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Aydin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yd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2140" y="28030"/>
                </a:moveTo>
                <a:lnTo>
                  <a:pt x="12150" y="28030"/>
                </a:lnTo>
                <a:lnTo>
                  <a:pt x="12460" y="28020"/>
                </a:lnTo>
                <a:lnTo>
                  <a:pt x="12840" y="27880"/>
                </a:lnTo>
                <a:lnTo>
                  <a:pt x="13420" y="27490"/>
                </a:lnTo>
                <a:lnTo>
                  <a:pt x="13660" y="27450"/>
                </a:lnTo>
                <a:lnTo>
                  <a:pt x="14830" y="27550"/>
                </a:lnTo>
                <a:lnTo>
                  <a:pt x="15930" y="27250"/>
                </a:lnTo>
                <a:lnTo>
                  <a:pt x="16850" y="27240"/>
                </a:lnTo>
                <a:lnTo>
                  <a:pt x="17020" y="27170"/>
                </a:lnTo>
                <a:lnTo>
                  <a:pt x="17180" y="27080"/>
                </a:lnTo>
                <a:lnTo>
                  <a:pt x="17370" y="27020"/>
                </a:lnTo>
                <a:lnTo>
                  <a:pt x="17560" y="26990"/>
                </a:lnTo>
                <a:lnTo>
                  <a:pt x="18310" y="26720"/>
                </a:lnTo>
                <a:lnTo>
                  <a:pt x="18960" y="26730"/>
                </a:lnTo>
                <a:lnTo>
                  <a:pt x="19010" y="26870"/>
                </a:lnTo>
                <a:lnTo>
                  <a:pt x="19070" y="27000"/>
                </a:lnTo>
                <a:lnTo>
                  <a:pt x="19340" y="27190"/>
                </a:lnTo>
                <a:lnTo>
                  <a:pt x="19400" y="27360"/>
                </a:lnTo>
                <a:lnTo>
                  <a:pt x="19390" y="27570"/>
                </a:lnTo>
                <a:lnTo>
                  <a:pt x="19460" y="27930"/>
                </a:lnTo>
                <a:lnTo>
                  <a:pt x="19420" y="28060"/>
                </a:lnTo>
                <a:lnTo>
                  <a:pt x="19310" y="28140"/>
                </a:lnTo>
                <a:lnTo>
                  <a:pt x="19300" y="28290"/>
                </a:lnTo>
                <a:lnTo>
                  <a:pt x="19400" y="28430"/>
                </a:lnTo>
                <a:lnTo>
                  <a:pt x="19480" y="28590"/>
                </a:lnTo>
                <a:lnTo>
                  <a:pt x="19580" y="28740"/>
                </a:lnTo>
                <a:lnTo>
                  <a:pt x="19880" y="28800"/>
                </a:lnTo>
                <a:lnTo>
                  <a:pt x="19930" y="28940"/>
                </a:lnTo>
                <a:lnTo>
                  <a:pt x="19910" y="29110"/>
                </a:lnTo>
                <a:lnTo>
                  <a:pt x="19770" y="29210"/>
                </a:lnTo>
                <a:lnTo>
                  <a:pt x="19580" y="29220"/>
                </a:lnTo>
                <a:lnTo>
                  <a:pt x="19360" y="29530"/>
                </a:lnTo>
                <a:lnTo>
                  <a:pt x="19110" y="29770"/>
                </a:lnTo>
                <a:lnTo>
                  <a:pt x="18740" y="29730"/>
                </a:lnTo>
                <a:lnTo>
                  <a:pt x="18410" y="29830"/>
                </a:lnTo>
                <a:lnTo>
                  <a:pt x="18310" y="30050"/>
                </a:lnTo>
                <a:lnTo>
                  <a:pt x="18370" y="30270"/>
                </a:lnTo>
                <a:lnTo>
                  <a:pt x="18420" y="30290"/>
                </a:lnTo>
                <a:lnTo>
                  <a:pt x="18470" y="30330"/>
                </a:lnTo>
                <a:lnTo>
                  <a:pt x="18510" y="30410"/>
                </a:lnTo>
                <a:lnTo>
                  <a:pt x="18530" y="30500"/>
                </a:lnTo>
                <a:lnTo>
                  <a:pt x="17910" y="30410"/>
                </a:lnTo>
                <a:lnTo>
                  <a:pt x="17560" y="30220"/>
                </a:lnTo>
                <a:lnTo>
                  <a:pt x="17270" y="29970"/>
                </a:lnTo>
                <a:lnTo>
                  <a:pt x="16920" y="29900"/>
                </a:lnTo>
                <a:lnTo>
                  <a:pt x="16670" y="30080"/>
                </a:lnTo>
                <a:lnTo>
                  <a:pt x="16500" y="30410"/>
                </a:lnTo>
                <a:lnTo>
                  <a:pt x="16310" y="30560"/>
                </a:lnTo>
                <a:lnTo>
                  <a:pt x="15740" y="30600"/>
                </a:lnTo>
                <a:lnTo>
                  <a:pt x="15400" y="30590"/>
                </a:lnTo>
                <a:lnTo>
                  <a:pt x="15200" y="30480"/>
                </a:lnTo>
                <a:lnTo>
                  <a:pt x="14980" y="30480"/>
                </a:lnTo>
                <a:lnTo>
                  <a:pt x="14770" y="30540"/>
                </a:lnTo>
                <a:lnTo>
                  <a:pt x="14550" y="30500"/>
                </a:lnTo>
                <a:lnTo>
                  <a:pt x="14220" y="30270"/>
                </a:lnTo>
                <a:lnTo>
                  <a:pt x="13840" y="30220"/>
                </a:lnTo>
                <a:lnTo>
                  <a:pt x="13650" y="30150"/>
                </a:lnTo>
                <a:lnTo>
                  <a:pt x="13490" y="30040"/>
                </a:lnTo>
                <a:lnTo>
                  <a:pt x="13330" y="30040"/>
                </a:lnTo>
                <a:lnTo>
                  <a:pt x="13180" y="30130"/>
                </a:lnTo>
                <a:lnTo>
                  <a:pt x="13120" y="30230"/>
                </a:lnTo>
                <a:lnTo>
                  <a:pt x="12870" y="30790"/>
                </a:lnTo>
                <a:lnTo>
                  <a:pt x="12810" y="30890"/>
                </a:lnTo>
                <a:lnTo>
                  <a:pt x="12730" y="30890"/>
                </a:lnTo>
                <a:lnTo>
                  <a:pt x="12650" y="30930"/>
                </a:lnTo>
                <a:lnTo>
                  <a:pt x="12610" y="31010"/>
                </a:lnTo>
                <a:lnTo>
                  <a:pt x="12590" y="31090"/>
                </a:lnTo>
                <a:lnTo>
                  <a:pt x="12540" y="31140"/>
                </a:lnTo>
                <a:lnTo>
                  <a:pt x="12420" y="31130"/>
                </a:lnTo>
                <a:lnTo>
                  <a:pt x="12420" y="31180"/>
                </a:lnTo>
                <a:lnTo>
                  <a:pt x="12490" y="31230"/>
                </a:lnTo>
                <a:lnTo>
                  <a:pt x="12460" y="31250"/>
                </a:lnTo>
                <a:lnTo>
                  <a:pt x="12180" y="31270"/>
                </a:lnTo>
                <a:lnTo>
                  <a:pt x="12120" y="31290"/>
                </a:lnTo>
                <a:lnTo>
                  <a:pt x="12060" y="31340"/>
                </a:lnTo>
                <a:lnTo>
                  <a:pt x="12030" y="31300"/>
                </a:lnTo>
                <a:lnTo>
                  <a:pt x="11990" y="31270"/>
                </a:lnTo>
                <a:lnTo>
                  <a:pt x="11960" y="31270"/>
                </a:lnTo>
                <a:lnTo>
                  <a:pt x="11930" y="31300"/>
                </a:lnTo>
                <a:lnTo>
                  <a:pt x="11920" y="31250"/>
                </a:lnTo>
                <a:lnTo>
                  <a:pt x="11920" y="31230"/>
                </a:lnTo>
                <a:lnTo>
                  <a:pt x="11900" y="31220"/>
                </a:lnTo>
                <a:lnTo>
                  <a:pt x="11860" y="31240"/>
                </a:lnTo>
                <a:lnTo>
                  <a:pt x="11850" y="31250"/>
                </a:lnTo>
                <a:lnTo>
                  <a:pt x="11840" y="31230"/>
                </a:lnTo>
                <a:lnTo>
                  <a:pt x="11800" y="31220"/>
                </a:lnTo>
                <a:lnTo>
                  <a:pt x="11850" y="31160"/>
                </a:lnTo>
                <a:lnTo>
                  <a:pt x="11880" y="31100"/>
                </a:lnTo>
                <a:lnTo>
                  <a:pt x="11890" y="31040"/>
                </a:lnTo>
                <a:lnTo>
                  <a:pt x="11870" y="30970"/>
                </a:lnTo>
                <a:lnTo>
                  <a:pt x="11940" y="30940"/>
                </a:lnTo>
                <a:lnTo>
                  <a:pt x="11970" y="30930"/>
                </a:lnTo>
                <a:lnTo>
                  <a:pt x="11970" y="30890"/>
                </a:lnTo>
                <a:lnTo>
                  <a:pt x="11930" y="30770"/>
                </a:lnTo>
                <a:lnTo>
                  <a:pt x="11950" y="30500"/>
                </a:lnTo>
                <a:lnTo>
                  <a:pt x="11870" y="30530"/>
                </a:lnTo>
                <a:lnTo>
                  <a:pt x="11840" y="30490"/>
                </a:lnTo>
                <a:lnTo>
                  <a:pt x="11810" y="30490"/>
                </a:lnTo>
                <a:lnTo>
                  <a:pt x="11770" y="30520"/>
                </a:lnTo>
                <a:lnTo>
                  <a:pt x="11740" y="30560"/>
                </a:lnTo>
                <a:lnTo>
                  <a:pt x="11760" y="30460"/>
                </a:lnTo>
                <a:lnTo>
                  <a:pt x="11790" y="30370"/>
                </a:lnTo>
                <a:lnTo>
                  <a:pt x="11800" y="30290"/>
                </a:lnTo>
                <a:lnTo>
                  <a:pt x="11770" y="30190"/>
                </a:lnTo>
                <a:lnTo>
                  <a:pt x="11790" y="30160"/>
                </a:lnTo>
                <a:lnTo>
                  <a:pt x="11770" y="30130"/>
                </a:lnTo>
                <a:lnTo>
                  <a:pt x="11750" y="30100"/>
                </a:lnTo>
                <a:lnTo>
                  <a:pt x="11770" y="30030"/>
                </a:lnTo>
                <a:lnTo>
                  <a:pt x="11840" y="30080"/>
                </a:lnTo>
                <a:lnTo>
                  <a:pt x="11890" y="29980"/>
                </a:lnTo>
                <a:lnTo>
                  <a:pt x="11900" y="29850"/>
                </a:lnTo>
                <a:lnTo>
                  <a:pt x="11880" y="29780"/>
                </a:lnTo>
                <a:lnTo>
                  <a:pt x="11810" y="29760"/>
                </a:lnTo>
                <a:lnTo>
                  <a:pt x="11540" y="29580"/>
                </a:lnTo>
                <a:lnTo>
                  <a:pt x="11130" y="29460"/>
                </a:lnTo>
                <a:lnTo>
                  <a:pt x="10950" y="29370"/>
                </a:lnTo>
                <a:lnTo>
                  <a:pt x="10990" y="29250"/>
                </a:lnTo>
                <a:lnTo>
                  <a:pt x="11080" y="29220"/>
                </a:lnTo>
                <a:lnTo>
                  <a:pt x="11390" y="29250"/>
                </a:lnTo>
                <a:lnTo>
                  <a:pt x="11500" y="29230"/>
                </a:lnTo>
                <a:lnTo>
                  <a:pt x="11910" y="29080"/>
                </a:lnTo>
                <a:lnTo>
                  <a:pt x="11970" y="29040"/>
                </a:lnTo>
                <a:lnTo>
                  <a:pt x="12080" y="28900"/>
                </a:lnTo>
                <a:lnTo>
                  <a:pt x="12110" y="28810"/>
                </a:lnTo>
                <a:lnTo>
                  <a:pt x="12130" y="28670"/>
                </a:lnTo>
                <a:lnTo>
                  <a:pt x="12140" y="28540"/>
                </a:lnTo>
                <a:lnTo>
                  <a:pt x="12130" y="28470"/>
                </a:lnTo>
                <a:lnTo>
                  <a:pt x="12090" y="28410"/>
                </a:lnTo>
                <a:lnTo>
                  <a:pt x="12050" y="28360"/>
                </a:lnTo>
                <a:lnTo>
                  <a:pt x="12020" y="28290"/>
                </a:lnTo>
                <a:lnTo>
                  <a:pt x="12030" y="28180"/>
                </a:lnTo>
                <a:lnTo>
                  <a:pt x="12050" y="28150"/>
                </a:lnTo>
                <a:lnTo>
                  <a:pt x="12110" y="28100"/>
                </a:lnTo>
                <a:lnTo>
                  <a:pt x="12130" y="28060"/>
                </a:lnTo>
                <a:lnTo>
                  <a:pt x="12140" y="28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