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Artvin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rtvi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4270" y="6170"/>
                </a:moveTo>
                <a:lnTo>
                  <a:pt x="84340" y="6530"/>
                </a:lnTo>
                <a:lnTo>
                  <a:pt x="84370" y="6800"/>
                </a:lnTo>
                <a:lnTo>
                  <a:pt x="84420" y="6950"/>
                </a:lnTo>
                <a:lnTo>
                  <a:pt x="84460" y="7020"/>
                </a:lnTo>
                <a:lnTo>
                  <a:pt x="84550" y="7250"/>
                </a:lnTo>
                <a:lnTo>
                  <a:pt x="84680" y="7690"/>
                </a:lnTo>
                <a:lnTo>
                  <a:pt x="84560" y="8110"/>
                </a:lnTo>
                <a:lnTo>
                  <a:pt x="84160" y="8310"/>
                </a:lnTo>
                <a:lnTo>
                  <a:pt x="83750" y="8770"/>
                </a:lnTo>
                <a:lnTo>
                  <a:pt x="83450" y="9360"/>
                </a:lnTo>
                <a:lnTo>
                  <a:pt x="83170" y="9390"/>
                </a:lnTo>
                <a:lnTo>
                  <a:pt x="82890" y="9450"/>
                </a:lnTo>
                <a:lnTo>
                  <a:pt x="82560" y="9420"/>
                </a:lnTo>
                <a:lnTo>
                  <a:pt x="82240" y="9450"/>
                </a:lnTo>
                <a:lnTo>
                  <a:pt x="82080" y="9530"/>
                </a:lnTo>
                <a:lnTo>
                  <a:pt x="81930" y="9660"/>
                </a:lnTo>
                <a:lnTo>
                  <a:pt x="81870" y="9910"/>
                </a:lnTo>
                <a:lnTo>
                  <a:pt x="81900" y="10180"/>
                </a:lnTo>
                <a:lnTo>
                  <a:pt x="81780" y="10430"/>
                </a:lnTo>
                <a:lnTo>
                  <a:pt x="81590" y="10620"/>
                </a:lnTo>
                <a:lnTo>
                  <a:pt x="81500" y="10870"/>
                </a:lnTo>
                <a:lnTo>
                  <a:pt x="81490" y="11150"/>
                </a:lnTo>
                <a:lnTo>
                  <a:pt x="81270" y="11480"/>
                </a:lnTo>
                <a:lnTo>
                  <a:pt x="80870" y="11250"/>
                </a:lnTo>
                <a:lnTo>
                  <a:pt x="80490" y="11140"/>
                </a:lnTo>
                <a:lnTo>
                  <a:pt x="80120" y="11250"/>
                </a:lnTo>
                <a:lnTo>
                  <a:pt x="79720" y="11510"/>
                </a:lnTo>
                <a:lnTo>
                  <a:pt x="79280" y="11680"/>
                </a:lnTo>
                <a:lnTo>
                  <a:pt x="78960" y="11390"/>
                </a:lnTo>
                <a:lnTo>
                  <a:pt x="79020" y="10860"/>
                </a:lnTo>
                <a:lnTo>
                  <a:pt x="79150" y="10640"/>
                </a:lnTo>
                <a:lnTo>
                  <a:pt x="79110" y="10430"/>
                </a:lnTo>
                <a:lnTo>
                  <a:pt x="78940" y="10370"/>
                </a:lnTo>
                <a:lnTo>
                  <a:pt x="78350" y="10280"/>
                </a:lnTo>
                <a:lnTo>
                  <a:pt x="77980" y="10070"/>
                </a:lnTo>
                <a:lnTo>
                  <a:pt x="78050" y="9820"/>
                </a:lnTo>
                <a:lnTo>
                  <a:pt x="78500" y="9290"/>
                </a:lnTo>
                <a:lnTo>
                  <a:pt x="78610" y="9230"/>
                </a:lnTo>
                <a:lnTo>
                  <a:pt x="78710" y="9140"/>
                </a:lnTo>
                <a:lnTo>
                  <a:pt x="78750" y="9010"/>
                </a:lnTo>
                <a:lnTo>
                  <a:pt x="78820" y="8880"/>
                </a:lnTo>
                <a:lnTo>
                  <a:pt x="79080" y="8710"/>
                </a:lnTo>
                <a:lnTo>
                  <a:pt x="79210" y="8420"/>
                </a:lnTo>
                <a:lnTo>
                  <a:pt x="79070" y="8260"/>
                </a:lnTo>
                <a:lnTo>
                  <a:pt x="78880" y="8170"/>
                </a:lnTo>
                <a:lnTo>
                  <a:pt x="78830" y="8060"/>
                </a:lnTo>
                <a:lnTo>
                  <a:pt x="78770" y="7950"/>
                </a:lnTo>
                <a:lnTo>
                  <a:pt x="78680" y="7890"/>
                </a:lnTo>
                <a:lnTo>
                  <a:pt x="78590" y="7800"/>
                </a:lnTo>
                <a:lnTo>
                  <a:pt x="78500" y="7590"/>
                </a:lnTo>
                <a:lnTo>
                  <a:pt x="78460" y="7340"/>
                </a:lnTo>
                <a:lnTo>
                  <a:pt x="78330" y="7010"/>
                </a:lnTo>
                <a:lnTo>
                  <a:pt x="78320" y="6990"/>
                </a:lnTo>
                <a:lnTo>
                  <a:pt x="78730" y="6660"/>
                </a:lnTo>
                <a:lnTo>
                  <a:pt x="78850" y="6620"/>
                </a:lnTo>
                <a:lnTo>
                  <a:pt x="78950" y="6560"/>
                </a:lnTo>
                <a:lnTo>
                  <a:pt x="79000" y="6540"/>
                </a:lnTo>
                <a:lnTo>
                  <a:pt x="79170" y="6520"/>
                </a:lnTo>
                <a:lnTo>
                  <a:pt x="79230" y="6500"/>
                </a:lnTo>
                <a:lnTo>
                  <a:pt x="79320" y="6430"/>
                </a:lnTo>
                <a:lnTo>
                  <a:pt x="79390" y="6320"/>
                </a:lnTo>
                <a:lnTo>
                  <a:pt x="79440" y="6180"/>
                </a:lnTo>
                <a:lnTo>
                  <a:pt x="79460" y="6040"/>
                </a:lnTo>
                <a:lnTo>
                  <a:pt x="79510" y="6010"/>
                </a:lnTo>
                <a:lnTo>
                  <a:pt x="79780" y="5760"/>
                </a:lnTo>
                <a:lnTo>
                  <a:pt x="79850" y="5640"/>
                </a:lnTo>
                <a:lnTo>
                  <a:pt x="80350" y="5860"/>
                </a:lnTo>
                <a:lnTo>
                  <a:pt x="80420" y="5870"/>
                </a:lnTo>
                <a:lnTo>
                  <a:pt x="80560" y="5860"/>
                </a:lnTo>
                <a:lnTo>
                  <a:pt x="80680" y="5800"/>
                </a:lnTo>
                <a:lnTo>
                  <a:pt x="80710" y="5800"/>
                </a:lnTo>
                <a:lnTo>
                  <a:pt x="80720" y="5830"/>
                </a:lnTo>
                <a:lnTo>
                  <a:pt x="80710" y="5880"/>
                </a:lnTo>
                <a:lnTo>
                  <a:pt x="80710" y="5930"/>
                </a:lnTo>
                <a:lnTo>
                  <a:pt x="80730" y="5970"/>
                </a:lnTo>
                <a:lnTo>
                  <a:pt x="80790" y="5990"/>
                </a:lnTo>
                <a:lnTo>
                  <a:pt x="80930" y="6010"/>
                </a:lnTo>
                <a:lnTo>
                  <a:pt x="80990" y="6030"/>
                </a:lnTo>
                <a:lnTo>
                  <a:pt x="81180" y="6200"/>
                </a:lnTo>
                <a:lnTo>
                  <a:pt x="81240" y="6230"/>
                </a:lnTo>
                <a:lnTo>
                  <a:pt x="81280" y="6200"/>
                </a:lnTo>
                <a:lnTo>
                  <a:pt x="81470" y="6040"/>
                </a:lnTo>
                <a:lnTo>
                  <a:pt x="81620" y="5830"/>
                </a:lnTo>
                <a:lnTo>
                  <a:pt x="81690" y="5780"/>
                </a:lnTo>
                <a:lnTo>
                  <a:pt x="81880" y="5700"/>
                </a:lnTo>
                <a:lnTo>
                  <a:pt x="82220" y="5830"/>
                </a:lnTo>
                <a:lnTo>
                  <a:pt x="82390" y="5780"/>
                </a:lnTo>
                <a:lnTo>
                  <a:pt x="82450" y="5740"/>
                </a:lnTo>
                <a:lnTo>
                  <a:pt x="82520" y="5730"/>
                </a:lnTo>
                <a:lnTo>
                  <a:pt x="82590" y="5740"/>
                </a:lnTo>
                <a:lnTo>
                  <a:pt x="82660" y="5780"/>
                </a:lnTo>
                <a:lnTo>
                  <a:pt x="82800" y="5730"/>
                </a:lnTo>
                <a:lnTo>
                  <a:pt x="82880" y="5730"/>
                </a:lnTo>
                <a:lnTo>
                  <a:pt x="82940" y="5780"/>
                </a:lnTo>
                <a:lnTo>
                  <a:pt x="83020" y="5850"/>
                </a:lnTo>
                <a:lnTo>
                  <a:pt x="83140" y="5860"/>
                </a:lnTo>
                <a:lnTo>
                  <a:pt x="83370" y="5850"/>
                </a:lnTo>
                <a:lnTo>
                  <a:pt x="84200" y="6170"/>
                </a:lnTo>
                <a:lnTo>
                  <a:pt x="84270" y="6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