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Ardahan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Ardaha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8970" y="8220"/>
                </a:moveTo>
                <a:lnTo>
                  <a:pt x="88660" y="8330"/>
                </a:lnTo>
                <a:lnTo>
                  <a:pt x="88180" y="8600"/>
                </a:lnTo>
                <a:lnTo>
                  <a:pt x="87410" y="8930"/>
                </a:lnTo>
                <a:lnTo>
                  <a:pt x="86630" y="9260"/>
                </a:lnTo>
                <a:lnTo>
                  <a:pt x="86060" y="9560"/>
                </a:lnTo>
                <a:lnTo>
                  <a:pt x="85950" y="10040"/>
                </a:lnTo>
                <a:lnTo>
                  <a:pt x="85880" y="10790"/>
                </a:lnTo>
                <a:lnTo>
                  <a:pt x="85790" y="11240"/>
                </a:lnTo>
                <a:lnTo>
                  <a:pt x="85220" y="11300"/>
                </a:lnTo>
                <a:lnTo>
                  <a:pt x="84670" y="11410"/>
                </a:lnTo>
                <a:lnTo>
                  <a:pt x="84530" y="11150"/>
                </a:lnTo>
                <a:lnTo>
                  <a:pt x="84340" y="10960"/>
                </a:lnTo>
                <a:lnTo>
                  <a:pt x="84200" y="10750"/>
                </a:lnTo>
                <a:lnTo>
                  <a:pt x="84100" y="10510"/>
                </a:lnTo>
                <a:lnTo>
                  <a:pt x="83970" y="10340"/>
                </a:lnTo>
                <a:lnTo>
                  <a:pt x="83790" y="10220"/>
                </a:lnTo>
                <a:lnTo>
                  <a:pt x="83550" y="9850"/>
                </a:lnTo>
                <a:lnTo>
                  <a:pt x="83450" y="9360"/>
                </a:lnTo>
                <a:lnTo>
                  <a:pt x="83750" y="8770"/>
                </a:lnTo>
                <a:lnTo>
                  <a:pt x="84160" y="8310"/>
                </a:lnTo>
                <a:lnTo>
                  <a:pt x="84560" y="8110"/>
                </a:lnTo>
                <a:lnTo>
                  <a:pt x="84680" y="7690"/>
                </a:lnTo>
                <a:lnTo>
                  <a:pt x="84550" y="7250"/>
                </a:lnTo>
                <a:lnTo>
                  <a:pt x="84460" y="7020"/>
                </a:lnTo>
                <a:lnTo>
                  <a:pt x="84420" y="6950"/>
                </a:lnTo>
                <a:lnTo>
                  <a:pt x="84370" y="6800"/>
                </a:lnTo>
                <a:lnTo>
                  <a:pt x="84340" y="6530"/>
                </a:lnTo>
                <a:lnTo>
                  <a:pt x="84270" y="6170"/>
                </a:lnTo>
                <a:lnTo>
                  <a:pt x="84320" y="6170"/>
                </a:lnTo>
                <a:lnTo>
                  <a:pt x="84420" y="6100"/>
                </a:lnTo>
                <a:lnTo>
                  <a:pt x="84560" y="5880"/>
                </a:lnTo>
                <a:lnTo>
                  <a:pt x="84670" y="5780"/>
                </a:lnTo>
                <a:lnTo>
                  <a:pt x="84720" y="5670"/>
                </a:lnTo>
                <a:lnTo>
                  <a:pt x="84760" y="5410"/>
                </a:lnTo>
                <a:lnTo>
                  <a:pt x="84810" y="5310"/>
                </a:lnTo>
                <a:lnTo>
                  <a:pt x="84900" y="5230"/>
                </a:lnTo>
                <a:lnTo>
                  <a:pt x="84910" y="5230"/>
                </a:lnTo>
                <a:lnTo>
                  <a:pt x="84930" y="5230"/>
                </a:lnTo>
                <a:lnTo>
                  <a:pt x="85020" y="5190"/>
                </a:lnTo>
                <a:lnTo>
                  <a:pt x="85260" y="5170"/>
                </a:lnTo>
                <a:lnTo>
                  <a:pt x="85930" y="5230"/>
                </a:lnTo>
                <a:lnTo>
                  <a:pt x="86020" y="5270"/>
                </a:lnTo>
                <a:lnTo>
                  <a:pt x="85980" y="5330"/>
                </a:lnTo>
                <a:lnTo>
                  <a:pt x="85970" y="5400"/>
                </a:lnTo>
                <a:lnTo>
                  <a:pt x="85960" y="5460"/>
                </a:lnTo>
                <a:lnTo>
                  <a:pt x="85940" y="5520"/>
                </a:lnTo>
                <a:lnTo>
                  <a:pt x="85900" y="5560"/>
                </a:lnTo>
                <a:lnTo>
                  <a:pt x="85800" y="5640"/>
                </a:lnTo>
                <a:lnTo>
                  <a:pt x="85760" y="5710"/>
                </a:lnTo>
                <a:lnTo>
                  <a:pt x="85890" y="5780"/>
                </a:lnTo>
                <a:lnTo>
                  <a:pt x="85980" y="5880"/>
                </a:lnTo>
                <a:lnTo>
                  <a:pt x="86070" y="5910"/>
                </a:lnTo>
                <a:lnTo>
                  <a:pt x="86180" y="5770"/>
                </a:lnTo>
                <a:lnTo>
                  <a:pt x="86250" y="5730"/>
                </a:lnTo>
                <a:lnTo>
                  <a:pt x="86280" y="5770"/>
                </a:lnTo>
                <a:lnTo>
                  <a:pt x="86310" y="5850"/>
                </a:lnTo>
                <a:lnTo>
                  <a:pt x="86350" y="5920"/>
                </a:lnTo>
                <a:lnTo>
                  <a:pt x="86380" y="5950"/>
                </a:lnTo>
                <a:lnTo>
                  <a:pt x="86520" y="5990"/>
                </a:lnTo>
                <a:lnTo>
                  <a:pt x="86550" y="6020"/>
                </a:lnTo>
                <a:lnTo>
                  <a:pt x="86570" y="6050"/>
                </a:lnTo>
                <a:lnTo>
                  <a:pt x="86590" y="6070"/>
                </a:lnTo>
                <a:lnTo>
                  <a:pt x="86640" y="6090"/>
                </a:lnTo>
                <a:lnTo>
                  <a:pt x="86670" y="6130"/>
                </a:lnTo>
                <a:lnTo>
                  <a:pt x="86810" y="6400"/>
                </a:lnTo>
                <a:lnTo>
                  <a:pt x="86880" y="6480"/>
                </a:lnTo>
                <a:lnTo>
                  <a:pt x="87230" y="6720"/>
                </a:lnTo>
                <a:lnTo>
                  <a:pt x="87460" y="6920"/>
                </a:lnTo>
                <a:lnTo>
                  <a:pt x="87610" y="6990"/>
                </a:lnTo>
                <a:lnTo>
                  <a:pt x="87750" y="7010"/>
                </a:lnTo>
                <a:lnTo>
                  <a:pt x="87750" y="7040"/>
                </a:lnTo>
                <a:lnTo>
                  <a:pt x="87690" y="7130"/>
                </a:lnTo>
                <a:lnTo>
                  <a:pt x="87620" y="7190"/>
                </a:lnTo>
                <a:lnTo>
                  <a:pt x="87360" y="7320"/>
                </a:lnTo>
                <a:lnTo>
                  <a:pt x="87490" y="7360"/>
                </a:lnTo>
                <a:lnTo>
                  <a:pt x="87600" y="7350"/>
                </a:lnTo>
                <a:lnTo>
                  <a:pt x="87690" y="7360"/>
                </a:lnTo>
                <a:lnTo>
                  <a:pt x="87790" y="7470"/>
                </a:lnTo>
                <a:lnTo>
                  <a:pt x="87900" y="7750"/>
                </a:lnTo>
                <a:lnTo>
                  <a:pt x="87970" y="7800"/>
                </a:lnTo>
                <a:lnTo>
                  <a:pt x="88410" y="7680"/>
                </a:lnTo>
                <a:lnTo>
                  <a:pt x="88540" y="7670"/>
                </a:lnTo>
                <a:lnTo>
                  <a:pt x="88690" y="7710"/>
                </a:lnTo>
                <a:lnTo>
                  <a:pt x="88820" y="7790"/>
                </a:lnTo>
                <a:lnTo>
                  <a:pt x="88950" y="7910"/>
                </a:lnTo>
                <a:lnTo>
                  <a:pt x="89020" y="8060"/>
                </a:lnTo>
                <a:lnTo>
                  <a:pt x="88970" y="8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