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Antalya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Antalya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21630" y="37530"/>
                </a:moveTo>
                <a:lnTo>
                  <a:pt x="21760" y="37460"/>
                </a:lnTo>
                <a:lnTo>
                  <a:pt x="21850" y="37340"/>
                </a:lnTo>
                <a:lnTo>
                  <a:pt x="21880" y="37190"/>
                </a:lnTo>
                <a:lnTo>
                  <a:pt x="21880" y="37110"/>
                </a:lnTo>
                <a:lnTo>
                  <a:pt x="21880" y="37040"/>
                </a:lnTo>
                <a:lnTo>
                  <a:pt x="21920" y="36950"/>
                </a:lnTo>
                <a:lnTo>
                  <a:pt x="21950" y="36850"/>
                </a:lnTo>
                <a:lnTo>
                  <a:pt x="22110" y="36530"/>
                </a:lnTo>
                <a:lnTo>
                  <a:pt x="22410" y="36410"/>
                </a:lnTo>
                <a:lnTo>
                  <a:pt x="22550" y="36470"/>
                </a:lnTo>
                <a:lnTo>
                  <a:pt x="22660" y="36410"/>
                </a:lnTo>
                <a:lnTo>
                  <a:pt x="22630" y="36250"/>
                </a:lnTo>
                <a:lnTo>
                  <a:pt x="22680" y="36090"/>
                </a:lnTo>
                <a:lnTo>
                  <a:pt x="22890" y="35890"/>
                </a:lnTo>
                <a:lnTo>
                  <a:pt x="23120" y="35720"/>
                </a:lnTo>
                <a:lnTo>
                  <a:pt x="23210" y="35400"/>
                </a:lnTo>
                <a:lnTo>
                  <a:pt x="23150" y="35030"/>
                </a:lnTo>
                <a:lnTo>
                  <a:pt x="23660" y="33850"/>
                </a:lnTo>
                <a:lnTo>
                  <a:pt x="23800" y="33830"/>
                </a:lnTo>
                <a:lnTo>
                  <a:pt x="23930" y="33760"/>
                </a:lnTo>
                <a:lnTo>
                  <a:pt x="24040" y="33600"/>
                </a:lnTo>
                <a:lnTo>
                  <a:pt x="24170" y="33470"/>
                </a:lnTo>
                <a:lnTo>
                  <a:pt x="24360" y="33120"/>
                </a:lnTo>
                <a:lnTo>
                  <a:pt x="24430" y="32680"/>
                </a:lnTo>
                <a:lnTo>
                  <a:pt x="24690" y="32320"/>
                </a:lnTo>
                <a:lnTo>
                  <a:pt x="25550" y="31880"/>
                </a:lnTo>
                <a:lnTo>
                  <a:pt x="25840" y="31830"/>
                </a:lnTo>
                <a:lnTo>
                  <a:pt x="26540" y="31530"/>
                </a:lnTo>
                <a:lnTo>
                  <a:pt x="26830" y="31570"/>
                </a:lnTo>
                <a:lnTo>
                  <a:pt x="27120" y="31930"/>
                </a:lnTo>
                <a:lnTo>
                  <a:pt x="27230" y="31970"/>
                </a:lnTo>
                <a:lnTo>
                  <a:pt x="27890" y="31940"/>
                </a:lnTo>
                <a:lnTo>
                  <a:pt x="28320" y="31990"/>
                </a:lnTo>
                <a:lnTo>
                  <a:pt x="28690" y="31990"/>
                </a:lnTo>
                <a:lnTo>
                  <a:pt x="28870" y="31940"/>
                </a:lnTo>
                <a:lnTo>
                  <a:pt x="29160" y="31630"/>
                </a:lnTo>
                <a:lnTo>
                  <a:pt x="29250" y="31370"/>
                </a:lnTo>
                <a:lnTo>
                  <a:pt x="29580" y="31080"/>
                </a:lnTo>
                <a:lnTo>
                  <a:pt x="30000" y="31250"/>
                </a:lnTo>
                <a:lnTo>
                  <a:pt x="30490" y="31080"/>
                </a:lnTo>
                <a:lnTo>
                  <a:pt x="30750" y="31040"/>
                </a:lnTo>
                <a:lnTo>
                  <a:pt x="30970" y="30880"/>
                </a:lnTo>
                <a:lnTo>
                  <a:pt x="31210" y="30790"/>
                </a:lnTo>
                <a:lnTo>
                  <a:pt x="31460" y="30830"/>
                </a:lnTo>
                <a:lnTo>
                  <a:pt x="31560" y="30960"/>
                </a:lnTo>
                <a:lnTo>
                  <a:pt x="31680" y="31080"/>
                </a:lnTo>
                <a:lnTo>
                  <a:pt x="31860" y="31230"/>
                </a:lnTo>
                <a:lnTo>
                  <a:pt x="32070" y="31310"/>
                </a:lnTo>
                <a:lnTo>
                  <a:pt x="32540" y="31310"/>
                </a:lnTo>
                <a:lnTo>
                  <a:pt x="33760" y="31570"/>
                </a:lnTo>
                <a:lnTo>
                  <a:pt x="34160" y="31830"/>
                </a:lnTo>
                <a:lnTo>
                  <a:pt x="34460" y="32110"/>
                </a:lnTo>
                <a:lnTo>
                  <a:pt x="34790" y="32340"/>
                </a:lnTo>
                <a:lnTo>
                  <a:pt x="35030" y="32590"/>
                </a:lnTo>
                <a:lnTo>
                  <a:pt x="35240" y="32890"/>
                </a:lnTo>
                <a:lnTo>
                  <a:pt x="35380" y="33020"/>
                </a:lnTo>
                <a:lnTo>
                  <a:pt x="35520" y="33120"/>
                </a:lnTo>
                <a:lnTo>
                  <a:pt x="35840" y="33420"/>
                </a:lnTo>
                <a:lnTo>
                  <a:pt x="36020" y="33500"/>
                </a:lnTo>
                <a:lnTo>
                  <a:pt x="36170" y="33590"/>
                </a:lnTo>
                <a:lnTo>
                  <a:pt x="36190" y="33780"/>
                </a:lnTo>
                <a:lnTo>
                  <a:pt x="36070" y="33870"/>
                </a:lnTo>
                <a:lnTo>
                  <a:pt x="36020" y="34050"/>
                </a:lnTo>
                <a:lnTo>
                  <a:pt x="36090" y="34210"/>
                </a:lnTo>
                <a:lnTo>
                  <a:pt x="36290" y="34290"/>
                </a:lnTo>
                <a:lnTo>
                  <a:pt x="36510" y="34310"/>
                </a:lnTo>
                <a:lnTo>
                  <a:pt x="36660" y="34340"/>
                </a:lnTo>
                <a:lnTo>
                  <a:pt x="36760" y="34480"/>
                </a:lnTo>
                <a:lnTo>
                  <a:pt x="36840" y="34880"/>
                </a:lnTo>
                <a:lnTo>
                  <a:pt x="36800" y="35280"/>
                </a:lnTo>
                <a:lnTo>
                  <a:pt x="36970" y="35710"/>
                </a:lnTo>
                <a:lnTo>
                  <a:pt x="37160" y="36110"/>
                </a:lnTo>
                <a:lnTo>
                  <a:pt x="37290" y="36270"/>
                </a:lnTo>
                <a:lnTo>
                  <a:pt x="37450" y="36380"/>
                </a:lnTo>
                <a:lnTo>
                  <a:pt x="37640" y="36480"/>
                </a:lnTo>
                <a:lnTo>
                  <a:pt x="37730" y="36670"/>
                </a:lnTo>
                <a:lnTo>
                  <a:pt x="37690" y="37020"/>
                </a:lnTo>
                <a:lnTo>
                  <a:pt x="37710" y="37670"/>
                </a:lnTo>
                <a:lnTo>
                  <a:pt x="37640" y="37950"/>
                </a:lnTo>
                <a:lnTo>
                  <a:pt x="37560" y="38100"/>
                </a:lnTo>
                <a:lnTo>
                  <a:pt x="37500" y="38260"/>
                </a:lnTo>
                <a:lnTo>
                  <a:pt x="37480" y="38410"/>
                </a:lnTo>
                <a:lnTo>
                  <a:pt x="37440" y="38550"/>
                </a:lnTo>
                <a:lnTo>
                  <a:pt x="37370" y="38660"/>
                </a:lnTo>
                <a:lnTo>
                  <a:pt x="37350" y="38700"/>
                </a:lnTo>
                <a:lnTo>
                  <a:pt x="37330" y="38690"/>
                </a:lnTo>
                <a:lnTo>
                  <a:pt x="37160" y="38670"/>
                </a:lnTo>
                <a:lnTo>
                  <a:pt x="37080" y="38650"/>
                </a:lnTo>
                <a:lnTo>
                  <a:pt x="36710" y="38440"/>
                </a:lnTo>
                <a:lnTo>
                  <a:pt x="36660" y="38390"/>
                </a:lnTo>
                <a:lnTo>
                  <a:pt x="36630" y="38320"/>
                </a:lnTo>
                <a:lnTo>
                  <a:pt x="36550" y="38280"/>
                </a:lnTo>
                <a:lnTo>
                  <a:pt x="36450" y="38250"/>
                </a:lnTo>
                <a:lnTo>
                  <a:pt x="36370" y="38210"/>
                </a:lnTo>
                <a:lnTo>
                  <a:pt x="36150" y="37910"/>
                </a:lnTo>
                <a:lnTo>
                  <a:pt x="36110" y="37900"/>
                </a:lnTo>
                <a:lnTo>
                  <a:pt x="36090" y="37870"/>
                </a:lnTo>
                <a:lnTo>
                  <a:pt x="36000" y="37810"/>
                </a:lnTo>
                <a:lnTo>
                  <a:pt x="35980" y="37780"/>
                </a:lnTo>
                <a:lnTo>
                  <a:pt x="35960" y="37610"/>
                </a:lnTo>
                <a:lnTo>
                  <a:pt x="35950" y="37560"/>
                </a:lnTo>
                <a:lnTo>
                  <a:pt x="35840" y="37400"/>
                </a:lnTo>
                <a:lnTo>
                  <a:pt x="35550" y="37140"/>
                </a:lnTo>
                <a:lnTo>
                  <a:pt x="35490" y="36980"/>
                </a:lnTo>
                <a:lnTo>
                  <a:pt x="35480" y="36930"/>
                </a:lnTo>
                <a:lnTo>
                  <a:pt x="35460" y="36890"/>
                </a:lnTo>
                <a:lnTo>
                  <a:pt x="35410" y="36810"/>
                </a:lnTo>
                <a:lnTo>
                  <a:pt x="35360" y="36720"/>
                </a:lnTo>
                <a:lnTo>
                  <a:pt x="35340" y="36700"/>
                </a:lnTo>
                <a:lnTo>
                  <a:pt x="35280" y="36670"/>
                </a:lnTo>
                <a:lnTo>
                  <a:pt x="35260" y="36670"/>
                </a:lnTo>
                <a:lnTo>
                  <a:pt x="35180" y="36490"/>
                </a:lnTo>
                <a:lnTo>
                  <a:pt x="35120" y="36390"/>
                </a:lnTo>
                <a:lnTo>
                  <a:pt x="35050" y="36350"/>
                </a:lnTo>
                <a:lnTo>
                  <a:pt x="34760" y="36050"/>
                </a:lnTo>
                <a:lnTo>
                  <a:pt x="34730" y="36030"/>
                </a:lnTo>
                <a:lnTo>
                  <a:pt x="34680" y="36030"/>
                </a:lnTo>
                <a:lnTo>
                  <a:pt x="34630" y="36030"/>
                </a:lnTo>
                <a:lnTo>
                  <a:pt x="34580" y="36010"/>
                </a:lnTo>
                <a:lnTo>
                  <a:pt x="34540" y="35990"/>
                </a:lnTo>
                <a:lnTo>
                  <a:pt x="34510" y="35960"/>
                </a:lnTo>
                <a:lnTo>
                  <a:pt x="34490" y="35940"/>
                </a:lnTo>
                <a:lnTo>
                  <a:pt x="34300" y="35950"/>
                </a:lnTo>
                <a:lnTo>
                  <a:pt x="34200" y="35940"/>
                </a:lnTo>
                <a:lnTo>
                  <a:pt x="34160" y="35880"/>
                </a:lnTo>
                <a:lnTo>
                  <a:pt x="34110" y="35830"/>
                </a:lnTo>
                <a:lnTo>
                  <a:pt x="33980" y="35780"/>
                </a:lnTo>
                <a:lnTo>
                  <a:pt x="33850" y="35760"/>
                </a:lnTo>
                <a:lnTo>
                  <a:pt x="33770" y="35780"/>
                </a:lnTo>
                <a:lnTo>
                  <a:pt x="33720" y="35740"/>
                </a:lnTo>
                <a:lnTo>
                  <a:pt x="33540" y="35660"/>
                </a:lnTo>
                <a:lnTo>
                  <a:pt x="33450" y="35530"/>
                </a:lnTo>
                <a:lnTo>
                  <a:pt x="33390" y="35470"/>
                </a:lnTo>
                <a:lnTo>
                  <a:pt x="33330" y="35480"/>
                </a:lnTo>
                <a:lnTo>
                  <a:pt x="33230" y="35460"/>
                </a:lnTo>
                <a:lnTo>
                  <a:pt x="32870" y="35300"/>
                </a:lnTo>
                <a:lnTo>
                  <a:pt x="32790" y="35230"/>
                </a:lnTo>
                <a:lnTo>
                  <a:pt x="32720" y="35150"/>
                </a:lnTo>
                <a:lnTo>
                  <a:pt x="31820" y="34750"/>
                </a:lnTo>
                <a:lnTo>
                  <a:pt x="31690" y="34730"/>
                </a:lnTo>
                <a:lnTo>
                  <a:pt x="31680" y="34580"/>
                </a:lnTo>
                <a:lnTo>
                  <a:pt x="31510" y="34480"/>
                </a:lnTo>
                <a:lnTo>
                  <a:pt x="29600" y="34190"/>
                </a:lnTo>
                <a:lnTo>
                  <a:pt x="28820" y="34240"/>
                </a:lnTo>
                <a:lnTo>
                  <a:pt x="28690" y="34200"/>
                </a:lnTo>
                <a:lnTo>
                  <a:pt x="28590" y="34140"/>
                </a:lnTo>
                <a:lnTo>
                  <a:pt x="28400" y="33990"/>
                </a:lnTo>
                <a:lnTo>
                  <a:pt x="28120" y="34180"/>
                </a:lnTo>
                <a:lnTo>
                  <a:pt x="28000" y="34310"/>
                </a:lnTo>
                <a:lnTo>
                  <a:pt x="27930" y="34490"/>
                </a:lnTo>
                <a:lnTo>
                  <a:pt x="27870" y="34600"/>
                </a:lnTo>
                <a:lnTo>
                  <a:pt x="27850" y="34640"/>
                </a:lnTo>
                <a:lnTo>
                  <a:pt x="27850" y="34830"/>
                </a:lnTo>
                <a:lnTo>
                  <a:pt x="27820" y="35020"/>
                </a:lnTo>
                <a:lnTo>
                  <a:pt x="27830" y="35120"/>
                </a:lnTo>
                <a:lnTo>
                  <a:pt x="27880" y="35210"/>
                </a:lnTo>
                <a:lnTo>
                  <a:pt x="27880" y="35250"/>
                </a:lnTo>
                <a:lnTo>
                  <a:pt x="27840" y="35300"/>
                </a:lnTo>
                <a:lnTo>
                  <a:pt x="27810" y="35350"/>
                </a:lnTo>
                <a:lnTo>
                  <a:pt x="27790" y="35410"/>
                </a:lnTo>
                <a:lnTo>
                  <a:pt x="27780" y="35490"/>
                </a:lnTo>
                <a:lnTo>
                  <a:pt x="27790" y="35600"/>
                </a:lnTo>
                <a:lnTo>
                  <a:pt x="27820" y="35660"/>
                </a:lnTo>
                <a:lnTo>
                  <a:pt x="27850" y="35710"/>
                </a:lnTo>
                <a:lnTo>
                  <a:pt x="27880" y="35780"/>
                </a:lnTo>
                <a:lnTo>
                  <a:pt x="27910" y="35740"/>
                </a:lnTo>
                <a:lnTo>
                  <a:pt x="27900" y="35860"/>
                </a:lnTo>
                <a:lnTo>
                  <a:pt x="27830" y="36070"/>
                </a:lnTo>
                <a:lnTo>
                  <a:pt x="27850" y="36140"/>
                </a:lnTo>
                <a:lnTo>
                  <a:pt x="27680" y="36280"/>
                </a:lnTo>
                <a:lnTo>
                  <a:pt x="27610" y="36370"/>
                </a:lnTo>
                <a:lnTo>
                  <a:pt x="27560" y="36580"/>
                </a:lnTo>
                <a:lnTo>
                  <a:pt x="27450" y="36740"/>
                </a:lnTo>
                <a:lnTo>
                  <a:pt x="27460" y="36790"/>
                </a:lnTo>
                <a:lnTo>
                  <a:pt x="27390" y="36890"/>
                </a:lnTo>
                <a:lnTo>
                  <a:pt x="27400" y="36990"/>
                </a:lnTo>
                <a:lnTo>
                  <a:pt x="27450" y="37070"/>
                </a:lnTo>
                <a:lnTo>
                  <a:pt x="27520" y="37110"/>
                </a:lnTo>
                <a:lnTo>
                  <a:pt x="27490" y="37200"/>
                </a:lnTo>
                <a:lnTo>
                  <a:pt x="27610" y="37240"/>
                </a:lnTo>
                <a:lnTo>
                  <a:pt x="27540" y="37330"/>
                </a:lnTo>
                <a:lnTo>
                  <a:pt x="27410" y="37440"/>
                </a:lnTo>
                <a:lnTo>
                  <a:pt x="27360" y="37560"/>
                </a:lnTo>
                <a:lnTo>
                  <a:pt x="27390" y="37560"/>
                </a:lnTo>
                <a:lnTo>
                  <a:pt x="27410" y="37530"/>
                </a:lnTo>
                <a:lnTo>
                  <a:pt x="27410" y="37540"/>
                </a:lnTo>
                <a:lnTo>
                  <a:pt x="27420" y="37550"/>
                </a:lnTo>
                <a:lnTo>
                  <a:pt x="27460" y="37560"/>
                </a:lnTo>
                <a:lnTo>
                  <a:pt x="27410" y="37610"/>
                </a:lnTo>
                <a:lnTo>
                  <a:pt x="27340" y="37660"/>
                </a:lnTo>
                <a:lnTo>
                  <a:pt x="27280" y="37710"/>
                </a:lnTo>
                <a:lnTo>
                  <a:pt x="27230" y="37850"/>
                </a:lnTo>
                <a:lnTo>
                  <a:pt x="27170" y="37920"/>
                </a:lnTo>
                <a:lnTo>
                  <a:pt x="27030" y="38040"/>
                </a:lnTo>
                <a:lnTo>
                  <a:pt x="27040" y="37790"/>
                </a:lnTo>
                <a:lnTo>
                  <a:pt x="27020" y="37690"/>
                </a:lnTo>
                <a:lnTo>
                  <a:pt x="26960" y="37640"/>
                </a:lnTo>
                <a:lnTo>
                  <a:pt x="26850" y="37670"/>
                </a:lnTo>
                <a:lnTo>
                  <a:pt x="26350" y="37440"/>
                </a:lnTo>
                <a:lnTo>
                  <a:pt x="26250" y="37440"/>
                </a:lnTo>
                <a:lnTo>
                  <a:pt x="25890" y="37500"/>
                </a:lnTo>
                <a:lnTo>
                  <a:pt x="25850" y="37550"/>
                </a:lnTo>
                <a:lnTo>
                  <a:pt x="25830" y="37640"/>
                </a:lnTo>
                <a:lnTo>
                  <a:pt x="25830" y="37760"/>
                </a:lnTo>
                <a:lnTo>
                  <a:pt x="25800" y="37760"/>
                </a:lnTo>
                <a:lnTo>
                  <a:pt x="25790" y="37720"/>
                </a:lnTo>
                <a:lnTo>
                  <a:pt x="25760" y="37640"/>
                </a:lnTo>
                <a:lnTo>
                  <a:pt x="25730" y="37750"/>
                </a:lnTo>
                <a:lnTo>
                  <a:pt x="25730" y="37800"/>
                </a:lnTo>
                <a:lnTo>
                  <a:pt x="25660" y="37760"/>
                </a:lnTo>
                <a:lnTo>
                  <a:pt x="25670" y="37800"/>
                </a:lnTo>
                <a:lnTo>
                  <a:pt x="25660" y="37840"/>
                </a:lnTo>
                <a:lnTo>
                  <a:pt x="25490" y="37800"/>
                </a:lnTo>
                <a:lnTo>
                  <a:pt x="25450" y="37780"/>
                </a:lnTo>
                <a:lnTo>
                  <a:pt x="25410" y="37750"/>
                </a:lnTo>
                <a:lnTo>
                  <a:pt x="25370" y="37730"/>
                </a:lnTo>
                <a:lnTo>
                  <a:pt x="25310" y="37760"/>
                </a:lnTo>
                <a:lnTo>
                  <a:pt x="25410" y="37760"/>
                </a:lnTo>
                <a:lnTo>
                  <a:pt x="25410" y="37800"/>
                </a:lnTo>
                <a:lnTo>
                  <a:pt x="25080" y="37970"/>
                </a:lnTo>
                <a:lnTo>
                  <a:pt x="25010" y="37960"/>
                </a:lnTo>
                <a:lnTo>
                  <a:pt x="24960" y="38000"/>
                </a:lnTo>
                <a:lnTo>
                  <a:pt x="24900" y="37990"/>
                </a:lnTo>
                <a:lnTo>
                  <a:pt x="24850" y="37970"/>
                </a:lnTo>
                <a:lnTo>
                  <a:pt x="24790" y="37960"/>
                </a:lnTo>
                <a:lnTo>
                  <a:pt x="24740" y="37970"/>
                </a:lnTo>
                <a:lnTo>
                  <a:pt x="24720" y="37980"/>
                </a:lnTo>
                <a:lnTo>
                  <a:pt x="24660" y="38040"/>
                </a:lnTo>
                <a:lnTo>
                  <a:pt x="24580" y="38090"/>
                </a:lnTo>
                <a:lnTo>
                  <a:pt x="24400" y="38130"/>
                </a:lnTo>
                <a:lnTo>
                  <a:pt x="24330" y="38160"/>
                </a:lnTo>
                <a:lnTo>
                  <a:pt x="24350" y="38170"/>
                </a:lnTo>
                <a:lnTo>
                  <a:pt x="24360" y="38170"/>
                </a:lnTo>
                <a:lnTo>
                  <a:pt x="24370" y="38180"/>
                </a:lnTo>
                <a:lnTo>
                  <a:pt x="24370" y="38210"/>
                </a:lnTo>
                <a:lnTo>
                  <a:pt x="24320" y="38210"/>
                </a:lnTo>
                <a:lnTo>
                  <a:pt x="24200" y="38240"/>
                </a:lnTo>
                <a:lnTo>
                  <a:pt x="24200" y="38280"/>
                </a:lnTo>
                <a:lnTo>
                  <a:pt x="24300" y="38280"/>
                </a:lnTo>
                <a:lnTo>
                  <a:pt x="24240" y="38350"/>
                </a:lnTo>
                <a:lnTo>
                  <a:pt x="24170" y="38400"/>
                </a:lnTo>
                <a:lnTo>
                  <a:pt x="24090" y="38430"/>
                </a:lnTo>
                <a:lnTo>
                  <a:pt x="24010" y="38450"/>
                </a:lnTo>
                <a:lnTo>
                  <a:pt x="24010" y="38400"/>
                </a:lnTo>
                <a:lnTo>
                  <a:pt x="24030" y="38380"/>
                </a:lnTo>
                <a:lnTo>
                  <a:pt x="24050" y="38370"/>
                </a:lnTo>
                <a:lnTo>
                  <a:pt x="24060" y="38350"/>
                </a:lnTo>
                <a:lnTo>
                  <a:pt x="24070" y="38320"/>
                </a:lnTo>
                <a:lnTo>
                  <a:pt x="24010" y="38330"/>
                </a:lnTo>
                <a:lnTo>
                  <a:pt x="24000" y="38340"/>
                </a:lnTo>
                <a:lnTo>
                  <a:pt x="23980" y="38370"/>
                </a:lnTo>
                <a:lnTo>
                  <a:pt x="23920" y="38310"/>
                </a:lnTo>
                <a:lnTo>
                  <a:pt x="23860" y="38290"/>
                </a:lnTo>
                <a:lnTo>
                  <a:pt x="23810" y="38300"/>
                </a:lnTo>
                <a:lnTo>
                  <a:pt x="23750" y="38320"/>
                </a:lnTo>
                <a:lnTo>
                  <a:pt x="23730" y="38350"/>
                </a:lnTo>
                <a:lnTo>
                  <a:pt x="23730" y="38370"/>
                </a:lnTo>
                <a:lnTo>
                  <a:pt x="23710" y="38390"/>
                </a:lnTo>
                <a:lnTo>
                  <a:pt x="23660" y="38400"/>
                </a:lnTo>
                <a:lnTo>
                  <a:pt x="23660" y="38420"/>
                </a:lnTo>
                <a:lnTo>
                  <a:pt x="23580" y="38530"/>
                </a:lnTo>
                <a:lnTo>
                  <a:pt x="23560" y="38410"/>
                </a:lnTo>
                <a:lnTo>
                  <a:pt x="23400" y="38330"/>
                </a:lnTo>
                <a:lnTo>
                  <a:pt x="23350" y="38210"/>
                </a:lnTo>
                <a:lnTo>
                  <a:pt x="23420" y="38240"/>
                </a:lnTo>
                <a:lnTo>
                  <a:pt x="23450" y="38210"/>
                </a:lnTo>
                <a:lnTo>
                  <a:pt x="23440" y="38150"/>
                </a:lnTo>
                <a:lnTo>
                  <a:pt x="23400" y="38130"/>
                </a:lnTo>
                <a:lnTo>
                  <a:pt x="23160" y="38160"/>
                </a:lnTo>
                <a:lnTo>
                  <a:pt x="23160" y="38130"/>
                </a:lnTo>
                <a:lnTo>
                  <a:pt x="23200" y="38100"/>
                </a:lnTo>
                <a:lnTo>
                  <a:pt x="23250" y="38090"/>
                </a:lnTo>
                <a:lnTo>
                  <a:pt x="23300" y="38080"/>
                </a:lnTo>
                <a:lnTo>
                  <a:pt x="23350" y="38080"/>
                </a:lnTo>
                <a:lnTo>
                  <a:pt x="23250" y="38040"/>
                </a:lnTo>
                <a:lnTo>
                  <a:pt x="22870" y="38040"/>
                </a:lnTo>
                <a:lnTo>
                  <a:pt x="22740" y="38010"/>
                </a:lnTo>
                <a:lnTo>
                  <a:pt x="22440" y="37840"/>
                </a:lnTo>
                <a:lnTo>
                  <a:pt x="22390" y="37900"/>
                </a:lnTo>
                <a:lnTo>
                  <a:pt x="22360" y="37840"/>
                </a:lnTo>
                <a:lnTo>
                  <a:pt x="22350" y="37680"/>
                </a:lnTo>
                <a:lnTo>
                  <a:pt x="22320" y="37720"/>
                </a:lnTo>
                <a:lnTo>
                  <a:pt x="22300" y="37710"/>
                </a:lnTo>
                <a:lnTo>
                  <a:pt x="22280" y="37690"/>
                </a:lnTo>
                <a:lnTo>
                  <a:pt x="22250" y="37680"/>
                </a:lnTo>
                <a:lnTo>
                  <a:pt x="22200" y="37700"/>
                </a:lnTo>
                <a:lnTo>
                  <a:pt x="22180" y="37710"/>
                </a:lnTo>
                <a:lnTo>
                  <a:pt x="22170" y="37730"/>
                </a:lnTo>
                <a:lnTo>
                  <a:pt x="22150" y="37760"/>
                </a:lnTo>
                <a:lnTo>
                  <a:pt x="22120" y="37790"/>
                </a:lnTo>
                <a:lnTo>
                  <a:pt x="22110" y="37830"/>
                </a:lnTo>
                <a:lnTo>
                  <a:pt x="22090" y="37870"/>
                </a:lnTo>
                <a:lnTo>
                  <a:pt x="22050" y="37890"/>
                </a:lnTo>
                <a:lnTo>
                  <a:pt x="22010" y="37860"/>
                </a:lnTo>
                <a:lnTo>
                  <a:pt x="21980" y="37800"/>
                </a:lnTo>
                <a:lnTo>
                  <a:pt x="21950" y="37760"/>
                </a:lnTo>
                <a:lnTo>
                  <a:pt x="21920" y="37800"/>
                </a:lnTo>
                <a:lnTo>
                  <a:pt x="21630" y="37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