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Ankara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Ankar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9240" y="14250"/>
                </a:moveTo>
                <a:lnTo>
                  <a:pt x="29530" y="13860"/>
                </a:lnTo>
                <a:lnTo>
                  <a:pt x="29920" y="13640"/>
                </a:lnTo>
                <a:lnTo>
                  <a:pt x="30070" y="13320"/>
                </a:lnTo>
                <a:lnTo>
                  <a:pt x="30050" y="12950"/>
                </a:lnTo>
                <a:lnTo>
                  <a:pt x="30100" y="12710"/>
                </a:lnTo>
                <a:lnTo>
                  <a:pt x="30220" y="12580"/>
                </a:lnTo>
                <a:lnTo>
                  <a:pt x="30660" y="12730"/>
                </a:lnTo>
                <a:lnTo>
                  <a:pt x="31080" y="12990"/>
                </a:lnTo>
                <a:lnTo>
                  <a:pt x="31880" y="12900"/>
                </a:lnTo>
                <a:lnTo>
                  <a:pt x="32040" y="13070"/>
                </a:lnTo>
                <a:lnTo>
                  <a:pt x="32140" y="13120"/>
                </a:lnTo>
                <a:lnTo>
                  <a:pt x="32280" y="13140"/>
                </a:lnTo>
                <a:lnTo>
                  <a:pt x="32430" y="13200"/>
                </a:lnTo>
                <a:lnTo>
                  <a:pt x="32590" y="13220"/>
                </a:lnTo>
                <a:lnTo>
                  <a:pt x="33010" y="13050"/>
                </a:lnTo>
                <a:lnTo>
                  <a:pt x="33200" y="13020"/>
                </a:lnTo>
                <a:lnTo>
                  <a:pt x="33790" y="13030"/>
                </a:lnTo>
                <a:lnTo>
                  <a:pt x="34190" y="12940"/>
                </a:lnTo>
                <a:lnTo>
                  <a:pt x="34520" y="12790"/>
                </a:lnTo>
                <a:lnTo>
                  <a:pt x="35080" y="12660"/>
                </a:lnTo>
                <a:lnTo>
                  <a:pt x="35280" y="12520"/>
                </a:lnTo>
                <a:lnTo>
                  <a:pt x="35480" y="12460"/>
                </a:lnTo>
                <a:lnTo>
                  <a:pt x="36130" y="12560"/>
                </a:lnTo>
                <a:lnTo>
                  <a:pt x="36520" y="12350"/>
                </a:lnTo>
                <a:lnTo>
                  <a:pt x="36650" y="12120"/>
                </a:lnTo>
                <a:lnTo>
                  <a:pt x="36820" y="11930"/>
                </a:lnTo>
                <a:lnTo>
                  <a:pt x="36900" y="11780"/>
                </a:lnTo>
                <a:lnTo>
                  <a:pt x="36720" y="11280"/>
                </a:lnTo>
                <a:lnTo>
                  <a:pt x="36740" y="10940"/>
                </a:lnTo>
                <a:lnTo>
                  <a:pt x="36880" y="10810"/>
                </a:lnTo>
                <a:lnTo>
                  <a:pt x="37050" y="10740"/>
                </a:lnTo>
                <a:lnTo>
                  <a:pt x="37420" y="10730"/>
                </a:lnTo>
                <a:lnTo>
                  <a:pt x="37800" y="10790"/>
                </a:lnTo>
                <a:lnTo>
                  <a:pt x="39190" y="11440"/>
                </a:lnTo>
                <a:lnTo>
                  <a:pt x="39330" y="11620"/>
                </a:lnTo>
                <a:lnTo>
                  <a:pt x="39440" y="11840"/>
                </a:lnTo>
                <a:lnTo>
                  <a:pt x="39590" y="12020"/>
                </a:lnTo>
                <a:lnTo>
                  <a:pt x="39770" y="12150"/>
                </a:lnTo>
                <a:lnTo>
                  <a:pt x="39850" y="12190"/>
                </a:lnTo>
                <a:lnTo>
                  <a:pt x="40060" y="12370"/>
                </a:lnTo>
                <a:lnTo>
                  <a:pt x="40210" y="12460"/>
                </a:lnTo>
                <a:lnTo>
                  <a:pt x="40310" y="12620"/>
                </a:lnTo>
                <a:lnTo>
                  <a:pt x="40360" y="12830"/>
                </a:lnTo>
                <a:lnTo>
                  <a:pt x="40670" y="13080"/>
                </a:lnTo>
                <a:lnTo>
                  <a:pt x="41020" y="13040"/>
                </a:lnTo>
                <a:lnTo>
                  <a:pt x="41040" y="12880"/>
                </a:lnTo>
                <a:lnTo>
                  <a:pt x="41100" y="12700"/>
                </a:lnTo>
                <a:lnTo>
                  <a:pt x="41180" y="12670"/>
                </a:lnTo>
                <a:lnTo>
                  <a:pt x="41280" y="12670"/>
                </a:lnTo>
                <a:lnTo>
                  <a:pt x="41430" y="12730"/>
                </a:lnTo>
                <a:lnTo>
                  <a:pt x="41570" y="12820"/>
                </a:lnTo>
                <a:lnTo>
                  <a:pt x="42210" y="13030"/>
                </a:lnTo>
                <a:lnTo>
                  <a:pt x="42150" y="13540"/>
                </a:lnTo>
                <a:lnTo>
                  <a:pt x="42090" y="13890"/>
                </a:lnTo>
                <a:lnTo>
                  <a:pt x="42090" y="14310"/>
                </a:lnTo>
                <a:lnTo>
                  <a:pt x="42120" y="14680"/>
                </a:lnTo>
                <a:lnTo>
                  <a:pt x="42060" y="15040"/>
                </a:lnTo>
                <a:lnTo>
                  <a:pt x="41510" y="15100"/>
                </a:lnTo>
                <a:lnTo>
                  <a:pt x="41160" y="15250"/>
                </a:lnTo>
                <a:lnTo>
                  <a:pt x="40940" y="15780"/>
                </a:lnTo>
                <a:lnTo>
                  <a:pt x="40820" y="16300"/>
                </a:lnTo>
                <a:lnTo>
                  <a:pt x="40680" y="16820"/>
                </a:lnTo>
                <a:lnTo>
                  <a:pt x="40800" y="17350"/>
                </a:lnTo>
                <a:lnTo>
                  <a:pt x="41180" y="17810"/>
                </a:lnTo>
                <a:lnTo>
                  <a:pt x="41310" y="18040"/>
                </a:lnTo>
                <a:lnTo>
                  <a:pt x="41500" y="18920"/>
                </a:lnTo>
                <a:lnTo>
                  <a:pt x="41880" y="19660"/>
                </a:lnTo>
                <a:lnTo>
                  <a:pt x="41970" y="20000"/>
                </a:lnTo>
                <a:lnTo>
                  <a:pt x="42510" y="20340"/>
                </a:lnTo>
                <a:lnTo>
                  <a:pt x="42750" y="20540"/>
                </a:lnTo>
                <a:lnTo>
                  <a:pt x="42830" y="20570"/>
                </a:lnTo>
                <a:lnTo>
                  <a:pt x="42900" y="20630"/>
                </a:lnTo>
                <a:lnTo>
                  <a:pt x="42970" y="20750"/>
                </a:lnTo>
                <a:lnTo>
                  <a:pt x="43070" y="20820"/>
                </a:lnTo>
                <a:lnTo>
                  <a:pt x="43320" y="20840"/>
                </a:lnTo>
                <a:lnTo>
                  <a:pt x="43480" y="20900"/>
                </a:lnTo>
                <a:lnTo>
                  <a:pt x="43540" y="20970"/>
                </a:lnTo>
                <a:lnTo>
                  <a:pt x="43840" y="21080"/>
                </a:lnTo>
                <a:lnTo>
                  <a:pt x="43800" y="21280"/>
                </a:lnTo>
                <a:lnTo>
                  <a:pt x="43640" y="21690"/>
                </a:lnTo>
                <a:lnTo>
                  <a:pt x="43830" y="22200"/>
                </a:lnTo>
                <a:lnTo>
                  <a:pt x="43820" y="22560"/>
                </a:lnTo>
                <a:lnTo>
                  <a:pt x="43420" y="22940"/>
                </a:lnTo>
                <a:lnTo>
                  <a:pt x="43240" y="23030"/>
                </a:lnTo>
                <a:lnTo>
                  <a:pt x="42820" y="23010"/>
                </a:lnTo>
                <a:lnTo>
                  <a:pt x="42400" y="23130"/>
                </a:lnTo>
                <a:lnTo>
                  <a:pt x="42010" y="23350"/>
                </a:lnTo>
                <a:lnTo>
                  <a:pt x="41600" y="23460"/>
                </a:lnTo>
                <a:lnTo>
                  <a:pt x="41500" y="23220"/>
                </a:lnTo>
                <a:lnTo>
                  <a:pt x="41350" y="23000"/>
                </a:lnTo>
                <a:lnTo>
                  <a:pt x="41220" y="22770"/>
                </a:lnTo>
                <a:lnTo>
                  <a:pt x="41120" y="22520"/>
                </a:lnTo>
                <a:lnTo>
                  <a:pt x="41110" y="22170"/>
                </a:lnTo>
                <a:lnTo>
                  <a:pt x="41170" y="21810"/>
                </a:lnTo>
                <a:lnTo>
                  <a:pt x="41190" y="21480"/>
                </a:lnTo>
                <a:lnTo>
                  <a:pt x="41160" y="21150"/>
                </a:lnTo>
                <a:lnTo>
                  <a:pt x="40910" y="20560"/>
                </a:lnTo>
                <a:lnTo>
                  <a:pt x="40440" y="20220"/>
                </a:lnTo>
                <a:lnTo>
                  <a:pt x="40170" y="20140"/>
                </a:lnTo>
                <a:lnTo>
                  <a:pt x="40090" y="20090"/>
                </a:lnTo>
                <a:lnTo>
                  <a:pt x="39880" y="19930"/>
                </a:lnTo>
                <a:lnTo>
                  <a:pt x="39680" y="19930"/>
                </a:lnTo>
                <a:lnTo>
                  <a:pt x="39590" y="20060"/>
                </a:lnTo>
                <a:lnTo>
                  <a:pt x="39540" y="20220"/>
                </a:lnTo>
                <a:lnTo>
                  <a:pt x="39500" y="20540"/>
                </a:lnTo>
                <a:lnTo>
                  <a:pt x="39430" y="20650"/>
                </a:lnTo>
                <a:lnTo>
                  <a:pt x="39220" y="20620"/>
                </a:lnTo>
                <a:lnTo>
                  <a:pt x="38950" y="20400"/>
                </a:lnTo>
                <a:lnTo>
                  <a:pt x="38720" y="20330"/>
                </a:lnTo>
                <a:lnTo>
                  <a:pt x="38240" y="20730"/>
                </a:lnTo>
                <a:lnTo>
                  <a:pt x="38060" y="20960"/>
                </a:lnTo>
                <a:lnTo>
                  <a:pt x="37850" y="21080"/>
                </a:lnTo>
                <a:lnTo>
                  <a:pt x="37490" y="20930"/>
                </a:lnTo>
                <a:lnTo>
                  <a:pt x="37190" y="21070"/>
                </a:lnTo>
                <a:lnTo>
                  <a:pt x="36910" y="21310"/>
                </a:lnTo>
                <a:lnTo>
                  <a:pt x="36710" y="21290"/>
                </a:lnTo>
                <a:lnTo>
                  <a:pt x="36540" y="21130"/>
                </a:lnTo>
                <a:lnTo>
                  <a:pt x="36380" y="21040"/>
                </a:lnTo>
                <a:lnTo>
                  <a:pt x="35980" y="20900"/>
                </a:lnTo>
                <a:lnTo>
                  <a:pt x="35740" y="20930"/>
                </a:lnTo>
                <a:lnTo>
                  <a:pt x="35240" y="21080"/>
                </a:lnTo>
                <a:lnTo>
                  <a:pt x="35070" y="21030"/>
                </a:lnTo>
                <a:lnTo>
                  <a:pt x="34390" y="20460"/>
                </a:lnTo>
                <a:lnTo>
                  <a:pt x="34180" y="20330"/>
                </a:lnTo>
                <a:lnTo>
                  <a:pt x="33980" y="20240"/>
                </a:lnTo>
                <a:lnTo>
                  <a:pt x="34090" y="20160"/>
                </a:lnTo>
                <a:lnTo>
                  <a:pt x="34340" y="20040"/>
                </a:lnTo>
                <a:lnTo>
                  <a:pt x="34390" y="19980"/>
                </a:lnTo>
                <a:lnTo>
                  <a:pt x="34430" y="19910"/>
                </a:lnTo>
                <a:lnTo>
                  <a:pt x="34530" y="19880"/>
                </a:lnTo>
                <a:lnTo>
                  <a:pt x="34640" y="19870"/>
                </a:lnTo>
                <a:lnTo>
                  <a:pt x="34750" y="19750"/>
                </a:lnTo>
                <a:lnTo>
                  <a:pt x="34840" y="19610"/>
                </a:lnTo>
                <a:lnTo>
                  <a:pt x="34810" y="19420"/>
                </a:lnTo>
                <a:lnTo>
                  <a:pt x="34660" y="19320"/>
                </a:lnTo>
                <a:lnTo>
                  <a:pt x="34560" y="19160"/>
                </a:lnTo>
                <a:lnTo>
                  <a:pt x="34550" y="18920"/>
                </a:lnTo>
                <a:lnTo>
                  <a:pt x="34540" y="18890"/>
                </a:lnTo>
                <a:lnTo>
                  <a:pt x="34520" y="18810"/>
                </a:lnTo>
                <a:lnTo>
                  <a:pt x="34570" y="18620"/>
                </a:lnTo>
                <a:lnTo>
                  <a:pt x="34590" y="18440"/>
                </a:lnTo>
                <a:lnTo>
                  <a:pt x="34600" y="18250"/>
                </a:lnTo>
                <a:lnTo>
                  <a:pt x="34540" y="18120"/>
                </a:lnTo>
                <a:lnTo>
                  <a:pt x="34470" y="18010"/>
                </a:lnTo>
                <a:lnTo>
                  <a:pt x="34450" y="17820"/>
                </a:lnTo>
                <a:lnTo>
                  <a:pt x="34390" y="17690"/>
                </a:lnTo>
                <a:lnTo>
                  <a:pt x="34150" y="17480"/>
                </a:lnTo>
                <a:lnTo>
                  <a:pt x="33910" y="16830"/>
                </a:lnTo>
                <a:lnTo>
                  <a:pt x="33880" y="16520"/>
                </a:lnTo>
                <a:lnTo>
                  <a:pt x="34080" y="16300"/>
                </a:lnTo>
                <a:lnTo>
                  <a:pt x="34070" y="16140"/>
                </a:lnTo>
                <a:lnTo>
                  <a:pt x="34010" y="16100"/>
                </a:lnTo>
                <a:lnTo>
                  <a:pt x="33940" y="15990"/>
                </a:lnTo>
                <a:lnTo>
                  <a:pt x="33900" y="15900"/>
                </a:lnTo>
                <a:lnTo>
                  <a:pt x="33740" y="15890"/>
                </a:lnTo>
                <a:lnTo>
                  <a:pt x="33600" y="15820"/>
                </a:lnTo>
                <a:lnTo>
                  <a:pt x="33480" y="15630"/>
                </a:lnTo>
                <a:lnTo>
                  <a:pt x="33420" y="15440"/>
                </a:lnTo>
                <a:lnTo>
                  <a:pt x="33400" y="15280"/>
                </a:lnTo>
                <a:lnTo>
                  <a:pt x="33340" y="15170"/>
                </a:lnTo>
                <a:lnTo>
                  <a:pt x="33340" y="14990"/>
                </a:lnTo>
                <a:lnTo>
                  <a:pt x="33120" y="15020"/>
                </a:lnTo>
                <a:lnTo>
                  <a:pt x="32930" y="14890"/>
                </a:lnTo>
                <a:lnTo>
                  <a:pt x="32760" y="14950"/>
                </a:lnTo>
                <a:lnTo>
                  <a:pt x="32410" y="14960"/>
                </a:lnTo>
                <a:lnTo>
                  <a:pt x="32230" y="15000"/>
                </a:lnTo>
                <a:lnTo>
                  <a:pt x="32070" y="14950"/>
                </a:lnTo>
                <a:lnTo>
                  <a:pt x="31930" y="14990"/>
                </a:lnTo>
                <a:lnTo>
                  <a:pt x="31740" y="14780"/>
                </a:lnTo>
                <a:lnTo>
                  <a:pt x="31620" y="14800"/>
                </a:lnTo>
                <a:lnTo>
                  <a:pt x="31500" y="14840"/>
                </a:lnTo>
                <a:lnTo>
                  <a:pt x="31060" y="14780"/>
                </a:lnTo>
                <a:lnTo>
                  <a:pt x="30930" y="14890"/>
                </a:lnTo>
                <a:lnTo>
                  <a:pt x="30800" y="14990"/>
                </a:lnTo>
                <a:lnTo>
                  <a:pt x="30670" y="14940"/>
                </a:lnTo>
                <a:lnTo>
                  <a:pt x="30550" y="14870"/>
                </a:lnTo>
                <a:lnTo>
                  <a:pt x="30280" y="14840"/>
                </a:lnTo>
                <a:lnTo>
                  <a:pt x="29820" y="15030"/>
                </a:lnTo>
                <a:lnTo>
                  <a:pt x="29630" y="15050"/>
                </a:lnTo>
                <a:lnTo>
                  <a:pt x="29520" y="15010"/>
                </a:lnTo>
                <a:lnTo>
                  <a:pt x="29490" y="14880"/>
                </a:lnTo>
                <a:lnTo>
                  <a:pt x="29450" y="14510"/>
                </a:lnTo>
                <a:lnTo>
                  <a:pt x="29240" y="14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