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Amasya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Amas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9310" y="8340"/>
                </a:moveTo>
                <a:lnTo>
                  <a:pt x="50780" y="8760"/>
                </a:lnTo>
                <a:lnTo>
                  <a:pt x="51070" y="8710"/>
                </a:lnTo>
                <a:lnTo>
                  <a:pt x="51230" y="8800"/>
                </a:lnTo>
                <a:lnTo>
                  <a:pt x="51920" y="9330"/>
                </a:lnTo>
                <a:lnTo>
                  <a:pt x="52080" y="9610"/>
                </a:lnTo>
                <a:lnTo>
                  <a:pt x="52240" y="9650"/>
                </a:lnTo>
                <a:lnTo>
                  <a:pt x="52600" y="9630"/>
                </a:lnTo>
                <a:lnTo>
                  <a:pt x="52780" y="9660"/>
                </a:lnTo>
                <a:lnTo>
                  <a:pt x="53410" y="9670"/>
                </a:lnTo>
                <a:lnTo>
                  <a:pt x="53780" y="9850"/>
                </a:lnTo>
                <a:lnTo>
                  <a:pt x="53980" y="9800"/>
                </a:lnTo>
                <a:lnTo>
                  <a:pt x="54150" y="9660"/>
                </a:lnTo>
                <a:lnTo>
                  <a:pt x="54370" y="9510"/>
                </a:lnTo>
                <a:lnTo>
                  <a:pt x="54510" y="9260"/>
                </a:lnTo>
                <a:lnTo>
                  <a:pt x="54600" y="8970"/>
                </a:lnTo>
                <a:lnTo>
                  <a:pt x="54790" y="8850"/>
                </a:lnTo>
                <a:lnTo>
                  <a:pt x="54960" y="8910"/>
                </a:lnTo>
                <a:lnTo>
                  <a:pt x="55090" y="9060"/>
                </a:lnTo>
                <a:lnTo>
                  <a:pt x="55150" y="9200"/>
                </a:lnTo>
                <a:lnTo>
                  <a:pt x="55230" y="9340"/>
                </a:lnTo>
                <a:lnTo>
                  <a:pt x="55740" y="9710"/>
                </a:lnTo>
                <a:lnTo>
                  <a:pt x="55600" y="9780"/>
                </a:lnTo>
                <a:lnTo>
                  <a:pt x="55600" y="9820"/>
                </a:lnTo>
                <a:lnTo>
                  <a:pt x="55640" y="9820"/>
                </a:lnTo>
                <a:lnTo>
                  <a:pt x="55640" y="9870"/>
                </a:lnTo>
                <a:lnTo>
                  <a:pt x="55580" y="9950"/>
                </a:lnTo>
                <a:lnTo>
                  <a:pt x="55630" y="10060"/>
                </a:lnTo>
                <a:lnTo>
                  <a:pt x="55730" y="10150"/>
                </a:lnTo>
                <a:lnTo>
                  <a:pt x="55800" y="10210"/>
                </a:lnTo>
                <a:lnTo>
                  <a:pt x="55880" y="10240"/>
                </a:lnTo>
                <a:lnTo>
                  <a:pt x="55980" y="10490"/>
                </a:lnTo>
                <a:lnTo>
                  <a:pt x="55810" y="10740"/>
                </a:lnTo>
                <a:lnTo>
                  <a:pt x="55730" y="10940"/>
                </a:lnTo>
                <a:lnTo>
                  <a:pt x="55730" y="11180"/>
                </a:lnTo>
                <a:lnTo>
                  <a:pt x="55520" y="11480"/>
                </a:lnTo>
                <a:lnTo>
                  <a:pt x="55140" y="11560"/>
                </a:lnTo>
                <a:lnTo>
                  <a:pt x="55110" y="11880"/>
                </a:lnTo>
                <a:lnTo>
                  <a:pt x="55070" y="11900"/>
                </a:lnTo>
                <a:lnTo>
                  <a:pt x="55030" y="11910"/>
                </a:lnTo>
                <a:lnTo>
                  <a:pt x="54960" y="11980"/>
                </a:lnTo>
                <a:lnTo>
                  <a:pt x="54570" y="12240"/>
                </a:lnTo>
                <a:lnTo>
                  <a:pt x="54280" y="12380"/>
                </a:lnTo>
                <a:lnTo>
                  <a:pt x="54190" y="12380"/>
                </a:lnTo>
                <a:lnTo>
                  <a:pt x="54110" y="12310"/>
                </a:lnTo>
                <a:lnTo>
                  <a:pt x="54020" y="12270"/>
                </a:lnTo>
                <a:lnTo>
                  <a:pt x="53910" y="12240"/>
                </a:lnTo>
                <a:lnTo>
                  <a:pt x="53780" y="12170"/>
                </a:lnTo>
                <a:lnTo>
                  <a:pt x="53660" y="12070"/>
                </a:lnTo>
                <a:lnTo>
                  <a:pt x="53280" y="11960"/>
                </a:lnTo>
                <a:lnTo>
                  <a:pt x="52880" y="11990"/>
                </a:lnTo>
                <a:lnTo>
                  <a:pt x="52760" y="12140"/>
                </a:lnTo>
                <a:lnTo>
                  <a:pt x="52550" y="12610"/>
                </a:lnTo>
                <a:lnTo>
                  <a:pt x="52410" y="12860"/>
                </a:lnTo>
                <a:lnTo>
                  <a:pt x="52280" y="13050"/>
                </a:lnTo>
                <a:lnTo>
                  <a:pt x="52140" y="13210"/>
                </a:lnTo>
                <a:lnTo>
                  <a:pt x="51980" y="13280"/>
                </a:lnTo>
                <a:lnTo>
                  <a:pt x="51890" y="13310"/>
                </a:lnTo>
                <a:lnTo>
                  <a:pt x="51630" y="13410"/>
                </a:lnTo>
                <a:lnTo>
                  <a:pt x="51490" y="13570"/>
                </a:lnTo>
                <a:lnTo>
                  <a:pt x="51300" y="13970"/>
                </a:lnTo>
                <a:lnTo>
                  <a:pt x="51070" y="13890"/>
                </a:lnTo>
                <a:lnTo>
                  <a:pt x="50820" y="13910"/>
                </a:lnTo>
                <a:lnTo>
                  <a:pt x="50610" y="13890"/>
                </a:lnTo>
                <a:lnTo>
                  <a:pt x="50520" y="13830"/>
                </a:lnTo>
                <a:lnTo>
                  <a:pt x="50480" y="13700"/>
                </a:lnTo>
                <a:lnTo>
                  <a:pt x="50440" y="13680"/>
                </a:lnTo>
                <a:lnTo>
                  <a:pt x="50490" y="13260"/>
                </a:lnTo>
                <a:lnTo>
                  <a:pt x="50490" y="13090"/>
                </a:lnTo>
                <a:lnTo>
                  <a:pt x="50540" y="12950"/>
                </a:lnTo>
                <a:lnTo>
                  <a:pt x="50950" y="12320"/>
                </a:lnTo>
                <a:lnTo>
                  <a:pt x="51060" y="11870"/>
                </a:lnTo>
                <a:lnTo>
                  <a:pt x="51060" y="11640"/>
                </a:lnTo>
                <a:lnTo>
                  <a:pt x="50940" y="11350"/>
                </a:lnTo>
                <a:lnTo>
                  <a:pt x="50860" y="11320"/>
                </a:lnTo>
                <a:lnTo>
                  <a:pt x="50700" y="11290"/>
                </a:lnTo>
                <a:lnTo>
                  <a:pt x="50340" y="11070"/>
                </a:lnTo>
                <a:lnTo>
                  <a:pt x="49550" y="10940"/>
                </a:lnTo>
                <a:lnTo>
                  <a:pt x="49400" y="10840"/>
                </a:lnTo>
                <a:lnTo>
                  <a:pt x="49270" y="10620"/>
                </a:lnTo>
                <a:lnTo>
                  <a:pt x="49080" y="10200"/>
                </a:lnTo>
                <a:lnTo>
                  <a:pt x="49030" y="10030"/>
                </a:lnTo>
                <a:lnTo>
                  <a:pt x="49100" y="9620"/>
                </a:lnTo>
                <a:lnTo>
                  <a:pt x="49120" y="8990"/>
                </a:lnTo>
                <a:lnTo>
                  <a:pt x="49180" y="8800"/>
                </a:lnTo>
                <a:lnTo>
                  <a:pt x="49280" y="8680"/>
                </a:lnTo>
                <a:lnTo>
                  <a:pt x="49350" y="8520"/>
                </a:lnTo>
                <a:lnTo>
                  <a:pt x="49310" y="8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