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Aksaray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Aksaray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1600" y="23460"/>
                </a:moveTo>
                <a:lnTo>
                  <a:pt x="42010" y="23350"/>
                </a:lnTo>
                <a:lnTo>
                  <a:pt x="42400" y="23130"/>
                </a:lnTo>
                <a:lnTo>
                  <a:pt x="42820" y="23010"/>
                </a:lnTo>
                <a:lnTo>
                  <a:pt x="43240" y="23030"/>
                </a:lnTo>
                <a:lnTo>
                  <a:pt x="43420" y="22940"/>
                </a:lnTo>
                <a:lnTo>
                  <a:pt x="43820" y="22560"/>
                </a:lnTo>
                <a:lnTo>
                  <a:pt x="43830" y="22200"/>
                </a:lnTo>
                <a:lnTo>
                  <a:pt x="43640" y="21690"/>
                </a:lnTo>
                <a:lnTo>
                  <a:pt x="43800" y="21280"/>
                </a:lnTo>
                <a:lnTo>
                  <a:pt x="43870" y="21380"/>
                </a:lnTo>
                <a:lnTo>
                  <a:pt x="44060" y="21420"/>
                </a:lnTo>
                <a:lnTo>
                  <a:pt x="44170" y="21410"/>
                </a:lnTo>
                <a:lnTo>
                  <a:pt x="44350" y="21490"/>
                </a:lnTo>
                <a:lnTo>
                  <a:pt x="44420" y="21740"/>
                </a:lnTo>
                <a:lnTo>
                  <a:pt x="44610" y="21900"/>
                </a:lnTo>
                <a:lnTo>
                  <a:pt x="44850" y="21760"/>
                </a:lnTo>
                <a:lnTo>
                  <a:pt x="44950" y="21730"/>
                </a:lnTo>
                <a:lnTo>
                  <a:pt x="45150" y="21760"/>
                </a:lnTo>
                <a:lnTo>
                  <a:pt x="45250" y="21740"/>
                </a:lnTo>
                <a:lnTo>
                  <a:pt x="45200" y="21990"/>
                </a:lnTo>
                <a:lnTo>
                  <a:pt x="45360" y="22530"/>
                </a:lnTo>
                <a:lnTo>
                  <a:pt x="45280" y="22840"/>
                </a:lnTo>
                <a:lnTo>
                  <a:pt x="45110" y="23110"/>
                </a:lnTo>
                <a:lnTo>
                  <a:pt x="45180" y="23420"/>
                </a:lnTo>
                <a:lnTo>
                  <a:pt x="45400" y="23560"/>
                </a:lnTo>
                <a:lnTo>
                  <a:pt x="45640" y="23630"/>
                </a:lnTo>
                <a:lnTo>
                  <a:pt x="45840" y="23590"/>
                </a:lnTo>
                <a:lnTo>
                  <a:pt x="45940" y="23620"/>
                </a:lnTo>
                <a:lnTo>
                  <a:pt x="45980" y="23900"/>
                </a:lnTo>
                <a:lnTo>
                  <a:pt x="45840" y="24210"/>
                </a:lnTo>
                <a:lnTo>
                  <a:pt x="45840" y="24500"/>
                </a:lnTo>
                <a:lnTo>
                  <a:pt x="45930" y="24580"/>
                </a:lnTo>
                <a:lnTo>
                  <a:pt x="46120" y="24730"/>
                </a:lnTo>
                <a:lnTo>
                  <a:pt x="46280" y="24900"/>
                </a:lnTo>
                <a:lnTo>
                  <a:pt x="46460" y="25010"/>
                </a:lnTo>
                <a:lnTo>
                  <a:pt x="44890" y="27350"/>
                </a:lnTo>
                <a:lnTo>
                  <a:pt x="44540" y="27290"/>
                </a:lnTo>
                <a:lnTo>
                  <a:pt x="44180" y="27370"/>
                </a:lnTo>
                <a:lnTo>
                  <a:pt x="43810" y="27520"/>
                </a:lnTo>
                <a:lnTo>
                  <a:pt x="43440" y="27610"/>
                </a:lnTo>
                <a:lnTo>
                  <a:pt x="43060" y="27600"/>
                </a:lnTo>
                <a:lnTo>
                  <a:pt x="42320" y="27650"/>
                </a:lnTo>
                <a:lnTo>
                  <a:pt x="41760" y="27770"/>
                </a:lnTo>
                <a:lnTo>
                  <a:pt x="41550" y="27760"/>
                </a:lnTo>
                <a:lnTo>
                  <a:pt x="41360" y="27580"/>
                </a:lnTo>
                <a:lnTo>
                  <a:pt x="41040" y="27180"/>
                </a:lnTo>
                <a:lnTo>
                  <a:pt x="40970" y="26950"/>
                </a:lnTo>
                <a:lnTo>
                  <a:pt x="40930" y="26700"/>
                </a:lnTo>
                <a:lnTo>
                  <a:pt x="40880" y="26640"/>
                </a:lnTo>
                <a:lnTo>
                  <a:pt x="40820" y="26590"/>
                </a:lnTo>
                <a:lnTo>
                  <a:pt x="40640" y="26130"/>
                </a:lnTo>
                <a:lnTo>
                  <a:pt x="40680" y="25630"/>
                </a:lnTo>
                <a:lnTo>
                  <a:pt x="40750" y="25430"/>
                </a:lnTo>
                <a:lnTo>
                  <a:pt x="40780" y="25200"/>
                </a:lnTo>
                <a:lnTo>
                  <a:pt x="40890" y="24880"/>
                </a:lnTo>
                <a:lnTo>
                  <a:pt x="41060" y="24620"/>
                </a:lnTo>
                <a:lnTo>
                  <a:pt x="41130" y="24140"/>
                </a:lnTo>
                <a:lnTo>
                  <a:pt x="41240" y="23940"/>
                </a:lnTo>
                <a:lnTo>
                  <a:pt x="41510" y="23630"/>
                </a:lnTo>
                <a:lnTo>
                  <a:pt x="41600" y="23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