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Agri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Agr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93800" y="17350"/>
                </a:moveTo>
                <a:lnTo>
                  <a:pt x="93800" y="17370"/>
                </a:lnTo>
                <a:lnTo>
                  <a:pt x="93770" y="17450"/>
                </a:lnTo>
                <a:lnTo>
                  <a:pt x="93610" y="17770"/>
                </a:lnTo>
                <a:lnTo>
                  <a:pt x="93590" y="17850"/>
                </a:lnTo>
                <a:lnTo>
                  <a:pt x="93580" y="17950"/>
                </a:lnTo>
                <a:lnTo>
                  <a:pt x="93590" y="18040"/>
                </a:lnTo>
                <a:lnTo>
                  <a:pt x="93600" y="18120"/>
                </a:lnTo>
                <a:lnTo>
                  <a:pt x="93600" y="18190"/>
                </a:lnTo>
                <a:lnTo>
                  <a:pt x="93550" y="18260"/>
                </a:lnTo>
                <a:lnTo>
                  <a:pt x="93530" y="18400"/>
                </a:lnTo>
                <a:lnTo>
                  <a:pt x="93550" y="18520"/>
                </a:lnTo>
                <a:lnTo>
                  <a:pt x="93540" y="18630"/>
                </a:lnTo>
                <a:lnTo>
                  <a:pt x="93460" y="18750"/>
                </a:lnTo>
                <a:lnTo>
                  <a:pt x="93370" y="18820"/>
                </a:lnTo>
                <a:lnTo>
                  <a:pt x="93130" y="18930"/>
                </a:lnTo>
                <a:lnTo>
                  <a:pt x="93020" y="18960"/>
                </a:lnTo>
                <a:lnTo>
                  <a:pt x="92900" y="18950"/>
                </a:lnTo>
                <a:lnTo>
                  <a:pt x="92570" y="18780"/>
                </a:lnTo>
                <a:lnTo>
                  <a:pt x="92460" y="18770"/>
                </a:lnTo>
                <a:lnTo>
                  <a:pt x="92200" y="18840"/>
                </a:lnTo>
                <a:lnTo>
                  <a:pt x="92090" y="18850"/>
                </a:lnTo>
                <a:lnTo>
                  <a:pt x="91990" y="18840"/>
                </a:lnTo>
                <a:lnTo>
                  <a:pt x="91910" y="18840"/>
                </a:lnTo>
                <a:lnTo>
                  <a:pt x="91840" y="18860"/>
                </a:lnTo>
                <a:lnTo>
                  <a:pt x="91750" y="18930"/>
                </a:lnTo>
                <a:lnTo>
                  <a:pt x="91690" y="19000"/>
                </a:lnTo>
                <a:lnTo>
                  <a:pt x="91720" y="19070"/>
                </a:lnTo>
                <a:lnTo>
                  <a:pt x="91850" y="19220"/>
                </a:lnTo>
                <a:lnTo>
                  <a:pt x="91180" y="19400"/>
                </a:lnTo>
                <a:lnTo>
                  <a:pt x="91000" y="19370"/>
                </a:lnTo>
                <a:lnTo>
                  <a:pt x="90920" y="19340"/>
                </a:lnTo>
                <a:lnTo>
                  <a:pt x="90640" y="19310"/>
                </a:lnTo>
                <a:lnTo>
                  <a:pt x="90400" y="19240"/>
                </a:lnTo>
                <a:lnTo>
                  <a:pt x="90220" y="19210"/>
                </a:lnTo>
                <a:lnTo>
                  <a:pt x="90040" y="19230"/>
                </a:lnTo>
                <a:lnTo>
                  <a:pt x="89910" y="19330"/>
                </a:lnTo>
                <a:lnTo>
                  <a:pt x="89790" y="19460"/>
                </a:lnTo>
                <a:lnTo>
                  <a:pt x="89620" y="19450"/>
                </a:lnTo>
                <a:lnTo>
                  <a:pt x="89210" y="19370"/>
                </a:lnTo>
                <a:lnTo>
                  <a:pt x="89000" y="19240"/>
                </a:lnTo>
                <a:lnTo>
                  <a:pt x="88720" y="18950"/>
                </a:lnTo>
                <a:lnTo>
                  <a:pt x="88400" y="18800"/>
                </a:lnTo>
                <a:lnTo>
                  <a:pt x="88030" y="18780"/>
                </a:lnTo>
                <a:lnTo>
                  <a:pt x="87820" y="18940"/>
                </a:lnTo>
                <a:lnTo>
                  <a:pt x="87650" y="19170"/>
                </a:lnTo>
                <a:lnTo>
                  <a:pt x="87490" y="19220"/>
                </a:lnTo>
                <a:lnTo>
                  <a:pt x="87200" y="19280"/>
                </a:lnTo>
                <a:lnTo>
                  <a:pt x="87090" y="19320"/>
                </a:lnTo>
                <a:lnTo>
                  <a:pt x="87050" y="19510"/>
                </a:lnTo>
                <a:lnTo>
                  <a:pt x="87230" y="19610"/>
                </a:lnTo>
                <a:lnTo>
                  <a:pt x="87420" y="19690"/>
                </a:lnTo>
                <a:lnTo>
                  <a:pt x="87450" y="19880"/>
                </a:lnTo>
                <a:lnTo>
                  <a:pt x="87420" y="20090"/>
                </a:lnTo>
                <a:lnTo>
                  <a:pt x="87410" y="20300"/>
                </a:lnTo>
                <a:lnTo>
                  <a:pt x="87290" y="20430"/>
                </a:lnTo>
                <a:lnTo>
                  <a:pt x="86740" y="20660"/>
                </a:lnTo>
                <a:lnTo>
                  <a:pt x="85860" y="20850"/>
                </a:lnTo>
                <a:lnTo>
                  <a:pt x="85700" y="20980"/>
                </a:lnTo>
                <a:lnTo>
                  <a:pt x="85540" y="21080"/>
                </a:lnTo>
                <a:lnTo>
                  <a:pt x="85310" y="21150"/>
                </a:lnTo>
                <a:lnTo>
                  <a:pt x="85110" y="21280"/>
                </a:lnTo>
                <a:lnTo>
                  <a:pt x="85090" y="20960"/>
                </a:lnTo>
                <a:lnTo>
                  <a:pt x="85130" y="20660"/>
                </a:lnTo>
                <a:lnTo>
                  <a:pt x="85180" y="20420"/>
                </a:lnTo>
                <a:lnTo>
                  <a:pt x="85170" y="20330"/>
                </a:lnTo>
                <a:lnTo>
                  <a:pt x="85150" y="20250"/>
                </a:lnTo>
                <a:lnTo>
                  <a:pt x="85170" y="19850"/>
                </a:lnTo>
                <a:lnTo>
                  <a:pt x="85000" y="19600"/>
                </a:lnTo>
                <a:lnTo>
                  <a:pt x="84880" y="19480"/>
                </a:lnTo>
                <a:lnTo>
                  <a:pt x="84800" y="19310"/>
                </a:lnTo>
                <a:lnTo>
                  <a:pt x="84650" y="19140"/>
                </a:lnTo>
                <a:lnTo>
                  <a:pt x="84500" y="19000"/>
                </a:lnTo>
                <a:lnTo>
                  <a:pt x="84310" y="18660"/>
                </a:lnTo>
                <a:lnTo>
                  <a:pt x="84170" y="18280"/>
                </a:lnTo>
                <a:lnTo>
                  <a:pt x="84320" y="18030"/>
                </a:lnTo>
                <a:lnTo>
                  <a:pt x="84370" y="17740"/>
                </a:lnTo>
                <a:lnTo>
                  <a:pt x="84360" y="16910"/>
                </a:lnTo>
                <a:lnTo>
                  <a:pt x="84410" y="16740"/>
                </a:lnTo>
                <a:lnTo>
                  <a:pt x="84470" y="16700"/>
                </a:lnTo>
                <a:lnTo>
                  <a:pt x="83800" y="16420"/>
                </a:lnTo>
                <a:lnTo>
                  <a:pt x="83410" y="15950"/>
                </a:lnTo>
                <a:lnTo>
                  <a:pt x="83580" y="15880"/>
                </a:lnTo>
                <a:lnTo>
                  <a:pt x="83940" y="15940"/>
                </a:lnTo>
                <a:lnTo>
                  <a:pt x="84110" y="15880"/>
                </a:lnTo>
                <a:lnTo>
                  <a:pt x="84210" y="15730"/>
                </a:lnTo>
                <a:lnTo>
                  <a:pt x="84330" y="15680"/>
                </a:lnTo>
                <a:lnTo>
                  <a:pt x="84390" y="15670"/>
                </a:lnTo>
                <a:lnTo>
                  <a:pt x="84510" y="15680"/>
                </a:lnTo>
                <a:lnTo>
                  <a:pt x="84670" y="15590"/>
                </a:lnTo>
                <a:lnTo>
                  <a:pt x="84800" y="15440"/>
                </a:lnTo>
                <a:lnTo>
                  <a:pt x="85720" y="15620"/>
                </a:lnTo>
                <a:lnTo>
                  <a:pt x="87180" y="15200"/>
                </a:lnTo>
                <a:lnTo>
                  <a:pt x="87700" y="15210"/>
                </a:lnTo>
                <a:lnTo>
                  <a:pt x="87920" y="15270"/>
                </a:lnTo>
                <a:lnTo>
                  <a:pt x="88130" y="15220"/>
                </a:lnTo>
                <a:lnTo>
                  <a:pt x="88390" y="15330"/>
                </a:lnTo>
                <a:lnTo>
                  <a:pt x="88490" y="15680"/>
                </a:lnTo>
                <a:lnTo>
                  <a:pt x="88470" y="15970"/>
                </a:lnTo>
                <a:lnTo>
                  <a:pt x="88470" y="16120"/>
                </a:lnTo>
                <a:lnTo>
                  <a:pt x="88540" y="16350"/>
                </a:lnTo>
                <a:lnTo>
                  <a:pt x="88610" y="16420"/>
                </a:lnTo>
                <a:lnTo>
                  <a:pt x="88770" y="16480"/>
                </a:lnTo>
                <a:lnTo>
                  <a:pt x="89080" y="16270"/>
                </a:lnTo>
                <a:lnTo>
                  <a:pt x="89400" y="16140"/>
                </a:lnTo>
                <a:lnTo>
                  <a:pt x="89550" y="16170"/>
                </a:lnTo>
                <a:lnTo>
                  <a:pt x="89610" y="16220"/>
                </a:lnTo>
                <a:lnTo>
                  <a:pt x="89770" y="16290"/>
                </a:lnTo>
                <a:lnTo>
                  <a:pt x="89870" y="16290"/>
                </a:lnTo>
                <a:lnTo>
                  <a:pt x="90020" y="16400"/>
                </a:lnTo>
                <a:lnTo>
                  <a:pt x="90130" y="16630"/>
                </a:lnTo>
                <a:lnTo>
                  <a:pt x="90270" y="16820"/>
                </a:lnTo>
                <a:lnTo>
                  <a:pt x="90700" y="17020"/>
                </a:lnTo>
                <a:lnTo>
                  <a:pt x="91000" y="17090"/>
                </a:lnTo>
                <a:lnTo>
                  <a:pt x="91030" y="17180"/>
                </a:lnTo>
                <a:lnTo>
                  <a:pt x="91060" y="17270"/>
                </a:lnTo>
                <a:lnTo>
                  <a:pt x="91500" y="17340"/>
                </a:lnTo>
                <a:lnTo>
                  <a:pt x="91970" y="17280"/>
                </a:lnTo>
                <a:lnTo>
                  <a:pt x="92320" y="17390"/>
                </a:lnTo>
                <a:lnTo>
                  <a:pt x="92690" y="17440"/>
                </a:lnTo>
                <a:lnTo>
                  <a:pt x="93540" y="17240"/>
                </a:lnTo>
                <a:lnTo>
                  <a:pt x="93720" y="17290"/>
                </a:lnTo>
                <a:lnTo>
                  <a:pt x="93800" y="17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