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Afyonkarahisar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Afyonkarahisa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7240" y="20030"/>
                </a:moveTo>
                <a:lnTo>
                  <a:pt x="27410" y="20070"/>
                </a:lnTo>
                <a:lnTo>
                  <a:pt x="27540" y="20200"/>
                </a:lnTo>
                <a:lnTo>
                  <a:pt x="27610" y="20390"/>
                </a:lnTo>
                <a:lnTo>
                  <a:pt x="27720" y="20530"/>
                </a:lnTo>
                <a:lnTo>
                  <a:pt x="27800" y="20580"/>
                </a:lnTo>
                <a:lnTo>
                  <a:pt x="27880" y="20640"/>
                </a:lnTo>
                <a:lnTo>
                  <a:pt x="28090" y="20760"/>
                </a:lnTo>
                <a:lnTo>
                  <a:pt x="28310" y="20720"/>
                </a:lnTo>
                <a:lnTo>
                  <a:pt x="28480" y="20640"/>
                </a:lnTo>
                <a:lnTo>
                  <a:pt x="28800" y="20430"/>
                </a:lnTo>
                <a:lnTo>
                  <a:pt x="29100" y="20130"/>
                </a:lnTo>
                <a:lnTo>
                  <a:pt x="29260" y="20000"/>
                </a:lnTo>
                <a:lnTo>
                  <a:pt x="29500" y="20110"/>
                </a:lnTo>
                <a:lnTo>
                  <a:pt x="29710" y="20350"/>
                </a:lnTo>
                <a:lnTo>
                  <a:pt x="30050" y="20200"/>
                </a:lnTo>
                <a:lnTo>
                  <a:pt x="30400" y="19930"/>
                </a:lnTo>
                <a:lnTo>
                  <a:pt x="30580" y="19880"/>
                </a:lnTo>
                <a:lnTo>
                  <a:pt x="30750" y="19770"/>
                </a:lnTo>
                <a:lnTo>
                  <a:pt x="30920" y="19620"/>
                </a:lnTo>
                <a:lnTo>
                  <a:pt x="31110" y="19570"/>
                </a:lnTo>
                <a:lnTo>
                  <a:pt x="31450" y="19920"/>
                </a:lnTo>
                <a:lnTo>
                  <a:pt x="31680" y="20460"/>
                </a:lnTo>
                <a:lnTo>
                  <a:pt x="32040" y="20730"/>
                </a:lnTo>
                <a:lnTo>
                  <a:pt x="32650" y="20670"/>
                </a:lnTo>
                <a:lnTo>
                  <a:pt x="33020" y="20680"/>
                </a:lnTo>
                <a:lnTo>
                  <a:pt x="33200" y="20730"/>
                </a:lnTo>
                <a:lnTo>
                  <a:pt x="33140" y="21130"/>
                </a:lnTo>
                <a:lnTo>
                  <a:pt x="33110" y="21210"/>
                </a:lnTo>
                <a:lnTo>
                  <a:pt x="33090" y="21290"/>
                </a:lnTo>
                <a:lnTo>
                  <a:pt x="33240" y="21440"/>
                </a:lnTo>
                <a:lnTo>
                  <a:pt x="33320" y="21490"/>
                </a:lnTo>
                <a:lnTo>
                  <a:pt x="33280" y="21730"/>
                </a:lnTo>
                <a:lnTo>
                  <a:pt x="32920" y="22330"/>
                </a:lnTo>
                <a:lnTo>
                  <a:pt x="32780" y="22620"/>
                </a:lnTo>
                <a:lnTo>
                  <a:pt x="32700" y="22950"/>
                </a:lnTo>
                <a:lnTo>
                  <a:pt x="32710" y="23070"/>
                </a:lnTo>
                <a:lnTo>
                  <a:pt x="32730" y="23190"/>
                </a:lnTo>
                <a:lnTo>
                  <a:pt x="32710" y="23330"/>
                </a:lnTo>
                <a:lnTo>
                  <a:pt x="32300" y="23870"/>
                </a:lnTo>
                <a:lnTo>
                  <a:pt x="31930" y="24250"/>
                </a:lnTo>
                <a:lnTo>
                  <a:pt x="31100" y="24800"/>
                </a:lnTo>
                <a:lnTo>
                  <a:pt x="30980" y="24770"/>
                </a:lnTo>
                <a:lnTo>
                  <a:pt x="30870" y="24700"/>
                </a:lnTo>
                <a:lnTo>
                  <a:pt x="30660" y="24390"/>
                </a:lnTo>
                <a:lnTo>
                  <a:pt x="30570" y="24320"/>
                </a:lnTo>
                <a:lnTo>
                  <a:pt x="30480" y="24260"/>
                </a:lnTo>
                <a:lnTo>
                  <a:pt x="30360" y="24240"/>
                </a:lnTo>
                <a:lnTo>
                  <a:pt x="30270" y="24320"/>
                </a:lnTo>
                <a:lnTo>
                  <a:pt x="30030" y="24580"/>
                </a:lnTo>
                <a:lnTo>
                  <a:pt x="29440" y="25060"/>
                </a:lnTo>
                <a:lnTo>
                  <a:pt x="29150" y="25400"/>
                </a:lnTo>
                <a:lnTo>
                  <a:pt x="28850" y="25680"/>
                </a:lnTo>
                <a:lnTo>
                  <a:pt x="28490" y="25820"/>
                </a:lnTo>
                <a:lnTo>
                  <a:pt x="28380" y="25830"/>
                </a:lnTo>
                <a:lnTo>
                  <a:pt x="28280" y="25850"/>
                </a:lnTo>
                <a:lnTo>
                  <a:pt x="28020" y="26070"/>
                </a:lnTo>
                <a:lnTo>
                  <a:pt x="27830" y="26120"/>
                </a:lnTo>
                <a:lnTo>
                  <a:pt x="27660" y="26190"/>
                </a:lnTo>
                <a:lnTo>
                  <a:pt x="27420" y="26460"/>
                </a:lnTo>
                <a:lnTo>
                  <a:pt x="27180" y="26680"/>
                </a:lnTo>
                <a:lnTo>
                  <a:pt x="26990" y="26790"/>
                </a:lnTo>
                <a:lnTo>
                  <a:pt x="26560" y="27210"/>
                </a:lnTo>
                <a:lnTo>
                  <a:pt x="26240" y="27400"/>
                </a:lnTo>
                <a:lnTo>
                  <a:pt x="26140" y="27590"/>
                </a:lnTo>
                <a:lnTo>
                  <a:pt x="26080" y="28210"/>
                </a:lnTo>
                <a:lnTo>
                  <a:pt x="25920" y="28500"/>
                </a:lnTo>
                <a:lnTo>
                  <a:pt x="25580" y="28690"/>
                </a:lnTo>
                <a:lnTo>
                  <a:pt x="25210" y="28700"/>
                </a:lnTo>
                <a:lnTo>
                  <a:pt x="24790" y="28670"/>
                </a:lnTo>
                <a:lnTo>
                  <a:pt x="24410" y="28810"/>
                </a:lnTo>
                <a:lnTo>
                  <a:pt x="24190" y="28440"/>
                </a:lnTo>
                <a:lnTo>
                  <a:pt x="24140" y="28400"/>
                </a:lnTo>
                <a:lnTo>
                  <a:pt x="24070" y="28380"/>
                </a:lnTo>
                <a:lnTo>
                  <a:pt x="23940" y="28310"/>
                </a:lnTo>
                <a:lnTo>
                  <a:pt x="23880" y="28280"/>
                </a:lnTo>
                <a:lnTo>
                  <a:pt x="23660" y="28290"/>
                </a:lnTo>
                <a:lnTo>
                  <a:pt x="23540" y="28240"/>
                </a:lnTo>
                <a:lnTo>
                  <a:pt x="23550" y="27630"/>
                </a:lnTo>
                <a:lnTo>
                  <a:pt x="23620" y="27450"/>
                </a:lnTo>
                <a:lnTo>
                  <a:pt x="23770" y="27390"/>
                </a:lnTo>
                <a:lnTo>
                  <a:pt x="23920" y="27310"/>
                </a:lnTo>
                <a:lnTo>
                  <a:pt x="25200" y="26350"/>
                </a:lnTo>
                <a:lnTo>
                  <a:pt x="25330" y="26200"/>
                </a:lnTo>
                <a:lnTo>
                  <a:pt x="25260" y="25800"/>
                </a:lnTo>
                <a:lnTo>
                  <a:pt x="25130" y="25650"/>
                </a:lnTo>
                <a:lnTo>
                  <a:pt x="24620" y="24790"/>
                </a:lnTo>
                <a:lnTo>
                  <a:pt x="23970" y="24640"/>
                </a:lnTo>
                <a:lnTo>
                  <a:pt x="23960" y="24470"/>
                </a:lnTo>
                <a:lnTo>
                  <a:pt x="24070" y="24330"/>
                </a:lnTo>
                <a:lnTo>
                  <a:pt x="24160" y="24080"/>
                </a:lnTo>
                <a:lnTo>
                  <a:pt x="24220" y="23840"/>
                </a:lnTo>
                <a:lnTo>
                  <a:pt x="24510" y="23560"/>
                </a:lnTo>
                <a:lnTo>
                  <a:pt x="24580" y="23330"/>
                </a:lnTo>
                <a:lnTo>
                  <a:pt x="24610" y="23080"/>
                </a:lnTo>
                <a:lnTo>
                  <a:pt x="25590" y="22490"/>
                </a:lnTo>
                <a:lnTo>
                  <a:pt x="25730" y="22310"/>
                </a:lnTo>
                <a:lnTo>
                  <a:pt x="25920" y="21990"/>
                </a:lnTo>
                <a:lnTo>
                  <a:pt x="26050" y="21580"/>
                </a:lnTo>
                <a:lnTo>
                  <a:pt x="26180" y="21320"/>
                </a:lnTo>
                <a:lnTo>
                  <a:pt x="26250" y="21050"/>
                </a:lnTo>
                <a:lnTo>
                  <a:pt x="26340" y="20800"/>
                </a:lnTo>
                <a:lnTo>
                  <a:pt x="26910" y="20540"/>
                </a:lnTo>
                <a:lnTo>
                  <a:pt x="27240" y="2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