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Adiyaman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diyam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8780" y="27100"/>
                </a:moveTo>
                <a:lnTo>
                  <a:pt x="68590" y="27230"/>
                </a:lnTo>
                <a:lnTo>
                  <a:pt x="68300" y="27320"/>
                </a:lnTo>
                <a:lnTo>
                  <a:pt x="68220" y="27360"/>
                </a:lnTo>
                <a:lnTo>
                  <a:pt x="68160" y="27430"/>
                </a:lnTo>
                <a:lnTo>
                  <a:pt x="68140" y="27520"/>
                </a:lnTo>
                <a:lnTo>
                  <a:pt x="68120" y="27720"/>
                </a:lnTo>
                <a:lnTo>
                  <a:pt x="68070" y="27810"/>
                </a:lnTo>
                <a:lnTo>
                  <a:pt x="68010" y="27850"/>
                </a:lnTo>
                <a:lnTo>
                  <a:pt x="67780" y="27930"/>
                </a:lnTo>
                <a:lnTo>
                  <a:pt x="67820" y="28020"/>
                </a:lnTo>
                <a:lnTo>
                  <a:pt x="67830" y="28090"/>
                </a:lnTo>
                <a:lnTo>
                  <a:pt x="67800" y="28170"/>
                </a:lnTo>
                <a:lnTo>
                  <a:pt x="67740" y="28260"/>
                </a:lnTo>
                <a:lnTo>
                  <a:pt x="67770" y="28290"/>
                </a:lnTo>
                <a:lnTo>
                  <a:pt x="67780" y="28330"/>
                </a:lnTo>
                <a:lnTo>
                  <a:pt x="67770" y="28380"/>
                </a:lnTo>
                <a:lnTo>
                  <a:pt x="67740" y="28430"/>
                </a:lnTo>
                <a:lnTo>
                  <a:pt x="67710" y="28420"/>
                </a:lnTo>
                <a:lnTo>
                  <a:pt x="67620" y="28390"/>
                </a:lnTo>
                <a:lnTo>
                  <a:pt x="67580" y="28390"/>
                </a:lnTo>
                <a:lnTo>
                  <a:pt x="67510" y="28410"/>
                </a:lnTo>
                <a:lnTo>
                  <a:pt x="67440" y="28460"/>
                </a:lnTo>
                <a:lnTo>
                  <a:pt x="67390" y="28540"/>
                </a:lnTo>
                <a:lnTo>
                  <a:pt x="67350" y="28630"/>
                </a:lnTo>
                <a:lnTo>
                  <a:pt x="67420" y="28610"/>
                </a:lnTo>
                <a:lnTo>
                  <a:pt x="67550" y="28520"/>
                </a:lnTo>
                <a:lnTo>
                  <a:pt x="67610" y="28510"/>
                </a:lnTo>
                <a:lnTo>
                  <a:pt x="67660" y="28560"/>
                </a:lnTo>
                <a:lnTo>
                  <a:pt x="67650" y="28710"/>
                </a:lnTo>
                <a:lnTo>
                  <a:pt x="67710" y="28800"/>
                </a:lnTo>
                <a:lnTo>
                  <a:pt x="67620" y="28820"/>
                </a:lnTo>
                <a:lnTo>
                  <a:pt x="67510" y="28830"/>
                </a:lnTo>
                <a:lnTo>
                  <a:pt x="67410" y="28850"/>
                </a:lnTo>
                <a:lnTo>
                  <a:pt x="67350" y="28920"/>
                </a:lnTo>
                <a:lnTo>
                  <a:pt x="67390" y="28950"/>
                </a:lnTo>
                <a:lnTo>
                  <a:pt x="67510" y="29080"/>
                </a:lnTo>
                <a:lnTo>
                  <a:pt x="67480" y="29110"/>
                </a:lnTo>
                <a:lnTo>
                  <a:pt x="67440" y="29130"/>
                </a:lnTo>
                <a:lnTo>
                  <a:pt x="67400" y="29130"/>
                </a:lnTo>
                <a:lnTo>
                  <a:pt x="67320" y="29070"/>
                </a:lnTo>
                <a:lnTo>
                  <a:pt x="67280" y="29100"/>
                </a:lnTo>
                <a:lnTo>
                  <a:pt x="67260" y="29150"/>
                </a:lnTo>
                <a:lnTo>
                  <a:pt x="67240" y="29170"/>
                </a:lnTo>
                <a:lnTo>
                  <a:pt x="67220" y="29180"/>
                </a:lnTo>
                <a:lnTo>
                  <a:pt x="67190" y="29190"/>
                </a:lnTo>
                <a:lnTo>
                  <a:pt x="67160" y="29200"/>
                </a:lnTo>
                <a:lnTo>
                  <a:pt x="67120" y="29210"/>
                </a:lnTo>
                <a:lnTo>
                  <a:pt x="67100" y="29200"/>
                </a:lnTo>
                <a:lnTo>
                  <a:pt x="67040" y="29140"/>
                </a:lnTo>
                <a:lnTo>
                  <a:pt x="67030" y="29120"/>
                </a:lnTo>
                <a:lnTo>
                  <a:pt x="66930" y="29180"/>
                </a:lnTo>
                <a:lnTo>
                  <a:pt x="67020" y="29280"/>
                </a:lnTo>
                <a:lnTo>
                  <a:pt x="67250" y="29460"/>
                </a:lnTo>
                <a:lnTo>
                  <a:pt x="66200" y="29620"/>
                </a:lnTo>
                <a:lnTo>
                  <a:pt x="65970" y="29860"/>
                </a:lnTo>
                <a:lnTo>
                  <a:pt x="65920" y="29890"/>
                </a:lnTo>
                <a:lnTo>
                  <a:pt x="65860" y="29990"/>
                </a:lnTo>
                <a:lnTo>
                  <a:pt x="65580" y="30300"/>
                </a:lnTo>
                <a:lnTo>
                  <a:pt x="65480" y="30360"/>
                </a:lnTo>
                <a:lnTo>
                  <a:pt x="64900" y="30460"/>
                </a:lnTo>
                <a:lnTo>
                  <a:pt x="64750" y="30400"/>
                </a:lnTo>
                <a:lnTo>
                  <a:pt x="64470" y="30500"/>
                </a:lnTo>
                <a:lnTo>
                  <a:pt x="64420" y="30500"/>
                </a:lnTo>
                <a:lnTo>
                  <a:pt x="64390" y="30640"/>
                </a:lnTo>
                <a:lnTo>
                  <a:pt x="64320" y="30670"/>
                </a:lnTo>
                <a:lnTo>
                  <a:pt x="64110" y="30640"/>
                </a:lnTo>
                <a:lnTo>
                  <a:pt x="64070" y="30670"/>
                </a:lnTo>
                <a:lnTo>
                  <a:pt x="64060" y="30750"/>
                </a:lnTo>
                <a:lnTo>
                  <a:pt x="64070" y="30820"/>
                </a:lnTo>
                <a:lnTo>
                  <a:pt x="64050" y="30850"/>
                </a:lnTo>
                <a:lnTo>
                  <a:pt x="64030" y="30860"/>
                </a:lnTo>
                <a:lnTo>
                  <a:pt x="64020" y="30870"/>
                </a:lnTo>
                <a:lnTo>
                  <a:pt x="64010" y="30880"/>
                </a:lnTo>
                <a:lnTo>
                  <a:pt x="63990" y="30890"/>
                </a:lnTo>
                <a:lnTo>
                  <a:pt x="63970" y="30880"/>
                </a:lnTo>
                <a:lnTo>
                  <a:pt x="63960" y="30830"/>
                </a:lnTo>
                <a:lnTo>
                  <a:pt x="63940" y="30810"/>
                </a:lnTo>
                <a:lnTo>
                  <a:pt x="63730" y="30760"/>
                </a:lnTo>
                <a:lnTo>
                  <a:pt x="63640" y="30720"/>
                </a:lnTo>
                <a:lnTo>
                  <a:pt x="63580" y="30640"/>
                </a:lnTo>
                <a:lnTo>
                  <a:pt x="63440" y="30740"/>
                </a:lnTo>
                <a:lnTo>
                  <a:pt x="63390" y="30740"/>
                </a:lnTo>
                <a:lnTo>
                  <a:pt x="63320" y="30690"/>
                </a:lnTo>
                <a:lnTo>
                  <a:pt x="62950" y="30360"/>
                </a:lnTo>
                <a:lnTo>
                  <a:pt x="62390" y="30150"/>
                </a:lnTo>
                <a:lnTo>
                  <a:pt x="61870" y="30140"/>
                </a:lnTo>
                <a:lnTo>
                  <a:pt x="61350" y="30250"/>
                </a:lnTo>
                <a:lnTo>
                  <a:pt x="60830" y="29930"/>
                </a:lnTo>
                <a:lnTo>
                  <a:pt x="60550" y="29830"/>
                </a:lnTo>
                <a:lnTo>
                  <a:pt x="60380" y="29550"/>
                </a:lnTo>
                <a:lnTo>
                  <a:pt x="60390" y="29200"/>
                </a:lnTo>
                <a:lnTo>
                  <a:pt x="60570" y="28960"/>
                </a:lnTo>
                <a:lnTo>
                  <a:pt x="60840" y="28730"/>
                </a:lnTo>
                <a:lnTo>
                  <a:pt x="61070" y="28440"/>
                </a:lnTo>
                <a:lnTo>
                  <a:pt x="61740" y="28310"/>
                </a:lnTo>
                <a:lnTo>
                  <a:pt x="62160" y="28140"/>
                </a:lnTo>
                <a:lnTo>
                  <a:pt x="62600" y="28080"/>
                </a:lnTo>
                <a:lnTo>
                  <a:pt x="62800" y="28140"/>
                </a:lnTo>
                <a:lnTo>
                  <a:pt x="63000" y="28170"/>
                </a:lnTo>
                <a:lnTo>
                  <a:pt x="63170" y="28110"/>
                </a:lnTo>
                <a:lnTo>
                  <a:pt x="63340" y="28030"/>
                </a:lnTo>
                <a:lnTo>
                  <a:pt x="63740" y="27930"/>
                </a:lnTo>
                <a:lnTo>
                  <a:pt x="64030" y="27670"/>
                </a:lnTo>
                <a:lnTo>
                  <a:pt x="64040" y="27350"/>
                </a:lnTo>
                <a:lnTo>
                  <a:pt x="64160" y="27120"/>
                </a:lnTo>
                <a:lnTo>
                  <a:pt x="64530" y="26910"/>
                </a:lnTo>
                <a:lnTo>
                  <a:pt x="64830" y="26460"/>
                </a:lnTo>
                <a:lnTo>
                  <a:pt x="65180" y="26070"/>
                </a:lnTo>
                <a:lnTo>
                  <a:pt x="65510" y="26060"/>
                </a:lnTo>
                <a:lnTo>
                  <a:pt x="65790" y="25980"/>
                </a:lnTo>
                <a:lnTo>
                  <a:pt x="66070" y="26040"/>
                </a:lnTo>
                <a:lnTo>
                  <a:pt x="66090" y="26230"/>
                </a:lnTo>
                <a:lnTo>
                  <a:pt x="65910" y="26410"/>
                </a:lnTo>
                <a:lnTo>
                  <a:pt x="65810" y="26470"/>
                </a:lnTo>
                <a:lnTo>
                  <a:pt x="65840" y="26600"/>
                </a:lnTo>
                <a:lnTo>
                  <a:pt x="65920" y="26640"/>
                </a:lnTo>
                <a:lnTo>
                  <a:pt x="66000" y="26690"/>
                </a:lnTo>
                <a:lnTo>
                  <a:pt x="66280" y="26770"/>
                </a:lnTo>
                <a:lnTo>
                  <a:pt x="66610" y="26770"/>
                </a:lnTo>
                <a:lnTo>
                  <a:pt x="66940" y="26810"/>
                </a:lnTo>
                <a:lnTo>
                  <a:pt x="67290" y="26740"/>
                </a:lnTo>
                <a:lnTo>
                  <a:pt x="67430" y="26740"/>
                </a:lnTo>
                <a:lnTo>
                  <a:pt x="67560" y="26710"/>
                </a:lnTo>
                <a:lnTo>
                  <a:pt x="67750" y="26620"/>
                </a:lnTo>
                <a:lnTo>
                  <a:pt x="67950" y="26570"/>
                </a:lnTo>
                <a:lnTo>
                  <a:pt x="68210" y="26450"/>
                </a:lnTo>
                <a:lnTo>
                  <a:pt x="68420" y="26200"/>
                </a:lnTo>
                <a:lnTo>
                  <a:pt x="68550" y="26280"/>
                </a:lnTo>
                <a:lnTo>
                  <a:pt x="68930" y="26120"/>
                </a:lnTo>
                <a:lnTo>
                  <a:pt x="69080" y="26280"/>
                </a:lnTo>
                <a:lnTo>
                  <a:pt x="69100" y="26440"/>
                </a:lnTo>
                <a:lnTo>
                  <a:pt x="69060" y="26570"/>
                </a:lnTo>
                <a:lnTo>
                  <a:pt x="68950" y="26820"/>
                </a:lnTo>
                <a:lnTo>
                  <a:pt x="68990" y="26900"/>
                </a:lnTo>
                <a:lnTo>
                  <a:pt x="68950" y="26980"/>
                </a:lnTo>
                <a:lnTo>
                  <a:pt x="68780" y="2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