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dan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3920" y="33290"/>
                </a:moveTo>
                <a:lnTo>
                  <a:pt x="53820" y="33250"/>
                </a:lnTo>
                <a:lnTo>
                  <a:pt x="53720" y="33230"/>
                </a:lnTo>
                <a:lnTo>
                  <a:pt x="53630" y="33280"/>
                </a:lnTo>
                <a:lnTo>
                  <a:pt x="53240" y="33730"/>
                </a:lnTo>
                <a:lnTo>
                  <a:pt x="53240" y="33980"/>
                </a:lnTo>
                <a:lnTo>
                  <a:pt x="53310" y="34100"/>
                </a:lnTo>
                <a:lnTo>
                  <a:pt x="53130" y="34330"/>
                </a:lnTo>
                <a:lnTo>
                  <a:pt x="53060" y="34380"/>
                </a:lnTo>
                <a:lnTo>
                  <a:pt x="52980" y="34400"/>
                </a:lnTo>
                <a:lnTo>
                  <a:pt x="52940" y="34440"/>
                </a:lnTo>
                <a:lnTo>
                  <a:pt x="52780" y="34620"/>
                </a:lnTo>
                <a:lnTo>
                  <a:pt x="52710" y="34680"/>
                </a:lnTo>
                <a:lnTo>
                  <a:pt x="52530" y="34720"/>
                </a:lnTo>
                <a:lnTo>
                  <a:pt x="52130" y="34740"/>
                </a:lnTo>
                <a:lnTo>
                  <a:pt x="51960" y="34810"/>
                </a:lnTo>
                <a:lnTo>
                  <a:pt x="51900" y="34860"/>
                </a:lnTo>
                <a:lnTo>
                  <a:pt x="51850" y="34970"/>
                </a:lnTo>
                <a:lnTo>
                  <a:pt x="51800" y="35010"/>
                </a:lnTo>
                <a:lnTo>
                  <a:pt x="51820" y="34970"/>
                </a:lnTo>
                <a:lnTo>
                  <a:pt x="51820" y="34940"/>
                </a:lnTo>
                <a:lnTo>
                  <a:pt x="51800" y="34910"/>
                </a:lnTo>
                <a:lnTo>
                  <a:pt x="51760" y="34890"/>
                </a:lnTo>
                <a:lnTo>
                  <a:pt x="51720" y="34980"/>
                </a:lnTo>
                <a:lnTo>
                  <a:pt x="51650" y="35050"/>
                </a:lnTo>
                <a:lnTo>
                  <a:pt x="51600" y="35120"/>
                </a:lnTo>
                <a:lnTo>
                  <a:pt x="51640" y="35210"/>
                </a:lnTo>
                <a:lnTo>
                  <a:pt x="51710" y="35120"/>
                </a:lnTo>
                <a:lnTo>
                  <a:pt x="51810" y="35150"/>
                </a:lnTo>
                <a:lnTo>
                  <a:pt x="51830" y="35050"/>
                </a:lnTo>
                <a:lnTo>
                  <a:pt x="51850" y="35060"/>
                </a:lnTo>
                <a:lnTo>
                  <a:pt x="51870" y="35080"/>
                </a:lnTo>
                <a:lnTo>
                  <a:pt x="51880" y="35100"/>
                </a:lnTo>
                <a:lnTo>
                  <a:pt x="51890" y="35130"/>
                </a:lnTo>
                <a:lnTo>
                  <a:pt x="51920" y="35090"/>
                </a:lnTo>
                <a:lnTo>
                  <a:pt x="51920" y="35050"/>
                </a:lnTo>
                <a:lnTo>
                  <a:pt x="51920" y="35010"/>
                </a:lnTo>
                <a:lnTo>
                  <a:pt x="51890" y="34970"/>
                </a:lnTo>
                <a:lnTo>
                  <a:pt x="51960" y="34930"/>
                </a:lnTo>
                <a:lnTo>
                  <a:pt x="51990" y="34960"/>
                </a:lnTo>
                <a:lnTo>
                  <a:pt x="52010" y="35020"/>
                </a:lnTo>
                <a:lnTo>
                  <a:pt x="52040" y="35050"/>
                </a:lnTo>
                <a:lnTo>
                  <a:pt x="52090" y="35040"/>
                </a:lnTo>
                <a:lnTo>
                  <a:pt x="52140" y="35000"/>
                </a:lnTo>
                <a:lnTo>
                  <a:pt x="52190" y="34980"/>
                </a:lnTo>
                <a:lnTo>
                  <a:pt x="52250" y="35010"/>
                </a:lnTo>
                <a:lnTo>
                  <a:pt x="51970" y="35140"/>
                </a:lnTo>
                <a:lnTo>
                  <a:pt x="51840" y="35240"/>
                </a:lnTo>
                <a:lnTo>
                  <a:pt x="51760" y="35380"/>
                </a:lnTo>
                <a:lnTo>
                  <a:pt x="51770" y="35440"/>
                </a:lnTo>
                <a:lnTo>
                  <a:pt x="51840" y="35400"/>
                </a:lnTo>
                <a:lnTo>
                  <a:pt x="52050" y="35150"/>
                </a:lnTo>
                <a:lnTo>
                  <a:pt x="52110" y="35110"/>
                </a:lnTo>
                <a:lnTo>
                  <a:pt x="52190" y="35090"/>
                </a:lnTo>
                <a:lnTo>
                  <a:pt x="52010" y="35270"/>
                </a:lnTo>
                <a:lnTo>
                  <a:pt x="51980" y="35320"/>
                </a:lnTo>
                <a:lnTo>
                  <a:pt x="51940" y="35430"/>
                </a:lnTo>
                <a:lnTo>
                  <a:pt x="51910" y="35480"/>
                </a:lnTo>
                <a:lnTo>
                  <a:pt x="51890" y="35530"/>
                </a:lnTo>
                <a:lnTo>
                  <a:pt x="51890" y="35610"/>
                </a:lnTo>
                <a:lnTo>
                  <a:pt x="51880" y="35680"/>
                </a:lnTo>
                <a:lnTo>
                  <a:pt x="51840" y="35700"/>
                </a:lnTo>
                <a:lnTo>
                  <a:pt x="51800" y="35710"/>
                </a:lnTo>
                <a:lnTo>
                  <a:pt x="51730" y="35770"/>
                </a:lnTo>
                <a:lnTo>
                  <a:pt x="51680" y="35780"/>
                </a:lnTo>
                <a:lnTo>
                  <a:pt x="51530" y="35790"/>
                </a:lnTo>
                <a:lnTo>
                  <a:pt x="51470" y="35780"/>
                </a:lnTo>
                <a:lnTo>
                  <a:pt x="51320" y="35640"/>
                </a:lnTo>
                <a:lnTo>
                  <a:pt x="51280" y="35620"/>
                </a:lnTo>
                <a:lnTo>
                  <a:pt x="51210" y="35640"/>
                </a:lnTo>
                <a:lnTo>
                  <a:pt x="51170" y="35670"/>
                </a:lnTo>
                <a:lnTo>
                  <a:pt x="51160" y="35730"/>
                </a:lnTo>
                <a:lnTo>
                  <a:pt x="51200" y="35740"/>
                </a:lnTo>
                <a:lnTo>
                  <a:pt x="51240" y="35750"/>
                </a:lnTo>
                <a:lnTo>
                  <a:pt x="51410" y="35820"/>
                </a:lnTo>
                <a:lnTo>
                  <a:pt x="51200" y="35760"/>
                </a:lnTo>
                <a:lnTo>
                  <a:pt x="51000" y="35740"/>
                </a:lnTo>
                <a:lnTo>
                  <a:pt x="50960" y="35750"/>
                </a:lnTo>
                <a:lnTo>
                  <a:pt x="50850" y="35810"/>
                </a:lnTo>
                <a:lnTo>
                  <a:pt x="50820" y="35840"/>
                </a:lnTo>
                <a:lnTo>
                  <a:pt x="50800" y="35880"/>
                </a:lnTo>
                <a:lnTo>
                  <a:pt x="50760" y="35910"/>
                </a:lnTo>
                <a:lnTo>
                  <a:pt x="50660" y="35940"/>
                </a:lnTo>
                <a:lnTo>
                  <a:pt x="50540" y="36050"/>
                </a:lnTo>
                <a:lnTo>
                  <a:pt x="50530" y="36070"/>
                </a:lnTo>
                <a:lnTo>
                  <a:pt x="50480" y="36040"/>
                </a:lnTo>
                <a:lnTo>
                  <a:pt x="50400" y="35930"/>
                </a:lnTo>
                <a:lnTo>
                  <a:pt x="50350" y="35900"/>
                </a:lnTo>
                <a:lnTo>
                  <a:pt x="50280" y="35880"/>
                </a:lnTo>
                <a:lnTo>
                  <a:pt x="49080" y="35150"/>
                </a:lnTo>
                <a:lnTo>
                  <a:pt x="48950" y="35110"/>
                </a:lnTo>
                <a:lnTo>
                  <a:pt x="48800" y="35000"/>
                </a:lnTo>
                <a:lnTo>
                  <a:pt x="48700" y="34970"/>
                </a:lnTo>
                <a:lnTo>
                  <a:pt x="48630" y="34960"/>
                </a:lnTo>
                <a:lnTo>
                  <a:pt x="48570" y="34960"/>
                </a:lnTo>
                <a:lnTo>
                  <a:pt x="48570" y="34950"/>
                </a:lnTo>
                <a:lnTo>
                  <a:pt x="48820" y="34780"/>
                </a:lnTo>
                <a:lnTo>
                  <a:pt x="49020" y="34720"/>
                </a:lnTo>
                <a:lnTo>
                  <a:pt x="49200" y="34560"/>
                </a:lnTo>
                <a:lnTo>
                  <a:pt x="49220" y="34400"/>
                </a:lnTo>
                <a:lnTo>
                  <a:pt x="49200" y="34230"/>
                </a:lnTo>
                <a:lnTo>
                  <a:pt x="49130" y="33900"/>
                </a:lnTo>
                <a:lnTo>
                  <a:pt x="49130" y="33560"/>
                </a:lnTo>
                <a:lnTo>
                  <a:pt x="49270" y="33190"/>
                </a:lnTo>
                <a:lnTo>
                  <a:pt x="49090" y="33000"/>
                </a:lnTo>
                <a:lnTo>
                  <a:pt x="48800" y="33020"/>
                </a:lnTo>
                <a:lnTo>
                  <a:pt x="48570" y="32850"/>
                </a:lnTo>
                <a:lnTo>
                  <a:pt x="48470" y="32510"/>
                </a:lnTo>
                <a:lnTo>
                  <a:pt x="48460" y="31900"/>
                </a:lnTo>
                <a:lnTo>
                  <a:pt x="48230" y="31720"/>
                </a:lnTo>
                <a:lnTo>
                  <a:pt x="48050" y="31390"/>
                </a:lnTo>
                <a:lnTo>
                  <a:pt x="47890" y="31030"/>
                </a:lnTo>
                <a:lnTo>
                  <a:pt x="47890" y="30750"/>
                </a:lnTo>
                <a:lnTo>
                  <a:pt x="47910" y="30620"/>
                </a:lnTo>
                <a:lnTo>
                  <a:pt x="48030" y="30430"/>
                </a:lnTo>
                <a:lnTo>
                  <a:pt x="48100" y="30370"/>
                </a:lnTo>
                <a:lnTo>
                  <a:pt x="48170" y="30300"/>
                </a:lnTo>
                <a:lnTo>
                  <a:pt x="48240" y="30050"/>
                </a:lnTo>
                <a:lnTo>
                  <a:pt x="48210" y="29880"/>
                </a:lnTo>
                <a:lnTo>
                  <a:pt x="48090" y="29580"/>
                </a:lnTo>
                <a:lnTo>
                  <a:pt x="48070" y="29280"/>
                </a:lnTo>
                <a:lnTo>
                  <a:pt x="48220" y="29060"/>
                </a:lnTo>
                <a:lnTo>
                  <a:pt x="48460" y="29080"/>
                </a:lnTo>
                <a:lnTo>
                  <a:pt x="48700" y="29160"/>
                </a:lnTo>
                <a:lnTo>
                  <a:pt x="49170" y="29080"/>
                </a:lnTo>
                <a:lnTo>
                  <a:pt x="49790" y="28450"/>
                </a:lnTo>
                <a:lnTo>
                  <a:pt x="50610" y="28520"/>
                </a:lnTo>
                <a:lnTo>
                  <a:pt x="51040" y="28630"/>
                </a:lnTo>
                <a:lnTo>
                  <a:pt x="51620" y="28860"/>
                </a:lnTo>
                <a:lnTo>
                  <a:pt x="51870" y="28740"/>
                </a:lnTo>
                <a:lnTo>
                  <a:pt x="51770" y="27640"/>
                </a:lnTo>
                <a:lnTo>
                  <a:pt x="53530" y="26420"/>
                </a:lnTo>
                <a:lnTo>
                  <a:pt x="53790" y="26070"/>
                </a:lnTo>
                <a:lnTo>
                  <a:pt x="53990" y="25660"/>
                </a:lnTo>
                <a:lnTo>
                  <a:pt x="54120" y="25470"/>
                </a:lnTo>
                <a:lnTo>
                  <a:pt x="54330" y="24970"/>
                </a:lnTo>
                <a:lnTo>
                  <a:pt x="54530" y="24800"/>
                </a:lnTo>
                <a:lnTo>
                  <a:pt x="54900" y="24590"/>
                </a:lnTo>
                <a:lnTo>
                  <a:pt x="55280" y="24490"/>
                </a:lnTo>
                <a:lnTo>
                  <a:pt x="55530" y="24600"/>
                </a:lnTo>
                <a:lnTo>
                  <a:pt x="55710" y="24880"/>
                </a:lnTo>
                <a:lnTo>
                  <a:pt x="55830" y="25200"/>
                </a:lnTo>
                <a:lnTo>
                  <a:pt x="56030" y="25410"/>
                </a:lnTo>
                <a:lnTo>
                  <a:pt x="55770" y="25660"/>
                </a:lnTo>
                <a:lnTo>
                  <a:pt x="55620" y="26040"/>
                </a:lnTo>
                <a:lnTo>
                  <a:pt x="55380" y="27110"/>
                </a:lnTo>
                <a:lnTo>
                  <a:pt x="55240" y="27490"/>
                </a:lnTo>
                <a:lnTo>
                  <a:pt x="55180" y="27890"/>
                </a:lnTo>
                <a:lnTo>
                  <a:pt x="55170" y="28070"/>
                </a:lnTo>
                <a:lnTo>
                  <a:pt x="55200" y="28360"/>
                </a:lnTo>
                <a:lnTo>
                  <a:pt x="55350" y="28730"/>
                </a:lnTo>
                <a:lnTo>
                  <a:pt x="55340" y="28970"/>
                </a:lnTo>
                <a:lnTo>
                  <a:pt x="55180" y="29130"/>
                </a:lnTo>
                <a:lnTo>
                  <a:pt x="55090" y="29180"/>
                </a:lnTo>
                <a:lnTo>
                  <a:pt x="54960" y="29350"/>
                </a:lnTo>
                <a:lnTo>
                  <a:pt x="54600" y="29350"/>
                </a:lnTo>
                <a:lnTo>
                  <a:pt x="54150" y="29380"/>
                </a:lnTo>
                <a:lnTo>
                  <a:pt x="53930" y="29750"/>
                </a:lnTo>
                <a:lnTo>
                  <a:pt x="53660" y="30370"/>
                </a:lnTo>
                <a:lnTo>
                  <a:pt x="53350" y="31140"/>
                </a:lnTo>
                <a:lnTo>
                  <a:pt x="53350" y="31600"/>
                </a:lnTo>
                <a:lnTo>
                  <a:pt x="53490" y="32040"/>
                </a:lnTo>
                <a:lnTo>
                  <a:pt x="53590" y="32030"/>
                </a:lnTo>
                <a:lnTo>
                  <a:pt x="53900" y="32090"/>
                </a:lnTo>
                <a:lnTo>
                  <a:pt x="54030" y="32200"/>
                </a:lnTo>
                <a:lnTo>
                  <a:pt x="54070" y="32280"/>
                </a:lnTo>
                <a:lnTo>
                  <a:pt x="54130" y="32620"/>
                </a:lnTo>
                <a:lnTo>
                  <a:pt x="54060" y="32930"/>
                </a:lnTo>
                <a:lnTo>
                  <a:pt x="53920" y="33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