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Zaghouan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Tunisia • State Map | Fully Editable Vector Shape</a:t>
            </a:r>
          </a:p>
        </p:txBody>
      </p:sp>
      <p:sp>
        <p:nvSpPr>
          <p:cNvPr id="101" name="Zaghou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920" y="16650"/>
                </a:moveTo>
                <a:lnTo>
                  <a:pt x="54920" y="16660"/>
                </a:lnTo>
                <a:lnTo>
                  <a:pt x="54930" y="16660"/>
                </a:lnTo>
                <a:lnTo>
                  <a:pt x="54940" y="16670"/>
                </a:lnTo>
                <a:lnTo>
                  <a:pt x="54930" y="16670"/>
                </a:lnTo>
                <a:lnTo>
                  <a:pt x="54930" y="16680"/>
                </a:lnTo>
                <a:lnTo>
                  <a:pt x="54930" y="16690"/>
                </a:lnTo>
                <a:lnTo>
                  <a:pt x="54930" y="16700"/>
                </a:lnTo>
                <a:lnTo>
                  <a:pt x="54940" y="16700"/>
                </a:lnTo>
                <a:lnTo>
                  <a:pt x="54940" y="16710"/>
                </a:lnTo>
                <a:lnTo>
                  <a:pt x="54950" y="16710"/>
                </a:lnTo>
                <a:lnTo>
                  <a:pt x="54960" y="16720"/>
                </a:lnTo>
                <a:lnTo>
                  <a:pt x="54960" y="16730"/>
                </a:lnTo>
                <a:lnTo>
                  <a:pt x="54970" y="16730"/>
                </a:lnTo>
                <a:lnTo>
                  <a:pt x="54970" y="16740"/>
                </a:lnTo>
                <a:lnTo>
                  <a:pt x="54970" y="16750"/>
                </a:lnTo>
                <a:lnTo>
                  <a:pt x="54980" y="16760"/>
                </a:lnTo>
                <a:lnTo>
                  <a:pt x="54970" y="16770"/>
                </a:lnTo>
                <a:lnTo>
                  <a:pt x="54970" y="16780"/>
                </a:lnTo>
                <a:lnTo>
                  <a:pt x="54960" y="16790"/>
                </a:lnTo>
                <a:lnTo>
                  <a:pt x="54960" y="16800"/>
                </a:lnTo>
                <a:lnTo>
                  <a:pt x="54960" y="16810"/>
                </a:lnTo>
                <a:lnTo>
                  <a:pt x="54960" y="16830"/>
                </a:lnTo>
                <a:lnTo>
                  <a:pt x="54960" y="16840"/>
                </a:lnTo>
                <a:lnTo>
                  <a:pt x="54970" y="16840"/>
                </a:lnTo>
                <a:lnTo>
                  <a:pt x="54970" y="16870"/>
                </a:lnTo>
                <a:lnTo>
                  <a:pt x="54980" y="16890"/>
                </a:lnTo>
                <a:lnTo>
                  <a:pt x="54980" y="16900"/>
                </a:lnTo>
                <a:lnTo>
                  <a:pt x="54990" y="16900"/>
                </a:lnTo>
                <a:lnTo>
                  <a:pt x="54990" y="16910"/>
                </a:lnTo>
                <a:lnTo>
                  <a:pt x="55000" y="16910"/>
                </a:lnTo>
                <a:lnTo>
                  <a:pt x="55010" y="16920"/>
                </a:lnTo>
                <a:lnTo>
                  <a:pt x="55020" y="16930"/>
                </a:lnTo>
                <a:lnTo>
                  <a:pt x="55020" y="16940"/>
                </a:lnTo>
                <a:lnTo>
                  <a:pt x="55030" y="16930"/>
                </a:lnTo>
                <a:lnTo>
                  <a:pt x="55030" y="16920"/>
                </a:lnTo>
                <a:lnTo>
                  <a:pt x="55040" y="16900"/>
                </a:lnTo>
                <a:lnTo>
                  <a:pt x="55050" y="16880"/>
                </a:lnTo>
                <a:lnTo>
                  <a:pt x="55060" y="16860"/>
                </a:lnTo>
                <a:lnTo>
                  <a:pt x="55070" y="16850"/>
                </a:lnTo>
                <a:lnTo>
                  <a:pt x="55080" y="16830"/>
                </a:lnTo>
                <a:lnTo>
                  <a:pt x="55090" y="16820"/>
                </a:lnTo>
                <a:lnTo>
                  <a:pt x="55090" y="16830"/>
                </a:lnTo>
                <a:lnTo>
                  <a:pt x="55100" y="16830"/>
                </a:lnTo>
                <a:lnTo>
                  <a:pt x="55100" y="16840"/>
                </a:lnTo>
                <a:lnTo>
                  <a:pt x="55110" y="16840"/>
                </a:lnTo>
                <a:lnTo>
                  <a:pt x="55110" y="16850"/>
                </a:lnTo>
                <a:lnTo>
                  <a:pt x="55120" y="16850"/>
                </a:lnTo>
                <a:lnTo>
                  <a:pt x="55120" y="16860"/>
                </a:lnTo>
                <a:lnTo>
                  <a:pt x="55130" y="16860"/>
                </a:lnTo>
                <a:lnTo>
                  <a:pt x="55140" y="16870"/>
                </a:lnTo>
                <a:lnTo>
                  <a:pt x="55170" y="16880"/>
                </a:lnTo>
                <a:lnTo>
                  <a:pt x="55370" y="16960"/>
                </a:lnTo>
                <a:lnTo>
                  <a:pt x="55370" y="16970"/>
                </a:lnTo>
                <a:lnTo>
                  <a:pt x="55370" y="16980"/>
                </a:lnTo>
                <a:lnTo>
                  <a:pt x="55380" y="16990"/>
                </a:lnTo>
                <a:lnTo>
                  <a:pt x="55380" y="17000"/>
                </a:lnTo>
                <a:lnTo>
                  <a:pt x="55390" y="17010"/>
                </a:lnTo>
                <a:lnTo>
                  <a:pt x="55390" y="17020"/>
                </a:lnTo>
                <a:lnTo>
                  <a:pt x="55400" y="17030"/>
                </a:lnTo>
                <a:lnTo>
                  <a:pt x="55410" y="17030"/>
                </a:lnTo>
                <a:lnTo>
                  <a:pt x="55430" y="17050"/>
                </a:lnTo>
                <a:lnTo>
                  <a:pt x="55450" y="17080"/>
                </a:lnTo>
                <a:lnTo>
                  <a:pt x="55480" y="17100"/>
                </a:lnTo>
                <a:lnTo>
                  <a:pt x="55480" y="17110"/>
                </a:lnTo>
                <a:lnTo>
                  <a:pt x="55490" y="17110"/>
                </a:lnTo>
                <a:lnTo>
                  <a:pt x="55510" y="17130"/>
                </a:lnTo>
                <a:lnTo>
                  <a:pt x="55520" y="17130"/>
                </a:lnTo>
                <a:lnTo>
                  <a:pt x="55530" y="17140"/>
                </a:lnTo>
                <a:lnTo>
                  <a:pt x="55540" y="17140"/>
                </a:lnTo>
                <a:lnTo>
                  <a:pt x="55550" y="17140"/>
                </a:lnTo>
                <a:lnTo>
                  <a:pt x="55560" y="17150"/>
                </a:lnTo>
                <a:lnTo>
                  <a:pt x="55580" y="17160"/>
                </a:lnTo>
                <a:lnTo>
                  <a:pt x="55600" y="17170"/>
                </a:lnTo>
                <a:lnTo>
                  <a:pt x="55610" y="17160"/>
                </a:lnTo>
                <a:lnTo>
                  <a:pt x="55610" y="17150"/>
                </a:lnTo>
                <a:lnTo>
                  <a:pt x="55610" y="17140"/>
                </a:lnTo>
                <a:lnTo>
                  <a:pt x="55610" y="17130"/>
                </a:lnTo>
                <a:lnTo>
                  <a:pt x="55620" y="17130"/>
                </a:lnTo>
                <a:lnTo>
                  <a:pt x="55630" y="17130"/>
                </a:lnTo>
                <a:lnTo>
                  <a:pt x="55650" y="17130"/>
                </a:lnTo>
                <a:lnTo>
                  <a:pt x="55660" y="17120"/>
                </a:lnTo>
                <a:lnTo>
                  <a:pt x="55690" y="17100"/>
                </a:lnTo>
                <a:lnTo>
                  <a:pt x="55690" y="17090"/>
                </a:lnTo>
                <a:lnTo>
                  <a:pt x="55700" y="17090"/>
                </a:lnTo>
                <a:lnTo>
                  <a:pt x="55740" y="17060"/>
                </a:lnTo>
                <a:lnTo>
                  <a:pt x="55740" y="17050"/>
                </a:lnTo>
                <a:lnTo>
                  <a:pt x="55750" y="17050"/>
                </a:lnTo>
                <a:lnTo>
                  <a:pt x="55760" y="17040"/>
                </a:lnTo>
                <a:lnTo>
                  <a:pt x="55770" y="17040"/>
                </a:lnTo>
                <a:lnTo>
                  <a:pt x="55780" y="17030"/>
                </a:lnTo>
                <a:lnTo>
                  <a:pt x="55790" y="17040"/>
                </a:lnTo>
                <a:lnTo>
                  <a:pt x="55800" y="17030"/>
                </a:lnTo>
                <a:lnTo>
                  <a:pt x="55810" y="17020"/>
                </a:lnTo>
                <a:lnTo>
                  <a:pt x="55820" y="17010"/>
                </a:lnTo>
                <a:lnTo>
                  <a:pt x="55830" y="17000"/>
                </a:lnTo>
                <a:lnTo>
                  <a:pt x="55840" y="17000"/>
                </a:lnTo>
                <a:lnTo>
                  <a:pt x="55840" y="16990"/>
                </a:lnTo>
                <a:lnTo>
                  <a:pt x="55850" y="16990"/>
                </a:lnTo>
                <a:lnTo>
                  <a:pt x="55860" y="16990"/>
                </a:lnTo>
                <a:lnTo>
                  <a:pt x="55870" y="16980"/>
                </a:lnTo>
                <a:lnTo>
                  <a:pt x="55880" y="16980"/>
                </a:lnTo>
                <a:lnTo>
                  <a:pt x="55890" y="16970"/>
                </a:lnTo>
                <a:lnTo>
                  <a:pt x="55900" y="16960"/>
                </a:lnTo>
                <a:lnTo>
                  <a:pt x="55910" y="16950"/>
                </a:lnTo>
                <a:lnTo>
                  <a:pt x="55920" y="16930"/>
                </a:lnTo>
                <a:lnTo>
                  <a:pt x="55930" y="16930"/>
                </a:lnTo>
                <a:lnTo>
                  <a:pt x="55940" y="16920"/>
                </a:lnTo>
                <a:lnTo>
                  <a:pt x="55950" y="16920"/>
                </a:lnTo>
                <a:lnTo>
                  <a:pt x="55950" y="16910"/>
                </a:lnTo>
                <a:lnTo>
                  <a:pt x="55980" y="16940"/>
                </a:lnTo>
                <a:lnTo>
                  <a:pt x="55990" y="16960"/>
                </a:lnTo>
                <a:lnTo>
                  <a:pt x="55980" y="16970"/>
                </a:lnTo>
                <a:lnTo>
                  <a:pt x="55990" y="16990"/>
                </a:lnTo>
                <a:lnTo>
                  <a:pt x="55980" y="17010"/>
                </a:lnTo>
                <a:lnTo>
                  <a:pt x="55990" y="17030"/>
                </a:lnTo>
                <a:lnTo>
                  <a:pt x="55990" y="17050"/>
                </a:lnTo>
                <a:lnTo>
                  <a:pt x="55980" y="17080"/>
                </a:lnTo>
                <a:lnTo>
                  <a:pt x="55980" y="17140"/>
                </a:lnTo>
                <a:lnTo>
                  <a:pt x="55970" y="17200"/>
                </a:lnTo>
                <a:lnTo>
                  <a:pt x="55960" y="17290"/>
                </a:lnTo>
                <a:lnTo>
                  <a:pt x="55960" y="17340"/>
                </a:lnTo>
                <a:lnTo>
                  <a:pt x="55960" y="17370"/>
                </a:lnTo>
                <a:lnTo>
                  <a:pt x="55970" y="17370"/>
                </a:lnTo>
                <a:lnTo>
                  <a:pt x="55980" y="17370"/>
                </a:lnTo>
                <a:lnTo>
                  <a:pt x="55990" y="17370"/>
                </a:lnTo>
                <a:lnTo>
                  <a:pt x="55990" y="17360"/>
                </a:lnTo>
                <a:lnTo>
                  <a:pt x="56000" y="17360"/>
                </a:lnTo>
                <a:lnTo>
                  <a:pt x="56000" y="17350"/>
                </a:lnTo>
                <a:lnTo>
                  <a:pt x="56010" y="17350"/>
                </a:lnTo>
                <a:lnTo>
                  <a:pt x="56010" y="17340"/>
                </a:lnTo>
                <a:lnTo>
                  <a:pt x="56020" y="17340"/>
                </a:lnTo>
                <a:lnTo>
                  <a:pt x="56040" y="17330"/>
                </a:lnTo>
                <a:lnTo>
                  <a:pt x="56030" y="17360"/>
                </a:lnTo>
                <a:lnTo>
                  <a:pt x="56030" y="17370"/>
                </a:lnTo>
                <a:lnTo>
                  <a:pt x="56030" y="17380"/>
                </a:lnTo>
                <a:lnTo>
                  <a:pt x="56030" y="17390"/>
                </a:lnTo>
                <a:lnTo>
                  <a:pt x="56030" y="17400"/>
                </a:lnTo>
                <a:lnTo>
                  <a:pt x="56030" y="17410"/>
                </a:lnTo>
                <a:lnTo>
                  <a:pt x="56040" y="17410"/>
                </a:lnTo>
                <a:lnTo>
                  <a:pt x="56040" y="17420"/>
                </a:lnTo>
                <a:lnTo>
                  <a:pt x="56040" y="17430"/>
                </a:lnTo>
                <a:lnTo>
                  <a:pt x="56050" y="17440"/>
                </a:lnTo>
                <a:lnTo>
                  <a:pt x="56050" y="17450"/>
                </a:lnTo>
                <a:lnTo>
                  <a:pt x="56060" y="17460"/>
                </a:lnTo>
                <a:lnTo>
                  <a:pt x="56060" y="17470"/>
                </a:lnTo>
                <a:lnTo>
                  <a:pt x="56060" y="17480"/>
                </a:lnTo>
                <a:lnTo>
                  <a:pt x="56060" y="17490"/>
                </a:lnTo>
                <a:lnTo>
                  <a:pt x="56070" y="17490"/>
                </a:lnTo>
                <a:lnTo>
                  <a:pt x="56070" y="17500"/>
                </a:lnTo>
                <a:lnTo>
                  <a:pt x="56070" y="17510"/>
                </a:lnTo>
                <a:lnTo>
                  <a:pt x="56070" y="17520"/>
                </a:lnTo>
                <a:lnTo>
                  <a:pt x="56070" y="17530"/>
                </a:lnTo>
                <a:lnTo>
                  <a:pt x="56070" y="17540"/>
                </a:lnTo>
                <a:lnTo>
                  <a:pt x="56080" y="17540"/>
                </a:lnTo>
                <a:lnTo>
                  <a:pt x="56080" y="17550"/>
                </a:lnTo>
                <a:lnTo>
                  <a:pt x="56080" y="17560"/>
                </a:lnTo>
                <a:lnTo>
                  <a:pt x="56080" y="17570"/>
                </a:lnTo>
                <a:lnTo>
                  <a:pt x="56080" y="17580"/>
                </a:lnTo>
                <a:lnTo>
                  <a:pt x="56090" y="17580"/>
                </a:lnTo>
                <a:lnTo>
                  <a:pt x="56100" y="17590"/>
                </a:lnTo>
                <a:lnTo>
                  <a:pt x="56110" y="17590"/>
                </a:lnTo>
                <a:lnTo>
                  <a:pt x="56120" y="17590"/>
                </a:lnTo>
                <a:lnTo>
                  <a:pt x="56120" y="17600"/>
                </a:lnTo>
                <a:lnTo>
                  <a:pt x="56130" y="17600"/>
                </a:lnTo>
                <a:lnTo>
                  <a:pt x="56140" y="17600"/>
                </a:lnTo>
                <a:lnTo>
                  <a:pt x="56140" y="17610"/>
                </a:lnTo>
                <a:lnTo>
                  <a:pt x="56150" y="17610"/>
                </a:lnTo>
                <a:lnTo>
                  <a:pt x="56160" y="17610"/>
                </a:lnTo>
                <a:lnTo>
                  <a:pt x="56170" y="17610"/>
                </a:lnTo>
                <a:lnTo>
                  <a:pt x="56170" y="17620"/>
                </a:lnTo>
                <a:lnTo>
                  <a:pt x="56180" y="17620"/>
                </a:lnTo>
                <a:lnTo>
                  <a:pt x="56190" y="17620"/>
                </a:lnTo>
                <a:lnTo>
                  <a:pt x="56190" y="17630"/>
                </a:lnTo>
                <a:lnTo>
                  <a:pt x="56190" y="17640"/>
                </a:lnTo>
                <a:lnTo>
                  <a:pt x="56190" y="17650"/>
                </a:lnTo>
                <a:lnTo>
                  <a:pt x="56180" y="17660"/>
                </a:lnTo>
                <a:lnTo>
                  <a:pt x="56180" y="17670"/>
                </a:lnTo>
                <a:lnTo>
                  <a:pt x="56180" y="17680"/>
                </a:lnTo>
                <a:lnTo>
                  <a:pt x="56180" y="17690"/>
                </a:lnTo>
                <a:lnTo>
                  <a:pt x="56180" y="17710"/>
                </a:lnTo>
                <a:lnTo>
                  <a:pt x="56190" y="17720"/>
                </a:lnTo>
                <a:lnTo>
                  <a:pt x="56190" y="17730"/>
                </a:lnTo>
                <a:lnTo>
                  <a:pt x="56200" y="17740"/>
                </a:lnTo>
                <a:lnTo>
                  <a:pt x="56200" y="17750"/>
                </a:lnTo>
                <a:lnTo>
                  <a:pt x="56200" y="17770"/>
                </a:lnTo>
                <a:lnTo>
                  <a:pt x="56210" y="17780"/>
                </a:lnTo>
                <a:lnTo>
                  <a:pt x="56220" y="17790"/>
                </a:lnTo>
                <a:lnTo>
                  <a:pt x="56220" y="17800"/>
                </a:lnTo>
                <a:lnTo>
                  <a:pt x="56230" y="17810"/>
                </a:lnTo>
                <a:lnTo>
                  <a:pt x="56240" y="17820"/>
                </a:lnTo>
                <a:lnTo>
                  <a:pt x="56250" y="17820"/>
                </a:lnTo>
                <a:lnTo>
                  <a:pt x="56260" y="17820"/>
                </a:lnTo>
                <a:lnTo>
                  <a:pt x="56270" y="17820"/>
                </a:lnTo>
                <a:lnTo>
                  <a:pt x="56280" y="17820"/>
                </a:lnTo>
                <a:lnTo>
                  <a:pt x="56290" y="17820"/>
                </a:lnTo>
                <a:lnTo>
                  <a:pt x="56290" y="17830"/>
                </a:lnTo>
                <a:lnTo>
                  <a:pt x="56290" y="17840"/>
                </a:lnTo>
                <a:lnTo>
                  <a:pt x="56300" y="17860"/>
                </a:lnTo>
                <a:lnTo>
                  <a:pt x="56310" y="17860"/>
                </a:lnTo>
                <a:lnTo>
                  <a:pt x="56310" y="17870"/>
                </a:lnTo>
                <a:lnTo>
                  <a:pt x="56320" y="17870"/>
                </a:lnTo>
                <a:lnTo>
                  <a:pt x="56320" y="17880"/>
                </a:lnTo>
                <a:lnTo>
                  <a:pt x="56330" y="17880"/>
                </a:lnTo>
                <a:lnTo>
                  <a:pt x="56340" y="17890"/>
                </a:lnTo>
                <a:lnTo>
                  <a:pt x="56350" y="17890"/>
                </a:lnTo>
                <a:lnTo>
                  <a:pt x="56350" y="17900"/>
                </a:lnTo>
                <a:lnTo>
                  <a:pt x="56360" y="17900"/>
                </a:lnTo>
                <a:lnTo>
                  <a:pt x="56370" y="17910"/>
                </a:lnTo>
                <a:lnTo>
                  <a:pt x="56380" y="17910"/>
                </a:lnTo>
                <a:lnTo>
                  <a:pt x="56380" y="17920"/>
                </a:lnTo>
                <a:lnTo>
                  <a:pt x="56390" y="17920"/>
                </a:lnTo>
                <a:lnTo>
                  <a:pt x="56390" y="17930"/>
                </a:lnTo>
                <a:lnTo>
                  <a:pt x="56380" y="17930"/>
                </a:lnTo>
                <a:lnTo>
                  <a:pt x="56380" y="17940"/>
                </a:lnTo>
                <a:lnTo>
                  <a:pt x="56380" y="17950"/>
                </a:lnTo>
                <a:lnTo>
                  <a:pt x="56390" y="17950"/>
                </a:lnTo>
                <a:lnTo>
                  <a:pt x="56400" y="17950"/>
                </a:lnTo>
                <a:lnTo>
                  <a:pt x="56400" y="17960"/>
                </a:lnTo>
                <a:lnTo>
                  <a:pt x="56410" y="17960"/>
                </a:lnTo>
                <a:lnTo>
                  <a:pt x="56420" y="17960"/>
                </a:lnTo>
                <a:lnTo>
                  <a:pt x="56430" y="17960"/>
                </a:lnTo>
                <a:lnTo>
                  <a:pt x="56430" y="17970"/>
                </a:lnTo>
                <a:lnTo>
                  <a:pt x="56440" y="17970"/>
                </a:lnTo>
                <a:lnTo>
                  <a:pt x="56450" y="17970"/>
                </a:lnTo>
                <a:lnTo>
                  <a:pt x="56460" y="17980"/>
                </a:lnTo>
                <a:lnTo>
                  <a:pt x="56470" y="17980"/>
                </a:lnTo>
                <a:lnTo>
                  <a:pt x="56470" y="17990"/>
                </a:lnTo>
                <a:lnTo>
                  <a:pt x="56470" y="17980"/>
                </a:lnTo>
                <a:lnTo>
                  <a:pt x="56480" y="17990"/>
                </a:lnTo>
                <a:lnTo>
                  <a:pt x="56480" y="17980"/>
                </a:lnTo>
                <a:lnTo>
                  <a:pt x="56490" y="17970"/>
                </a:lnTo>
                <a:lnTo>
                  <a:pt x="56500" y="17960"/>
                </a:lnTo>
                <a:lnTo>
                  <a:pt x="56510" y="17950"/>
                </a:lnTo>
                <a:lnTo>
                  <a:pt x="56510" y="17940"/>
                </a:lnTo>
                <a:lnTo>
                  <a:pt x="56510" y="17930"/>
                </a:lnTo>
                <a:lnTo>
                  <a:pt x="56520" y="17920"/>
                </a:lnTo>
                <a:lnTo>
                  <a:pt x="56520" y="17910"/>
                </a:lnTo>
                <a:lnTo>
                  <a:pt x="56530" y="17910"/>
                </a:lnTo>
                <a:lnTo>
                  <a:pt x="56540" y="17910"/>
                </a:lnTo>
                <a:lnTo>
                  <a:pt x="56540" y="17920"/>
                </a:lnTo>
                <a:lnTo>
                  <a:pt x="56550" y="17920"/>
                </a:lnTo>
                <a:lnTo>
                  <a:pt x="56560" y="17920"/>
                </a:lnTo>
                <a:lnTo>
                  <a:pt x="56570" y="17920"/>
                </a:lnTo>
                <a:lnTo>
                  <a:pt x="56600" y="17900"/>
                </a:lnTo>
                <a:lnTo>
                  <a:pt x="56680" y="17930"/>
                </a:lnTo>
                <a:lnTo>
                  <a:pt x="56710" y="17950"/>
                </a:lnTo>
                <a:lnTo>
                  <a:pt x="56720" y="17950"/>
                </a:lnTo>
                <a:lnTo>
                  <a:pt x="56790" y="18000"/>
                </a:lnTo>
                <a:lnTo>
                  <a:pt x="56830" y="18040"/>
                </a:lnTo>
                <a:lnTo>
                  <a:pt x="56900" y="18090"/>
                </a:lnTo>
                <a:lnTo>
                  <a:pt x="56980" y="18140"/>
                </a:lnTo>
                <a:lnTo>
                  <a:pt x="57020" y="18150"/>
                </a:lnTo>
                <a:lnTo>
                  <a:pt x="57050" y="18170"/>
                </a:lnTo>
                <a:lnTo>
                  <a:pt x="57080" y="18180"/>
                </a:lnTo>
                <a:lnTo>
                  <a:pt x="57100" y="18180"/>
                </a:lnTo>
                <a:lnTo>
                  <a:pt x="57160" y="18170"/>
                </a:lnTo>
                <a:lnTo>
                  <a:pt x="57180" y="18150"/>
                </a:lnTo>
                <a:lnTo>
                  <a:pt x="57210" y="18160"/>
                </a:lnTo>
                <a:lnTo>
                  <a:pt x="57250" y="18170"/>
                </a:lnTo>
                <a:lnTo>
                  <a:pt x="57270" y="18180"/>
                </a:lnTo>
                <a:lnTo>
                  <a:pt x="57260" y="18190"/>
                </a:lnTo>
                <a:lnTo>
                  <a:pt x="57250" y="18200"/>
                </a:lnTo>
                <a:lnTo>
                  <a:pt x="57250" y="18210"/>
                </a:lnTo>
                <a:lnTo>
                  <a:pt x="57260" y="18210"/>
                </a:lnTo>
                <a:lnTo>
                  <a:pt x="57260" y="18220"/>
                </a:lnTo>
                <a:lnTo>
                  <a:pt x="57250" y="18230"/>
                </a:lnTo>
                <a:lnTo>
                  <a:pt x="57250" y="18240"/>
                </a:lnTo>
                <a:lnTo>
                  <a:pt x="57250" y="18250"/>
                </a:lnTo>
                <a:lnTo>
                  <a:pt x="57240" y="18250"/>
                </a:lnTo>
                <a:lnTo>
                  <a:pt x="57240" y="18260"/>
                </a:lnTo>
                <a:lnTo>
                  <a:pt x="57230" y="18260"/>
                </a:lnTo>
                <a:lnTo>
                  <a:pt x="57220" y="18260"/>
                </a:lnTo>
                <a:lnTo>
                  <a:pt x="57220" y="18270"/>
                </a:lnTo>
                <a:lnTo>
                  <a:pt x="57220" y="18280"/>
                </a:lnTo>
                <a:lnTo>
                  <a:pt x="57220" y="18290"/>
                </a:lnTo>
                <a:lnTo>
                  <a:pt x="57220" y="18300"/>
                </a:lnTo>
                <a:lnTo>
                  <a:pt x="57220" y="18310"/>
                </a:lnTo>
                <a:lnTo>
                  <a:pt x="57210" y="18310"/>
                </a:lnTo>
                <a:lnTo>
                  <a:pt x="57210" y="18320"/>
                </a:lnTo>
                <a:lnTo>
                  <a:pt x="57200" y="18320"/>
                </a:lnTo>
                <a:lnTo>
                  <a:pt x="57210" y="18320"/>
                </a:lnTo>
                <a:lnTo>
                  <a:pt x="57200" y="18330"/>
                </a:lnTo>
                <a:lnTo>
                  <a:pt x="57200" y="18340"/>
                </a:lnTo>
                <a:lnTo>
                  <a:pt x="57200" y="18350"/>
                </a:lnTo>
                <a:lnTo>
                  <a:pt x="57200" y="18360"/>
                </a:lnTo>
                <a:lnTo>
                  <a:pt x="57200" y="18370"/>
                </a:lnTo>
                <a:lnTo>
                  <a:pt x="57200" y="18380"/>
                </a:lnTo>
                <a:lnTo>
                  <a:pt x="57190" y="18380"/>
                </a:lnTo>
                <a:lnTo>
                  <a:pt x="57180" y="18380"/>
                </a:lnTo>
                <a:lnTo>
                  <a:pt x="57180" y="18390"/>
                </a:lnTo>
                <a:lnTo>
                  <a:pt x="57170" y="18390"/>
                </a:lnTo>
                <a:lnTo>
                  <a:pt x="57170" y="18400"/>
                </a:lnTo>
                <a:lnTo>
                  <a:pt x="57170" y="18410"/>
                </a:lnTo>
                <a:lnTo>
                  <a:pt x="57170" y="18420"/>
                </a:lnTo>
                <a:lnTo>
                  <a:pt x="57170" y="18430"/>
                </a:lnTo>
                <a:lnTo>
                  <a:pt x="57160" y="18440"/>
                </a:lnTo>
                <a:lnTo>
                  <a:pt x="57160" y="18450"/>
                </a:lnTo>
                <a:lnTo>
                  <a:pt x="57160" y="18460"/>
                </a:lnTo>
                <a:lnTo>
                  <a:pt x="57150" y="18460"/>
                </a:lnTo>
                <a:lnTo>
                  <a:pt x="57150" y="18470"/>
                </a:lnTo>
                <a:lnTo>
                  <a:pt x="57140" y="18470"/>
                </a:lnTo>
                <a:lnTo>
                  <a:pt x="57140" y="18480"/>
                </a:lnTo>
                <a:lnTo>
                  <a:pt x="57140" y="18490"/>
                </a:lnTo>
                <a:lnTo>
                  <a:pt x="57130" y="18490"/>
                </a:lnTo>
                <a:lnTo>
                  <a:pt x="57130" y="18500"/>
                </a:lnTo>
                <a:lnTo>
                  <a:pt x="57130" y="18510"/>
                </a:lnTo>
                <a:lnTo>
                  <a:pt x="57120" y="18520"/>
                </a:lnTo>
                <a:lnTo>
                  <a:pt x="57130" y="18520"/>
                </a:lnTo>
                <a:lnTo>
                  <a:pt x="57120" y="18530"/>
                </a:lnTo>
                <a:lnTo>
                  <a:pt x="57120" y="18540"/>
                </a:lnTo>
                <a:lnTo>
                  <a:pt x="57120" y="18550"/>
                </a:lnTo>
                <a:lnTo>
                  <a:pt x="57110" y="18560"/>
                </a:lnTo>
                <a:lnTo>
                  <a:pt x="57110" y="18570"/>
                </a:lnTo>
                <a:lnTo>
                  <a:pt x="57110" y="18580"/>
                </a:lnTo>
                <a:lnTo>
                  <a:pt x="57100" y="18580"/>
                </a:lnTo>
                <a:lnTo>
                  <a:pt x="57100" y="18590"/>
                </a:lnTo>
                <a:lnTo>
                  <a:pt x="57090" y="18590"/>
                </a:lnTo>
                <a:lnTo>
                  <a:pt x="57080" y="18600"/>
                </a:lnTo>
                <a:lnTo>
                  <a:pt x="57080" y="18610"/>
                </a:lnTo>
                <a:lnTo>
                  <a:pt x="57090" y="18620"/>
                </a:lnTo>
                <a:lnTo>
                  <a:pt x="57090" y="18630"/>
                </a:lnTo>
                <a:lnTo>
                  <a:pt x="57100" y="18640"/>
                </a:lnTo>
                <a:lnTo>
                  <a:pt x="57090" y="18650"/>
                </a:lnTo>
                <a:lnTo>
                  <a:pt x="57090" y="18660"/>
                </a:lnTo>
                <a:lnTo>
                  <a:pt x="57080" y="18670"/>
                </a:lnTo>
                <a:lnTo>
                  <a:pt x="57070" y="18680"/>
                </a:lnTo>
                <a:lnTo>
                  <a:pt x="57060" y="18680"/>
                </a:lnTo>
                <a:lnTo>
                  <a:pt x="57050" y="18690"/>
                </a:lnTo>
                <a:lnTo>
                  <a:pt x="57040" y="18700"/>
                </a:lnTo>
                <a:lnTo>
                  <a:pt x="57030" y="18700"/>
                </a:lnTo>
                <a:lnTo>
                  <a:pt x="57020" y="18700"/>
                </a:lnTo>
                <a:lnTo>
                  <a:pt x="57020" y="18710"/>
                </a:lnTo>
                <a:lnTo>
                  <a:pt x="57030" y="18730"/>
                </a:lnTo>
                <a:lnTo>
                  <a:pt x="57030" y="18740"/>
                </a:lnTo>
                <a:lnTo>
                  <a:pt x="57020" y="18750"/>
                </a:lnTo>
                <a:lnTo>
                  <a:pt x="57020" y="18760"/>
                </a:lnTo>
                <a:lnTo>
                  <a:pt x="57020" y="18770"/>
                </a:lnTo>
                <a:lnTo>
                  <a:pt x="57020" y="18810"/>
                </a:lnTo>
                <a:lnTo>
                  <a:pt x="57020" y="18820"/>
                </a:lnTo>
                <a:lnTo>
                  <a:pt x="57030" y="18830"/>
                </a:lnTo>
                <a:lnTo>
                  <a:pt x="57030" y="18840"/>
                </a:lnTo>
                <a:lnTo>
                  <a:pt x="57030" y="18850"/>
                </a:lnTo>
                <a:lnTo>
                  <a:pt x="57040" y="18860"/>
                </a:lnTo>
                <a:lnTo>
                  <a:pt x="57040" y="18870"/>
                </a:lnTo>
                <a:lnTo>
                  <a:pt x="57050" y="18870"/>
                </a:lnTo>
                <a:lnTo>
                  <a:pt x="57060" y="18880"/>
                </a:lnTo>
                <a:lnTo>
                  <a:pt x="57070" y="18880"/>
                </a:lnTo>
                <a:lnTo>
                  <a:pt x="57080" y="18890"/>
                </a:lnTo>
                <a:lnTo>
                  <a:pt x="57090" y="18890"/>
                </a:lnTo>
                <a:lnTo>
                  <a:pt x="57100" y="18890"/>
                </a:lnTo>
                <a:lnTo>
                  <a:pt x="57120" y="18890"/>
                </a:lnTo>
                <a:lnTo>
                  <a:pt x="57130" y="18890"/>
                </a:lnTo>
                <a:lnTo>
                  <a:pt x="57140" y="18890"/>
                </a:lnTo>
                <a:lnTo>
                  <a:pt x="57150" y="18880"/>
                </a:lnTo>
                <a:lnTo>
                  <a:pt x="57170" y="18870"/>
                </a:lnTo>
                <a:lnTo>
                  <a:pt x="57180" y="18850"/>
                </a:lnTo>
                <a:lnTo>
                  <a:pt x="57190" y="18850"/>
                </a:lnTo>
                <a:lnTo>
                  <a:pt x="57190" y="18840"/>
                </a:lnTo>
                <a:lnTo>
                  <a:pt x="57200" y="18840"/>
                </a:lnTo>
                <a:lnTo>
                  <a:pt x="57200" y="18830"/>
                </a:lnTo>
                <a:lnTo>
                  <a:pt x="57200" y="18820"/>
                </a:lnTo>
                <a:lnTo>
                  <a:pt x="57200" y="18810"/>
                </a:lnTo>
                <a:lnTo>
                  <a:pt x="57210" y="18820"/>
                </a:lnTo>
                <a:lnTo>
                  <a:pt x="57220" y="18830"/>
                </a:lnTo>
                <a:lnTo>
                  <a:pt x="57230" y="18840"/>
                </a:lnTo>
                <a:lnTo>
                  <a:pt x="57240" y="18840"/>
                </a:lnTo>
                <a:lnTo>
                  <a:pt x="57240" y="18850"/>
                </a:lnTo>
                <a:lnTo>
                  <a:pt x="57250" y="18860"/>
                </a:lnTo>
                <a:lnTo>
                  <a:pt x="57260" y="18860"/>
                </a:lnTo>
                <a:lnTo>
                  <a:pt x="57270" y="18860"/>
                </a:lnTo>
                <a:lnTo>
                  <a:pt x="57280" y="18860"/>
                </a:lnTo>
                <a:lnTo>
                  <a:pt x="57290" y="18870"/>
                </a:lnTo>
                <a:lnTo>
                  <a:pt x="57300" y="18870"/>
                </a:lnTo>
                <a:lnTo>
                  <a:pt x="57300" y="18880"/>
                </a:lnTo>
                <a:lnTo>
                  <a:pt x="57310" y="18890"/>
                </a:lnTo>
                <a:lnTo>
                  <a:pt x="57320" y="18900"/>
                </a:lnTo>
                <a:lnTo>
                  <a:pt x="57330" y="18900"/>
                </a:lnTo>
                <a:lnTo>
                  <a:pt x="57340" y="18900"/>
                </a:lnTo>
                <a:lnTo>
                  <a:pt x="57350" y="18900"/>
                </a:lnTo>
                <a:lnTo>
                  <a:pt x="57350" y="18910"/>
                </a:lnTo>
                <a:lnTo>
                  <a:pt x="57360" y="18910"/>
                </a:lnTo>
                <a:lnTo>
                  <a:pt x="57360" y="18920"/>
                </a:lnTo>
                <a:lnTo>
                  <a:pt x="57370" y="18910"/>
                </a:lnTo>
                <a:lnTo>
                  <a:pt x="57360" y="18900"/>
                </a:lnTo>
                <a:lnTo>
                  <a:pt x="57360" y="18880"/>
                </a:lnTo>
                <a:lnTo>
                  <a:pt x="57350" y="18870"/>
                </a:lnTo>
                <a:lnTo>
                  <a:pt x="57350" y="18860"/>
                </a:lnTo>
                <a:lnTo>
                  <a:pt x="57350" y="18850"/>
                </a:lnTo>
                <a:lnTo>
                  <a:pt x="57350" y="18840"/>
                </a:lnTo>
                <a:lnTo>
                  <a:pt x="57360" y="18840"/>
                </a:lnTo>
                <a:lnTo>
                  <a:pt x="57370" y="18840"/>
                </a:lnTo>
                <a:lnTo>
                  <a:pt x="57380" y="18840"/>
                </a:lnTo>
                <a:lnTo>
                  <a:pt x="57380" y="18830"/>
                </a:lnTo>
                <a:lnTo>
                  <a:pt x="57370" y="18820"/>
                </a:lnTo>
                <a:lnTo>
                  <a:pt x="57370" y="18810"/>
                </a:lnTo>
                <a:lnTo>
                  <a:pt x="57370" y="18800"/>
                </a:lnTo>
                <a:lnTo>
                  <a:pt x="57360" y="18790"/>
                </a:lnTo>
                <a:lnTo>
                  <a:pt x="57350" y="18780"/>
                </a:lnTo>
                <a:lnTo>
                  <a:pt x="57340" y="18770"/>
                </a:lnTo>
                <a:lnTo>
                  <a:pt x="57340" y="18760"/>
                </a:lnTo>
                <a:lnTo>
                  <a:pt x="57420" y="18710"/>
                </a:lnTo>
                <a:lnTo>
                  <a:pt x="57430" y="18690"/>
                </a:lnTo>
                <a:lnTo>
                  <a:pt x="57430" y="18680"/>
                </a:lnTo>
                <a:lnTo>
                  <a:pt x="57440" y="18680"/>
                </a:lnTo>
                <a:lnTo>
                  <a:pt x="57460" y="18670"/>
                </a:lnTo>
                <a:lnTo>
                  <a:pt x="57520" y="18640"/>
                </a:lnTo>
                <a:lnTo>
                  <a:pt x="57600" y="18610"/>
                </a:lnTo>
                <a:lnTo>
                  <a:pt x="57640" y="18600"/>
                </a:lnTo>
                <a:lnTo>
                  <a:pt x="57760" y="18550"/>
                </a:lnTo>
                <a:lnTo>
                  <a:pt x="57770" y="18550"/>
                </a:lnTo>
                <a:lnTo>
                  <a:pt x="57780" y="18550"/>
                </a:lnTo>
                <a:lnTo>
                  <a:pt x="57790" y="18540"/>
                </a:lnTo>
                <a:lnTo>
                  <a:pt x="57820" y="18520"/>
                </a:lnTo>
                <a:lnTo>
                  <a:pt x="57920" y="18460"/>
                </a:lnTo>
                <a:lnTo>
                  <a:pt x="58070" y="18390"/>
                </a:lnTo>
                <a:lnTo>
                  <a:pt x="58100" y="18370"/>
                </a:lnTo>
                <a:lnTo>
                  <a:pt x="58150" y="18350"/>
                </a:lnTo>
                <a:lnTo>
                  <a:pt x="58150" y="18360"/>
                </a:lnTo>
                <a:lnTo>
                  <a:pt x="58150" y="18370"/>
                </a:lnTo>
                <a:lnTo>
                  <a:pt x="58150" y="18380"/>
                </a:lnTo>
                <a:lnTo>
                  <a:pt x="58150" y="18390"/>
                </a:lnTo>
                <a:lnTo>
                  <a:pt x="58160" y="18420"/>
                </a:lnTo>
                <a:lnTo>
                  <a:pt x="58160" y="18430"/>
                </a:lnTo>
                <a:lnTo>
                  <a:pt x="58160" y="18450"/>
                </a:lnTo>
                <a:lnTo>
                  <a:pt x="58150" y="18460"/>
                </a:lnTo>
                <a:lnTo>
                  <a:pt x="58140" y="18470"/>
                </a:lnTo>
                <a:lnTo>
                  <a:pt x="58140" y="18480"/>
                </a:lnTo>
                <a:lnTo>
                  <a:pt x="58130" y="18490"/>
                </a:lnTo>
                <a:lnTo>
                  <a:pt x="58140" y="18500"/>
                </a:lnTo>
                <a:lnTo>
                  <a:pt x="58150" y="18510"/>
                </a:lnTo>
                <a:lnTo>
                  <a:pt x="58150" y="18540"/>
                </a:lnTo>
                <a:lnTo>
                  <a:pt x="58150" y="18560"/>
                </a:lnTo>
                <a:lnTo>
                  <a:pt x="58150" y="18610"/>
                </a:lnTo>
                <a:lnTo>
                  <a:pt x="58140" y="18650"/>
                </a:lnTo>
                <a:lnTo>
                  <a:pt x="58140" y="18680"/>
                </a:lnTo>
                <a:lnTo>
                  <a:pt x="58130" y="18710"/>
                </a:lnTo>
                <a:lnTo>
                  <a:pt x="58140" y="18710"/>
                </a:lnTo>
                <a:lnTo>
                  <a:pt x="58140" y="18720"/>
                </a:lnTo>
                <a:lnTo>
                  <a:pt x="58130" y="18720"/>
                </a:lnTo>
                <a:lnTo>
                  <a:pt x="58130" y="18730"/>
                </a:lnTo>
                <a:lnTo>
                  <a:pt x="58130" y="18740"/>
                </a:lnTo>
                <a:lnTo>
                  <a:pt x="58140" y="18740"/>
                </a:lnTo>
                <a:lnTo>
                  <a:pt x="58140" y="18750"/>
                </a:lnTo>
                <a:lnTo>
                  <a:pt x="58130" y="18750"/>
                </a:lnTo>
                <a:lnTo>
                  <a:pt x="58120" y="18750"/>
                </a:lnTo>
                <a:lnTo>
                  <a:pt x="58110" y="18760"/>
                </a:lnTo>
                <a:lnTo>
                  <a:pt x="58100" y="18770"/>
                </a:lnTo>
                <a:lnTo>
                  <a:pt x="58100" y="18780"/>
                </a:lnTo>
                <a:lnTo>
                  <a:pt x="58110" y="18800"/>
                </a:lnTo>
                <a:lnTo>
                  <a:pt x="58110" y="18810"/>
                </a:lnTo>
                <a:lnTo>
                  <a:pt x="58110" y="18820"/>
                </a:lnTo>
                <a:lnTo>
                  <a:pt x="58100" y="18820"/>
                </a:lnTo>
                <a:lnTo>
                  <a:pt x="58100" y="18830"/>
                </a:lnTo>
                <a:lnTo>
                  <a:pt x="58110" y="18840"/>
                </a:lnTo>
                <a:lnTo>
                  <a:pt x="58120" y="18850"/>
                </a:lnTo>
                <a:lnTo>
                  <a:pt x="58120" y="18860"/>
                </a:lnTo>
                <a:lnTo>
                  <a:pt x="58140" y="18880"/>
                </a:lnTo>
                <a:lnTo>
                  <a:pt x="58150" y="18910"/>
                </a:lnTo>
                <a:lnTo>
                  <a:pt x="58160" y="18920"/>
                </a:lnTo>
                <a:lnTo>
                  <a:pt x="58160" y="18930"/>
                </a:lnTo>
                <a:lnTo>
                  <a:pt x="58150" y="18940"/>
                </a:lnTo>
                <a:lnTo>
                  <a:pt x="58150" y="18950"/>
                </a:lnTo>
                <a:lnTo>
                  <a:pt x="58150" y="18960"/>
                </a:lnTo>
                <a:lnTo>
                  <a:pt x="58150" y="18970"/>
                </a:lnTo>
                <a:lnTo>
                  <a:pt x="58150" y="18980"/>
                </a:lnTo>
                <a:lnTo>
                  <a:pt x="58150" y="18990"/>
                </a:lnTo>
                <a:lnTo>
                  <a:pt x="58140" y="18990"/>
                </a:lnTo>
                <a:lnTo>
                  <a:pt x="58140" y="19000"/>
                </a:lnTo>
                <a:lnTo>
                  <a:pt x="58140" y="19010"/>
                </a:lnTo>
                <a:lnTo>
                  <a:pt x="58140" y="19020"/>
                </a:lnTo>
                <a:lnTo>
                  <a:pt x="58130" y="19020"/>
                </a:lnTo>
                <a:lnTo>
                  <a:pt x="58130" y="19030"/>
                </a:lnTo>
                <a:lnTo>
                  <a:pt x="58130" y="19040"/>
                </a:lnTo>
                <a:lnTo>
                  <a:pt x="58130" y="19050"/>
                </a:lnTo>
                <a:lnTo>
                  <a:pt x="58120" y="19070"/>
                </a:lnTo>
                <a:lnTo>
                  <a:pt x="58120" y="19080"/>
                </a:lnTo>
                <a:lnTo>
                  <a:pt x="58120" y="19090"/>
                </a:lnTo>
                <a:lnTo>
                  <a:pt x="58120" y="19100"/>
                </a:lnTo>
                <a:lnTo>
                  <a:pt x="58120" y="19110"/>
                </a:lnTo>
                <a:lnTo>
                  <a:pt x="58120" y="19120"/>
                </a:lnTo>
                <a:lnTo>
                  <a:pt x="58110" y="19140"/>
                </a:lnTo>
                <a:lnTo>
                  <a:pt x="58110" y="19150"/>
                </a:lnTo>
                <a:lnTo>
                  <a:pt x="58110" y="19160"/>
                </a:lnTo>
                <a:lnTo>
                  <a:pt x="58100" y="19190"/>
                </a:lnTo>
                <a:lnTo>
                  <a:pt x="58100" y="19200"/>
                </a:lnTo>
                <a:lnTo>
                  <a:pt x="58100" y="19220"/>
                </a:lnTo>
                <a:lnTo>
                  <a:pt x="58100" y="19250"/>
                </a:lnTo>
                <a:lnTo>
                  <a:pt x="58110" y="19250"/>
                </a:lnTo>
                <a:lnTo>
                  <a:pt x="58110" y="19270"/>
                </a:lnTo>
                <a:lnTo>
                  <a:pt x="58120" y="19280"/>
                </a:lnTo>
                <a:lnTo>
                  <a:pt x="58130" y="19290"/>
                </a:lnTo>
                <a:lnTo>
                  <a:pt x="58130" y="19300"/>
                </a:lnTo>
                <a:lnTo>
                  <a:pt x="58130" y="19330"/>
                </a:lnTo>
                <a:lnTo>
                  <a:pt x="58150" y="19340"/>
                </a:lnTo>
                <a:lnTo>
                  <a:pt x="58150" y="19350"/>
                </a:lnTo>
                <a:lnTo>
                  <a:pt x="58170" y="19360"/>
                </a:lnTo>
                <a:lnTo>
                  <a:pt x="58170" y="19370"/>
                </a:lnTo>
                <a:lnTo>
                  <a:pt x="58180" y="19380"/>
                </a:lnTo>
                <a:lnTo>
                  <a:pt x="58180" y="19390"/>
                </a:lnTo>
                <a:lnTo>
                  <a:pt x="58170" y="19390"/>
                </a:lnTo>
                <a:lnTo>
                  <a:pt x="58170" y="19400"/>
                </a:lnTo>
                <a:lnTo>
                  <a:pt x="58170" y="19410"/>
                </a:lnTo>
                <a:lnTo>
                  <a:pt x="58180" y="19430"/>
                </a:lnTo>
                <a:lnTo>
                  <a:pt x="58170" y="19450"/>
                </a:lnTo>
                <a:lnTo>
                  <a:pt x="58170" y="19460"/>
                </a:lnTo>
                <a:lnTo>
                  <a:pt x="58170" y="19470"/>
                </a:lnTo>
                <a:lnTo>
                  <a:pt x="58180" y="19490"/>
                </a:lnTo>
                <a:lnTo>
                  <a:pt x="58180" y="19500"/>
                </a:lnTo>
                <a:lnTo>
                  <a:pt x="58180" y="19520"/>
                </a:lnTo>
                <a:lnTo>
                  <a:pt x="58180" y="19530"/>
                </a:lnTo>
                <a:lnTo>
                  <a:pt x="58190" y="19550"/>
                </a:lnTo>
                <a:lnTo>
                  <a:pt x="58200" y="19560"/>
                </a:lnTo>
                <a:lnTo>
                  <a:pt x="58220" y="19560"/>
                </a:lnTo>
                <a:lnTo>
                  <a:pt x="58220" y="19570"/>
                </a:lnTo>
                <a:lnTo>
                  <a:pt x="58230" y="19570"/>
                </a:lnTo>
                <a:lnTo>
                  <a:pt x="58240" y="19570"/>
                </a:lnTo>
                <a:lnTo>
                  <a:pt x="58250" y="19570"/>
                </a:lnTo>
                <a:lnTo>
                  <a:pt x="58250" y="19580"/>
                </a:lnTo>
                <a:lnTo>
                  <a:pt x="58250" y="19590"/>
                </a:lnTo>
                <a:lnTo>
                  <a:pt x="58240" y="19590"/>
                </a:lnTo>
                <a:lnTo>
                  <a:pt x="58240" y="19600"/>
                </a:lnTo>
                <a:lnTo>
                  <a:pt x="58230" y="19600"/>
                </a:lnTo>
                <a:lnTo>
                  <a:pt x="58230" y="19610"/>
                </a:lnTo>
                <a:lnTo>
                  <a:pt x="58230" y="19620"/>
                </a:lnTo>
                <a:lnTo>
                  <a:pt x="58220" y="19630"/>
                </a:lnTo>
                <a:lnTo>
                  <a:pt x="58210" y="19640"/>
                </a:lnTo>
                <a:lnTo>
                  <a:pt x="58200" y="19640"/>
                </a:lnTo>
                <a:lnTo>
                  <a:pt x="58200" y="19630"/>
                </a:lnTo>
                <a:lnTo>
                  <a:pt x="58190" y="19630"/>
                </a:lnTo>
                <a:lnTo>
                  <a:pt x="58190" y="19640"/>
                </a:lnTo>
                <a:lnTo>
                  <a:pt x="58190" y="19650"/>
                </a:lnTo>
                <a:lnTo>
                  <a:pt x="58190" y="19660"/>
                </a:lnTo>
                <a:lnTo>
                  <a:pt x="58180" y="19660"/>
                </a:lnTo>
                <a:lnTo>
                  <a:pt x="58180" y="19670"/>
                </a:lnTo>
                <a:lnTo>
                  <a:pt x="58170" y="19660"/>
                </a:lnTo>
                <a:lnTo>
                  <a:pt x="58190" y="19680"/>
                </a:lnTo>
                <a:lnTo>
                  <a:pt x="58200" y="19690"/>
                </a:lnTo>
                <a:lnTo>
                  <a:pt x="58240" y="19710"/>
                </a:lnTo>
                <a:lnTo>
                  <a:pt x="58260" y="19730"/>
                </a:lnTo>
                <a:lnTo>
                  <a:pt x="58270" y="19740"/>
                </a:lnTo>
                <a:lnTo>
                  <a:pt x="58300" y="19760"/>
                </a:lnTo>
                <a:lnTo>
                  <a:pt x="58310" y="19790"/>
                </a:lnTo>
                <a:lnTo>
                  <a:pt x="58320" y="19800"/>
                </a:lnTo>
                <a:lnTo>
                  <a:pt x="58320" y="19850"/>
                </a:lnTo>
                <a:lnTo>
                  <a:pt x="58320" y="19890"/>
                </a:lnTo>
                <a:lnTo>
                  <a:pt x="58320" y="19910"/>
                </a:lnTo>
                <a:lnTo>
                  <a:pt x="58320" y="19930"/>
                </a:lnTo>
                <a:lnTo>
                  <a:pt x="58320" y="19940"/>
                </a:lnTo>
                <a:lnTo>
                  <a:pt x="58320" y="19950"/>
                </a:lnTo>
                <a:lnTo>
                  <a:pt x="58320" y="19960"/>
                </a:lnTo>
                <a:lnTo>
                  <a:pt x="58320" y="19970"/>
                </a:lnTo>
                <a:lnTo>
                  <a:pt x="58330" y="19980"/>
                </a:lnTo>
                <a:lnTo>
                  <a:pt x="58340" y="19980"/>
                </a:lnTo>
                <a:lnTo>
                  <a:pt x="58340" y="19990"/>
                </a:lnTo>
                <a:lnTo>
                  <a:pt x="58350" y="19990"/>
                </a:lnTo>
                <a:lnTo>
                  <a:pt x="58350" y="20000"/>
                </a:lnTo>
                <a:lnTo>
                  <a:pt x="58360" y="20000"/>
                </a:lnTo>
                <a:lnTo>
                  <a:pt x="58360" y="20010"/>
                </a:lnTo>
                <a:lnTo>
                  <a:pt x="58370" y="20010"/>
                </a:lnTo>
                <a:lnTo>
                  <a:pt x="58370" y="20020"/>
                </a:lnTo>
                <a:lnTo>
                  <a:pt x="58380" y="20020"/>
                </a:lnTo>
                <a:lnTo>
                  <a:pt x="58390" y="20030"/>
                </a:lnTo>
                <a:lnTo>
                  <a:pt x="58400" y="20030"/>
                </a:lnTo>
                <a:lnTo>
                  <a:pt x="58390" y="20040"/>
                </a:lnTo>
                <a:lnTo>
                  <a:pt x="58390" y="20050"/>
                </a:lnTo>
                <a:lnTo>
                  <a:pt x="58380" y="20050"/>
                </a:lnTo>
                <a:lnTo>
                  <a:pt x="58380" y="20060"/>
                </a:lnTo>
                <a:lnTo>
                  <a:pt x="58380" y="20070"/>
                </a:lnTo>
                <a:lnTo>
                  <a:pt x="58380" y="20080"/>
                </a:lnTo>
                <a:lnTo>
                  <a:pt x="58380" y="20090"/>
                </a:lnTo>
                <a:lnTo>
                  <a:pt x="58380" y="20100"/>
                </a:lnTo>
                <a:lnTo>
                  <a:pt x="58370" y="20100"/>
                </a:lnTo>
                <a:lnTo>
                  <a:pt x="58370" y="20110"/>
                </a:lnTo>
                <a:lnTo>
                  <a:pt x="58370" y="20120"/>
                </a:lnTo>
                <a:lnTo>
                  <a:pt x="58360" y="20120"/>
                </a:lnTo>
                <a:lnTo>
                  <a:pt x="58360" y="20130"/>
                </a:lnTo>
                <a:lnTo>
                  <a:pt x="58350" y="20130"/>
                </a:lnTo>
                <a:lnTo>
                  <a:pt x="58340" y="20130"/>
                </a:lnTo>
                <a:lnTo>
                  <a:pt x="58320" y="20130"/>
                </a:lnTo>
                <a:lnTo>
                  <a:pt x="58310" y="20130"/>
                </a:lnTo>
                <a:lnTo>
                  <a:pt x="58310" y="20140"/>
                </a:lnTo>
                <a:lnTo>
                  <a:pt x="58310" y="20150"/>
                </a:lnTo>
                <a:lnTo>
                  <a:pt x="58310" y="20160"/>
                </a:lnTo>
                <a:lnTo>
                  <a:pt x="58310" y="20170"/>
                </a:lnTo>
                <a:lnTo>
                  <a:pt x="58310" y="20190"/>
                </a:lnTo>
                <a:lnTo>
                  <a:pt x="58310" y="20200"/>
                </a:lnTo>
                <a:lnTo>
                  <a:pt x="58310" y="20210"/>
                </a:lnTo>
                <a:lnTo>
                  <a:pt x="58300" y="20220"/>
                </a:lnTo>
                <a:lnTo>
                  <a:pt x="58290" y="20240"/>
                </a:lnTo>
                <a:lnTo>
                  <a:pt x="58290" y="20250"/>
                </a:lnTo>
                <a:lnTo>
                  <a:pt x="58290" y="20260"/>
                </a:lnTo>
                <a:lnTo>
                  <a:pt x="58280" y="20270"/>
                </a:lnTo>
                <a:lnTo>
                  <a:pt x="58290" y="20270"/>
                </a:lnTo>
                <a:lnTo>
                  <a:pt x="58300" y="20280"/>
                </a:lnTo>
                <a:lnTo>
                  <a:pt x="58300" y="20290"/>
                </a:lnTo>
                <a:lnTo>
                  <a:pt x="58310" y="20290"/>
                </a:lnTo>
                <a:lnTo>
                  <a:pt x="58320" y="20300"/>
                </a:lnTo>
                <a:lnTo>
                  <a:pt x="58320" y="20310"/>
                </a:lnTo>
                <a:lnTo>
                  <a:pt x="58330" y="20320"/>
                </a:lnTo>
                <a:lnTo>
                  <a:pt x="58340" y="20330"/>
                </a:lnTo>
                <a:lnTo>
                  <a:pt x="58340" y="20340"/>
                </a:lnTo>
                <a:lnTo>
                  <a:pt x="58350" y="20350"/>
                </a:lnTo>
                <a:lnTo>
                  <a:pt x="58360" y="20360"/>
                </a:lnTo>
                <a:lnTo>
                  <a:pt x="58370" y="20370"/>
                </a:lnTo>
                <a:lnTo>
                  <a:pt x="58370" y="20380"/>
                </a:lnTo>
                <a:lnTo>
                  <a:pt x="58380" y="20390"/>
                </a:lnTo>
                <a:lnTo>
                  <a:pt x="58380" y="20400"/>
                </a:lnTo>
                <a:lnTo>
                  <a:pt x="58390" y="20410"/>
                </a:lnTo>
                <a:lnTo>
                  <a:pt x="58390" y="20420"/>
                </a:lnTo>
                <a:lnTo>
                  <a:pt x="58390" y="20430"/>
                </a:lnTo>
                <a:lnTo>
                  <a:pt x="58400" y="20430"/>
                </a:lnTo>
                <a:lnTo>
                  <a:pt x="58400" y="20420"/>
                </a:lnTo>
                <a:lnTo>
                  <a:pt x="58410" y="20420"/>
                </a:lnTo>
                <a:lnTo>
                  <a:pt x="58420" y="20430"/>
                </a:lnTo>
                <a:lnTo>
                  <a:pt x="58440" y="20450"/>
                </a:lnTo>
                <a:lnTo>
                  <a:pt x="58450" y="20460"/>
                </a:lnTo>
                <a:lnTo>
                  <a:pt x="58450" y="20470"/>
                </a:lnTo>
                <a:lnTo>
                  <a:pt x="58450" y="20480"/>
                </a:lnTo>
                <a:lnTo>
                  <a:pt x="58450" y="20490"/>
                </a:lnTo>
                <a:lnTo>
                  <a:pt x="58440" y="20490"/>
                </a:lnTo>
                <a:lnTo>
                  <a:pt x="58430" y="20500"/>
                </a:lnTo>
                <a:lnTo>
                  <a:pt x="58420" y="20510"/>
                </a:lnTo>
                <a:lnTo>
                  <a:pt x="58410" y="20520"/>
                </a:lnTo>
                <a:lnTo>
                  <a:pt x="58400" y="20540"/>
                </a:lnTo>
                <a:lnTo>
                  <a:pt x="58400" y="20550"/>
                </a:lnTo>
                <a:lnTo>
                  <a:pt x="58390" y="20560"/>
                </a:lnTo>
                <a:lnTo>
                  <a:pt x="58380" y="20570"/>
                </a:lnTo>
                <a:lnTo>
                  <a:pt x="58380" y="20580"/>
                </a:lnTo>
                <a:lnTo>
                  <a:pt x="58380" y="20590"/>
                </a:lnTo>
                <a:lnTo>
                  <a:pt x="58380" y="20600"/>
                </a:lnTo>
                <a:lnTo>
                  <a:pt x="58370" y="20610"/>
                </a:lnTo>
                <a:lnTo>
                  <a:pt x="58370" y="20620"/>
                </a:lnTo>
                <a:lnTo>
                  <a:pt x="58370" y="20630"/>
                </a:lnTo>
                <a:lnTo>
                  <a:pt x="58390" y="20640"/>
                </a:lnTo>
                <a:lnTo>
                  <a:pt x="58400" y="20650"/>
                </a:lnTo>
                <a:lnTo>
                  <a:pt x="58400" y="20740"/>
                </a:lnTo>
                <a:lnTo>
                  <a:pt x="58420" y="20780"/>
                </a:lnTo>
                <a:lnTo>
                  <a:pt x="58400" y="20780"/>
                </a:lnTo>
                <a:lnTo>
                  <a:pt x="58400" y="20800"/>
                </a:lnTo>
                <a:lnTo>
                  <a:pt x="58390" y="20800"/>
                </a:lnTo>
                <a:lnTo>
                  <a:pt x="58360" y="20810"/>
                </a:lnTo>
                <a:lnTo>
                  <a:pt x="58340" y="20830"/>
                </a:lnTo>
                <a:lnTo>
                  <a:pt x="58370" y="20840"/>
                </a:lnTo>
                <a:lnTo>
                  <a:pt x="58360" y="20870"/>
                </a:lnTo>
                <a:lnTo>
                  <a:pt x="58360" y="20890"/>
                </a:lnTo>
                <a:lnTo>
                  <a:pt x="58380" y="20960"/>
                </a:lnTo>
                <a:lnTo>
                  <a:pt x="58370" y="20960"/>
                </a:lnTo>
                <a:lnTo>
                  <a:pt x="58360" y="20990"/>
                </a:lnTo>
                <a:lnTo>
                  <a:pt x="58350" y="21010"/>
                </a:lnTo>
                <a:lnTo>
                  <a:pt x="58340" y="21020"/>
                </a:lnTo>
                <a:lnTo>
                  <a:pt x="58320" y="21040"/>
                </a:lnTo>
                <a:lnTo>
                  <a:pt x="58310" y="21040"/>
                </a:lnTo>
                <a:lnTo>
                  <a:pt x="58290" y="21040"/>
                </a:lnTo>
                <a:lnTo>
                  <a:pt x="58270" y="21030"/>
                </a:lnTo>
                <a:lnTo>
                  <a:pt x="58260" y="21030"/>
                </a:lnTo>
                <a:lnTo>
                  <a:pt x="58240" y="21010"/>
                </a:lnTo>
                <a:lnTo>
                  <a:pt x="58220" y="21000"/>
                </a:lnTo>
                <a:lnTo>
                  <a:pt x="58210" y="20990"/>
                </a:lnTo>
                <a:lnTo>
                  <a:pt x="58190" y="20990"/>
                </a:lnTo>
                <a:lnTo>
                  <a:pt x="58180" y="20990"/>
                </a:lnTo>
                <a:lnTo>
                  <a:pt x="58170" y="21000"/>
                </a:lnTo>
                <a:lnTo>
                  <a:pt x="58170" y="21010"/>
                </a:lnTo>
                <a:lnTo>
                  <a:pt x="58170" y="21030"/>
                </a:lnTo>
                <a:lnTo>
                  <a:pt x="58170" y="21040"/>
                </a:lnTo>
                <a:lnTo>
                  <a:pt x="58180" y="21050"/>
                </a:lnTo>
                <a:lnTo>
                  <a:pt x="58180" y="21070"/>
                </a:lnTo>
                <a:lnTo>
                  <a:pt x="58190" y="21090"/>
                </a:lnTo>
                <a:lnTo>
                  <a:pt x="58200" y="21100"/>
                </a:lnTo>
                <a:lnTo>
                  <a:pt x="58210" y="21130"/>
                </a:lnTo>
                <a:lnTo>
                  <a:pt x="58210" y="21140"/>
                </a:lnTo>
                <a:lnTo>
                  <a:pt x="58220" y="21160"/>
                </a:lnTo>
                <a:lnTo>
                  <a:pt x="58240" y="21180"/>
                </a:lnTo>
                <a:lnTo>
                  <a:pt x="58250" y="21180"/>
                </a:lnTo>
                <a:lnTo>
                  <a:pt x="58260" y="21190"/>
                </a:lnTo>
                <a:lnTo>
                  <a:pt x="58280" y="21200"/>
                </a:lnTo>
                <a:lnTo>
                  <a:pt x="58300" y="21200"/>
                </a:lnTo>
                <a:lnTo>
                  <a:pt x="58320" y="21210"/>
                </a:lnTo>
                <a:lnTo>
                  <a:pt x="58340" y="21210"/>
                </a:lnTo>
                <a:lnTo>
                  <a:pt x="58360" y="21210"/>
                </a:lnTo>
                <a:lnTo>
                  <a:pt x="58390" y="21210"/>
                </a:lnTo>
                <a:lnTo>
                  <a:pt x="58400" y="21210"/>
                </a:lnTo>
                <a:lnTo>
                  <a:pt x="58410" y="21210"/>
                </a:lnTo>
                <a:lnTo>
                  <a:pt x="58420" y="21210"/>
                </a:lnTo>
                <a:lnTo>
                  <a:pt x="58430" y="21220"/>
                </a:lnTo>
                <a:lnTo>
                  <a:pt x="58440" y="21230"/>
                </a:lnTo>
                <a:lnTo>
                  <a:pt x="58450" y="21240"/>
                </a:lnTo>
                <a:lnTo>
                  <a:pt x="58450" y="21260"/>
                </a:lnTo>
                <a:lnTo>
                  <a:pt x="58440" y="21270"/>
                </a:lnTo>
                <a:lnTo>
                  <a:pt x="58430" y="21310"/>
                </a:lnTo>
                <a:lnTo>
                  <a:pt x="58430" y="21320"/>
                </a:lnTo>
                <a:lnTo>
                  <a:pt x="58440" y="21340"/>
                </a:lnTo>
                <a:lnTo>
                  <a:pt x="58440" y="21350"/>
                </a:lnTo>
                <a:lnTo>
                  <a:pt x="58440" y="21360"/>
                </a:lnTo>
                <a:lnTo>
                  <a:pt x="58440" y="21370"/>
                </a:lnTo>
                <a:lnTo>
                  <a:pt x="58450" y="21390"/>
                </a:lnTo>
                <a:lnTo>
                  <a:pt x="58450" y="21410"/>
                </a:lnTo>
                <a:lnTo>
                  <a:pt x="58450" y="21420"/>
                </a:lnTo>
                <a:lnTo>
                  <a:pt x="58460" y="21450"/>
                </a:lnTo>
                <a:lnTo>
                  <a:pt x="58430" y="21450"/>
                </a:lnTo>
                <a:lnTo>
                  <a:pt x="58420" y="21450"/>
                </a:lnTo>
                <a:lnTo>
                  <a:pt x="58410" y="21450"/>
                </a:lnTo>
                <a:lnTo>
                  <a:pt x="58390" y="21460"/>
                </a:lnTo>
                <a:lnTo>
                  <a:pt x="58380" y="21470"/>
                </a:lnTo>
                <a:lnTo>
                  <a:pt x="58360" y="21480"/>
                </a:lnTo>
                <a:lnTo>
                  <a:pt x="58350" y="21500"/>
                </a:lnTo>
                <a:lnTo>
                  <a:pt x="58340" y="21510"/>
                </a:lnTo>
                <a:lnTo>
                  <a:pt x="58330" y="21540"/>
                </a:lnTo>
                <a:lnTo>
                  <a:pt x="58310" y="21540"/>
                </a:lnTo>
                <a:lnTo>
                  <a:pt x="58270" y="21550"/>
                </a:lnTo>
                <a:lnTo>
                  <a:pt x="58240" y="21560"/>
                </a:lnTo>
                <a:lnTo>
                  <a:pt x="58200" y="21570"/>
                </a:lnTo>
                <a:lnTo>
                  <a:pt x="58180" y="21580"/>
                </a:lnTo>
                <a:lnTo>
                  <a:pt x="58130" y="21590"/>
                </a:lnTo>
                <a:lnTo>
                  <a:pt x="58120" y="21590"/>
                </a:lnTo>
                <a:lnTo>
                  <a:pt x="58100" y="21590"/>
                </a:lnTo>
                <a:lnTo>
                  <a:pt x="58070" y="21600"/>
                </a:lnTo>
                <a:lnTo>
                  <a:pt x="58060" y="21610"/>
                </a:lnTo>
                <a:lnTo>
                  <a:pt x="58040" y="21620"/>
                </a:lnTo>
                <a:lnTo>
                  <a:pt x="58020" y="21640"/>
                </a:lnTo>
                <a:lnTo>
                  <a:pt x="58010" y="21640"/>
                </a:lnTo>
                <a:lnTo>
                  <a:pt x="58000" y="21660"/>
                </a:lnTo>
                <a:lnTo>
                  <a:pt x="57990" y="21670"/>
                </a:lnTo>
                <a:lnTo>
                  <a:pt x="57980" y="21680"/>
                </a:lnTo>
                <a:lnTo>
                  <a:pt x="57960" y="21710"/>
                </a:lnTo>
                <a:lnTo>
                  <a:pt x="57960" y="21720"/>
                </a:lnTo>
                <a:lnTo>
                  <a:pt x="57910" y="21720"/>
                </a:lnTo>
                <a:lnTo>
                  <a:pt x="57870" y="21710"/>
                </a:lnTo>
                <a:lnTo>
                  <a:pt x="57850" y="21710"/>
                </a:lnTo>
                <a:lnTo>
                  <a:pt x="57820" y="21710"/>
                </a:lnTo>
                <a:lnTo>
                  <a:pt x="57800" y="21710"/>
                </a:lnTo>
                <a:lnTo>
                  <a:pt x="57760" y="21700"/>
                </a:lnTo>
                <a:lnTo>
                  <a:pt x="57750" y="21700"/>
                </a:lnTo>
                <a:lnTo>
                  <a:pt x="57740" y="21680"/>
                </a:lnTo>
                <a:lnTo>
                  <a:pt x="57730" y="21680"/>
                </a:lnTo>
                <a:lnTo>
                  <a:pt x="57710" y="21660"/>
                </a:lnTo>
                <a:lnTo>
                  <a:pt x="57690" y="21640"/>
                </a:lnTo>
                <a:lnTo>
                  <a:pt x="57690" y="21620"/>
                </a:lnTo>
                <a:lnTo>
                  <a:pt x="57670" y="21600"/>
                </a:lnTo>
                <a:lnTo>
                  <a:pt x="57670" y="21610"/>
                </a:lnTo>
                <a:lnTo>
                  <a:pt x="57660" y="21610"/>
                </a:lnTo>
                <a:lnTo>
                  <a:pt x="57650" y="21610"/>
                </a:lnTo>
                <a:lnTo>
                  <a:pt x="57640" y="21600"/>
                </a:lnTo>
                <a:lnTo>
                  <a:pt x="57630" y="21600"/>
                </a:lnTo>
                <a:lnTo>
                  <a:pt x="57630" y="21590"/>
                </a:lnTo>
                <a:lnTo>
                  <a:pt x="57610" y="21600"/>
                </a:lnTo>
                <a:lnTo>
                  <a:pt x="57600" y="21600"/>
                </a:lnTo>
                <a:lnTo>
                  <a:pt x="57580" y="21590"/>
                </a:lnTo>
                <a:lnTo>
                  <a:pt x="57560" y="21590"/>
                </a:lnTo>
                <a:lnTo>
                  <a:pt x="57530" y="21590"/>
                </a:lnTo>
                <a:lnTo>
                  <a:pt x="57520" y="21590"/>
                </a:lnTo>
                <a:lnTo>
                  <a:pt x="57510" y="21590"/>
                </a:lnTo>
                <a:lnTo>
                  <a:pt x="57510" y="21600"/>
                </a:lnTo>
                <a:lnTo>
                  <a:pt x="57490" y="21600"/>
                </a:lnTo>
                <a:lnTo>
                  <a:pt x="57480" y="21600"/>
                </a:lnTo>
                <a:lnTo>
                  <a:pt x="57470" y="21600"/>
                </a:lnTo>
                <a:lnTo>
                  <a:pt x="57470" y="21590"/>
                </a:lnTo>
                <a:lnTo>
                  <a:pt x="57450" y="21580"/>
                </a:lnTo>
                <a:lnTo>
                  <a:pt x="57440" y="21570"/>
                </a:lnTo>
                <a:lnTo>
                  <a:pt x="57410" y="21550"/>
                </a:lnTo>
                <a:lnTo>
                  <a:pt x="57410" y="21540"/>
                </a:lnTo>
                <a:lnTo>
                  <a:pt x="57400" y="21530"/>
                </a:lnTo>
                <a:lnTo>
                  <a:pt x="57390" y="21510"/>
                </a:lnTo>
                <a:lnTo>
                  <a:pt x="57380" y="21500"/>
                </a:lnTo>
                <a:lnTo>
                  <a:pt x="57380" y="21540"/>
                </a:lnTo>
                <a:lnTo>
                  <a:pt x="57380" y="21550"/>
                </a:lnTo>
                <a:lnTo>
                  <a:pt x="57370" y="21570"/>
                </a:lnTo>
                <a:lnTo>
                  <a:pt x="57370" y="21580"/>
                </a:lnTo>
                <a:lnTo>
                  <a:pt x="57370" y="21590"/>
                </a:lnTo>
                <a:lnTo>
                  <a:pt x="57360" y="21600"/>
                </a:lnTo>
                <a:lnTo>
                  <a:pt x="57360" y="21620"/>
                </a:lnTo>
                <a:lnTo>
                  <a:pt x="57360" y="21630"/>
                </a:lnTo>
                <a:lnTo>
                  <a:pt x="57320" y="21640"/>
                </a:lnTo>
                <a:lnTo>
                  <a:pt x="57300" y="21650"/>
                </a:lnTo>
                <a:lnTo>
                  <a:pt x="57280" y="21670"/>
                </a:lnTo>
                <a:lnTo>
                  <a:pt x="57240" y="21690"/>
                </a:lnTo>
                <a:lnTo>
                  <a:pt x="57210" y="21710"/>
                </a:lnTo>
                <a:lnTo>
                  <a:pt x="57170" y="21720"/>
                </a:lnTo>
                <a:lnTo>
                  <a:pt x="57160" y="21730"/>
                </a:lnTo>
                <a:lnTo>
                  <a:pt x="57150" y="21730"/>
                </a:lnTo>
                <a:lnTo>
                  <a:pt x="57140" y="21740"/>
                </a:lnTo>
                <a:lnTo>
                  <a:pt x="57120" y="21760"/>
                </a:lnTo>
                <a:lnTo>
                  <a:pt x="57110" y="21770"/>
                </a:lnTo>
                <a:lnTo>
                  <a:pt x="57110" y="21790"/>
                </a:lnTo>
                <a:lnTo>
                  <a:pt x="57120" y="21820"/>
                </a:lnTo>
                <a:lnTo>
                  <a:pt x="57130" y="21830"/>
                </a:lnTo>
                <a:lnTo>
                  <a:pt x="57150" y="21850"/>
                </a:lnTo>
                <a:lnTo>
                  <a:pt x="57170" y="21880"/>
                </a:lnTo>
                <a:lnTo>
                  <a:pt x="57190" y="21890"/>
                </a:lnTo>
                <a:lnTo>
                  <a:pt x="57210" y="21900"/>
                </a:lnTo>
                <a:lnTo>
                  <a:pt x="57230" y="21920"/>
                </a:lnTo>
                <a:lnTo>
                  <a:pt x="57230" y="21930"/>
                </a:lnTo>
                <a:lnTo>
                  <a:pt x="57220" y="21950"/>
                </a:lnTo>
                <a:lnTo>
                  <a:pt x="57210" y="21960"/>
                </a:lnTo>
                <a:lnTo>
                  <a:pt x="57200" y="21980"/>
                </a:lnTo>
                <a:lnTo>
                  <a:pt x="57200" y="22000"/>
                </a:lnTo>
                <a:lnTo>
                  <a:pt x="57190" y="22020"/>
                </a:lnTo>
                <a:lnTo>
                  <a:pt x="57180" y="22030"/>
                </a:lnTo>
                <a:lnTo>
                  <a:pt x="57170" y="22040"/>
                </a:lnTo>
                <a:lnTo>
                  <a:pt x="57160" y="22050"/>
                </a:lnTo>
                <a:lnTo>
                  <a:pt x="57150" y="22060"/>
                </a:lnTo>
                <a:lnTo>
                  <a:pt x="57140" y="22070"/>
                </a:lnTo>
                <a:lnTo>
                  <a:pt x="57130" y="22090"/>
                </a:lnTo>
                <a:lnTo>
                  <a:pt x="57120" y="22100"/>
                </a:lnTo>
                <a:lnTo>
                  <a:pt x="57110" y="22110"/>
                </a:lnTo>
                <a:lnTo>
                  <a:pt x="57120" y="22130"/>
                </a:lnTo>
                <a:lnTo>
                  <a:pt x="57120" y="22140"/>
                </a:lnTo>
                <a:lnTo>
                  <a:pt x="57140" y="22160"/>
                </a:lnTo>
                <a:lnTo>
                  <a:pt x="57140" y="22170"/>
                </a:lnTo>
                <a:lnTo>
                  <a:pt x="57150" y="22190"/>
                </a:lnTo>
                <a:lnTo>
                  <a:pt x="57170" y="22230"/>
                </a:lnTo>
                <a:lnTo>
                  <a:pt x="57170" y="22250"/>
                </a:lnTo>
                <a:lnTo>
                  <a:pt x="57180" y="22270"/>
                </a:lnTo>
                <a:lnTo>
                  <a:pt x="57190" y="22300"/>
                </a:lnTo>
                <a:lnTo>
                  <a:pt x="57200" y="22310"/>
                </a:lnTo>
                <a:lnTo>
                  <a:pt x="57200" y="22320"/>
                </a:lnTo>
                <a:lnTo>
                  <a:pt x="57210" y="22340"/>
                </a:lnTo>
                <a:lnTo>
                  <a:pt x="57220" y="22360"/>
                </a:lnTo>
                <a:lnTo>
                  <a:pt x="57220" y="22370"/>
                </a:lnTo>
                <a:lnTo>
                  <a:pt x="57230" y="22380"/>
                </a:lnTo>
                <a:lnTo>
                  <a:pt x="57230" y="22400"/>
                </a:lnTo>
                <a:lnTo>
                  <a:pt x="57240" y="22410"/>
                </a:lnTo>
                <a:lnTo>
                  <a:pt x="57230" y="22420"/>
                </a:lnTo>
                <a:lnTo>
                  <a:pt x="57230" y="22430"/>
                </a:lnTo>
                <a:lnTo>
                  <a:pt x="57220" y="22440"/>
                </a:lnTo>
                <a:lnTo>
                  <a:pt x="57220" y="22460"/>
                </a:lnTo>
                <a:lnTo>
                  <a:pt x="57210" y="22470"/>
                </a:lnTo>
                <a:lnTo>
                  <a:pt x="57200" y="22490"/>
                </a:lnTo>
                <a:lnTo>
                  <a:pt x="57190" y="22500"/>
                </a:lnTo>
                <a:lnTo>
                  <a:pt x="57190" y="22510"/>
                </a:lnTo>
                <a:lnTo>
                  <a:pt x="57180" y="22520"/>
                </a:lnTo>
                <a:lnTo>
                  <a:pt x="57170" y="22530"/>
                </a:lnTo>
                <a:lnTo>
                  <a:pt x="57160" y="22540"/>
                </a:lnTo>
                <a:lnTo>
                  <a:pt x="57150" y="22550"/>
                </a:lnTo>
                <a:lnTo>
                  <a:pt x="57140" y="22560"/>
                </a:lnTo>
                <a:lnTo>
                  <a:pt x="57140" y="22570"/>
                </a:lnTo>
                <a:lnTo>
                  <a:pt x="57120" y="22580"/>
                </a:lnTo>
                <a:lnTo>
                  <a:pt x="57110" y="22590"/>
                </a:lnTo>
                <a:lnTo>
                  <a:pt x="57100" y="22600"/>
                </a:lnTo>
                <a:lnTo>
                  <a:pt x="57080" y="22610"/>
                </a:lnTo>
                <a:lnTo>
                  <a:pt x="57070" y="22610"/>
                </a:lnTo>
                <a:lnTo>
                  <a:pt x="57050" y="22610"/>
                </a:lnTo>
                <a:lnTo>
                  <a:pt x="57040" y="22610"/>
                </a:lnTo>
                <a:lnTo>
                  <a:pt x="57030" y="22620"/>
                </a:lnTo>
                <a:lnTo>
                  <a:pt x="57020" y="22630"/>
                </a:lnTo>
                <a:lnTo>
                  <a:pt x="57010" y="22630"/>
                </a:lnTo>
                <a:lnTo>
                  <a:pt x="57000" y="22640"/>
                </a:lnTo>
                <a:lnTo>
                  <a:pt x="56990" y="22650"/>
                </a:lnTo>
                <a:lnTo>
                  <a:pt x="56980" y="22650"/>
                </a:lnTo>
                <a:lnTo>
                  <a:pt x="56970" y="22640"/>
                </a:lnTo>
                <a:lnTo>
                  <a:pt x="56960" y="22620"/>
                </a:lnTo>
                <a:lnTo>
                  <a:pt x="56950" y="22610"/>
                </a:lnTo>
                <a:lnTo>
                  <a:pt x="56940" y="22600"/>
                </a:lnTo>
                <a:lnTo>
                  <a:pt x="56930" y="22580"/>
                </a:lnTo>
                <a:lnTo>
                  <a:pt x="56930" y="22570"/>
                </a:lnTo>
                <a:lnTo>
                  <a:pt x="56920" y="22560"/>
                </a:lnTo>
                <a:lnTo>
                  <a:pt x="56910" y="22550"/>
                </a:lnTo>
                <a:lnTo>
                  <a:pt x="56910" y="22540"/>
                </a:lnTo>
                <a:lnTo>
                  <a:pt x="56900" y="22530"/>
                </a:lnTo>
                <a:lnTo>
                  <a:pt x="56900" y="22520"/>
                </a:lnTo>
                <a:lnTo>
                  <a:pt x="56890" y="22510"/>
                </a:lnTo>
                <a:lnTo>
                  <a:pt x="56890" y="22500"/>
                </a:lnTo>
                <a:lnTo>
                  <a:pt x="56890" y="22490"/>
                </a:lnTo>
                <a:lnTo>
                  <a:pt x="56880" y="22490"/>
                </a:lnTo>
                <a:lnTo>
                  <a:pt x="56870" y="22490"/>
                </a:lnTo>
                <a:lnTo>
                  <a:pt x="56860" y="22500"/>
                </a:lnTo>
                <a:lnTo>
                  <a:pt x="56840" y="22510"/>
                </a:lnTo>
                <a:lnTo>
                  <a:pt x="56830" y="22510"/>
                </a:lnTo>
                <a:lnTo>
                  <a:pt x="56820" y="22510"/>
                </a:lnTo>
                <a:lnTo>
                  <a:pt x="56810" y="22520"/>
                </a:lnTo>
                <a:lnTo>
                  <a:pt x="56800" y="22530"/>
                </a:lnTo>
                <a:lnTo>
                  <a:pt x="56790" y="22530"/>
                </a:lnTo>
                <a:lnTo>
                  <a:pt x="56780" y="22540"/>
                </a:lnTo>
                <a:lnTo>
                  <a:pt x="56770" y="22540"/>
                </a:lnTo>
                <a:lnTo>
                  <a:pt x="56760" y="22550"/>
                </a:lnTo>
                <a:lnTo>
                  <a:pt x="56750" y="22560"/>
                </a:lnTo>
                <a:lnTo>
                  <a:pt x="56750" y="22570"/>
                </a:lnTo>
                <a:lnTo>
                  <a:pt x="56740" y="22570"/>
                </a:lnTo>
                <a:lnTo>
                  <a:pt x="56730" y="22560"/>
                </a:lnTo>
                <a:lnTo>
                  <a:pt x="56720" y="22560"/>
                </a:lnTo>
                <a:lnTo>
                  <a:pt x="56710" y="22560"/>
                </a:lnTo>
                <a:lnTo>
                  <a:pt x="56700" y="22560"/>
                </a:lnTo>
                <a:lnTo>
                  <a:pt x="56700" y="22550"/>
                </a:lnTo>
                <a:lnTo>
                  <a:pt x="56690" y="22550"/>
                </a:lnTo>
                <a:lnTo>
                  <a:pt x="56680" y="22560"/>
                </a:lnTo>
                <a:lnTo>
                  <a:pt x="56660" y="22570"/>
                </a:lnTo>
                <a:lnTo>
                  <a:pt x="56650" y="22580"/>
                </a:lnTo>
                <a:lnTo>
                  <a:pt x="56640" y="22590"/>
                </a:lnTo>
                <a:lnTo>
                  <a:pt x="56630" y="22590"/>
                </a:lnTo>
                <a:lnTo>
                  <a:pt x="56620" y="22590"/>
                </a:lnTo>
                <a:lnTo>
                  <a:pt x="56610" y="22590"/>
                </a:lnTo>
                <a:lnTo>
                  <a:pt x="56600" y="22590"/>
                </a:lnTo>
                <a:lnTo>
                  <a:pt x="56590" y="22600"/>
                </a:lnTo>
                <a:lnTo>
                  <a:pt x="56580" y="22600"/>
                </a:lnTo>
                <a:lnTo>
                  <a:pt x="56570" y="22600"/>
                </a:lnTo>
                <a:lnTo>
                  <a:pt x="56560" y="22610"/>
                </a:lnTo>
                <a:lnTo>
                  <a:pt x="56550" y="22610"/>
                </a:lnTo>
                <a:lnTo>
                  <a:pt x="56550" y="22620"/>
                </a:lnTo>
                <a:lnTo>
                  <a:pt x="56540" y="22620"/>
                </a:lnTo>
                <a:lnTo>
                  <a:pt x="56530" y="22610"/>
                </a:lnTo>
                <a:lnTo>
                  <a:pt x="56520" y="22620"/>
                </a:lnTo>
                <a:lnTo>
                  <a:pt x="56520" y="22610"/>
                </a:lnTo>
                <a:lnTo>
                  <a:pt x="56510" y="22610"/>
                </a:lnTo>
                <a:lnTo>
                  <a:pt x="56510" y="22620"/>
                </a:lnTo>
                <a:lnTo>
                  <a:pt x="56500" y="22620"/>
                </a:lnTo>
                <a:lnTo>
                  <a:pt x="56500" y="22610"/>
                </a:lnTo>
                <a:lnTo>
                  <a:pt x="56490" y="22600"/>
                </a:lnTo>
                <a:lnTo>
                  <a:pt x="56480" y="22610"/>
                </a:lnTo>
                <a:lnTo>
                  <a:pt x="56470" y="22600"/>
                </a:lnTo>
                <a:lnTo>
                  <a:pt x="56460" y="22600"/>
                </a:lnTo>
                <a:lnTo>
                  <a:pt x="56450" y="22590"/>
                </a:lnTo>
                <a:lnTo>
                  <a:pt x="56440" y="22590"/>
                </a:lnTo>
                <a:lnTo>
                  <a:pt x="56430" y="22600"/>
                </a:lnTo>
                <a:lnTo>
                  <a:pt x="56420" y="22600"/>
                </a:lnTo>
                <a:lnTo>
                  <a:pt x="56410" y="22600"/>
                </a:lnTo>
                <a:lnTo>
                  <a:pt x="56400" y="22590"/>
                </a:lnTo>
                <a:lnTo>
                  <a:pt x="56400" y="22600"/>
                </a:lnTo>
                <a:lnTo>
                  <a:pt x="56390" y="22600"/>
                </a:lnTo>
                <a:lnTo>
                  <a:pt x="56380" y="22600"/>
                </a:lnTo>
                <a:lnTo>
                  <a:pt x="56370" y="22600"/>
                </a:lnTo>
                <a:lnTo>
                  <a:pt x="56370" y="22610"/>
                </a:lnTo>
                <a:lnTo>
                  <a:pt x="56360" y="22610"/>
                </a:lnTo>
                <a:lnTo>
                  <a:pt x="56360" y="22620"/>
                </a:lnTo>
                <a:lnTo>
                  <a:pt x="56360" y="22630"/>
                </a:lnTo>
                <a:lnTo>
                  <a:pt x="56360" y="22640"/>
                </a:lnTo>
                <a:lnTo>
                  <a:pt x="56370" y="22640"/>
                </a:lnTo>
                <a:lnTo>
                  <a:pt x="56370" y="22650"/>
                </a:lnTo>
                <a:lnTo>
                  <a:pt x="56370" y="22660"/>
                </a:lnTo>
                <a:lnTo>
                  <a:pt x="56360" y="22660"/>
                </a:lnTo>
                <a:lnTo>
                  <a:pt x="56360" y="22670"/>
                </a:lnTo>
                <a:lnTo>
                  <a:pt x="56360" y="22680"/>
                </a:lnTo>
                <a:lnTo>
                  <a:pt x="56350" y="22680"/>
                </a:lnTo>
                <a:lnTo>
                  <a:pt x="56350" y="22690"/>
                </a:lnTo>
                <a:lnTo>
                  <a:pt x="56350" y="22710"/>
                </a:lnTo>
                <a:lnTo>
                  <a:pt x="56350" y="22730"/>
                </a:lnTo>
                <a:lnTo>
                  <a:pt x="56350" y="22750"/>
                </a:lnTo>
                <a:lnTo>
                  <a:pt x="56340" y="22770"/>
                </a:lnTo>
                <a:lnTo>
                  <a:pt x="56340" y="22790"/>
                </a:lnTo>
                <a:lnTo>
                  <a:pt x="56340" y="22800"/>
                </a:lnTo>
                <a:lnTo>
                  <a:pt x="56350" y="22810"/>
                </a:lnTo>
                <a:lnTo>
                  <a:pt x="56350" y="22820"/>
                </a:lnTo>
                <a:lnTo>
                  <a:pt x="56350" y="22830"/>
                </a:lnTo>
                <a:lnTo>
                  <a:pt x="56350" y="22850"/>
                </a:lnTo>
                <a:lnTo>
                  <a:pt x="56350" y="22860"/>
                </a:lnTo>
                <a:lnTo>
                  <a:pt x="56320" y="22860"/>
                </a:lnTo>
                <a:lnTo>
                  <a:pt x="56300" y="22860"/>
                </a:lnTo>
                <a:lnTo>
                  <a:pt x="56290" y="22860"/>
                </a:lnTo>
                <a:lnTo>
                  <a:pt x="56280" y="22860"/>
                </a:lnTo>
                <a:lnTo>
                  <a:pt x="56270" y="22850"/>
                </a:lnTo>
                <a:lnTo>
                  <a:pt x="56270" y="22860"/>
                </a:lnTo>
                <a:lnTo>
                  <a:pt x="56260" y="22860"/>
                </a:lnTo>
                <a:lnTo>
                  <a:pt x="56250" y="22870"/>
                </a:lnTo>
                <a:lnTo>
                  <a:pt x="56240" y="22880"/>
                </a:lnTo>
                <a:lnTo>
                  <a:pt x="56230" y="22880"/>
                </a:lnTo>
                <a:lnTo>
                  <a:pt x="56220" y="22890"/>
                </a:lnTo>
                <a:lnTo>
                  <a:pt x="56210" y="22890"/>
                </a:lnTo>
                <a:lnTo>
                  <a:pt x="56200" y="22900"/>
                </a:lnTo>
                <a:lnTo>
                  <a:pt x="56190" y="22900"/>
                </a:lnTo>
                <a:lnTo>
                  <a:pt x="56180" y="22910"/>
                </a:lnTo>
                <a:lnTo>
                  <a:pt x="56170" y="22910"/>
                </a:lnTo>
                <a:lnTo>
                  <a:pt x="56160" y="22910"/>
                </a:lnTo>
                <a:lnTo>
                  <a:pt x="56150" y="22910"/>
                </a:lnTo>
                <a:lnTo>
                  <a:pt x="56140" y="22910"/>
                </a:lnTo>
                <a:lnTo>
                  <a:pt x="56130" y="22920"/>
                </a:lnTo>
                <a:lnTo>
                  <a:pt x="56120" y="22920"/>
                </a:lnTo>
                <a:lnTo>
                  <a:pt x="56110" y="22920"/>
                </a:lnTo>
                <a:lnTo>
                  <a:pt x="56100" y="22920"/>
                </a:lnTo>
                <a:lnTo>
                  <a:pt x="56100" y="22930"/>
                </a:lnTo>
                <a:lnTo>
                  <a:pt x="56090" y="22930"/>
                </a:lnTo>
                <a:lnTo>
                  <a:pt x="56080" y="22940"/>
                </a:lnTo>
                <a:lnTo>
                  <a:pt x="56060" y="22940"/>
                </a:lnTo>
                <a:lnTo>
                  <a:pt x="56050" y="22940"/>
                </a:lnTo>
                <a:lnTo>
                  <a:pt x="56030" y="22950"/>
                </a:lnTo>
                <a:lnTo>
                  <a:pt x="56020" y="22950"/>
                </a:lnTo>
                <a:lnTo>
                  <a:pt x="56020" y="22960"/>
                </a:lnTo>
                <a:lnTo>
                  <a:pt x="56010" y="22960"/>
                </a:lnTo>
                <a:lnTo>
                  <a:pt x="56010" y="22970"/>
                </a:lnTo>
                <a:lnTo>
                  <a:pt x="56000" y="22980"/>
                </a:lnTo>
                <a:lnTo>
                  <a:pt x="56000" y="22990"/>
                </a:lnTo>
                <a:lnTo>
                  <a:pt x="55990" y="23000"/>
                </a:lnTo>
                <a:lnTo>
                  <a:pt x="55980" y="23010"/>
                </a:lnTo>
                <a:lnTo>
                  <a:pt x="55970" y="23020"/>
                </a:lnTo>
                <a:lnTo>
                  <a:pt x="55960" y="23040"/>
                </a:lnTo>
                <a:lnTo>
                  <a:pt x="55960" y="23050"/>
                </a:lnTo>
                <a:lnTo>
                  <a:pt x="55950" y="23050"/>
                </a:lnTo>
                <a:lnTo>
                  <a:pt x="55940" y="23040"/>
                </a:lnTo>
                <a:lnTo>
                  <a:pt x="55930" y="23040"/>
                </a:lnTo>
                <a:lnTo>
                  <a:pt x="55920" y="23040"/>
                </a:lnTo>
                <a:lnTo>
                  <a:pt x="55910" y="23040"/>
                </a:lnTo>
                <a:lnTo>
                  <a:pt x="55900" y="23040"/>
                </a:lnTo>
                <a:lnTo>
                  <a:pt x="55900" y="23050"/>
                </a:lnTo>
                <a:lnTo>
                  <a:pt x="55900" y="23060"/>
                </a:lnTo>
                <a:lnTo>
                  <a:pt x="55900" y="23070"/>
                </a:lnTo>
                <a:lnTo>
                  <a:pt x="55900" y="23080"/>
                </a:lnTo>
                <a:lnTo>
                  <a:pt x="55900" y="23090"/>
                </a:lnTo>
                <a:lnTo>
                  <a:pt x="55900" y="23100"/>
                </a:lnTo>
                <a:lnTo>
                  <a:pt x="55890" y="23100"/>
                </a:lnTo>
                <a:lnTo>
                  <a:pt x="55890" y="23110"/>
                </a:lnTo>
                <a:lnTo>
                  <a:pt x="55890" y="23120"/>
                </a:lnTo>
                <a:lnTo>
                  <a:pt x="55880" y="23120"/>
                </a:lnTo>
                <a:lnTo>
                  <a:pt x="55870" y="23120"/>
                </a:lnTo>
                <a:lnTo>
                  <a:pt x="55860" y="23130"/>
                </a:lnTo>
                <a:lnTo>
                  <a:pt x="55850" y="23140"/>
                </a:lnTo>
                <a:lnTo>
                  <a:pt x="55840" y="23150"/>
                </a:lnTo>
                <a:lnTo>
                  <a:pt x="55830" y="23160"/>
                </a:lnTo>
                <a:lnTo>
                  <a:pt x="55820" y="23160"/>
                </a:lnTo>
                <a:lnTo>
                  <a:pt x="55820" y="23170"/>
                </a:lnTo>
                <a:lnTo>
                  <a:pt x="55810" y="23180"/>
                </a:lnTo>
                <a:lnTo>
                  <a:pt x="55800" y="23190"/>
                </a:lnTo>
                <a:lnTo>
                  <a:pt x="55790" y="23190"/>
                </a:lnTo>
                <a:lnTo>
                  <a:pt x="55780" y="23190"/>
                </a:lnTo>
                <a:lnTo>
                  <a:pt x="55780" y="23200"/>
                </a:lnTo>
                <a:lnTo>
                  <a:pt x="55790" y="23210"/>
                </a:lnTo>
                <a:lnTo>
                  <a:pt x="55790" y="23220"/>
                </a:lnTo>
                <a:lnTo>
                  <a:pt x="55780" y="23240"/>
                </a:lnTo>
                <a:lnTo>
                  <a:pt x="55780" y="23250"/>
                </a:lnTo>
                <a:lnTo>
                  <a:pt x="55780" y="23260"/>
                </a:lnTo>
                <a:lnTo>
                  <a:pt x="55790" y="23270"/>
                </a:lnTo>
                <a:lnTo>
                  <a:pt x="55780" y="23270"/>
                </a:lnTo>
                <a:lnTo>
                  <a:pt x="55780" y="23280"/>
                </a:lnTo>
                <a:lnTo>
                  <a:pt x="55780" y="23290"/>
                </a:lnTo>
                <a:lnTo>
                  <a:pt x="55790" y="23300"/>
                </a:lnTo>
                <a:lnTo>
                  <a:pt x="55790" y="23320"/>
                </a:lnTo>
                <a:lnTo>
                  <a:pt x="55800" y="23320"/>
                </a:lnTo>
                <a:lnTo>
                  <a:pt x="55800" y="23330"/>
                </a:lnTo>
                <a:lnTo>
                  <a:pt x="55800" y="23340"/>
                </a:lnTo>
                <a:lnTo>
                  <a:pt x="55810" y="23350"/>
                </a:lnTo>
                <a:lnTo>
                  <a:pt x="55810" y="23360"/>
                </a:lnTo>
                <a:lnTo>
                  <a:pt x="55820" y="23360"/>
                </a:lnTo>
                <a:lnTo>
                  <a:pt x="55830" y="23360"/>
                </a:lnTo>
                <a:lnTo>
                  <a:pt x="55840" y="23360"/>
                </a:lnTo>
                <a:lnTo>
                  <a:pt x="55840" y="23370"/>
                </a:lnTo>
                <a:lnTo>
                  <a:pt x="55850" y="23370"/>
                </a:lnTo>
                <a:lnTo>
                  <a:pt x="55860" y="23370"/>
                </a:lnTo>
                <a:lnTo>
                  <a:pt x="55870" y="23380"/>
                </a:lnTo>
                <a:lnTo>
                  <a:pt x="55870" y="23390"/>
                </a:lnTo>
                <a:lnTo>
                  <a:pt x="55870" y="23400"/>
                </a:lnTo>
                <a:lnTo>
                  <a:pt x="55870" y="23410"/>
                </a:lnTo>
                <a:lnTo>
                  <a:pt x="55860" y="23420"/>
                </a:lnTo>
                <a:lnTo>
                  <a:pt x="55870" y="23420"/>
                </a:lnTo>
                <a:lnTo>
                  <a:pt x="55870" y="23430"/>
                </a:lnTo>
                <a:lnTo>
                  <a:pt x="55880" y="23430"/>
                </a:lnTo>
                <a:lnTo>
                  <a:pt x="55890" y="23440"/>
                </a:lnTo>
                <a:lnTo>
                  <a:pt x="55890" y="23450"/>
                </a:lnTo>
                <a:lnTo>
                  <a:pt x="55890" y="23460"/>
                </a:lnTo>
                <a:lnTo>
                  <a:pt x="55890" y="23470"/>
                </a:lnTo>
                <a:lnTo>
                  <a:pt x="55880" y="23470"/>
                </a:lnTo>
                <a:lnTo>
                  <a:pt x="55880" y="23480"/>
                </a:lnTo>
                <a:lnTo>
                  <a:pt x="55880" y="23490"/>
                </a:lnTo>
                <a:lnTo>
                  <a:pt x="55890" y="23500"/>
                </a:lnTo>
                <a:lnTo>
                  <a:pt x="55890" y="23510"/>
                </a:lnTo>
                <a:lnTo>
                  <a:pt x="55890" y="23520"/>
                </a:lnTo>
                <a:lnTo>
                  <a:pt x="55890" y="23530"/>
                </a:lnTo>
                <a:lnTo>
                  <a:pt x="55890" y="23540"/>
                </a:lnTo>
                <a:lnTo>
                  <a:pt x="55890" y="23550"/>
                </a:lnTo>
                <a:lnTo>
                  <a:pt x="55890" y="23560"/>
                </a:lnTo>
                <a:lnTo>
                  <a:pt x="55900" y="23560"/>
                </a:lnTo>
                <a:lnTo>
                  <a:pt x="55900" y="23570"/>
                </a:lnTo>
                <a:lnTo>
                  <a:pt x="55900" y="23580"/>
                </a:lnTo>
                <a:lnTo>
                  <a:pt x="55790" y="23540"/>
                </a:lnTo>
                <a:lnTo>
                  <a:pt x="55730" y="23560"/>
                </a:lnTo>
                <a:lnTo>
                  <a:pt x="55510" y="23600"/>
                </a:lnTo>
                <a:lnTo>
                  <a:pt x="55490" y="23610"/>
                </a:lnTo>
                <a:lnTo>
                  <a:pt x="55320" y="23650"/>
                </a:lnTo>
                <a:lnTo>
                  <a:pt x="55300" y="23660"/>
                </a:lnTo>
                <a:lnTo>
                  <a:pt x="55290" y="23660"/>
                </a:lnTo>
                <a:lnTo>
                  <a:pt x="55280" y="23650"/>
                </a:lnTo>
                <a:lnTo>
                  <a:pt x="55270" y="23640"/>
                </a:lnTo>
                <a:lnTo>
                  <a:pt x="55260" y="23640"/>
                </a:lnTo>
                <a:lnTo>
                  <a:pt x="55250" y="23630"/>
                </a:lnTo>
                <a:lnTo>
                  <a:pt x="55240" y="23620"/>
                </a:lnTo>
                <a:lnTo>
                  <a:pt x="55220" y="23610"/>
                </a:lnTo>
                <a:lnTo>
                  <a:pt x="55220" y="23600"/>
                </a:lnTo>
                <a:lnTo>
                  <a:pt x="55210" y="23590"/>
                </a:lnTo>
                <a:lnTo>
                  <a:pt x="55200" y="23580"/>
                </a:lnTo>
                <a:lnTo>
                  <a:pt x="55190" y="23580"/>
                </a:lnTo>
                <a:lnTo>
                  <a:pt x="55190" y="23570"/>
                </a:lnTo>
                <a:lnTo>
                  <a:pt x="55200" y="23560"/>
                </a:lnTo>
                <a:lnTo>
                  <a:pt x="55200" y="23550"/>
                </a:lnTo>
                <a:lnTo>
                  <a:pt x="55200" y="23540"/>
                </a:lnTo>
                <a:lnTo>
                  <a:pt x="55200" y="23530"/>
                </a:lnTo>
                <a:lnTo>
                  <a:pt x="55190" y="23530"/>
                </a:lnTo>
                <a:lnTo>
                  <a:pt x="55180" y="23520"/>
                </a:lnTo>
                <a:lnTo>
                  <a:pt x="55170" y="23520"/>
                </a:lnTo>
                <a:lnTo>
                  <a:pt x="55160" y="23520"/>
                </a:lnTo>
                <a:lnTo>
                  <a:pt x="55150" y="23510"/>
                </a:lnTo>
                <a:lnTo>
                  <a:pt x="55150" y="23500"/>
                </a:lnTo>
                <a:lnTo>
                  <a:pt x="55140" y="23500"/>
                </a:lnTo>
                <a:lnTo>
                  <a:pt x="55140" y="23490"/>
                </a:lnTo>
                <a:lnTo>
                  <a:pt x="55140" y="23480"/>
                </a:lnTo>
                <a:lnTo>
                  <a:pt x="55140" y="23470"/>
                </a:lnTo>
                <a:lnTo>
                  <a:pt x="55140" y="23460"/>
                </a:lnTo>
                <a:lnTo>
                  <a:pt x="55140" y="23450"/>
                </a:lnTo>
                <a:lnTo>
                  <a:pt x="55140" y="23440"/>
                </a:lnTo>
                <a:lnTo>
                  <a:pt x="55140" y="23430"/>
                </a:lnTo>
                <a:lnTo>
                  <a:pt x="55140" y="23420"/>
                </a:lnTo>
                <a:lnTo>
                  <a:pt x="55140" y="23410"/>
                </a:lnTo>
                <a:lnTo>
                  <a:pt x="55130" y="23410"/>
                </a:lnTo>
                <a:lnTo>
                  <a:pt x="55130" y="23400"/>
                </a:lnTo>
                <a:lnTo>
                  <a:pt x="55130" y="23390"/>
                </a:lnTo>
                <a:lnTo>
                  <a:pt x="55130" y="23380"/>
                </a:lnTo>
                <a:lnTo>
                  <a:pt x="55140" y="23370"/>
                </a:lnTo>
                <a:lnTo>
                  <a:pt x="55140" y="23360"/>
                </a:lnTo>
                <a:lnTo>
                  <a:pt x="55130" y="23360"/>
                </a:lnTo>
                <a:lnTo>
                  <a:pt x="55130" y="23350"/>
                </a:lnTo>
                <a:lnTo>
                  <a:pt x="55130" y="23340"/>
                </a:lnTo>
                <a:lnTo>
                  <a:pt x="55130" y="23330"/>
                </a:lnTo>
                <a:lnTo>
                  <a:pt x="55120" y="23330"/>
                </a:lnTo>
                <a:lnTo>
                  <a:pt x="55110" y="23340"/>
                </a:lnTo>
                <a:lnTo>
                  <a:pt x="55100" y="23340"/>
                </a:lnTo>
                <a:lnTo>
                  <a:pt x="55100" y="23330"/>
                </a:lnTo>
                <a:lnTo>
                  <a:pt x="55090" y="23330"/>
                </a:lnTo>
                <a:lnTo>
                  <a:pt x="55090" y="23320"/>
                </a:lnTo>
                <a:lnTo>
                  <a:pt x="55090" y="23310"/>
                </a:lnTo>
                <a:lnTo>
                  <a:pt x="55090" y="23290"/>
                </a:lnTo>
                <a:lnTo>
                  <a:pt x="55100" y="23280"/>
                </a:lnTo>
                <a:lnTo>
                  <a:pt x="55100" y="23270"/>
                </a:lnTo>
                <a:lnTo>
                  <a:pt x="55090" y="23270"/>
                </a:lnTo>
                <a:lnTo>
                  <a:pt x="55080" y="23260"/>
                </a:lnTo>
                <a:lnTo>
                  <a:pt x="55070" y="23270"/>
                </a:lnTo>
                <a:lnTo>
                  <a:pt x="55080" y="23280"/>
                </a:lnTo>
                <a:lnTo>
                  <a:pt x="55080" y="23290"/>
                </a:lnTo>
                <a:lnTo>
                  <a:pt x="55080" y="23300"/>
                </a:lnTo>
                <a:lnTo>
                  <a:pt x="55080" y="23320"/>
                </a:lnTo>
                <a:lnTo>
                  <a:pt x="55080" y="23330"/>
                </a:lnTo>
                <a:lnTo>
                  <a:pt x="55090" y="23340"/>
                </a:lnTo>
                <a:lnTo>
                  <a:pt x="55090" y="23350"/>
                </a:lnTo>
                <a:lnTo>
                  <a:pt x="55090" y="23360"/>
                </a:lnTo>
                <a:lnTo>
                  <a:pt x="55090" y="23370"/>
                </a:lnTo>
                <a:lnTo>
                  <a:pt x="55090" y="23380"/>
                </a:lnTo>
                <a:lnTo>
                  <a:pt x="55090" y="23390"/>
                </a:lnTo>
                <a:lnTo>
                  <a:pt x="55090" y="23400"/>
                </a:lnTo>
                <a:lnTo>
                  <a:pt x="55090" y="23410"/>
                </a:lnTo>
                <a:lnTo>
                  <a:pt x="55090" y="23420"/>
                </a:lnTo>
                <a:lnTo>
                  <a:pt x="55090" y="23430"/>
                </a:lnTo>
                <a:lnTo>
                  <a:pt x="55090" y="23440"/>
                </a:lnTo>
                <a:lnTo>
                  <a:pt x="55090" y="23450"/>
                </a:lnTo>
                <a:lnTo>
                  <a:pt x="55090" y="23460"/>
                </a:lnTo>
                <a:lnTo>
                  <a:pt x="55090" y="23470"/>
                </a:lnTo>
                <a:lnTo>
                  <a:pt x="55090" y="23480"/>
                </a:lnTo>
                <a:lnTo>
                  <a:pt x="55090" y="23490"/>
                </a:lnTo>
                <a:lnTo>
                  <a:pt x="55090" y="23500"/>
                </a:lnTo>
                <a:lnTo>
                  <a:pt x="55090" y="23510"/>
                </a:lnTo>
                <a:lnTo>
                  <a:pt x="55100" y="23510"/>
                </a:lnTo>
                <a:lnTo>
                  <a:pt x="55100" y="23530"/>
                </a:lnTo>
                <a:lnTo>
                  <a:pt x="55100" y="23550"/>
                </a:lnTo>
                <a:lnTo>
                  <a:pt x="55100" y="23560"/>
                </a:lnTo>
                <a:lnTo>
                  <a:pt x="55100" y="23570"/>
                </a:lnTo>
                <a:lnTo>
                  <a:pt x="55100" y="23580"/>
                </a:lnTo>
                <a:lnTo>
                  <a:pt x="55100" y="23590"/>
                </a:lnTo>
                <a:lnTo>
                  <a:pt x="55100" y="23600"/>
                </a:lnTo>
                <a:lnTo>
                  <a:pt x="55110" y="23600"/>
                </a:lnTo>
                <a:lnTo>
                  <a:pt x="55110" y="23610"/>
                </a:lnTo>
                <a:lnTo>
                  <a:pt x="55110" y="23620"/>
                </a:lnTo>
                <a:lnTo>
                  <a:pt x="55100" y="23630"/>
                </a:lnTo>
                <a:lnTo>
                  <a:pt x="55100" y="23640"/>
                </a:lnTo>
                <a:lnTo>
                  <a:pt x="55100" y="23650"/>
                </a:lnTo>
                <a:lnTo>
                  <a:pt x="55100" y="23660"/>
                </a:lnTo>
                <a:lnTo>
                  <a:pt x="55100" y="23670"/>
                </a:lnTo>
                <a:lnTo>
                  <a:pt x="55090" y="23680"/>
                </a:lnTo>
                <a:lnTo>
                  <a:pt x="55090" y="23690"/>
                </a:lnTo>
                <a:lnTo>
                  <a:pt x="55090" y="23700"/>
                </a:lnTo>
                <a:lnTo>
                  <a:pt x="55090" y="23710"/>
                </a:lnTo>
                <a:lnTo>
                  <a:pt x="55090" y="23720"/>
                </a:lnTo>
                <a:lnTo>
                  <a:pt x="55090" y="23730"/>
                </a:lnTo>
                <a:lnTo>
                  <a:pt x="55090" y="23740"/>
                </a:lnTo>
                <a:lnTo>
                  <a:pt x="55090" y="23750"/>
                </a:lnTo>
                <a:lnTo>
                  <a:pt x="55090" y="23760"/>
                </a:lnTo>
                <a:lnTo>
                  <a:pt x="55090" y="23770"/>
                </a:lnTo>
                <a:lnTo>
                  <a:pt x="55090" y="23780"/>
                </a:lnTo>
                <a:lnTo>
                  <a:pt x="55090" y="23790"/>
                </a:lnTo>
                <a:lnTo>
                  <a:pt x="55090" y="23800"/>
                </a:lnTo>
                <a:lnTo>
                  <a:pt x="55090" y="23810"/>
                </a:lnTo>
                <a:lnTo>
                  <a:pt x="55090" y="23820"/>
                </a:lnTo>
                <a:lnTo>
                  <a:pt x="55100" y="23830"/>
                </a:lnTo>
                <a:lnTo>
                  <a:pt x="55100" y="23850"/>
                </a:lnTo>
                <a:lnTo>
                  <a:pt x="55110" y="23860"/>
                </a:lnTo>
                <a:lnTo>
                  <a:pt x="55110" y="23870"/>
                </a:lnTo>
                <a:lnTo>
                  <a:pt x="55110" y="23880"/>
                </a:lnTo>
                <a:lnTo>
                  <a:pt x="55110" y="23890"/>
                </a:lnTo>
                <a:lnTo>
                  <a:pt x="55120" y="23900"/>
                </a:lnTo>
                <a:lnTo>
                  <a:pt x="55120" y="23920"/>
                </a:lnTo>
                <a:lnTo>
                  <a:pt x="55120" y="23930"/>
                </a:lnTo>
                <a:lnTo>
                  <a:pt x="55120" y="23940"/>
                </a:lnTo>
                <a:lnTo>
                  <a:pt x="55130" y="23970"/>
                </a:lnTo>
                <a:lnTo>
                  <a:pt x="55130" y="23980"/>
                </a:lnTo>
                <a:lnTo>
                  <a:pt x="55140" y="23990"/>
                </a:lnTo>
                <a:lnTo>
                  <a:pt x="55140" y="24010"/>
                </a:lnTo>
                <a:lnTo>
                  <a:pt x="55140" y="24040"/>
                </a:lnTo>
                <a:lnTo>
                  <a:pt x="55150" y="24040"/>
                </a:lnTo>
                <a:lnTo>
                  <a:pt x="55150" y="24050"/>
                </a:lnTo>
                <a:lnTo>
                  <a:pt x="55150" y="24060"/>
                </a:lnTo>
                <a:lnTo>
                  <a:pt x="55150" y="24070"/>
                </a:lnTo>
                <a:lnTo>
                  <a:pt x="55150" y="24090"/>
                </a:lnTo>
                <a:lnTo>
                  <a:pt x="55140" y="24120"/>
                </a:lnTo>
                <a:lnTo>
                  <a:pt x="55140" y="24130"/>
                </a:lnTo>
                <a:lnTo>
                  <a:pt x="55140" y="24140"/>
                </a:lnTo>
                <a:lnTo>
                  <a:pt x="55140" y="24150"/>
                </a:lnTo>
                <a:lnTo>
                  <a:pt x="55130" y="24160"/>
                </a:lnTo>
                <a:lnTo>
                  <a:pt x="55130" y="24170"/>
                </a:lnTo>
                <a:lnTo>
                  <a:pt x="55130" y="24180"/>
                </a:lnTo>
                <a:lnTo>
                  <a:pt x="55130" y="24190"/>
                </a:lnTo>
                <a:lnTo>
                  <a:pt x="55120" y="24190"/>
                </a:lnTo>
                <a:lnTo>
                  <a:pt x="55120" y="24200"/>
                </a:lnTo>
                <a:lnTo>
                  <a:pt x="55110" y="24220"/>
                </a:lnTo>
                <a:lnTo>
                  <a:pt x="55110" y="24230"/>
                </a:lnTo>
                <a:lnTo>
                  <a:pt x="55100" y="24240"/>
                </a:lnTo>
                <a:lnTo>
                  <a:pt x="55100" y="24250"/>
                </a:lnTo>
                <a:lnTo>
                  <a:pt x="55090" y="24260"/>
                </a:lnTo>
                <a:lnTo>
                  <a:pt x="55090" y="24270"/>
                </a:lnTo>
                <a:lnTo>
                  <a:pt x="55090" y="24280"/>
                </a:lnTo>
                <a:lnTo>
                  <a:pt x="55090" y="24290"/>
                </a:lnTo>
                <a:lnTo>
                  <a:pt x="55080" y="24290"/>
                </a:lnTo>
                <a:lnTo>
                  <a:pt x="55080" y="24300"/>
                </a:lnTo>
                <a:lnTo>
                  <a:pt x="55080" y="24310"/>
                </a:lnTo>
                <a:lnTo>
                  <a:pt x="55070" y="24330"/>
                </a:lnTo>
                <a:lnTo>
                  <a:pt x="55070" y="24340"/>
                </a:lnTo>
                <a:lnTo>
                  <a:pt x="55060" y="24340"/>
                </a:lnTo>
                <a:lnTo>
                  <a:pt x="55060" y="24360"/>
                </a:lnTo>
                <a:lnTo>
                  <a:pt x="55050" y="24370"/>
                </a:lnTo>
                <a:lnTo>
                  <a:pt x="55040" y="24400"/>
                </a:lnTo>
                <a:lnTo>
                  <a:pt x="55030" y="24420"/>
                </a:lnTo>
                <a:lnTo>
                  <a:pt x="55030" y="24430"/>
                </a:lnTo>
                <a:lnTo>
                  <a:pt x="55020" y="24450"/>
                </a:lnTo>
                <a:lnTo>
                  <a:pt x="55010" y="24470"/>
                </a:lnTo>
                <a:lnTo>
                  <a:pt x="55000" y="24490"/>
                </a:lnTo>
                <a:lnTo>
                  <a:pt x="54990" y="24510"/>
                </a:lnTo>
                <a:lnTo>
                  <a:pt x="54980" y="24530"/>
                </a:lnTo>
                <a:lnTo>
                  <a:pt x="54970" y="24540"/>
                </a:lnTo>
                <a:lnTo>
                  <a:pt x="54960" y="24560"/>
                </a:lnTo>
                <a:lnTo>
                  <a:pt x="54950" y="24590"/>
                </a:lnTo>
                <a:lnTo>
                  <a:pt x="54940" y="24600"/>
                </a:lnTo>
                <a:lnTo>
                  <a:pt x="54940" y="24610"/>
                </a:lnTo>
                <a:lnTo>
                  <a:pt x="54930" y="24610"/>
                </a:lnTo>
                <a:lnTo>
                  <a:pt x="54930" y="24600"/>
                </a:lnTo>
                <a:lnTo>
                  <a:pt x="54920" y="24600"/>
                </a:lnTo>
                <a:lnTo>
                  <a:pt x="54920" y="24610"/>
                </a:lnTo>
                <a:lnTo>
                  <a:pt x="54910" y="24610"/>
                </a:lnTo>
                <a:lnTo>
                  <a:pt x="54910" y="24600"/>
                </a:lnTo>
                <a:lnTo>
                  <a:pt x="54900" y="24600"/>
                </a:lnTo>
                <a:lnTo>
                  <a:pt x="54890" y="24600"/>
                </a:lnTo>
                <a:lnTo>
                  <a:pt x="54890" y="24590"/>
                </a:lnTo>
                <a:lnTo>
                  <a:pt x="54880" y="24590"/>
                </a:lnTo>
                <a:lnTo>
                  <a:pt x="54860" y="24560"/>
                </a:lnTo>
                <a:lnTo>
                  <a:pt x="54850" y="24560"/>
                </a:lnTo>
                <a:lnTo>
                  <a:pt x="54840" y="24550"/>
                </a:lnTo>
                <a:lnTo>
                  <a:pt x="54830" y="24540"/>
                </a:lnTo>
                <a:lnTo>
                  <a:pt x="54820" y="24540"/>
                </a:lnTo>
                <a:lnTo>
                  <a:pt x="54810" y="24530"/>
                </a:lnTo>
                <a:lnTo>
                  <a:pt x="54800" y="24530"/>
                </a:lnTo>
                <a:lnTo>
                  <a:pt x="54790" y="24520"/>
                </a:lnTo>
                <a:lnTo>
                  <a:pt x="54780" y="24520"/>
                </a:lnTo>
                <a:lnTo>
                  <a:pt x="54760" y="24510"/>
                </a:lnTo>
                <a:lnTo>
                  <a:pt x="54740" y="24500"/>
                </a:lnTo>
                <a:lnTo>
                  <a:pt x="54740" y="24490"/>
                </a:lnTo>
                <a:lnTo>
                  <a:pt x="54730" y="24480"/>
                </a:lnTo>
                <a:lnTo>
                  <a:pt x="54730" y="24470"/>
                </a:lnTo>
                <a:lnTo>
                  <a:pt x="54720" y="24450"/>
                </a:lnTo>
                <a:lnTo>
                  <a:pt x="54710" y="24430"/>
                </a:lnTo>
                <a:lnTo>
                  <a:pt x="54700" y="24420"/>
                </a:lnTo>
                <a:lnTo>
                  <a:pt x="54690" y="24420"/>
                </a:lnTo>
                <a:lnTo>
                  <a:pt x="54690" y="24410"/>
                </a:lnTo>
                <a:lnTo>
                  <a:pt x="54680" y="24410"/>
                </a:lnTo>
                <a:lnTo>
                  <a:pt x="54660" y="24410"/>
                </a:lnTo>
                <a:lnTo>
                  <a:pt x="54650" y="24420"/>
                </a:lnTo>
                <a:lnTo>
                  <a:pt x="54640" y="24420"/>
                </a:lnTo>
                <a:lnTo>
                  <a:pt x="54640" y="24430"/>
                </a:lnTo>
                <a:lnTo>
                  <a:pt x="54640" y="24440"/>
                </a:lnTo>
                <a:lnTo>
                  <a:pt x="54620" y="24460"/>
                </a:lnTo>
                <a:lnTo>
                  <a:pt x="54620" y="24470"/>
                </a:lnTo>
                <a:lnTo>
                  <a:pt x="54610" y="24470"/>
                </a:lnTo>
                <a:lnTo>
                  <a:pt x="54600" y="24470"/>
                </a:lnTo>
                <a:lnTo>
                  <a:pt x="54600" y="24460"/>
                </a:lnTo>
                <a:lnTo>
                  <a:pt x="54590" y="24460"/>
                </a:lnTo>
                <a:lnTo>
                  <a:pt x="54590" y="24450"/>
                </a:lnTo>
                <a:lnTo>
                  <a:pt x="54580" y="24440"/>
                </a:lnTo>
                <a:lnTo>
                  <a:pt x="54580" y="24420"/>
                </a:lnTo>
                <a:lnTo>
                  <a:pt x="54590" y="24400"/>
                </a:lnTo>
                <a:lnTo>
                  <a:pt x="54580" y="24390"/>
                </a:lnTo>
                <a:lnTo>
                  <a:pt x="54570" y="24390"/>
                </a:lnTo>
                <a:lnTo>
                  <a:pt x="54560" y="24370"/>
                </a:lnTo>
                <a:lnTo>
                  <a:pt x="54540" y="24360"/>
                </a:lnTo>
                <a:lnTo>
                  <a:pt x="54540" y="24350"/>
                </a:lnTo>
                <a:lnTo>
                  <a:pt x="54530" y="24340"/>
                </a:lnTo>
                <a:lnTo>
                  <a:pt x="54530" y="24330"/>
                </a:lnTo>
                <a:lnTo>
                  <a:pt x="54530" y="24320"/>
                </a:lnTo>
                <a:lnTo>
                  <a:pt x="54540" y="24300"/>
                </a:lnTo>
                <a:lnTo>
                  <a:pt x="54530" y="24280"/>
                </a:lnTo>
                <a:lnTo>
                  <a:pt x="54530" y="24270"/>
                </a:lnTo>
                <a:lnTo>
                  <a:pt x="54510" y="24270"/>
                </a:lnTo>
                <a:lnTo>
                  <a:pt x="54510" y="24260"/>
                </a:lnTo>
                <a:lnTo>
                  <a:pt x="54480" y="24220"/>
                </a:lnTo>
                <a:lnTo>
                  <a:pt x="54460" y="24200"/>
                </a:lnTo>
                <a:lnTo>
                  <a:pt x="54440" y="24170"/>
                </a:lnTo>
                <a:lnTo>
                  <a:pt x="54430" y="24170"/>
                </a:lnTo>
                <a:lnTo>
                  <a:pt x="54420" y="24160"/>
                </a:lnTo>
                <a:lnTo>
                  <a:pt x="54410" y="24150"/>
                </a:lnTo>
                <a:lnTo>
                  <a:pt x="54400" y="24150"/>
                </a:lnTo>
                <a:lnTo>
                  <a:pt x="54380" y="24140"/>
                </a:lnTo>
                <a:lnTo>
                  <a:pt x="54370" y="24130"/>
                </a:lnTo>
                <a:lnTo>
                  <a:pt x="54350" y="24130"/>
                </a:lnTo>
                <a:lnTo>
                  <a:pt x="54340" y="24130"/>
                </a:lnTo>
                <a:lnTo>
                  <a:pt x="54320" y="24130"/>
                </a:lnTo>
                <a:lnTo>
                  <a:pt x="54300" y="24130"/>
                </a:lnTo>
                <a:lnTo>
                  <a:pt x="54290" y="24130"/>
                </a:lnTo>
                <a:lnTo>
                  <a:pt x="54270" y="24130"/>
                </a:lnTo>
                <a:lnTo>
                  <a:pt x="54260" y="24130"/>
                </a:lnTo>
                <a:lnTo>
                  <a:pt x="54240" y="24120"/>
                </a:lnTo>
                <a:lnTo>
                  <a:pt x="54230" y="24120"/>
                </a:lnTo>
                <a:lnTo>
                  <a:pt x="54220" y="24110"/>
                </a:lnTo>
                <a:lnTo>
                  <a:pt x="54210" y="24090"/>
                </a:lnTo>
                <a:lnTo>
                  <a:pt x="54210" y="24070"/>
                </a:lnTo>
                <a:lnTo>
                  <a:pt x="54210" y="24030"/>
                </a:lnTo>
                <a:lnTo>
                  <a:pt x="54210" y="23990"/>
                </a:lnTo>
                <a:lnTo>
                  <a:pt x="54210" y="23980"/>
                </a:lnTo>
                <a:lnTo>
                  <a:pt x="54200" y="23980"/>
                </a:lnTo>
                <a:lnTo>
                  <a:pt x="54190" y="23980"/>
                </a:lnTo>
                <a:lnTo>
                  <a:pt x="54180" y="23980"/>
                </a:lnTo>
                <a:lnTo>
                  <a:pt x="54170" y="23980"/>
                </a:lnTo>
                <a:lnTo>
                  <a:pt x="54160" y="23990"/>
                </a:lnTo>
                <a:lnTo>
                  <a:pt x="54160" y="24000"/>
                </a:lnTo>
                <a:lnTo>
                  <a:pt x="54160" y="24010"/>
                </a:lnTo>
                <a:lnTo>
                  <a:pt x="54160" y="24020"/>
                </a:lnTo>
                <a:lnTo>
                  <a:pt x="54160" y="24030"/>
                </a:lnTo>
                <a:lnTo>
                  <a:pt x="54160" y="24040"/>
                </a:lnTo>
                <a:lnTo>
                  <a:pt x="54160" y="24050"/>
                </a:lnTo>
                <a:lnTo>
                  <a:pt x="54150" y="24050"/>
                </a:lnTo>
                <a:lnTo>
                  <a:pt x="54140" y="24050"/>
                </a:lnTo>
                <a:lnTo>
                  <a:pt x="54130" y="24050"/>
                </a:lnTo>
                <a:lnTo>
                  <a:pt x="54120" y="24040"/>
                </a:lnTo>
                <a:lnTo>
                  <a:pt x="54110" y="24040"/>
                </a:lnTo>
                <a:lnTo>
                  <a:pt x="54100" y="24040"/>
                </a:lnTo>
                <a:lnTo>
                  <a:pt x="54090" y="24040"/>
                </a:lnTo>
                <a:lnTo>
                  <a:pt x="54080" y="24040"/>
                </a:lnTo>
                <a:lnTo>
                  <a:pt x="54070" y="24050"/>
                </a:lnTo>
                <a:lnTo>
                  <a:pt x="54060" y="24060"/>
                </a:lnTo>
                <a:lnTo>
                  <a:pt x="54060" y="24070"/>
                </a:lnTo>
                <a:lnTo>
                  <a:pt x="54050" y="24080"/>
                </a:lnTo>
                <a:lnTo>
                  <a:pt x="54050" y="24090"/>
                </a:lnTo>
                <a:lnTo>
                  <a:pt x="54040" y="24100"/>
                </a:lnTo>
                <a:lnTo>
                  <a:pt x="54040" y="24110"/>
                </a:lnTo>
                <a:lnTo>
                  <a:pt x="54030" y="24120"/>
                </a:lnTo>
                <a:lnTo>
                  <a:pt x="54020" y="24120"/>
                </a:lnTo>
                <a:lnTo>
                  <a:pt x="54010" y="24120"/>
                </a:lnTo>
                <a:lnTo>
                  <a:pt x="54000" y="24120"/>
                </a:lnTo>
                <a:lnTo>
                  <a:pt x="54000" y="24110"/>
                </a:lnTo>
                <a:lnTo>
                  <a:pt x="54000" y="24100"/>
                </a:lnTo>
                <a:lnTo>
                  <a:pt x="54000" y="24090"/>
                </a:lnTo>
                <a:lnTo>
                  <a:pt x="54000" y="24080"/>
                </a:lnTo>
                <a:lnTo>
                  <a:pt x="54010" y="24080"/>
                </a:lnTo>
                <a:lnTo>
                  <a:pt x="54010" y="24070"/>
                </a:lnTo>
                <a:lnTo>
                  <a:pt x="54000" y="24070"/>
                </a:lnTo>
                <a:lnTo>
                  <a:pt x="53990" y="24060"/>
                </a:lnTo>
                <a:lnTo>
                  <a:pt x="53980" y="24060"/>
                </a:lnTo>
                <a:lnTo>
                  <a:pt x="53970" y="24060"/>
                </a:lnTo>
                <a:lnTo>
                  <a:pt x="53960" y="24060"/>
                </a:lnTo>
                <a:lnTo>
                  <a:pt x="53940" y="24070"/>
                </a:lnTo>
                <a:lnTo>
                  <a:pt x="53930" y="24070"/>
                </a:lnTo>
                <a:lnTo>
                  <a:pt x="53920" y="24060"/>
                </a:lnTo>
                <a:lnTo>
                  <a:pt x="53910" y="24060"/>
                </a:lnTo>
                <a:lnTo>
                  <a:pt x="53900" y="24070"/>
                </a:lnTo>
                <a:lnTo>
                  <a:pt x="53890" y="24060"/>
                </a:lnTo>
                <a:lnTo>
                  <a:pt x="53880" y="24060"/>
                </a:lnTo>
                <a:lnTo>
                  <a:pt x="53880" y="24050"/>
                </a:lnTo>
                <a:lnTo>
                  <a:pt x="53870" y="24040"/>
                </a:lnTo>
                <a:lnTo>
                  <a:pt x="53870" y="24030"/>
                </a:lnTo>
                <a:lnTo>
                  <a:pt x="53860" y="24020"/>
                </a:lnTo>
                <a:lnTo>
                  <a:pt x="53850" y="24020"/>
                </a:lnTo>
                <a:lnTo>
                  <a:pt x="53840" y="24010"/>
                </a:lnTo>
                <a:lnTo>
                  <a:pt x="53830" y="24010"/>
                </a:lnTo>
                <a:lnTo>
                  <a:pt x="53820" y="24010"/>
                </a:lnTo>
                <a:lnTo>
                  <a:pt x="53810" y="24010"/>
                </a:lnTo>
                <a:lnTo>
                  <a:pt x="53810" y="24020"/>
                </a:lnTo>
                <a:lnTo>
                  <a:pt x="53800" y="24020"/>
                </a:lnTo>
                <a:lnTo>
                  <a:pt x="53790" y="24030"/>
                </a:lnTo>
                <a:lnTo>
                  <a:pt x="53780" y="24040"/>
                </a:lnTo>
                <a:lnTo>
                  <a:pt x="53770" y="24050"/>
                </a:lnTo>
                <a:lnTo>
                  <a:pt x="53760" y="24060"/>
                </a:lnTo>
                <a:lnTo>
                  <a:pt x="53750" y="24060"/>
                </a:lnTo>
                <a:lnTo>
                  <a:pt x="53740" y="24070"/>
                </a:lnTo>
                <a:lnTo>
                  <a:pt x="53730" y="24070"/>
                </a:lnTo>
                <a:lnTo>
                  <a:pt x="53710" y="24070"/>
                </a:lnTo>
                <a:lnTo>
                  <a:pt x="53700" y="24080"/>
                </a:lnTo>
                <a:lnTo>
                  <a:pt x="53690" y="24080"/>
                </a:lnTo>
                <a:lnTo>
                  <a:pt x="53670" y="24080"/>
                </a:lnTo>
                <a:lnTo>
                  <a:pt x="53660" y="24080"/>
                </a:lnTo>
                <a:lnTo>
                  <a:pt x="53650" y="24070"/>
                </a:lnTo>
                <a:lnTo>
                  <a:pt x="53650" y="24060"/>
                </a:lnTo>
                <a:lnTo>
                  <a:pt x="53640" y="24060"/>
                </a:lnTo>
                <a:lnTo>
                  <a:pt x="53630" y="24060"/>
                </a:lnTo>
                <a:lnTo>
                  <a:pt x="53620" y="24060"/>
                </a:lnTo>
                <a:lnTo>
                  <a:pt x="53600" y="24080"/>
                </a:lnTo>
                <a:lnTo>
                  <a:pt x="53590" y="24080"/>
                </a:lnTo>
                <a:lnTo>
                  <a:pt x="53570" y="24090"/>
                </a:lnTo>
                <a:lnTo>
                  <a:pt x="53560" y="24090"/>
                </a:lnTo>
                <a:lnTo>
                  <a:pt x="53550" y="24080"/>
                </a:lnTo>
                <a:lnTo>
                  <a:pt x="53540" y="24080"/>
                </a:lnTo>
                <a:lnTo>
                  <a:pt x="53530" y="24070"/>
                </a:lnTo>
                <a:lnTo>
                  <a:pt x="53520" y="24060"/>
                </a:lnTo>
                <a:lnTo>
                  <a:pt x="53510" y="24060"/>
                </a:lnTo>
                <a:lnTo>
                  <a:pt x="53500" y="24060"/>
                </a:lnTo>
                <a:lnTo>
                  <a:pt x="53490" y="24060"/>
                </a:lnTo>
                <a:lnTo>
                  <a:pt x="53480" y="24070"/>
                </a:lnTo>
                <a:lnTo>
                  <a:pt x="53470" y="24070"/>
                </a:lnTo>
                <a:lnTo>
                  <a:pt x="53460" y="24070"/>
                </a:lnTo>
                <a:lnTo>
                  <a:pt x="53450" y="24060"/>
                </a:lnTo>
                <a:lnTo>
                  <a:pt x="53440" y="24040"/>
                </a:lnTo>
                <a:lnTo>
                  <a:pt x="53430" y="24030"/>
                </a:lnTo>
                <a:lnTo>
                  <a:pt x="53420" y="24030"/>
                </a:lnTo>
                <a:lnTo>
                  <a:pt x="53410" y="24030"/>
                </a:lnTo>
                <a:lnTo>
                  <a:pt x="53400" y="24020"/>
                </a:lnTo>
                <a:lnTo>
                  <a:pt x="53390" y="24010"/>
                </a:lnTo>
                <a:lnTo>
                  <a:pt x="53390" y="24000"/>
                </a:lnTo>
                <a:lnTo>
                  <a:pt x="53390" y="23990"/>
                </a:lnTo>
                <a:lnTo>
                  <a:pt x="53400" y="23970"/>
                </a:lnTo>
                <a:lnTo>
                  <a:pt x="53400" y="23940"/>
                </a:lnTo>
                <a:lnTo>
                  <a:pt x="53400" y="23920"/>
                </a:lnTo>
                <a:lnTo>
                  <a:pt x="53400" y="23910"/>
                </a:lnTo>
                <a:lnTo>
                  <a:pt x="53390" y="23900"/>
                </a:lnTo>
                <a:lnTo>
                  <a:pt x="53380" y="23890"/>
                </a:lnTo>
                <a:lnTo>
                  <a:pt x="53380" y="23880"/>
                </a:lnTo>
                <a:lnTo>
                  <a:pt x="53380" y="23870"/>
                </a:lnTo>
                <a:lnTo>
                  <a:pt x="53390" y="23860"/>
                </a:lnTo>
                <a:lnTo>
                  <a:pt x="53390" y="23850"/>
                </a:lnTo>
                <a:lnTo>
                  <a:pt x="53400" y="23840"/>
                </a:lnTo>
                <a:lnTo>
                  <a:pt x="53410" y="23830"/>
                </a:lnTo>
                <a:lnTo>
                  <a:pt x="53410" y="23820"/>
                </a:lnTo>
                <a:lnTo>
                  <a:pt x="53410" y="23810"/>
                </a:lnTo>
                <a:lnTo>
                  <a:pt x="53400" y="23810"/>
                </a:lnTo>
                <a:lnTo>
                  <a:pt x="53390" y="23800"/>
                </a:lnTo>
                <a:lnTo>
                  <a:pt x="53380" y="23800"/>
                </a:lnTo>
                <a:lnTo>
                  <a:pt x="53370" y="23800"/>
                </a:lnTo>
                <a:lnTo>
                  <a:pt x="53370" y="23790"/>
                </a:lnTo>
                <a:lnTo>
                  <a:pt x="53370" y="23780"/>
                </a:lnTo>
                <a:lnTo>
                  <a:pt x="53370" y="23770"/>
                </a:lnTo>
                <a:lnTo>
                  <a:pt x="53370" y="23760"/>
                </a:lnTo>
                <a:lnTo>
                  <a:pt x="53370" y="23750"/>
                </a:lnTo>
                <a:lnTo>
                  <a:pt x="53360" y="23750"/>
                </a:lnTo>
                <a:lnTo>
                  <a:pt x="53360" y="23740"/>
                </a:lnTo>
                <a:lnTo>
                  <a:pt x="53350" y="23740"/>
                </a:lnTo>
                <a:lnTo>
                  <a:pt x="53340" y="23740"/>
                </a:lnTo>
                <a:lnTo>
                  <a:pt x="53330" y="23740"/>
                </a:lnTo>
                <a:lnTo>
                  <a:pt x="53320" y="23730"/>
                </a:lnTo>
                <a:lnTo>
                  <a:pt x="53310" y="23730"/>
                </a:lnTo>
                <a:lnTo>
                  <a:pt x="53300" y="23730"/>
                </a:lnTo>
                <a:lnTo>
                  <a:pt x="53300" y="23740"/>
                </a:lnTo>
                <a:lnTo>
                  <a:pt x="53290" y="23740"/>
                </a:lnTo>
                <a:lnTo>
                  <a:pt x="53280" y="23740"/>
                </a:lnTo>
                <a:lnTo>
                  <a:pt x="53270" y="23740"/>
                </a:lnTo>
                <a:lnTo>
                  <a:pt x="53260" y="23730"/>
                </a:lnTo>
                <a:lnTo>
                  <a:pt x="53250" y="23720"/>
                </a:lnTo>
                <a:lnTo>
                  <a:pt x="53240" y="23710"/>
                </a:lnTo>
                <a:lnTo>
                  <a:pt x="53240" y="23700"/>
                </a:lnTo>
                <a:lnTo>
                  <a:pt x="53240" y="23690"/>
                </a:lnTo>
                <a:lnTo>
                  <a:pt x="53240" y="23680"/>
                </a:lnTo>
                <a:lnTo>
                  <a:pt x="53240" y="23670"/>
                </a:lnTo>
                <a:lnTo>
                  <a:pt x="53230" y="23660"/>
                </a:lnTo>
                <a:lnTo>
                  <a:pt x="53220" y="23650"/>
                </a:lnTo>
                <a:lnTo>
                  <a:pt x="53210" y="23660"/>
                </a:lnTo>
                <a:lnTo>
                  <a:pt x="53200" y="23660"/>
                </a:lnTo>
                <a:lnTo>
                  <a:pt x="53200" y="23670"/>
                </a:lnTo>
                <a:lnTo>
                  <a:pt x="53190" y="23670"/>
                </a:lnTo>
                <a:lnTo>
                  <a:pt x="53180" y="23670"/>
                </a:lnTo>
                <a:lnTo>
                  <a:pt x="53170" y="23660"/>
                </a:lnTo>
                <a:lnTo>
                  <a:pt x="53160" y="23650"/>
                </a:lnTo>
                <a:lnTo>
                  <a:pt x="53010" y="23660"/>
                </a:lnTo>
                <a:lnTo>
                  <a:pt x="52870" y="23670"/>
                </a:lnTo>
                <a:lnTo>
                  <a:pt x="52830" y="23760"/>
                </a:lnTo>
                <a:lnTo>
                  <a:pt x="52780" y="23800"/>
                </a:lnTo>
                <a:lnTo>
                  <a:pt x="52710" y="23900"/>
                </a:lnTo>
                <a:lnTo>
                  <a:pt x="52700" y="23860"/>
                </a:lnTo>
                <a:lnTo>
                  <a:pt x="52680" y="23750"/>
                </a:lnTo>
                <a:lnTo>
                  <a:pt x="52660" y="23670"/>
                </a:lnTo>
                <a:lnTo>
                  <a:pt x="52650" y="23610"/>
                </a:lnTo>
                <a:lnTo>
                  <a:pt x="52620" y="23450"/>
                </a:lnTo>
                <a:lnTo>
                  <a:pt x="52560" y="23350"/>
                </a:lnTo>
                <a:lnTo>
                  <a:pt x="52520" y="23230"/>
                </a:lnTo>
                <a:lnTo>
                  <a:pt x="52520" y="23240"/>
                </a:lnTo>
                <a:lnTo>
                  <a:pt x="52510" y="23240"/>
                </a:lnTo>
                <a:lnTo>
                  <a:pt x="52500" y="23250"/>
                </a:lnTo>
                <a:lnTo>
                  <a:pt x="52490" y="23260"/>
                </a:lnTo>
                <a:lnTo>
                  <a:pt x="52480" y="23260"/>
                </a:lnTo>
                <a:lnTo>
                  <a:pt x="52470" y="23260"/>
                </a:lnTo>
                <a:lnTo>
                  <a:pt x="52470" y="23270"/>
                </a:lnTo>
                <a:lnTo>
                  <a:pt x="52460" y="23270"/>
                </a:lnTo>
                <a:lnTo>
                  <a:pt x="52450" y="23290"/>
                </a:lnTo>
                <a:lnTo>
                  <a:pt x="52440" y="23290"/>
                </a:lnTo>
                <a:lnTo>
                  <a:pt x="52430" y="23300"/>
                </a:lnTo>
                <a:lnTo>
                  <a:pt x="52420" y="23310"/>
                </a:lnTo>
                <a:lnTo>
                  <a:pt x="52410" y="23310"/>
                </a:lnTo>
                <a:lnTo>
                  <a:pt x="52400" y="23310"/>
                </a:lnTo>
                <a:lnTo>
                  <a:pt x="52400" y="23320"/>
                </a:lnTo>
                <a:lnTo>
                  <a:pt x="52390" y="23320"/>
                </a:lnTo>
                <a:lnTo>
                  <a:pt x="52380" y="23330"/>
                </a:lnTo>
                <a:lnTo>
                  <a:pt x="52370" y="23330"/>
                </a:lnTo>
                <a:lnTo>
                  <a:pt x="52360" y="23330"/>
                </a:lnTo>
                <a:lnTo>
                  <a:pt x="52350" y="23330"/>
                </a:lnTo>
                <a:lnTo>
                  <a:pt x="52340" y="23330"/>
                </a:lnTo>
                <a:lnTo>
                  <a:pt x="52330" y="23330"/>
                </a:lnTo>
                <a:lnTo>
                  <a:pt x="52330" y="23320"/>
                </a:lnTo>
                <a:lnTo>
                  <a:pt x="52330" y="23300"/>
                </a:lnTo>
                <a:lnTo>
                  <a:pt x="52320" y="23290"/>
                </a:lnTo>
                <a:lnTo>
                  <a:pt x="52310" y="23290"/>
                </a:lnTo>
                <a:lnTo>
                  <a:pt x="52290" y="23300"/>
                </a:lnTo>
                <a:lnTo>
                  <a:pt x="52280" y="23300"/>
                </a:lnTo>
                <a:lnTo>
                  <a:pt x="52280" y="23270"/>
                </a:lnTo>
                <a:lnTo>
                  <a:pt x="52270" y="23260"/>
                </a:lnTo>
                <a:lnTo>
                  <a:pt x="52260" y="23260"/>
                </a:lnTo>
                <a:lnTo>
                  <a:pt x="52260" y="23270"/>
                </a:lnTo>
                <a:lnTo>
                  <a:pt x="52250" y="23270"/>
                </a:lnTo>
                <a:lnTo>
                  <a:pt x="52240" y="23280"/>
                </a:lnTo>
                <a:lnTo>
                  <a:pt x="52230" y="23290"/>
                </a:lnTo>
                <a:lnTo>
                  <a:pt x="52220" y="23300"/>
                </a:lnTo>
                <a:lnTo>
                  <a:pt x="52210" y="23300"/>
                </a:lnTo>
                <a:lnTo>
                  <a:pt x="52200" y="23310"/>
                </a:lnTo>
                <a:lnTo>
                  <a:pt x="52190" y="23310"/>
                </a:lnTo>
                <a:lnTo>
                  <a:pt x="52180" y="23300"/>
                </a:lnTo>
                <a:lnTo>
                  <a:pt x="52160" y="23290"/>
                </a:lnTo>
                <a:lnTo>
                  <a:pt x="52150" y="23290"/>
                </a:lnTo>
                <a:lnTo>
                  <a:pt x="52140" y="23290"/>
                </a:lnTo>
                <a:lnTo>
                  <a:pt x="52140" y="23280"/>
                </a:lnTo>
                <a:lnTo>
                  <a:pt x="52130" y="23270"/>
                </a:lnTo>
                <a:lnTo>
                  <a:pt x="52120" y="23260"/>
                </a:lnTo>
                <a:lnTo>
                  <a:pt x="52110" y="23260"/>
                </a:lnTo>
                <a:lnTo>
                  <a:pt x="52100" y="23250"/>
                </a:lnTo>
                <a:lnTo>
                  <a:pt x="52090" y="23240"/>
                </a:lnTo>
                <a:lnTo>
                  <a:pt x="52080" y="23240"/>
                </a:lnTo>
                <a:lnTo>
                  <a:pt x="52060" y="23240"/>
                </a:lnTo>
                <a:lnTo>
                  <a:pt x="52050" y="23240"/>
                </a:lnTo>
                <a:lnTo>
                  <a:pt x="52050" y="23230"/>
                </a:lnTo>
                <a:lnTo>
                  <a:pt x="52040" y="23220"/>
                </a:lnTo>
                <a:lnTo>
                  <a:pt x="52030" y="23210"/>
                </a:lnTo>
                <a:lnTo>
                  <a:pt x="52020" y="23200"/>
                </a:lnTo>
                <a:lnTo>
                  <a:pt x="52010" y="23190"/>
                </a:lnTo>
                <a:lnTo>
                  <a:pt x="52000" y="23190"/>
                </a:lnTo>
                <a:lnTo>
                  <a:pt x="51990" y="23180"/>
                </a:lnTo>
                <a:lnTo>
                  <a:pt x="51990" y="23170"/>
                </a:lnTo>
                <a:lnTo>
                  <a:pt x="51990" y="23150"/>
                </a:lnTo>
                <a:lnTo>
                  <a:pt x="51980" y="23150"/>
                </a:lnTo>
                <a:lnTo>
                  <a:pt x="51990" y="23140"/>
                </a:lnTo>
                <a:lnTo>
                  <a:pt x="51990" y="23130"/>
                </a:lnTo>
                <a:lnTo>
                  <a:pt x="52000" y="23130"/>
                </a:lnTo>
                <a:lnTo>
                  <a:pt x="52000" y="23120"/>
                </a:lnTo>
                <a:lnTo>
                  <a:pt x="52010" y="23120"/>
                </a:lnTo>
                <a:lnTo>
                  <a:pt x="52010" y="23110"/>
                </a:lnTo>
                <a:lnTo>
                  <a:pt x="52010" y="23100"/>
                </a:lnTo>
                <a:lnTo>
                  <a:pt x="52010" y="23090"/>
                </a:lnTo>
                <a:lnTo>
                  <a:pt x="52010" y="23080"/>
                </a:lnTo>
                <a:lnTo>
                  <a:pt x="52010" y="23070"/>
                </a:lnTo>
                <a:lnTo>
                  <a:pt x="52010" y="23060"/>
                </a:lnTo>
                <a:lnTo>
                  <a:pt x="52020" y="23050"/>
                </a:lnTo>
                <a:lnTo>
                  <a:pt x="52020" y="23040"/>
                </a:lnTo>
                <a:lnTo>
                  <a:pt x="52020" y="23030"/>
                </a:lnTo>
                <a:lnTo>
                  <a:pt x="52020" y="23020"/>
                </a:lnTo>
                <a:lnTo>
                  <a:pt x="52020" y="23010"/>
                </a:lnTo>
                <a:lnTo>
                  <a:pt x="52030" y="23000"/>
                </a:lnTo>
                <a:lnTo>
                  <a:pt x="52040" y="22990"/>
                </a:lnTo>
                <a:lnTo>
                  <a:pt x="52040" y="22980"/>
                </a:lnTo>
                <a:lnTo>
                  <a:pt x="52040" y="22970"/>
                </a:lnTo>
                <a:lnTo>
                  <a:pt x="52040" y="22960"/>
                </a:lnTo>
                <a:lnTo>
                  <a:pt x="52040" y="22950"/>
                </a:lnTo>
                <a:lnTo>
                  <a:pt x="52040" y="22940"/>
                </a:lnTo>
                <a:lnTo>
                  <a:pt x="52050" y="22940"/>
                </a:lnTo>
                <a:lnTo>
                  <a:pt x="52050" y="22930"/>
                </a:lnTo>
                <a:lnTo>
                  <a:pt x="52060" y="22930"/>
                </a:lnTo>
                <a:lnTo>
                  <a:pt x="52060" y="22920"/>
                </a:lnTo>
                <a:lnTo>
                  <a:pt x="52070" y="22920"/>
                </a:lnTo>
                <a:lnTo>
                  <a:pt x="52080" y="22920"/>
                </a:lnTo>
                <a:lnTo>
                  <a:pt x="52090" y="22910"/>
                </a:lnTo>
                <a:lnTo>
                  <a:pt x="52090" y="22900"/>
                </a:lnTo>
                <a:lnTo>
                  <a:pt x="52100" y="22890"/>
                </a:lnTo>
                <a:lnTo>
                  <a:pt x="52090" y="22880"/>
                </a:lnTo>
                <a:lnTo>
                  <a:pt x="52090" y="22870"/>
                </a:lnTo>
                <a:lnTo>
                  <a:pt x="52080" y="22850"/>
                </a:lnTo>
                <a:lnTo>
                  <a:pt x="52080" y="22840"/>
                </a:lnTo>
                <a:lnTo>
                  <a:pt x="52080" y="22830"/>
                </a:lnTo>
                <a:lnTo>
                  <a:pt x="52080" y="22820"/>
                </a:lnTo>
                <a:lnTo>
                  <a:pt x="52090" y="22820"/>
                </a:lnTo>
                <a:lnTo>
                  <a:pt x="52090" y="22810"/>
                </a:lnTo>
                <a:lnTo>
                  <a:pt x="52090" y="22800"/>
                </a:lnTo>
                <a:lnTo>
                  <a:pt x="52090" y="22790"/>
                </a:lnTo>
                <a:lnTo>
                  <a:pt x="52100" y="22790"/>
                </a:lnTo>
                <a:lnTo>
                  <a:pt x="52100" y="22780"/>
                </a:lnTo>
                <a:lnTo>
                  <a:pt x="52110" y="22780"/>
                </a:lnTo>
                <a:lnTo>
                  <a:pt x="52110" y="22770"/>
                </a:lnTo>
                <a:lnTo>
                  <a:pt x="52100" y="22770"/>
                </a:lnTo>
                <a:lnTo>
                  <a:pt x="52090" y="22760"/>
                </a:lnTo>
                <a:lnTo>
                  <a:pt x="52080" y="22750"/>
                </a:lnTo>
                <a:lnTo>
                  <a:pt x="52070" y="22740"/>
                </a:lnTo>
                <a:lnTo>
                  <a:pt x="52060" y="22730"/>
                </a:lnTo>
                <a:lnTo>
                  <a:pt x="52050" y="22720"/>
                </a:lnTo>
                <a:lnTo>
                  <a:pt x="52050" y="22710"/>
                </a:lnTo>
                <a:lnTo>
                  <a:pt x="52040" y="22710"/>
                </a:lnTo>
                <a:lnTo>
                  <a:pt x="52040" y="22700"/>
                </a:lnTo>
                <a:lnTo>
                  <a:pt x="52030" y="22700"/>
                </a:lnTo>
                <a:lnTo>
                  <a:pt x="52030" y="22690"/>
                </a:lnTo>
                <a:lnTo>
                  <a:pt x="52020" y="22690"/>
                </a:lnTo>
                <a:lnTo>
                  <a:pt x="52020" y="22680"/>
                </a:lnTo>
                <a:lnTo>
                  <a:pt x="52010" y="22680"/>
                </a:lnTo>
                <a:lnTo>
                  <a:pt x="52010" y="22670"/>
                </a:lnTo>
                <a:lnTo>
                  <a:pt x="52000" y="22670"/>
                </a:lnTo>
                <a:lnTo>
                  <a:pt x="51990" y="22670"/>
                </a:lnTo>
                <a:lnTo>
                  <a:pt x="51980" y="22670"/>
                </a:lnTo>
                <a:lnTo>
                  <a:pt x="51980" y="22660"/>
                </a:lnTo>
                <a:lnTo>
                  <a:pt x="51970" y="22660"/>
                </a:lnTo>
                <a:lnTo>
                  <a:pt x="51970" y="22650"/>
                </a:lnTo>
                <a:lnTo>
                  <a:pt x="51950" y="22650"/>
                </a:lnTo>
                <a:lnTo>
                  <a:pt x="51950" y="22640"/>
                </a:lnTo>
                <a:lnTo>
                  <a:pt x="51940" y="22640"/>
                </a:lnTo>
                <a:lnTo>
                  <a:pt x="51930" y="22640"/>
                </a:lnTo>
                <a:lnTo>
                  <a:pt x="51920" y="22630"/>
                </a:lnTo>
                <a:lnTo>
                  <a:pt x="51910" y="22630"/>
                </a:lnTo>
                <a:lnTo>
                  <a:pt x="51900" y="22630"/>
                </a:lnTo>
                <a:lnTo>
                  <a:pt x="51890" y="22620"/>
                </a:lnTo>
                <a:lnTo>
                  <a:pt x="51890" y="22610"/>
                </a:lnTo>
                <a:lnTo>
                  <a:pt x="51900" y="22610"/>
                </a:lnTo>
                <a:lnTo>
                  <a:pt x="51900" y="22600"/>
                </a:lnTo>
                <a:lnTo>
                  <a:pt x="51900" y="22590"/>
                </a:lnTo>
                <a:lnTo>
                  <a:pt x="51900" y="22580"/>
                </a:lnTo>
                <a:lnTo>
                  <a:pt x="51890" y="22570"/>
                </a:lnTo>
                <a:lnTo>
                  <a:pt x="51880" y="22570"/>
                </a:lnTo>
                <a:lnTo>
                  <a:pt x="51870" y="22560"/>
                </a:lnTo>
                <a:lnTo>
                  <a:pt x="51850" y="22540"/>
                </a:lnTo>
                <a:lnTo>
                  <a:pt x="51840" y="22530"/>
                </a:lnTo>
                <a:lnTo>
                  <a:pt x="51830" y="22530"/>
                </a:lnTo>
                <a:lnTo>
                  <a:pt x="51810" y="22530"/>
                </a:lnTo>
                <a:lnTo>
                  <a:pt x="51800" y="22520"/>
                </a:lnTo>
                <a:lnTo>
                  <a:pt x="51790" y="22510"/>
                </a:lnTo>
                <a:lnTo>
                  <a:pt x="51770" y="22490"/>
                </a:lnTo>
                <a:lnTo>
                  <a:pt x="51770" y="22480"/>
                </a:lnTo>
                <a:lnTo>
                  <a:pt x="51780" y="22470"/>
                </a:lnTo>
                <a:lnTo>
                  <a:pt x="51790" y="22470"/>
                </a:lnTo>
                <a:lnTo>
                  <a:pt x="51790" y="22460"/>
                </a:lnTo>
                <a:lnTo>
                  <a:pt x="51800" y="22460"/>
                </a:lnTo>
                <a:lnTo>
                  <a:pt x="51800" y="22450"/>
                </a:lnTo>
                <a:lnTo>
                  <a:pt x="51800" y="22440"/>
                </a:lnTo>
                <a:lnTo>
                  <a:pt x="51800" y="22430"/>
                </a:lnTo>
                <a:lnTo>
                  <a:pt x="51800" y="22420"/>
                </a:lnTo>
                <a:lnTo>
                  <a:pt x="51810" y="22420"/>
                </a:lnTo>
                <a:lnTo>
                  <a:pt x="51820" y="22410"/>
                </a:lnTo>
                <a:lnTo>
                  <a:pt x="51830" y="22410"/>
                </a:lnTo>
                <a:lnTo>
                  <a:pt x="51830" y="22400"/>
                </a:lnTo>
                <a:lnTo>
                  <a:pt x="51830" y="22390"/>
                </a:lnTo>
                <a:lnTo>
                  <a:pt x="51830" y="22380"/>
                </a:lnTo>
                <a:lnTo>
                  <a:pt x="51820" y="22380"/>
                </a:lnTo>
                <a:lnTo>
                  <a:pt x="51820" y="22370"/>
                </a:lnTo>
                <a:lnTo>
                  <a:pt x="51820" y="22360"/>
                </a:lnTo>
                <a:lnTo>
                  <a:pt x="51830" y="22360"/>
                </a:lnTo>
                <a:lnTo>
                  <a:pt x="51830" y="22350"/>
                </a:lnTo>
                <a:lnTo>
                  <a:pt x="51830" y="22340"/>
                </a:lnTo>
                <a:lnTo>
                  <a:pt x="51830" y="22330"/>
                </a:lnTo>
                <a:lnTo>
                  <a:pt x="51830" y="22320"/>
                </a:lnTo>
                <a:lnTo>
                  <a:pt x="51840" y="22320"/>
                </a:lnTo>
                <a:lnTo>
                  <a:pt x="51840" y="22310"/>
                </a:lnTo>
                <a:lnTo>
                  <a:pt x="51850" y="22310"/>
                </a:lnTo>
                <a:lnTo>
                  <a:pt x="51850" y="22300"/>
                </a:lnTo>
                <a:lnTo>
                  <a:pt x="51850" y="22290"/>
                </a:lnTo>
                <a:lnTo>
                  <a:pt x="51840" y="22280"/>
                </a:lnTo>
                <a:lnTo>
                  <a:pt x="51840" y="22270"/>
                </a:lnTo>
                <a:lnTo>
                  <a:pt x="51840" y="22260"/>
                </a:lnTo>
                <a:lnTo>
                  <a:pt x="51840" y="22250"/>
                </a:lnTo>
                <a:lnTo>
                  <a:pt x="51840" y="22240"/>
                </a:lnTo>
                <a:lnTo>
                  <a:pt x="51840" y="22230"/>
                </a:lnTo>
                <a:lnTo>
                  <a:pt x="51840" y="22220"/>
                </a:lnTo>
                <a:lnTo>
                  <a:pt x="51840" y="22210"/>
                </a:lnTo>
                <a:lnTo>
                  <a:pt x="51840" y="22200"/>
                </a:lnTo>
                <a:lnTo>
                  <a:pt x="51840" y="22190"/>
                </a:lnTo>
                <a:lnTo>
                  <a:pt x="51830" y="22190"/>
                </a:lnTo>
                <a:lnTo>
                  <a:pt x="51830" y="22180"/>
                </a:lnTo>
                <a:lnTo>
                  <a:pt x="51830" y="22170"/>
                </a:lnTo>
                <a:lnTo>
                  <a:pt x="51820" y="22170"/>
                </a:lnTo>
                <a:lnTo>
                  <a:pt x="51820" y="22160"/>
                </a:lnTo>
                <a:lnTo>
                  <a:pt x="51810" y="22160"/>
                </a:lnTo>
                <a:lnTo>
                  <a:pt x="51810" y="22150"/>
                </a:lnTo>
                <a:lnTo>
                  <a:pt x="51800" y="22150"/>
                </a:lnTo>
                <a:lnTo>
                  <a:pt x="51800" y="22140"/>
                </a:lnTo>
                <a:lnTo>
                  <a:pt x="51790" y="22140"/>
                </a:lnTo>
                <a:lnTo>
                  <a:pt x="51790" y="22130"/>
                </a:lnTo>
                <a:lnTo>
                  <a:pt x="51780" y="22130"/>
                </a:lnTo>
                <a:lnTo>
                  <a:pt x="51780" y="22120"/>
                </a:lnTo>
                <a:lnTo>
                  <a:pt x="51770" y="22120"/>
                </a:lnTo>
                <a:lnTo>
                  <a:pt x="51760" y="22120"/>
                </a:lnTo>
                <a:lnTo>
                  <a:pt x="51740" y="22110"/>
                </a:lnTo>
                <a:lnTo>
                  <a:pt x="51730" y="22110"/>
                </a:lnTo>
                <a:lnTo>
                  <a:pt x="51720" y="22100"/>
                </a:lnTo>
                <a:lnTo>
                  <a:pt x="51710" y="22100"/>
                </a:lnTo>
                <a:lnTo>
                  <a:pt x="51710" y="22090"/>
                </a:lnTo>
                <a:lnTo>
                  <a:pt x="51700" y="22090"/>
                </a:lnTo>
                <a:lnTo>
                  <a:pt x="51700" y="22080"/>
                </a:lnTo>
                <a:lnTo>
                  <a:pt x="51690" y="22080"/>
                </a:lnTo>
                <a:lnTo>
                  <a:pt x="51690" y="22070"/>
                </a:lnTo>
                <a:lnTo>
                  <a:pt x="51680" y="22070"/>
                </a:lnTo>
                <a:lnTo>
                  <a:pt x="51680" y="22060"/>
                </a:lnTo>
                <a:lnTo>
                  <a:pt x="51680" y="22050"/>
                </a:lnTo>
                <a:lnTo>
                  <a:pt x="51670" y="22040"/>
                </a:lnTo>
                <a:lnTo>
                  <a:pt x="51670" y="22030"/>
                </a:lnTo>
                <a:lnTo>
                  <a:pt x="51670" y="22020"/>
                </a:lnTo>
                <a:lnTo>
                  <a:pt x="51660" y="22010"/>
                </a:lnTo>
                <a:lnTo>
                  <a:pt x="51660" y="22000"/>
                </a:lnTo>
                <a:lnTo>
                  <a:pt x="51660" y="21990"/>
                </a:lnTo>
                <a:lnTo>
                  <a:pt x="51660" y="21980"/>
                </a:lnTo>
                <a:lnTo>
                  <a:pt x="51650" y="21980"/>
                </a:lnTo>
                <a:lnTo>
                  <a:pt x="51630" y="21990"/>
                </a:lnTo>
                <a:lnTo>
                  <a:pt x="51620" y="21990"/>
                </a:lnTo>
                <a:lnTo>
                  <a:pt x="51610" y="21990"/>
                </a:lnTo>
                <a:lnTo>
                  <a:pt x="51600" y="22000"/>
                </a:lnTo>
                <a:lnTo>
                  <a:pt x="51590" y="22010"/>
                </a:lnTo>
                <a:lnTo>
                  <a:pt x="51580" y="22020"/>
                </a:lnTo>
                <a:lnTo>
                  <a:pt x="51570" y="22030"/>
                </a:lnTo>
                <a:lnTo>
                  <a:pt x="51570" y="22040"/>
                </a:lnTo>
                <a:lnTo>
                  <a:pt x="51560" y="22040"/>
                </a:lnTo>
                <a:lnTo>
                  <a:pt x="51550" y="22050"/>
                </a:lnTo>
                <a:lnTo>
                  <a:pt x="51550" y="22040"/>
                </a:lnTo>
                <a:lnTo>
                  <a:pt x="51540" y="22040"/>
                </a:lnTo>
                <a:lnTo>
                  <a:pt x="51540" y="22030"/>
                </a:lnTo>
                <a:lnTo>
                  <a:pt x="51530" y="22030"/>
                </a:lnTo>
                <a:lnTo>
                  <a:pt x="51530" y="22040"/>
                </a:lnTo>
                <a:lnTo>
                  <a:pt x="51530" y="22030"/>
                </a:lnTo>
                <a:lnTo>
                  <a:pt x="51520" y="22030"/>
                </a:lnTo>
                <a:lnTo>
                  <a:pt x="51520" y="22040"/>
                </a:lnTo>
                <a:lnTo>
                  <a:pt x="51510" y="22030"/>
                </a:lnTo>
                <a:lnTo>
                  <a:pt x="51500" y="22020"/>
                </a:lnTo>
                <a:lnTo>
                  <a:pt x="51490" y="22020"/>
                </a:lnTo>
                <a:lnTo>
                  <a:pt x="51480" y="22020"/>
                </a:lnTo>
                <a:lnTo>
                  <a:pt x="51480" y="22010"/>
                </a:lnTo>
                <a:lnTo>
                  <a:pt x="51470" y="22010"/>
                </a:lnTo>
                <a:lnTo>
                  <a:pt x="51470" y="22000"/>
                </a:lnTo>
                <a:lnTo>
                  <a:pt x="51470" y="21990"/>
                </a:lnTo>
                <a:lnTo>
                  <a:pt x="51460" y="22000"/>
                </a:lnTo>
                <a:lnTo>
                  <a:pt x="51460" y="21990"/>
                </a:lnTo>
                <a:lnTo>
                  <a:pt x="51470" y="21990"/>
                </a:lnTo>
                <a:lnTo>
                  <a:pt x="51460" y="21990"/>
                </a:lnTo>
                <a:lnTo>
                  <a:pt x="51450" y="21990"/>
                </a:lnTo>
                <a:lnTo>
                  <a:pt x="51450" y="21980"/>
                </a:lnTo>
                <a:lnTo>
                  <a:pt x="51450" y="21970"/>
                </a:lnTo>
                <a:lnTo>
                  <a:pt x="51440" y="21970"/>
                </a:lnTo>
                <a:lnTo>
                  <a:pt x="51440" y="21980"/>
                </a:lnTo>
                <a:lnTo>
                  <a:pt x="51440" y="21970"/>
                </a:lnTo>
                <a:lnTo>
                  <a:pt x="51430" y="21970"/>
                </a:lnTo>
                <a:lnTo>
                  <a:pt x="51430" y="21960"/>
                </a:lnTo>
                <a:lnTo>
                  <a:pt x="51420" y="21960"/>
                </a:lnTo>
                <a:lnTo>
                  <a:pt x="51410" y="21950"/>
                </a:lnTo>
                <a:lnTo>
                  <a:pt x="51410" y="21940"/>
                </a:lnTo>
                <a:lnTo>
                  <a:pt x="51400" y="21940"/>
                </a:lnTo>
                <a:lnTo>
                  <a:pt x="51390" y="21940"/>
                </a:lnTo>
                <a:lnTo>
                  <a:pt x="51390" y="21930"/>
                </a:lnTo>
                <a:lnTo>
                  <a:pt x="51380" y="21930"/>
                </a:lnTo>
                <a:lnTo>
                  <a:pt x="51380" y="21920"/>
                </a:lnTo>
                <a:lnTo>
                  <a:pt x="51380" y="21910"/>
                </a:lnTo>
                <a:lnTo>
                  <a:pt x="51370" y="21910"/>
                </a:lnTo>
                <a:lnTo>
                  <a:pt x="51380" y="21910"/>
                </a:lnTo>
                <a:lnTo>
                  <a:pt x="51380" y="21900"/>
                </a:lnTo>
                <a:lnTo>
                  <a:pt x="51380" y="21890"/>
                </a:lnTo>
                <a:lnTo>
                  <a:pt x="51390" y="21880"/>
                </a:lnTo>
                <a:lnTo>
                  <a:pt x="51390" y="21870"/>
                </a:lnTo>
                <a:lnTo>
                  <a:pt x="51390" y="21860"/>
                </a:lnTo>
                <a:lnTo>
                  <a:pt x="51380" y="21860"/>
                </a:lnTo>
                <a:lnTo>
                  <a:pt x="51370" y="21860"/>
                </a:lnTo>
                <a:lnTo>
                  <a:pt x="51370" y="21850"/>
                </a:lnTo>
                <a:lnTo>
                  <a:pt x="51360" y="21850"/>
                </a:lnTo>
                <a:lnTo>
                  <a:pt x="51360" y="21840"/>
                </a:lnTo>
                <a:lnTo>
                  <a:pt x="51350" y="21840"/>
                </a:lnTo>
                <a:lnTo>
                  <a:pt x="51350" y="21830"/>
                </a:lnTo>
                <a:lnTo>
                  <a:pt x="51340" y="21830"/>
                </a:lnTo>
                <a:lnTo>
                  <a:pt x="51330" y="21830"/>
                </a:lnTo>
                <a:lnTo>
                  <a:pt x="51320" y="21820"/>
                </a:lnTo>
                <a:lnTo>
                  <a:pt x="51320" y="21810"/>
                </a:lnTo>
                <a:lnTo>
                  <a:pt x="51310" y="21810"/>
                </a:lnTo>
                <a:lnTo>
                  <a:pt x="51310" y="21800"/>
                </a:lnTo>
                <a:lnTo>
                  <a:pt x="51300" y="21800"/>
                </a:lnTo>
                <a:lnTo>
                  <a:pt x="51300" y="21790"/>
                </a:lnTo>
                <a:lnTo>
                  <a:pt x="51290" y="21790"/>
                </a:lnTo>
                <a:lnTo>
                  <a:pt x="51290" y="21780"/>
                </a:lnTo>
                <a:lnTo>
                  <a:pt x="51280" y="21780"/>
                </a:lnTo>
                <a:lnTo>
                  <a:pt x="51270" y="21780"/>
                </a:lnTo>
                <a:lnTo>
                  <a:pt x="51270" y="21770"/>
                </a:lnTo>
                <a:lnTo>
                  <a:pt x="51260" y="21770"/>
                </a:lnTo>
                <a:lnTo>
                  <a:pt x="51250" y="21760"/>
                </a:lnTo>
                <a:lnTo>
                  <a:pt x="51240" y="21750"/>
                </a:lnTo>
                <a:lnTo>
                  <a:pt x="51230" y="21740"/>
                </a:lnTo>
                <a:lnTo>
                  <a:pt x="51220" y="21740"/>
                </a:lnTo>
                <a:lnTo>
                  <a:pt x="51210" y="21740"/>
                </a:lnTo>
                <a:lnTo>
                  <a:pt x="51200" y="21740"/>
                </a:lnTo>
                <a:lnTo>
                  <a:pt x="51190" y="21740"/>
                </a:lnTo>
                <a:lnTo>
                  <a:pt x="51180" y="21740"/>
                </a:lnTo>
                <a:lnTo>
                  <a:pt x="51170" y="21740"/>
                </a:lnTo>
                <a:lnTo>
                  <a:pt x="51160" y="21740"/>
                </a:lnTo>
                <a:lnTo>
                  <a:pt x="51160" y="21730"/>
                </a:lnTo>
                <a:lnTo>
                  <a:pt x="51150" y="21730"/>
                </a:lnTo>
                <a:lnTo>
                  <a:pt x="51140" y="21720"/>
                </a:lnTo>
                <a:lnTo>
                  <a:pt x="51130" y="21720"/>
                </a:lnTo>
                <a:lnTo>
                  <a:pt x="51130" y="21710"/>
                </a:lnTo>
                <a:lnTo>
                  <a:pt x="51120" y="21710"/>
                </a:lnTo>
                <a:lnTo>
                  <a:pt x="51080" y="21730"/>
                </a:lnTo>
                <a:lnTo>
                  <a:pt x="51060" y="21740"/>
                </a:lnTo>
                <a:lnTo>
                  <a:pt x="51050" y="21750"/>
                </a:lnTo>
                <a:lnTo>
                  <a:pt x="51030" y="21750"/>
                </a:lnTo>
                <a:lnTo>
                  <a:pt x="51020" y="21760"/>
                </a:lnTo>
                <a:lnTo>
                  <a:pt x="51010" y="21760"/>
                </a:lnTo>
                <a:lnTo>
                  <a:pt x="51010" y="21770"/>
                </a:lnTo>
                <a:lnTo>
                  <a:pt x="51000" y="21760"/>
                </a:lnTo>
                <a:lnTo>
                  <a:pt x="50980" y="21780"/>
                </a:lnTo>
                <a:lnTo>
                  <a:pt x="50960" y="21800"/>
                </a:lnTo>
                <a:lnTo>
                  <a:pt x="50950" y="21810"/>
                </a:lnTo>
                <a:lnTo>
                  <a:pt x="50940" y="21830"/>
                </a:lnTo>
                <a:lnTo>
                  <a:pt x="50930" y="21840"/>
                </a:lnTo>
                <a:lnTo>
                  <a:pt x="50910" y="21850"/>
                </a:lnTo>
                <a:lnTo>
                  <a:pt x="50870" y="21860"/>
                </a:lnTo>
                <a:lnTo>
                  <a:pt x="50870" y="21870"/>
                </a:lnTo>
                <a:lnTo>
                  <a:pt x="50850" y="21870"/>
                </a:lnTo>
                <a:lnTo>
                  <a:pt x="50850" y="21860"/>
                </a:lnTo>
                <a:lnTo>
                  <a:pt x="50850" y="21850"/>
                </a:lnTo>
                <a:lnTo>
                  <a:pt x="50850" y="21840"/>
                </a:lnTo>
                <a:lnTo>
                  <a:pt x="50850" y="21830"/>
                </a:lnTo>
                <a:lnTo>
                  <a:pt x="50850" y="21820"/>
                </a:lnTo>
                <a:lnTo>
                  <a:pt x="50850" y="21810"/>
                </a:lnTo>
                <a:lnTo>
                  <a:pt x="50860" y="21800"/>
                </a:lnTo>
                <a:lnTo>
                  <a:pt x="50860" y="21790"/>
                </a:lnTo>
                <a:lnTo>
                  <a:pt x="50860" y="21780"/>
                </a:lnTo>
                <a:lnTo>
                  <a:pt x="50860" y="21770"/>
                </a:lnTo>
                <a:lnTo>
                  <a:pt x="50860" y="21760"/>
                </a:lnTo>
                <a:lnTo>
                  <a:pt x="50860" y="21750"/>
                </a:lnTo>
                <a:lnTo>
                  <a:pt x="50860" y="21740"/>
                </a:lnTo>
                <a:lnTo>
                  <a:pt x="50860" y="21730"/>
                </a:lnTo>
                <a:lnTo>
                  <a:pt x="50870" y="21730"/>
                </a:lnTo>
                <a:lnTo>
                  <a:pt x="50870" y="21720"/>
                </a:lnTo>
                <a:lnTo>
                  <a:pt x="50870" y="21710"/>
                </a:lnTo>
                <a:lnTo>
                  <a:pt x="50860" y="21710"/>
                </a:lnTo>
                <a:lnTo>
                  <a:pt x="50860" y="21700"/>
                </a:lnTo>
                <a:lnTo>
                  <a:pt x="50850" y="21690"/>
                </a:lnTo>
                <a:lnTo>
                  <a:pt x="50850" y="21680"/>
                </a:lnTo>
                <a:lnTo>
                  <a:pt x="50850" y="21670"/>
                </a:lnTo>
                <a:lnTo>
                  <a:pt x="50860" y="21670"/>
                </a:lnTo>
                <a:lnTo>
                  <a:pt x="50860" y="21660"/>
                </a:lnTo>
                <a:lnTo>
                  <a:pt x="50860" y="21650"/>
                </a:lnTo>
                <a:lnTo>
                  <a:pt x="50870" y="21650"/>
                </a:lnTo>
                <a:lnTo>
                  <a:pt x="50860" y="21650"/>
                </a:lnTo>
                <a:lnTo>
                  <a:pt x="50870" y="21650"/>
                </a:lnTo>
                <a:lnTo>
                  <a:pt x="50860" y="21650"/>
                </a:lnTo>
                <a:lnTo>
                  <a:pt x="50870" y="21640"/>
                </a:lnTo>
                <a:lnTo>
                  <a:pt x="50860" y="21640"/>
                </a:lnTo>
                <a:lnTo>
                  <a:pt x="50870" y="21640"/>
                </a:lnTo>
                <a:lnTo>
                  <a:pt x="50870" y="21630"/>
                </a:lnTo>
                <a:lnTo>
                  <a:pt x="50870" y="21620"/>
                </a:lnTo>
                <a:lnTo>
                  <a:pt x="50870" y="21610"/>
                </a:lnTo>
                <a:lnTo>
                  <a:pt x="50880" y="21610"/>
                </a:lnTo>
                <a:lnTo>
                  <a:pt x="50870" y="21610"/>
                </a:lnTo>
                <a:lnTo>
                  <a:pt x="50880" y="21610"/>
                </a:lnTo>
                <a:lnTo>
                  <a:pt x="50880" y="21600"/>
                </a:lnTo>
                <a:lnTo>
                  <a:pt x="50880" y="21590"/>
                </a:lnTo>
                <a:lnTo>
                  <a:pt x="50880" y="21580"/>
                </a:lnTo>
                <a:lnTo>
                  <a:pt x="50870" y="21570"/>
                </a:lnTo>
                <a:lnTo>
                  <a:pt x="50870" y="21560"/>
                </a:lnTo>
                <a:lnTo>
                  <a:pt x="50870" y="21550"/>
                </a:lnTo>
                <a:lnTo>
                  <a:pt x="50860" y="21550"/>
                </a:lnTo>
                <a:lnTo>
                  <a:pt x="50860" y="21540"/>
                </a:lnTo>
                <a:lnTo>
                  <a:pt x="50860" y="21530"/>
                </a:lnTo>
                <a:lnTo>
                  <a:pt x="50850" y="21530"/>
                </a:lnTo>
                <a:lnTo>
                  <a:pt x="50850" y="21520"/>
                </a:lnTo>
                <a:lnTo>
                  <a:pt x="50840" y="21520"/>
                </a:lnTo>
                <a:lnTo>
                  <a:pt x="50830" y="21510"/>
                </a:lnTo>
                <a:lnTo>
                  <a:pt x="50830" y="21500"/>
                </a:lnTo>
                <a:lnTo>
                  <a:pt x="50820" y="21500"/>
                </a:lnTo>
                <a:lnTo>
                  <a:pt x="50820" y="21510"/>
                </a:lnTo>
                <a:lnTo>
                  <a:pt x="50820" y="21520"/>
                </a:lnTo>
                <a:lnTo>
                  <a:pt x="50820" y="21530"/>
                </a:lnTo>
                <a:lnTo>
                  <a:pt x="50820" y="21540"/>
                </a:lnTo>
                <a:lnTo>
                  <a:pt x="50810" y="21540"/>
                </a:lnTo>
                <a:lnTo>
                  <a:pt x="50810" y="21550"/>
                </a:lnTo>
                <a:lnTo>
                  <a:pt x="50800" y="21550"/>
                </a:lnTo>
                <a:lnTo>
                  <a:pt x="50800" y="21560"/>
                </a:lnTo>
                <a:lnTo>
                  <a:pt x="50790" y="21570"/>
                </a:lnTo>
                <a:lnTo>
                  <a:pt x="50780" y="21570"/>
                </a:lnTo>
                <a:lnTo>
                  <a:pt x="50770" y="21570"/>
                </a:lnTo>
                <a:lnTo>
                  <a:pt x="50760" y="21570"/>
                </a:lnTo>
                <a:lnTo>
                  <a:pt x="50750" y="21560"/>
                </a:lnTo>
                <a:lnTo>
                  <a:pt x="50740" y="21560"/>
                </a:lnTo>
                <a:lnTo>
                  <a:pt x="50730" y="21560"/>
                </a:lnTo>
                <a:lnTo>
                  <a:pt x="50720" y="21560"/>
                </a:lnTo>
                <a:lnTo>
                  <a:pt x="50710" y="21560"/>
                </a:lnTo>
                <a:lnTo>
                  <a:pt x="50700" y="21550"/>
                </a:lnTo>
                <a:lnTo>
                  <a:pt x="50690" y="21550"/>
                </a:lnTo>
                <a:lnTo>
                  <a:pt x="50690" y="21540"/>
                </a:lnTo>
                <a:lnTo>
                  <a:pt x="50680" y="21540"/>
                </a:lnTo>
                <a:lnTo>
                  <a:pt x="50670" y="21540"/>
                </a:lnTo>
                <a:lnTo>
                  <a:pt x="50660" y="21540"/>
                </a:lnTo>
                <a:lnTo>
                  <a:pt x="50650" y="21540"/>
                </a:lnTo>
                <a:lnTo>
                  <a:pt x="50640" y="21540"/>
                </a:lnTo>
                <a:lnTo>
                  <a:pt x="50630" y="21540"/>
                </a:lnTo>
                <a:lnTo>
                  <a:pt x="50620" y="21540"/>
                </a:lnTo>
                <a:lnTo>
                  <a:pt x="50620" y="21530"/>
                </a:lnTo>
                <a:lnTo>
                  <a:pt x="50610" y="21530"/>
                </a:lnTo>
                <a:lnTo>
                  <a:pt x="50610" y="21520"/>
                </a:lnTo>
                <a:lnTo>
                  <a:pt x="50610" y="21510"/>
                </a:lnTo>
                <a:lnTo>
                  <a:pt x="50610" y="21500"/>
                </a:lnTo>
                <a:lnTo>
                  <a:pt x="50600" y="21500"/>
                </a:lnTo>
                <a:lnTo>
                  <a:pt x="50600" y="21490"/>
                </a:lnTo>
                <a:lnTo>
                  <a:pt x="50590" y="21490"/>
                </a:lnTo>
                <a:lnTo>
                  <a:pt x="50590" y="21500"/>
                </a:lnTo>
                <a:lnTo>
                  <a:pt x="50580" y="21500"/>
                </a:lnTo>
                <a:lnTo>
                  <a:pt x="50570" y="21500"/>
                </a:lnTo>
                <a:lnTo>
                  <a:pt x="50560" y="21500"/>
                </a:lnTo>
                <a:lnTo>
                  <a:pt x="50550" y="21500"/>
                </a:lnTo>
                <a:lnTo>
                  <a:pt x="50540" y="21500"/>
                </a:lnTo>
                <a:lnTo>
                  <a:pt x="50530" y="21500"/>
                </a:lnTo>
                <a:lnTo>
                  <a:pt x="50530" y="21510"/>
                </a:lnTo>
                <a:lnTo>
                  <a:pt x="50520" y="21500"/>
                </a:lnTo>
                <a:lnTo>
                  <a:pt x="50520" y="21510"/>
                </a:lnTo>
                <a:lnTo>
                  <a:pt x="50510" y="21510"/>
                </a:lnTo>
                <a:lnTo>
                  <a:pt x="50510" y="21500"/>
                </a:lnTo>
                <a:lnTo>
                  <a:pt x="50500" y="21490"/>
                </a:lnTo>
                <a:lnTo>
                  <a:pt x="50490" y="21490"/>
                </a:lnTo>
                <a:lnTo>
                  <a:pt x="50480" y="21490"/>
                </a:lnTo>
                <a:lnTo>
                  <a:pt x="50480" y="21480"/>
                </a:lnTo>
                <a:lnTo>
                  <a:pt x="50470" y="21480"/>
                </a:lnTo>
                <a:lnTo>
                  <a:pt x="50470" y="21470"/>
                </a:lnTo>
                <a:lnTo>
                  <a:pt x="50460" y="21470"/>
                </a:lnTo>
                <a:lnTo>
                  <a:pt x="50460" y="21460"/>
                </a:lnTo>
                <a:lnTo>
                  <a:pt x="50450" y="21460"/>
                </a:lnTo>
                <a:lnTo>
                  <a:pt x="50450" y="21450"/>
                </a:lnTo>
                <a:lnTo>
                  <a:pt x="50440" y="21450"/>
                </a:lnTo>
                <a:lnTo>
                  <a:pt x="50440" y="21440"/>
                </a:lnTo>
                <a:lnTo>
                  <a:pt x="50430" y="21440"/>
                </a:lnTo>
                <a:lnTo>
                  <a:pt x="50420" y="21440"/>
                </a:lnTo>
                <a:lnTo>
                  <a:pt x="50420" y="21430"/>
                </a:lnTo>
                <a:lnTo>
                  <a:pt x="50410" y="21430"/>
                </a:lnTo>
                <a:lnTo>
                  <a:pt x="50410" y="21420"/>
                </a:lnTo>
                <a:lnTo>
                  <a:pt x="50400" y="21420"/>
                </a:lnTo>
                <a:lnTo>
                  <a:pt x="50390" y="21420"/>
                </a:lnTo>
                <a:lnTo>
                  <a:pt x="50390" y="21430"/>
                </a:lnTo>
                <a:lnTo>
                  <a:pt x="50380" y="21430"/>
                </a:lnTo>
                <a:lnTo>
                  <a:pt x="50370" y="21430"/>
                </a:lnTo>
                <a:lnTo>
                  <a:pt x="50360" y="21430"/>
                </a:lnTo>
                <a:lnTo>
                  <a:pt x="50340" y="21420"/>
                </a:lnTo>
                <a:lnTo>
                  <a:pt x="50340" y="21410"/>
                </a:lnTo>
                <a:lnTo>
                  <a:pt x="50330" y="21410"/>
                </a:lnTo>
                <a:lnTo>
                  <a:pt x="50330" y="21400"/>
                </a:lnTo>
                <a:lnTo>
                  <a:pt x="50320" y="21400"/>
                </a:lnTo>
                <a:lnTo>
                  <a:pt x="50320" y="21390"/>
                </a:lnTo>
                <a:lnTo>
                  <a:pt x="50320" y="21380"/>
                </a:lnTo>
                <a:lnTo>
                  <a:pt x="50320" y="21370"/>
                </a:lnTo>
                <a:lnTo>
                  <a:pt x="50310" y="21370"/>
                </a:lnTo>
                <a:lnTo>
                  <a:pt x="50310" y="21360"/>
                </a:lnTo>
                <a:lnTo>
                  <a:pt x="50300" y="21350"/>
                </a:lnTo>
                <a:lnTo>
                  <a:pt x="50300" y="21340"/>
                </a:lnTo>
                <a:lnTo>
                  <a:pt x="50300" y="21330"/>
                </a:lnTo>
                <a:lnTo>
                  <a:pt x="50310" y="21330"/>
                </a:lnTo>
                <a:lnTo>
                  <a:pt x="50310" y="21320"/>
                </a:lnTo>
                <a:lnTo>
                  <a:pt x="50310" y="21300"/>
                </a:lnTo>
                <a:lnTo>
                  <a:pt x="50310" y="21290"/>
                </a:lnTo>
                <a:lnTo>
                  <a:pt x="50310" y="21280"/>
                </a:lnTo>
                <a:lnTo>
                  <a:pt x="50300" y="21270"/>
                </a:lnTo>
                <a:lnTo>
                  <a:pt x="50290" y="21270"/>
                </a:lnTo>
                <a:lnTo>
                  <a:pt x="50290" y="21260"/>
                </a:lnTo>
                <a:lnTo>
                  <a:pt x="50290" y="21250"/>
                </a:lnTo>
                <a:lnTo>
                  <a:pt x="50300" y="21250"/>
                </a:lnTo>
                <a:lnTo>
                  <a:pt x="50300" y="21240"/>
                </a:lnTo>
                <a:lnTo>
                  <a:pt x="50300" y="21250"/>
                </a:lnTo>
                <a:lnTo>
                  <a:pt x="50300" y="21240"/>
                </a:lnTo>
                <a:lnTo>
                  <a:pt x="50310" y="21240"/>
                </a:lnTo>
                <a:lnTo>
                  <a:pt x="50320" y="21240"/>
                </a:lnTo>
                <a:lnTo>
                  <a:pt x="50320" y="21230"/>
                </a:lnTo>
                <a:lnTo>
                  <a:pt x="50330" y="21230"/>
                </a:lnTo>
                <a:lnTo>
                  <a:pt x="50330" y="21220"/>
                </a:lnTo>
                <a:lnTo>
                  <a:pt x="50340" y="21220"/>
                </a:lnTo>
                <a:lnTo>
                  <a:pt x="50340" y="21210"/>
                </a:lnTo>
                <a:lnTo>
                  <a:pt x="50350" y="21210"/>
                </a:lnTo>
                <a:lnTo>
                  <a:pt x="50360" y="21210"/>
                </a:lnTo>
                <a:lnTo>
                  <a:pt x="50370" y="21210"/>
                </a:lnTo>
                <a:lnTo>
                  <a:pt x="50370" y="21200"/>
                </a:lnTo>
                <a:lnTo>
                  <a:pt x="50380" y="21190"/>
                </a:lnTo>
                <a:lnTo>
                  <a:pt x="50380" y="21180"/>
                </a:lnTo>
                <a:lnTo>
                  <a:pt x="50380" y="21170"/>
                </a:lnTo>
                <a:lnTo>
                  <a:pt x="50380" y="21160"/>
                </a:lnTo>
                <a:lnTo>
                  <a:pt x="50390" y="21160"/>
                </a:lnTo>
                <a:lnTo>
                  <a:pt x="50390" y="21150"/>
                </a:lnTo>
                <a:lnTo>
                  <a:pt x="50410" y="21150"/>
                </a:lnTo>
                <a:lnTo>
                  <a:pt x="50440" y="21150"/>
                </a:lnTo>
                <a:lnTo>
                  <a:pt x="50440" y="21160"/>
                </a:lnTo>
                <a:lnTo>
                  <a:pt x="50450" y="21160"/>
                </a:lnTo>
                <a:lnTo>
                  <a:pt x="50460" y="21150"/>
                </a:lnTo>
                <a:lnTo>
                  <a:pt x="50470" y="21140"/>
                </a:lnTo>
                <a:lnTo>
                  <a:pt x="50480" y="21140"/>
                </a:lnTo>
                <a:lnTo>
                  <a:pt x="50490" y="21140"/>
                </a:lnTo>
                <a:lnTo>
                  <a:pt x="50500" y="21130"/>
                </a:lnTo>
                <a:lnTo>
                  <a:pt x="50500" y="21120"/>
                </a:lnTo>
                <a:lnTo>
                  <a:pt x="50510" y="21120"/>
                </a:lnTo>
                <a:lnTo>
                  <a:pt x="50520" y="21110"/>
                </a:lnTo>
                <a:lnTo>
                  <a:pt x="50560" y="21060"/>
                </a:lnTo>
                <a:lnTo>
                  <a:pt x="50580" y="21030"/>
                </a:lnTo>
                <a:lnTo>
                  <a:pt x="50610" y="21010"/>
                </a:lnTo>
                <a:lnTo>
                  <a:pt x="50670" y="20980"/>
                </a:lnTo>
                <a:lnTo>
                  <a:pt x="50710" y="20960"/>
                </a:lnTo>
                <a:lnTo>
                  <a:pt x="50730" y="20940"/>
                </a:lnTo>
                <a:lnTo>
                  <a:pt x="50740" y="20930"/>
                </a:lnTo>
                <a:lnTo>
                  <a:pt x="50750" y="20900"/>
                </a:lnTo>
                <a:lnTo>
                  <a:pt x="50760" y="20900"/>
                </a:lnTo>
                <a:lnTo>
                  <a:pt x="50770" y="20900"/>
                </a:lnTo>
                <a:lnTo>
                  <a:pt x="50770" y="20910"/>
                </a:lnTo>
                <a:lnTo>
                  <a:pt x="50780" y="20910"/>
                </a:lnTo>
                <a:lnTo>
                  <a:pt x="50790" y="20920"/>
                </a:lnTo>
                <a:lnTo>
                  <a:pt x="50800" y="20920"/>
                </a:lnTo>
                <a:lnTo>
                  <a:pt x="50810" y="20920"/>
                </a:lnTo>
                <a:lnTo>
                  <a:pt x="50810" y="20930"/>
                </a:lnTo>
                <a:lnTo>
                  <a:pt x="50820" y="20930"/>
                </a:lnTo>
                <a:lnTo>
                  <a:pt x="50830" y="20930"/>
                </a:lnTo>
                <a:lnTo>
                  <a:pt x="50830" y="20920"/>
                </a:lnTo>
                <a:lnTo>
                  <a:pt x="50840" y="20920"/>
                </a:lnTo>
                <a:lnTo>
                  <a:pt x="50850" y="20920"/>
                </a:lnTo>
                <a:lnTo>
                  <a:pt x="50860" y="20920"/>
                </a:lnTo>
                <a:lnTo>
                  <a:pt x="50870" y="20920"/>
                </a:lnTo>
                <a:lnTo>
                  <a:pt x="50880" y="20920"/>
                </a:lnTo>
                <a:lnTo>
                  <a:pt x="50880" y="20910"/>
                </a:lnTo>
                <a:lnTo>
                  <a:pt x="50890" y="20920"/>
                </a:lnTo>
                <a:lnTo>
                  <a:pt x="50890" y="20930"/>
                </a:lnTo>
                <a:lnTo>
                  <a:pt x="50900" y="20930"/>
                </a:lnTo>
                <a:lnTo>
                  <a:pt x="50910" y="20930"/>
                </a:lnTo>
                <a:lnTo>
                  <a:pt x="50910" y="20920"/>
                </a:lnTo>
                <a:lnTo>
                  <a:pt x="50920" y="20920"/>
                </a:lnTo>
                <a:lnTo>
                  <a:pt x="50930" y="20920"/>
                </a:lnTo>
                <a:lnTo>
                  <a:pt x="50940" y="20920"/>
                </a:lnTo>
                <a:lnTo>
                  <a:pt x="50950" y="20920"/>
                </a:lnTo>
                <a:lnTo>
                  <a:pt x="50960" y="20920"/>
                </a:lnTo>
                <a:lnTo>
                  <a:pt x="50970" y="20920"/>
                </a:lnTo>
                <a:lnTo>
                  <a:pt x="50980" y="20920"/>
                </a:lnTo>
                <a:lnTo>
                  <a:pt x="50980" y="20910"/>
                </a:lnTo>
                <a:lnTo>
                  <a:pt x="50980" y="20920"/>
                </a:lnTo>
                <a:lnTo>
                  <a:pt x="50990" y="20920"/>
                </a:lnTo>
                <a:lnTo>
                  <a:pt x="50990" y="20910"/>
                </a:lnTo>
                <a:lnTo>
                  <a:pt x="51000" y="20910"/>
                </a:lnTo>
                <a:lnTo>
                  <a:pt x="51000" y="20920"/>
                </a:lnTo>
                <a:lnTo>
                  <a:pt x="51010" y="20920"/>
                </a:lnTo>
                <a:lnTo>
                  <a:pt x="51010" y="20910"/>
                </a:lnTo>
                <a:lnTo>
                  <a:pt x="51020" y="20920"/>
                </a:lnTo>
                <a:lnTo>
                  <a:pt x="51030" y="20920"/>
                </a:lnTo>
                <a:lnTo>
                  <a:pt x="51060" y="20920"/>
                </a:lnTo>
                <a:lnTo>
                  <a:pt x="51090" y="20920"/>
                </a:lnTo>
                <a:lnTo>
                  <a:pt x="51120" y="20900"/>
                </a:lnTo>
                <a:lnTo>
                  <a:pt x="51130" y="20900"/>
                </a:lnTo>
                <a:lnTo>
                  <a:pt x="51140" y="20900"/>
                </a:lnTo>
                <a:lnTo>
                  <a:pt x="51150" y="20900"/>
                </a:lnTo>
                <a:lnTo>
                  <a:pt x="51150" y="20890"/>
                </a:lnTo>
                <a:lnTo>
                  <a:pt x="51150" y="20880"/>
                </a:lnTo>
                <a:lnTo>
                  <a:pt x="51160" y="20870"/>
                </a:lnTo>
                <a:lnTo>
                  <a:pt x="51160" y="20860"/>
                </a:lnTo>
                <a:lnTo>
                  <a:pt x="51170" y="20850"/>
                </a:lnTo>
                <a:lnTo>
                  <a:pt x="51180" y="20840"/>
                </a:lnTo>
                <a:lnTo>
                  <a:pt x="51200" y="20840"/>
                </a:lnTo>
                <a:lnTo>
                  <a:pt x="51210" y="20830"/>
                </a:lnTo>
                <a:lnTo>
                  <a:pt x="51220" y="20820"/>
                </a:lnTo>
                <a:lnTo>
                  <a:pt x="51230" y="20810"/>
                </a:lnTo>
                <a:lnTo>
                  <a:pt x="51230" y="20800"/>
                </a:lnTo>
                <a:lnTo>
                  <a:pt x="51240" y="20800"/>
                </a:lnTo>
                <a:lnTo>
                  <a:pt x="51250" y="20790"/>
                </a:lnTo>
                <a:lnTo>
                  <a:pt x="51270" y="20800"/>
                </a:lnTo>
                <a:lnTo>
                  <a:pt x="51280" y="20800"/>
                </a:lnTo>
                <a:lnTo>
                  <a:pt x="51290" y="20800"/>
                </a:lnTo>
                <a:lnTo>
                  <a:pt x="51300" y="20800"/>
                </a:lnTo>
                <a:lnTo>
                  <a:pt x="51310" y="20800"/>
                </a:lnTo>
                <a:lnTo>
                  <a:pt x="51320" y="20800"/>
                </a:lnTo>
                <a:lnTo>
                  <a:pt x="51330" y="20800"/>
                </a:lnTo>
                <a:lnTo>
                  <a:pt x="51340" y="20810"/>
                </a:lnTo>
                <a:lnTo>
                  <a:pt x="51340" y="20800"/>
                </a:lnTo>
                <a:lnTo>
                  <a:pt x="51340" y="20790"/>
                </a:lnTo>
                <a:lnTo>
                  <a:pt x="51350" y="20790"/>
                </a:lnTo>
                <a:lnTo>
                  <a:pt x="51360" y="20780"/>
                </a:lnTo>
                <a:lnTo>
                  <a:pt x="51370" y="20780"/>
                </a:lnTo>
                <a:lnTo>
                  <a:pt x="51390" y="20770"/>
                </a:lnTo>
                <a:lnTo>
                  <a:pt x="51400" y="20760"/>
                </a:lnTo>
                <a:lnTo>
                  <a:pt x="51410" y="20760"/>
                </a:lnTo>
                <a:lnTo>
                  <a:pt x="51420" y="20760"/>
                </a:lnTo>
                <a:lnTo>
                  <a:pt x="51440" y="20750"/>
                </a:lnTo>
                <a:lnTo>
                  <a:pt x="51460" y="20730"/>
                </a:lnTo>
                <a:lnTo>
                  <a:pt x="51480" y="20710"/>
                </a:lnTo>
                <a:lnTo>
                  <a:pt x="51490" y="20710"/>
                </a:lnTo>
                <a:lnTo>
                  <a:pt x="51490" y="20700"/>
                </a:lnTo>
                <a:lnTo>
                  <a:pt x="51500" y="20690"/>
                </a:lnTo>
                <a:lnTo>
                  <a:pt x="51520" y="20680"/>
                </a:lnTo>
                <a:lnTo>
                  <a:pt x="51530" y="20660"/>
                </a:lnTo>
                <a:lnTo>
                  <a:pt x="51540" y="20660"/>
                </a:lnTo>
                <a:lnTo>
                  <a:pt x="51540" y="20650"/>
                </a:lnTo>
                <a:lnTo>
                  <a:pt x="51550" y="20640"/>
                </a:lnTo>
                <a:lnTo>
                  <a:pt x="51560" y="20630"/>
                </a:lnTo>
                <a:lnTo>
                  <a:pt x="51570" y="20630"/>
                </a:lnTo>
                <a:lnTo>
                  <a:pt x="51580" y="20630"/>
                </a:lnTo>
                <a:lnTo>
                  <a:pt x="51590" y="20630"/>
                </a:lnTo>
                <a:lnTo>
                  <a:pt x="51600" y="20620"/>
                </a:lnTo>
                <a:lnTo>
                  <a:pt x="51610" y="20620"/>
                </a:lnTo>
                <a:lnTo>
                  <a:pt x="51610" y="20610"/>
                </a:lnTo>
                <a:lnTo>
                  <a:pt x="51610" y="20600"/>
                </a:lnTo>
                <a:lnTo>
                  <a:pt x="51610" y="20590"/>
                </a:lnTo>
                <a:lnTo>
                  <a:pt x="51610" y="20570"/>
                </a:lnTo>
                <a:lnTo>
                  <a:pt x="51610" y="20560"/>
                </a:lnTo>
                <a:lnTo>
                  <a:pt x="51610" y="20550"/>
                </a:lnTo>
                <a:lnTo>
                  <a:pt x="51610" y="20540"/>
                </a:lnTo>
                <a:lnTo>
                  <a:pt x="51610" y="20530"/>
                </a:lnTo>
                <a:lnTo>
                  <a:pt x="51610" y="20520"/>
                </a:lnTo>
                <a:lnTo>
                  <a:pt x="51620" y="20510"/>
                </a:lnTo>
                <a:lnTo>
                  <a:pt x="51620" y="20500"/>
                </a:lnTo>
                <a:lnTo>
                  <a:pt x="51620" y="20490"/>
                </a:lnTo>
                <a:lnTo>
                  <a:pt x="51600" y="20480"/>
                </a:lnTo>
                <a:lnTo>
                  <a:pt x="51580" y="20460"/>
                </a:lnTo>
                <a:lnTo>
                  <a:pt x="51570" y="20450"/>
                </a:lnTo>
                <a:lnTo>
                  <a:pt x="51560" y="20450"/>
                </a:lnTo>
                <a:lnTo>
                  <a:pt x="51550" y="20440"/>
                </a:lnTo>
                <a:lnTo>
                  <a:pt x="51550" y="20430"/>
                </a:lnTo>
                <a:lnTo>
                  <a:pt x="51550" y="20420"/>
                </a:lnTo>
                <a:lnTo>
                  <a:pt x="51540" y="20410"/>
                </a:lnTo>
                <a:lnTo>
                  <a:pt x="51550" y="20410"/>
                </a:lnTo>
                <a:lnTo>
                  <a:pt x="51540" y="20400"/>
                </a:lnTo>
                <a:lnTo>
                  <a:pt x="51550" y="20390"/>
                </a:lnTo>
                <a:lnTo>
                  <a:pt x="51550" y="20380"/>
                </a:lnTo>
                <a:lnTo>
                  <a:pt x="51560" y="20360"/>
                </a:lnTo>
                <a:lnTo>
                  <a:pt x="51560" y="20340"/>
                </a:lnTo>
                <a:lnTo>
                  <a:pt x="51560" y="20330"/>
                </a:lnTo>
                <a:lnTo>
                  <a:pt x="51570" y="20320"/>
                </a:lnTo>
                <a:lnTo>
                  <a:pt x="51580" y="20310"/>
                </a:lnTo>
                <a:lnTo>
                  <a:pt x="51580" y="20290"/>
                </a:lnTo>
                <a:lnTo>
                  <a:pt x="51590" y="20280"/>
                </a:lnTo>
                <a:lnTo>
                  <a:pt x="51600" y="20260"/>
                </a:lnTo>
                <a:lnTo>
                  <a:pt x="51610" y="20250"/>
                </a:lnTo>
                <a:lnTo>
                  <a:pt x="51610" y="20240"/>
                </a:lnTo>
                <a:lnTo>
                  <a:pt x="51610" y="20230"/>
                </a:lnTo>
                <a:lnTo>
                  <a:pt x="51620" y="20230"/>
                </a:lnTo>
                <a:lnTo>
                  <a:pt x="51620" y="20220"/>
                </a:lnTo>
                <a:lnTo>
                  <a:pt x="51620" y="20210"/>
                </a:lnTo>
                <a:lnTo>
                  <a:pt x="51630" y="20210"/>
                </a:lnTo>
                <a:lnTo>
                  <a:pt x="51630" y="20200"/>
                </a:lnTo>
                <a:lnTo>
                  <a:pt x="51630" y="20190"/>
                </a:lnTo>
                <a:lnTo>
                  <a:pt x="51640" y="20190"/>
                </a:lnTo>
                <a:lnTo>
                  <a:pt x="51650" y="20180"/>
                </a:lnTo>
                <a:lnTo>
                  <a:pt x="51660" y="20170"/>
                </a:lnTo>
                <a:lnTo>
                  <a:pt x="51660" y="20160"/>
                </a:lnTo>
                <a:lnTo>
                  <a:pt x="51670" y="20160"/>
                </a:lnTo>
                <a:lnTo>
                  <a:pt x="51680" y="20160"/>
                </a:lnTo>
                <a:lnTo>
                  <a:pt x="51700" y="20160"/>
                </a:lnTo>
                <a:lnTo>
                  <a:pt x="51720" y="20150"/>
                </a:lnTo>
                <a:lnTo>
                  <a:pt x="51740" y="20150"/>
                </a:lnTo>
                <a:lnTo>
                  <a:pt x="51770" y="20150"/>
                </a:lnTo>
                <a:lnTo>
                  <a:pt x="51830" y="20120"/>
                </a:lnTo>
                <a:lnTo>
                  <a:pt x="51950" y="20070"/>
                </a:lnTo>
                <a:lnTo>
                  <a:pt x="51950" y="20060"/>
                </a:lnTo>
                <a:lnTo>
                  <a:pt x="51950" y="20050"/>
                </a:lnTo>
                <a:lnTo>
                  <a:pt x="51950" y="20040"/>
                </a:lnTo>
                <a:lnTo>
                  <a:pt x="51950" y="20020"/>
                </a:lnTo>
                <a:lnTo>
                  <a:pt x="51960" y="20010"/>
                </a:lnTo>
                <a:lnTo>
                  <a:pt x="51960" y="19990"/>
                </a:lnTo>
                <a:lnTo>
                  <a:pt x="51960" y="19980"/>
                </a:lnTo>
                <a:lnTo>
                  <a:pt x="51960" y="19970"/>
                </a:lnTo>
                <a:lnTo>
                  <a:pt x="51960" y="19950"/>
                </a:lnTo>
                <a:lnTo>
                  <a:pt x="51960" y="19940"/>
                </a:lnTo>
                <a:lnTo>
                  <a:pt x="51960" y="19920"/>
                </a:lnTo>
                <a:lnTo>
                  <a:pt x="51960" y="19900"/>
                </a:lnTo>
                <a:lnTo>
                  <a:pt x="51960" y="19880"/>
                </a:lnTo>
                <a:lnTo>
                  <a:pt x="51950" y="19870"/>
                </a:lnTo>
                <a:lnTo>
                  <a:pt x="51950" y="19860"/>
                </a:lnTo>
                <a:lnTo>
                  <a:pt x="51950" y="19850"/>
                </a:lnTo>
                <a:lnTo>
                  <a:pt x="51950" y="19840"/>
                </a:lnTo>
                <a:lnTo>
                  <a:pt x="51950" y="19830"/>
                </a:lnTo>
                <a:lnTo>
                  <a:pt x="51950" y="19820"/>
                </a:lnTo>
                <a:lnTo>
                  <a:pt x="51960" y="19820"/>
                </a:lnTo>
                <a:lnTo>
                  <a:pt x="51970" y="19810"/>
                </a:lnTo>
                <a:lnTo>
                  <a:pt x="51980" y="19810"/>
                </a:lnTo>
                <a:lnTo>
                  <a:pt x="51990" y="19810"/>
                </a:lnTo>
                <a:lnTo>
                  <a:pt x="52000" y="19810"/>
                </a:lnTo>
                <a:lnTo>
                  <a:pt x="52000" y="19800"/>
                </a:lnTo>
                <a:lnTo>
                  <a:pt x="52010" y="19800"/>
                </a:lnTo>
                <a:lnTo>
                  <a:pt x="52020" y="19790"/>
                </a:lnTo>
                <a:lnTo>
                  <a:pt x="52030" y="19790"/>
                </a:lnTo>
                <a:lnTo>
                  <a:pt x="52050" y="19780"/>
                </a:lnTo>
                <a:lnTo>
                  <a:pt x="52050" y="19770"/>
                </a:lnTo>
                <a:lnTo>
                  <a:pt x="52060" y="19770"/>
                </a:lnTo>
                <a:lnTo>
                  <a:pt x="52060" y="19760"/>
                </a:lnTo>
                <a:lnTo>
                  <a:pt x="52070" y="19750"/>
                </a:lnTo>
                <a:lnTo>
                  <a:pt x="52070" y="19740"/>
                </a:lnTo>
                <a:lnTo>
                  <a:pt x="52010" y="19690"/>
                </a:lnTo>
                <a:lnTo>
                  <a:pt x="51980" y="19660"/>
                </a:lnTo>
                <a:lnTo>
                  <a:pt x="51970" y="19640"/>
                </a:lnTo>
                <a:lnTo>
                  <a:pt x="51970" y="19630"/>
                </a:lnTo>
                <a:lnTo>
                  <a:pt x="51970" y="19620"/>
                </a:lnTo>
                <a:lnTo>
                  <a:pt x="51960" y="19610"/>
                </a:lnTo>
                <a:lnTo>
                  <a:pt x="51960" y="19600"/>
                </a:lnTo>
                <a:lnTo>
                  <a:pt x="51960" y="19590"/>
                </a:lnTo>
                <a:lnTo>
                  <a:pt x="51950" y="19590"/>
                </a:lnTo>
                <a:lnTo>
                  <a:pt x="51960" y="19580"/>
                </a:lnTo>
                <a:lnTo>
                  <a:pt x="51960" y="19570"/>
                </a:lnTo>
                <a:lnTo>
                  <a:pt x="51950" y="19540"/>
                </a:lnTo>
                <a:lnTo>
                  <a:pt x="51950" y="19530"/>
                </a:lnTo>
                <a:lnTo>
                  <a:pt x="51950" y="19510"/>
                </a:lnTo>
                <a:lnTo>
                  <a:pt x="51950" y="19500"/>
                </a:lnTo>
                <a:lnTo>
                  <a:pt x="51950" y="19480"/>
                </a:lnTo>
                <a:lnTo>
                  <a:pt x="51930" y="19450"/>
                </a:lnTo>
                <a:lnTo>
                  <a:pt x="51930" y="19440"/>
                </a:lnTo>
                <a:lnTo>
                  <a:pt x="51910" y="19410"/>
                </a:lnTo>
                <a:lnTo>
                  <a:pt x="51910" y="19400"/>
                </a:lnTo>
                <a:lnTo>
                  <a:pt x="51900" y="19400"/>
                </a:lnTo>
                <a:lnTo>
                  <a:pt x="51890" y="19370"/>
                </a:lnTo>
                <a:lnTo>
                  <a:pt x="51880" y="19350"/>
                </a:lnTo>
                <a:lnTo>
                  <a:pt x="51870" y="19330"/>
                </a:lnTo>
                <a:lnTo>
                  <a:pt x="51860" y="19310"/>
                </a:lnTo>
                <a:lnTo>
                  <a:pt x="51860" y="19300"/>
                </a:lnTo>
                <a:lnTo>
                  <a:pt x="51850" y="19280"/>
                </a:lnTo>
                <a:lnTo>
                  <a:pt x="51850" y="19270"/>
                </a:lnTo>
                <a:lnTo>
                  <a:pt x="51850" y="19260"/>
                </a:lnTo>
                <a:lnTo>
                  <a:pt x="51850" y="19250"/>
                </a:lnTo>
                <a:lnTo>
                  <a:pt x="51840" y="19240"/>
                </a:lnTo>
                <a:lnTo>
                  <a:pt x="51840" y="19230"/>
                </a:lnTo>
                <a:lnTo>
                  <a:pt x="51840" y="19220"/>
                </a:lnTo>
                <a:lnTo>
                  <a:pt x="51840" y="19210"/>
                </a:lnTo>
                <a:lnTo>
                  <a:pt x="51840" y="19200"/>
                </a:lnTo>
                <a:lnTo>
                  <a:pt x="51840" y="19190"/>
                </a:lnTo>
                <a:lnTo>
                  <a:pt x="51850" y="19180"/>
                </a:lnTo>
                <a:lnTo>
                  <a:pt x="51850" y="19170"/>
                </a:lnTo>
                <a:lnTo>
                  <a:pt x="51860" y="19160"/>
                </a:lnTo>
                <a:lnTo>
                  <a:pt x="51860" y="19150"/>
                </a:lnTo>
                <a:lnTo>
                  <a:pt x="51860" y="19140"/>
                </a:lnTo>
                <a:lnTo>
                  <a:pt x="51870" y="19140"/>
                </a:lnTo>
                <a:lnTo>
                  <a:pt x="51870" y="19120"/>
                </a:lnTo>
                <a:lnTo>
                  <a:pt x="51870" y="19110"/>
                </a:lnTo>
                <a:lnTo>
                  <a:pt x="51860" y="19100"/>
                </a:lnTo>
                <a:lnTo>
                  <a:pt x="51860" y="19090"/>
                </a:lnTo>
                <a:lnTo>
                  <a:pt x="51860" y="19080"/>
                </a:lnTo>
                <a:lnTo>
                  <a:pt x="51860" y="19070"/>
                </a:lnTo>
                <a:lnTo>
                  <a:pt x="51850" y="19050"/>
                </a:lnTo>
                <a:lnTo>
                  <a:pt x="51850" y="19040"/>
                </a:lnTo>
                <a:lnTo>
                  <a:pt x="51840" y="19010"/>
                </a:lnTo>
                <a:lnTo>
                  <a:pt x="51840" y="19000"/>
                </a:lnTo>
                <a:lnTo>
                  <a:pt x="51830" y="18990"/>
                </a:lnTo>
                <a:lnTo>
                  <a:pt x="51830" y="18980"/>
                </a:lnTo>
                <a:lnTo>
                  <a:pt x="51820" y="18960"/>
                </a:lnTo>
                <a:lnTo>
                  <a:pt x="51820" y="18940"/>
                </a:lnTo>
                <a:lnTo>
                  <a:pt x="51810" y="18930"/>
                </a:lnTo>
                <a:lnTo>
                  <a:pt x="51810" y="18920"/>
                </a:lnTo>
                <a:lnTo>
                  <a:pt x="51800" y="18900"/>
                </a:lnTo>
                <a:lnTo>
                  <a:pt x="51800" y="18890"/>
                </a:lnTo>
                <a:lnTo>
                  <a:pt x="51800" y="18880"/>
                </a:lnTo>
                <a:lnTo>
                  <a:pt x="51790" y="18860"/>
                </a:lnTo>
                <a:lnTo>
                  <a:pt x="51790" y="18830"/>
                </a:lnTo>
                <a:lnTo>
                  <a:pt x="51780" y="18820"/>
                </a:lnTo>
                <a:lnTo>
                  <a:pt x="51780" y="18790"/>
                </a:lnTo>
                <a:lnTo>
                  <a:pt x="51780" y="18780"/>
                </a:lnTo>
                <a:lnTo>
                  <a:pt x="51770" y="18760"/>
                </a:lnTo>
                <a:lnTo>
                  <a:pt x="51760" y="18750"/>
                </a:lnTo>
                <a:lnTo>
                  <a:pt x="51760" y="18730"/>
                </a:lnTo>
                <a:lnTo>
                  <a:pt x="51760" y="18720"/>
                </a:lnTo>
                <a:lnTo>
                  <a:pt x="51760" y="18710"/>
                </a:lnTo>
                <a:lnTo>
                  <a:pt x="51770" y="18710"/>
                </a:lnTo>
                <a:lnTo>
                  <a:pt x="51780" y="18680"/>
                </a:lnTo>
                <a:lnTo>
                  <a:pt x="51800" y="18670"/>
                </a:lnTo>
                <a:lnTo>
                  <a:pt x="51800" y="18660"/>
                </a:lnTo>
                <a:lnTo>
                  <a:pt x="51790" y="18660"/>
                </a:lnTo>
                <a:lnTo>
                  <a:pt x="51780" y="18650"/>
                </a:lnTo>
                <a:lnTo>
                  <a:pt x="51760" y="18640"/>
                </a:lnTo>
                <a:lnTo>
                  <a:pt x="51730" y="18610"/>
                </a:lnTo>
                <a:lnTo>
                  <a:pt x="51760" y="18590"/>
                </a:lnTo>
                <a:lnTo>
                  <a:pt x="51800" y="18570"/>
                </a:lnTo>
                <a:lnTo>
                  <a:pt x="51800" y="18560"/>
                </a:lnTo>
                <a:lnTo>
                  <a:pt x="51810" y="18560"/>
                </a:lnTo>
                <a:lnTo>
                  <a:pt x="51820" y="18550"/>
                </a:lnTo>
                <a:lnTo>
                  <a:pt x="51830" y="18540"/>
                </a:lnTo>
                <a:lnTo>
                  <a:pt x="51840" y="18540"/>
                </a:lnTo>
                <a:lnTo>
                  <a:pt x="51840" y="18550"/>
                </a:lnTo>
                <a:lnTo>
                  <a:pt x="51860" y="18550"/>
                </a:lnTo>
                <a:lnTo>
                  <a:pt x="51860" y="18540"/>
                </a:lnTo>
                <a:lnTo>
                  <a:pt x="51870" y="18540"/>
                </a:lnTo>
                <a:lnTo>
                  <a:pt x="51880" y="18530"/>
                </a:lnTo>
                <a:lnTo>
                  <a:pt x="51890" y="18530"/>
                </a:lnTo>
                <a:lnTo>
                  <a:pt x="51890" y="18520"/>
                </a:lnTo>
                <a:lnTo>
                  <a:pt x="51900" y="18520"/>
                </a:lnTo>
                <a:lnTo>
                  <a:pt x="51910" y="18520"/>
                </a:lnTo>
                <a:lnTo>
                  <a:pt x="51920" y="18510"/>
                </a:lnTo>
                <a:lnTo>
                  <a:pt x="51920" y="18500"/>
                </a:lnTo>
                <a:lnTo>
                  <a:pt x="51930" y="18500"/>
                </a:lnTo>
                <a:lnTo>
                  <a:pt x="51940" y="18470"/>
                </a:lnTo>
                <a:lnTo>
                  <a:pt x="51950" y="18450"/>
                </a:lnTo>
                <a:lnTo>
                  <a:pt x="51950" y="18440"/>
                </a:lnTo>
                <a:lnTo>
                  <a:pt x="51960" y="18430"/>
                </a:lnTo>
                <a:lnTo>
                  <a:pt x="51970" y="18420"/>
                </a:lnTo>
                <a:lnTo>
                  <a:pt x="51980" y="18410"/>
                </a:lnTo>
                <a:lnTo>
                  <a:pt x="51980" y="18400"/>
                </a:lnTo>
                <a:lnTo>
                  <a:pt x="51990" y="18400"/>
                </a:lnTo>
                <a:lnTo>
                  <a:pt x="51990" y="18380"/>
                </a:lnTo>
                <a:lnTo>
                  <a:pt x="52000" y="18370"/>
                </a:lnTo>
                <a:lnTo>
                  <a:pt x="52010" y="18370"/>
                </a:lnTo>
                <a:lnTo>
                  <a:pt x="52020" y="18380"/>
                </a:lnTo>
                <a:lnTo>
                  <a:pt x="52030" y="18390"/>
                </a:lnTo>
                <a:lnTo>
                  <a:pt x="52040" y="18400"/>
                </a:lnTo>
                <a:lnTo>
                  <a:pt x="52050" y="18400"/>
                </a:lnTo>
                <a:lnTo>
                  <a:pt x="52060" y="18400"/>
                </a:lnTo>
                <a:lnTo>
                  <a:pt x="52070" y="18410"/>
                </a:lnTo>
                <a:lnTo>
                  <a:pt x="52090" y="18410"/>
                </a:lnTo>
                <a:lnTo>
                  <a:pt x="52100" y="18400"/>
                </a:lnTo>
                <a:lnTo>
                  <a:pt x="52110" y="18380"/>
                </a:lnTo>
                <a:lnTo>
                  <a:pt x="52120" y="18380"/>
                </a:lnTo>
                <a:lnTo>
                  <a:pt x="52120" y="18370"/>
                </a:lnTo>
                <a:lnTo>
                  <a:pt x="52130" y="18370"/>
                </a:lnTo>
                <a:lnTo>
                  <a:pt x="52130" y="18380"/>
                </a:lnTo>
                <a:lnTo>
                  <a:pt x="52140" y="18380"/>
                </a:lnTo>
                <a:lnTo>
                  <a:pt x="52150" y="18390"/>
                </a:lnTo>
                <a:lnTo>
                  <a:pt x="52160" y="18390"/>
                </a:lnTo>
                <a:lnTo>
                  <a:pt x="52170" y="18390"/>
                </a:lnTo>
                <a:lnTo>
                  <a:pt x="52170" y="18380"/>
                </a:lnTo>
                <a:lnTo>
                  <a:pt x="52170" y="18370"/>
                </a:lnTo>
                <a:lnTo>
                  <a:pt x="52190" y="18340"/>
                </a:lnTo>
                <a:lnTo>
                  <a:pt x="52200" y="18320"/>
                </a:lnTo>
                <a:lnTo>
                  <a:pt x="52200" y="18310"/>
                </a:lnTo>
                <a:lnTo>
                  <a:pt x="52230" y="18260"/>
                </a:lnTo>
                <a:lnTo>
                  <a:pt x="52250" y="18240"/>
                </a:lnTo>
                <a:lnTo>
                  <a:pt x="52250" y="18230"/>
                </a:lnTo>
                <a:lnTo>
                  <a:pt x="52280" y="18200"/>
                </a:lnTo>
                <a:lnTo>
                  <a:pt x="52290" y="18190"/>
                </a:lnTo>
                <a:lnTo>
                  <a:pt x="52340" y="18160"/>
                </a:lnTo>
                <a:lnTo>
                  <a:pt x="52370" y="18140"/>
                </a:lnTo>
                <a:lnTo>
                  <a:pt x="52500" y="18010"/>
                </a:lnTo>
                <a:lnTo>
                  <a:pt x="52540" y="17990"/>
                </a:lnTo>
                <a:lnTo>
                  <a:pt x="52570" y="17970"/>
                </a:lnTo>
                <a:lnTo>
                  <a:pt x="52610" y="17950"/>
                </a:lnTo>
                <a:lnTo>
                  <a:pt x="52620" y="17950"/>
                </a:lnTo>
                <a:lnTo>
                  <a:pt x="52610" y="17900"/>
                </a:lnTo>
                <a:lnTo>
                  <a:pt x="52610" y="17850"/>
                </a:lnTo>
                <a:lnTo>
                  <a:pt x="52610" y="17810"/>
                </a:lnTo>
                <a:lnTo>
                  <a:pt x="52630" y="17670"/>
                </a:lnTo>
                <a:lnTo>
                  <a:pt x="52660" y="17590"/>
                </a:lnTo>
                <a:lnTo>
                  <a:pt x="52660" y="17550"/>
                </a:lnTo>
                <a:lnTo>
                  <a:pt x="52650" y="17500"/>
                </a:lnTo>
                <a:lnTo>
                  <a:pt x="52630" y="17440"/>
                </a:lnTo>
                <a:lnTo>
                  <a:pt x="52660" y="17410"/>
                </a:lnTo>
                <a:lnTo>
                  <a:pt x="52680" y="17410"/>
                </a:lnTo>
                <a:lnTo>
                  <a:pt x="52690" y="17410"/>
                </a:lnTo>
                <a:lnTo>
                  <a:pt x="52690" y="17400"/>
                </a:lnTo>
                <a:lnTo>
                  <a:pt x="52700" y="17400"/>
                </a:lnTo>
                <a:lnTo>
                  <a:pt x="52710" y="17400"/>
                </a:lnTo>
                <a:lnTo>
                  <a:pt x="52720" y="17400"/>
                </a:lnTo>
                <a:lnTo>
                  <a:pt x="52730" y="17400"/>
                </a:lnTo>
                <a:lnTo>
                  <a:pt x="52730" y="17390"/>
                </a:lnTo>
                <a:lnTo>
                  <a:pt x="52740" y="17390"/>
                </a:lnTo>
                <a:lnTo>
                  <a:pt x="52750" y="17390"/>
                </a:lnTo>
                <a:lnTo>
                  <a:pt x="52760" y="17400"/>
                </a:lnTo>
                <a:lnTo>
                  <a:pt x="52770" y="17400"/>
                </a:lnTo>
                <a:lnTo>
                  <a:pt x="52780" y="17400"/>
                </a:lnTo>
                <a:lnTo>
                  <a:pt x="52790" y="17400"/>
                </a:lnTo>
                <a:lnTo>
                  <a:pt x="52810" y="17390"/>
                </a:lnTo>
                <a:lnTo>
                  <a:pt x="52830" y="17370"/>
                </a:lnTo>
                <a:lnTo>
                  <a:pt x="52830" y="17360"/>
                </a:lnTo>
                <a:lnTo>
                  <a:pt x="52840" y="17360"/>
                </a:lnTo>
                <a:lnTo>
                  <a:pt x="52840" y="17350"/>
                </a:lnTo>
                <a:lnTo>
                  <a:pt x="52850" y="17350"/>
                </a:lnTo>
                <a:lnTo>
                  <a:pt x="52860" y="17340"/>
                </a:lnTo>
                <a:lnTo>
                  <a:pt x="52870" y="17340"/>
                </a:lnTo>
                <a:lnTo>
                  <a:pt x="52880" y="17330"/>
                </a:lnTo>
                <a:lnTo>
                  <a:pt x="52890" y="17330"/>
                </a:lnTo>
                <a:lnTo>
                  <a:pt x="52890" y="17320"/>
                </a:lnTo>
                <a:lnTo>
                  <a:pt x="52900" y="17320"/>
                </a:lnTo>
                <a:lnTo>
                  <a:pt x="52910" y="17320"/>
                </a:lnTo>
                <a:lnTo>
                  <a:pt x="52920" y="17310"/>
                </a:lnTo>
                <a:lnTo>
                  <a:pt x="52930" y="17310"/>
                </a:lnTo>
                <a:lnTo>
                  <a:pt x="52940" y="17310"/>
                </a:lnTo>
                <a:lnTo>
                  <a:pt x="52950" y="17310"/>
                </a:lnTo>
                <a:lnTo>
                  <a:pt x="52960" y="17310"/>
                </a:lnTo>
                <a:lnTo>
                  <a:pt x="52970" y="17310"/>
                </a:lnTo>
                <a:lnTo>
                  <a:pt x="52980" y="17300"/>
                </a:lnTo>
                <a:lnTo>
                  <a:pt x="52990" y="17300"/>
                </a:lnTo>
                <a:lnTo>
                  <a:pt x="53000" y="17300"/>
                </a:lnTo>
                <a:lnTo>
                  <a:pt x="53010" y="17300"/>
                </a:lnTo>
                <a:lnTo>
                  <a:pt x="53020" y="17290"/>
                </a:lnTo>
                <a:lnTo>
                  <a:pt x="53030" y="17290"/>
                </a:lnTo>
                <a:lnTo>
                  <a:pt x="53030" y="17280"/>
                </a:lnTo>
                <a:lnTo>
                  <a:pt x="53040" y="17280"/>
                </a:lnTo>
                <a:lnTo>
                  <a:pt x="53050" y="17280"/>
                </a:lnTo>
                <a:lnTo>
                  <a:pt x="53060" y="17270"/>
                </a:lnTo>
                <a:lnTo>
                  <a:pt x="53070" y="17270"/>
                </a:lnTo>
                <a:lnTo>
                  <a:pt x="53080" y="17260"/>
                </a:lnTo>
                <a:lnTo>
                  <a:pt x="53090" y="17260"/>
                </a:lnTo>
                <a:lnTo>
                  <a:pt x="53100" y="17260"/>
                </a:lnTo>
                <a:lnTo>
                  <a:pt x="53110" y="17260"/>
                </a:lnTo>
                <a:lnTo>
                  <a:pt x="53120" y="17260"/>
                </a:lnTo>
                <a:lnTo>
                  <a:pt x="53130" y="17260"/>
                </a:lnTo>
                <a:lnTo>
                  <a:pt x="53130" y="17250"/>
                </a:lnTo>
                <a:lnTo>
                  <a:pt x="53140" y="17260"/>
                </a:lnTo>
                <a:lnTo>
                  <a:pt x="53150" y="17260"/>
                </a:lnTo>
                <a:lnTo>
                  <a:pt x="53160" y="17260"/>
                </a:lnTo>
                <a:lnTo>
                  <a:pt x="53170" y="17260"/>
                </a:lnTo>
                <a:lnTo>
                  <a:pt x="53180" y="17260"/>
                </a:lnTo>
                <a:lnTo>
                  <a:pt x="53190" y="17260"/>
                </a:lnTo>
                <a:lnTo>
                  <a:pt x="53200" y="17260"/>
                </a:lnTo>
                <a:lnTo>
                  <a:pt x="53210" y="17260"/>
                </a:lnTo>
                <a:lnTo>
                  <a:pt x="53220" y="17260"/>
                </a:lnTo>
                <a:lnTo>
                  <a:pt x="53240" y="17270"/>
                </a:lnTo>
                <a:lnTo>
                  <a:pt x="53250" y="17270"/>
                </a:lnTo>
                <a:lnTo>
                  <a:pt x="53260" y="17270"/>
                </a:lnTo>
                <a:lnTo>
                  <a:pt x="53270" y="17270"/>
                </a:lnTo>
                <a:lnTo>
                  <a:pt x="53280" y="17280"/>
                </a:lnTo>
                <a:lnTo>
                  <a:pt x="53290" y="17280"/>
                </a:lnTo>
                <a:lnTo>
                  <a:pt x="53300" y="17290"/>
                </a:lnTo>
                <a:lnTo>
                  <a:pt x="53310" y="17290"/>
                </a:lnTo>
                <a:lnTo>
                  <a:pt x="53330" y="17290"/>
                </a:lnTo>
                <a:lnTo>
                  <a:pt x="53340" y="17300"/>
                </a:lnTo>
                <a:lnTo>
                  <a:pt x="53350" y="17300"/>
                </a:lnTo>
                <a:lnTo>
                  <a:pt x="53360" y="17300"/>
                </a:lnTo>
                <a:lnTo>
                  <a:pt x="53370" y="17300"/>
                </a:lnTo>
                <a:lnTo>
                  <a:pt x="53380" y="17300"/>
                </a:lnTo>
                <a:lnTo>
                  <a:pt x="53420" y="17370"/>
                </a:lnTo>
                <a:lnTo>
                  <a:pt x="53430" y="17400"/>
                </a:lnTo>
                <a:lnTo>
                  <a:pt x="53460" y="17460"/>
                </a:lnTo>
                <a:lnTo>
                  <a:pt x="53500" y="17520"/>
                </a:lnTo>
                <a:lnTo>
                  <a:pt x="53500" y="17510"/>
                </a:lnTo>
                <a:lnTo>
                  <a:pt x="53510" y="17510"/>
                </a:lnTo>
                <a:lnTo>
                  <a:pt x="53520" y="17490"/>
                </a:lnTo>
                <a:lnTo>
                  <a:pt x="53520" y="17480"/>
                </a:lnTo>
                <a:lnTo>
                  <a:pt x="53530" y="17470"/>
                </a:lnTo>
                <a:lnTo>
                  <a:pt x="53540" y="17460"/>
                </a:lnTo>
                <a:lnTo>
                  <a:pt x="53540" y="17450"/>
                </a:lnTo>
                <a:lnTo>
                  <a:pt x="53550" y="17430"/>
                </a:lnTo>
                <a:lnTo>
                  <a:pt x="53560" y="17410"/>
                </a:lnTo>
                <a:lnTo>
                  <a:pt x="53570" y="17400"/>
                </a:lnTo>
                <a:lnTo>
                  <a:pt x="53570" y="17390"/>
                </a:lnTo>
                <a:lnTo>
                  <a:pt x="53570" y="17380"/>
                </a:lnTo>
                <a:lnTo>
                  <a:pt x="53580" y="17380"/>
                </a:lnTo>
                <a:lnTo>
                  <a:pt x="53590" y="17370"/>
                </a:lnTo>
                <a:lnTo>
                  <a:pt x="53590" y="17360"/>
                </a:lnTo>
                <a:lnTo>
                  <a:pt x="53600" y="17350"/>
                </a:lnTo>
                <a:lnTo>
                  <a:pt x="53610" y="17350"/>
                </a:lnTo>
                <a:lnTo>
                  <a:pt x="53610" y="17340"/>
                </a:lnTo>
                <a:lnTo>
                  <a:pt x="53620" y="17340"/>
                </a:lnTo>
                <a:lnTo>
                  <a:pt x="53620" y="17330"/>
                </a:lnTo>
                <a:lnTo>
                  <a:pt x="53630" y="17330"/>
                </a:lnTo>
                <a:lnTo>
                  <a:pt x="53630" y="17320"/>
                </a:lnTo>
                <a:lnTo>
                  <a:pt x="53640" y="17320"/>
                </a:lnTo>
                <a:lnTo>
                  <a:pt x="53640" y="17310"/>
                </a:lnTo>
                <a:lnTo>
                  <a:pt x="53650" y="17310"/>
                </a:lnTo>
                <a:lnTo>
                  <a:pt x="53650" y="17300"/>
                </a:lnTo>
                <a:lnTo>
                  <a:pt x="53650" y="17290"/>
                </a:lnTo>
                <a:lnTo>
                  <a:pt x="53660" y="17280"/>
                </a:lnTo>
                <a:lnTo>
                  <a:pt x="53670" y="17270"/>
                </a:lnTo>
                <a:lnTo>
                  <a:pt x="53710" y="17210"/>
                </a:lnTo>
                <a:lnTo>
                  <a:pt x="53750" y="17190"/>
                </a:lnTo>
                <a:lnTo>
                  <a:pt x="53740" y="17180"/>
                </a:lnTo>
                <a:lnTo>
                  <a:pt x="53740" y="17170"/>
                </a:lnTo>
                <a:lnTo>
                  <a:pt x="53750" y="17170"/>
                </a:lnTo>
                <a:lnTo>
                  <a:pt x="53760" y="17170"/>
                </a:lnTo>
                <a:lnTo>
                  <a:pt x="53770" y="17170"/>
                </a:lnTo>
                <a:lnTo>
                  <a:pt x="53770" y="17160"/>
                </a:lnTo>
                <a:lnTo>
                  <a:pt x="53780" y="17160"/>
                </a:lnTo>
                <a:lnTo>
                  <a:pt x="53790" y="17160"/>
                </a:lnTo>
                <a:lnTo>
                  <a:pt x="53800" y="17150"/>
                </a:lnTo>
                <a:lnTo>
                  <a:pt x="53810" y="17150"/>
                </a:lnTo>
                <a:lnTo>
                  <a:pt x="53810" y="17140"/>
                </a:lnTo>
                <a:lnTo>
                  <a:pt x="53820" y="17140"/>
                </a:lnTo>
                <a:lnTo>
                  <a:pt x="53820" y="17130"/>
                </a:lnTo>
                <a:lnTo>
                  <a:pt x="53810" y="17120"/>
                </a:lnTo>
                <a:lnTo>
                  <a:pt x="53820" y="17110"/>
                </a:lnTo>
                <a:lnTo>
                  <a:pt x="53820" y="17100"/>
                </a:lnTo>
                <a:lnTo>
                  <a:pt x="53820" y="17090"/>
                </a:lnTo>
                <a:lnTo>
                  <a:pt x="53820" y="17080"/>
                </a:lnTo>
                <a:lnTo>
                  <a:pt x="53820" y="17070"/>
                </a:lnTo>
                <a:lnTo>
                  <a:pt x="53830" y="17060"/>
                </a:lnTo>
                <a:lnTo>
                  <a:pt x="53830" y="17050"/>
                </a:lnTo>
                <a:lnTo>
                  <a:pt x="53830" y="17040"/>
                </a:lnTo>
                <a:lnTo>
                  <a:pt x="53840" y="17030"/>
                </a:lnTo>
                <a:lnTo>
                  <a:pt x="53840" y="17020"/>
                </a:lnTo>
                <a:lnTo>
                  <a:pt x="53840" y="17010"/>
                </a:lnTo>
                <a:lnTo>
                  <a:pt x="53850" y="17010"/>
                </a:lnTo>
                <a:lnTo>
                  <a:pt x="53850" y="17000"/>
                </a:lnTo>
                <a:lnTo>
                  <a:pt x="53850" y="16990"/>
                </a:lnTo>
                <a:lnTo>
                  <a:pt x="53860" y="16990"/>
                </a:lnTo>
                <a:lnTo>
                  <a:pt x="53860" y="16980"/>
                </a:lnTo>
                <a:lnTo>
                  <a:pt x="53870" y="16980"/>
                </a:lnTo>
                <a:lnTo>
                  <a:pt x="53870" y="16970"/>
                </a:lnTo>
                <a:lnTo>
                  <a:pt x="53880" y="16970"/>
                </a:lnTo>
                <a:lnTo>
                  <a:pt x="53880" y="16960"/>
                </a:lnTo>
                <a:lnTo>
                  <a:pt x="53880" y="16950"/>
                </a:lnTo>
                <a:lnTo>
                  <a:pt x="53890" y="16950"/>
                </a:lnTo>
                <a:lnTo>
                  <a:pt x="53890" y="16940"/>
                </a:lnTo>
                <a:lnTo>
                  <a:pt x="53900" y="16940"/>
                </a:lnTo>
                <a:lnTo>
                  <a:pt x="53900" y="16930"/>
                </a:lnTo>
                <a:lnTo>
                  <a:pt x="53910" y="16930"/>
                </a:lnTo>
                <a:lnTo>
                  <a:pt x="53920" y="16920"/>
                </a:lnTo>
                <a:lnTo>
                  <a:pt x="53920" y="16910"/>
                </a:lnTo>
                <a:lnTo>
                  <a:pt x="53930" y="16910"/>
                </a:lnTo>
                <a:lnTo>
                  <a:pt x="53940" y="16910"/>
                </a:lnTo>
                <a:lnTo>
                  <a:pt x="53950" y="16910"/>
                </a:lnTo>
                <a:lnTo>
                  <a:pt x="53950" y="16900"/>
                </a:lnTo>
                <a:lnTo>
                  <a:pt x="53950" y="16890"/>
                </a:lnTo>
                <a:lnTo>
                  <a:pt x="53950" y="16880"/>
                </a:lnTo>
                <a:lnTo>
                  <a:pt x="53960" y="16870"/>
                </a:lnTo>
                <a:lnTo>
                  <a:pt x="53970" y="16870"/>
                </a:lnTo>
                <a:lnTo>
                  <a:pt x="53970" y="16860"/>
                </a:lnTo>
                <a:lnTo>
                  <a:pt x="53960" y="16860"/>
                </a:lnTo>
                <a:lnTo>
                  <a:pt x="53970" y="16860"/>
                </a:lnTo>
                <a:lnTo>
                  <a:pt x="53970" y="16850"/>
                </a:lnTo>
                <a:lnTo>
                  <a:pt x="53980" y="16850"/>
                </a:lnTo>
                <a:lnTo>
                  <a:pt x="53990" y="16850"/>
                </a:lnTo>
                <a:lnTo>
                  <a:pt x="53990" y="16840"/>
                </a:lnTo>
                <a:lnTo>
                  <a:pt x="54000" y="16840"/>
                </a:lnTo>
                <a:lnTo>
                  <a:pt x="54010" y="16840"/>
                </a:lnTo>
                <a:lnTo>
                  <a:pt x="54010" y="16830"/>
                </a:lnTo>
                <a:lnTo>
                  <a:pt x="54020" y="16820"/>
                </a:lnTo>
                <a:lnTo>
                  <a:pt x="54020" y="16810"/>
                </a:lnTo>
                <a:lnTo>
                  <a:pt x="54020" y="16800"/>
                </a:lnTo>
                <a:lnTo>
                  <a:pt x="54030" y="16800"/>
                </a:lnTo>
                <a:lnTo>
                  <a:pt x="54040" y="16800"/>
                </a:lnTo>
                <a:lnTo>
                  <a:pt x="54040" y="16790"/>
                </a:lnTo>
                <a:lnTo>
                  <a:pt x="54050" y="16790"/>
                </a:lnTo>
                <a:lnTo>
                  <a:pt x="54060" y="16790"/>
                </a:lnTo>
                <a:lnTo>
                  <a:pt x="54060" y="16780"/>
                </a:lnTo>
                <a:lnTo>
                  <a:pt x="54070" y="16790"/>
                </a:lnTo>
                <a:lnTo>
                  <a:pt x="54070" y="16780"/>
                </a:lnTo>
                <a:lnTo>
                  <a:pt x="54080" y="16780"/>
                </a:lnTo>
                <a:lnTo>
                  <a:pt x="54080" y="16770"/>
                </a:lnTo>
                <a:lnTo>
                  <a:pt x="54080" y="16780"/>
                </a:lnTo>
                <a:lnTo>
                  <a:pt x="54090" y="16770"/>
                </a:lnTo>
                <a:lnTo>
                  <a:pt x="54100" y="16770"/>
                </a:lnTo>
                <a:lnTo>
                  <a:pt x="54090" y="16770"/>
                </a:lnTo>
                <a:lnTo>
                  <a:pt x="54090" y="16760"/>
                </a:lnTo>
                <a:lnTo>
                  <a:pt x="54100" y="16760"/>
                </a:lnTo>
                <a:lnTo>
                  <a:pt x="54100" y="16750"/>
                </a:lnTo>
                <a:lnTo>
                  <a:pt x="54110" y="16750"/>
                </a:lnTo>
                <a:lnTo>
                  <a:pt x="54120" y="16750"/>
                </a:lnTo>
                <a:lnTo>
                  <a:pt x="54130" y="16750"/>
                </a:lnTo>
                <a:lnTo>
                  <a:pt x="54130" y="16740"/>
                </a:lnTo>
                <a:lnTo>
                  <a:pt x="54140" y="16740"/>
                </a:lnTo>
                <a:lnTo>
                  <a:pt x="54150" y="16740"/>
                </a:lnTo>
                <a:lnTo>
                  <a:pt x="54160" y="16740"/>
                </a:lnTo>
                <a:lnTo>
                  <a:pt x="54160" y="16730"/>
                </a:lnTo>
                <a:lnTo>
                  <a:pt x="54170" y="16730"/>
                </a:lnTo>
                <a:lnTo>
                  <a:pt x="54170" y="16740"/>
                </a:lnTo>
                <a:lnTo>
                  <a:pt x="54180" y="16740"/>
                </a:lnTo>
                <a:lnTo>
                  <a:pt x="54190" y="16740"/>
                </a:lnTo>
                <a:lnTo>
                  <a:pt x="54200" y="16740"/>
                </a:lnTo>
                <a:lnTo>
                  <a:pt x="54210" y="16740"/>
                </a:lnTo>
                <a:lnTo>
                  <a:pt x="54220" y="16730"/>
                </a:lnTo>
                <a:lnTo>
                  <a:pt x="54230" y="16730"/>
                </a:lnTo>
                <a:lnTo>
                  <a:pt x="54240" y="16730"/>
                </a:lnTo>
                <a:lnTo>
                  <a:pt x="54250" y="16730"/>
                </a:lnTo>
                <a:lnTo>
                  <a:pt x="54260" y="16730"/>
                </a:lnTo>
                <a:lnTo>
                  <a:pt x="54270" y="16730"/>
                </a:lnTo>
                <a:lnTo>
                  <a:pt x="54270" y="16720"/>
                </a:lnTo>
                <a:lnTo>
                  <a:pt x="54260" y="16720"/>
                </a:lnTo>
                <a:lnTo>
                  <a:pt x="54270" y="16720"/>
                </a:lnTo>
                <a:lnTo>
                  <a:pt x="54270" y="16710"/>
                </a:lnTo>
                <a:lnTo>
                  <a:pt x="54280" y="16720"/>
                </a:lnTo>
                <a:lnTo>
                  <a:pt x="54280" y="16710"/>
                </a:lnTo>
                <a:lnTo>
                  <a:pt x="54280" y="16700"/>
                </a:lnTo>
                <a:lnTo>
                  <a:pt x="54270" y="16700"/>
                </a:lnTo>
                <a:lnTo>
                  <a:pt x="54280" y="16690"/>
                </a:lnTo>
                <a:lnTo>
                  <a:pt x="54280" y="16700"/>
                </a:lnTo>
                <a:lnTo>
                  <a:pt x="54280" y="16690"/>
                </a:lnTo>
                <a:lnTo>
                  <a:pt x="54280" y="16680"/>
                </a:lnTo>
                <a:lnTo>
                  <a:pt x="54280" y="16690"/>
                </a:lnTo>
                <a:lnTo>
                  <a:pt x="54290" y="16690"/>
                </a:lnTo>
                <a:lnTo>
                  <a:pt x="54300" y="16690"/>
                </a:lnTo>
                <a:lnTo>
                  <a:pt x="54290" y="16690"/>
                </a:lnTo>
                <a:lnTo>
                  <a:pt x="54290" y="16680"/>
                </a:lnTo>
                <a:lnTo>
                  <a:pt x="54280" y="16680"/>
                </a:lnTo>
                <a:lnTo>
                  <a:pt x="54290" y="16680"/>
                </a:lnTo>
                <a:lnTo>
                  <a:pt x="54290" y="16670"/>
                </a:lnTo>
                <a:lnTo>
                  <a:pt x="54300" y="16670"/>
                </a:lnTo>
                <a:lnTo>
                  <a:pt x="54310" y="16670"/>
                </a:lnTo>
                <a:lnTo>
                  <a:pt x="54320" y="16670"/>
                </a:lnTo>
                <a:lnTo>
                  <a:pt x="54310" y="16670"/>
                </a:lnTo>
                <a:lnTo>
                  <a:pt x="54320" y="16660"/>
                </a:lnTo>
                <a:lnTo>
                  <a:pt x="54330" y="16650"/>
                </a:lnTo>
                <a:lnTo>
                  <a:pt x="54330" y="16640"/>
                </a:lnTo>
                <a:lnTo>
                  <a:pt x="54340" y="16630"/>
                </a:lnTo>
                <a:lnTo>
                  <a:pt x="54340" y="16620"/>
                </a:lnTo>
                <a:lnTo>
                  <a:pt x="54350" y="16610"/>
                </a:lnTo>
                <a:lnTo>
                  <a:pt x="54350" y="16600"/>
                </a:lnTo>
                <a:lnTo>
                  <a:pt x="54360" y="16590"/>
                </a:lnTo>
                <a:lnTo>
                  <a:pt x="54360" y="16580"/>
                </a:lnTo>
                <a:lnTo>
                  <a:pt x="54360" y="16570"/>
                </a:lnTo>
                <a:lnTo>
                  <a:pt x="54370" y="16570"/>
                </a:lnTo>
                <a:lnTo>
                  <a:pt x="54370" y="16560"/>
                </a:lnTo>
                <a:lnTo>
                  <a:pt x="54380" y="16560"/>
                </a:lnTo>
                <a:lnTo>
                  <a:pt x="54390" y="16560"/>
                </a:lnTo>
                <a:lnTo>
                  <a:pt x="54400" y="16560"/>
                </a:lnTo>
                <a:lnTo>
                  <a:pt x="54400" y="16550"/>
                </a:lnTo>
                <a:lnTo>
                  <a:pt x="54410" y="16550"/>
                </a:lnTo>
                <a:lnTo>
                  <a:pt x="54410" y="16540"/>
                </a:lnTo>
                <a:lnTo>
                  <a:pt x="54410" y="16530"/>
                </a:lnTo>
                <a:lnTo>
                  <a:pt x="54410" y="16520"/>
                </a:lnTo>
                <a:lnTo>
                  <a:pt x="54410" y="16510"/>
                </a:lnTo>
                <a:lnTo>
                  <a:pt x="54420" y="16510"/>
                </a:lnTo>
                <a:lnTo>
                  <a:pt x="54420" y="16500"/>
                </a:lnTo>
                <a:lnTo>
                  <a:pt x="54430" y="16500"/>
                </a:lnTo>
                <a:lnTo>
                  <a:pt x="54430" y="16490"/>
                </a:lnTo>
                <a:lnTo>
                  <a:pt x="54430" y="16480"/>
                </a:lnTo>
                <a:lnTo>
                  <a:pt x="54440" y="16480"/>
                </a:lnTo>
                <a:lnTo>
                  <a:pt x="54430" y="16480"/>
                </a:lnTo>
                <a:lnTo>
                  <a:pt x="54430" y="16470"/>
                </a:lnTo>
                <a:lnTo>
                  <a:pt x="54440" y="16470"/>
                </a:lnTo>
                <a:lnTo>
                  <a:pt x="54450" y="16460"/>
                </a:lnTo>
                <a:lnTo>
                  <a:pt x="54440" y="16460"/>
                </a:lnTo>
                <a:lnTo>
                  <a:pt x="54440" y="16450"/>
                </a:lnTo>
                <a:lnTo>
                  <a:pt x="54450" y="16450"/>
                </a:lnTo>
                <a:lnTo>
                  <a:pt x="54450" y="16440"/>
                </a:lnTo>
                <a:lnTo>
                  <a:pt x="54450" y="16430"/>
                </a:lnTo>
                <a:lnTo>
                  <a:pt x="54460" y="16430"/>
                </a:lnTo>
                <a:lnTo>
                  <a:pt x="54460" y="16420"/>
                </a:lnTo>
                <a:lnTo>
                  <a:pt x="54470" y="16410"/>
                </a:lnTo>
                <a:lnTo>
                  <a:pt x="54470" y="16400"/>
                </a:lnTo>
                <a:lnTo>
                  <a:pt x="54460" y="16390"/>
                </a:lnTo>
                <a:lnTo>
                  <a:pt x="54470" y="16380"/>
                </a:lnTo>
                <a:lnTo>
                  <a:pt x="54480" y="16360"/>
                </a:lnTo>
                <a:lnTo>
                  <a:pt x="54480" y="16350"/>
                </a:lnTo>
                <a:lnTo>
                  <a:pt x="54490" y="16340"/>
                </a:lnTo>
                <a:lnTo>
                  <a:pt x="54500" y="16340"/>
                </a:lnTo>
                <a:lnTo>
                  <a:pt x="54510" y="16330"/>
                </a:lnTo>
                <a:lnTo>
                  <a:pt x="54510" y="16320"/>
                </a:lnTo>
                <a:lnTo>
                  <a:pt x="54520" y="16320"/>
                </a:lnTo>
                <a:lnTo>
                  <a:pt x="54520" y="16310"/>
                </a:lnTo>
                <a:lnTo>
                  <a:pt x="54530" y="16310"/>
                </a:lnTo>
                <a:lnTo>
                  <a:pt x="54540" y="16300"/>
                </a:lnTo>
                <a:lnTo>
                  <a:pt x="54540" y="16290"/>
                </a:lnTo>
                <a:lnTo>
                  <a:pt x="54550" y="16280"/>
                </a:lnTo>
                <a:lnTo>
                  <a:pt x="54550" y="16270"/>
                </a:lnTo>
                <a:lnTo>
                  <a:pt x="54570" y="16250"/>
                </a:lnTo>
                <a:lnTo>
                  <a:pt x="54580" y="16240"/>
                </a:lnTo>
                <a:lnTo>
                  <a:pt x="54580" y="16230"/>
                </a:lnTo>
                <a:lnTo>
                  <a:pt x="54590" y="16230"/>
                </a:lnTo>
                <a:lnTo>
                  <a:pt x="54600" y="16220"/>
                </a:lnTo>
                <a:lnTo>
                  <a:pt x="54600" y="16210"/>
                </a:lnTo>
                <a:lnTo>
                  <a:pt x="54610" y="16210"/>
                </a:lnTo>
                <a:lnTo>
                  <a:pt x="54620" y="16210"/>
                </a:lnTo>
                <a:lnTo>
                  <a:pt x="54620" y="16200"/>
                </a:lnTo>
                <a:lnTo>
                  <a:pt x="54630" y="16190"/>
                </a:lnTo>
                <a:lnTo>
                  <a:pt x="54640" y="16180"/>
                </a:lnTo>
                <a:lnTo>
                  <a:pt x="54640" y="16170"/>
                </a:lnTo>
                <a:lnTo>
                  <a:pt x="54650" y="16160"/>
                </a:lnTo>
                <a:lnTo>
                  <a:pt x="54660" y="16130"/>
                </a:lnTo>
                <a:lnTo>
                  <a:pt x="54680" y="16140"/>
                </a:lnTo>
                <a:lnTo>
                  <a:pt x="54680" y="16150"/>
                </a:lnTo>
                <a:lnTo>
                  <a:pt x="54700" y="16160"/>
                </a:lnTo>
                <a:lnTo>
                  <a:pt x="54710" y="16170"/>
                </a:lnTo>
                <a:lnTo>
                  <a:pt x="54720" y="16170"/>
                </a:lnTo>
                <a:lnTo>
                  <a:pt x="54730" y="16180"/>
                </a:lnTo>
                <a:lnTo>
                  <a:pt x="54740" y="16180"/>
                </a:lnTo>
                <a:lnTo>
                  <a:pt x="54740" y="16190"/>
                </a:lnTo>
                <a:lnTo>
                  <a:pt x="54740" y="16200"/>
                </a:lnTo>
                <a:lnTo>
                  <a:pt x="54740" y="16210"/>
                </a:lnTo>
                <a:lnTo>
                  <a:pt x="54750" y="16210"/>
                </a:lnTo>
                <a:lnTo>
                  <a:pt x="54750" y="16220"/>
                </a:lnTo>
                <a:lnTo>
                  <a:pt x="54760" y="16220"/>
                </a:lnTo>
                <a:lnTo>
                  <a:pt x="54770" y="16230"/>
                </a:lnTo>
                <a:lnTo>
                  <a:pt x="54780" y="16240"/>
                </a:lnTo>
                <a:lnTo>
                  <a:pt x="54780" y="16250"/>
                </a:lnTo>
                <a:lnTo>
                  <a:pt x="54770" y="16270"/>
                </a:lnTo>
                <a:lnTo>
                  <a:pt x="54760" y="16270"/>
                </a:lnTo>
                <a:lnTo>
                  <a:pt x="54750" y="16280"/>
                </a:lnTo>
                <a:lnTo>
                  <a:pt x="54740" y="16290"/>
                </a:lnTo>
                <a:lnTo>
                  <a:pt x="54730" y="16290"/>
                </a:lnTo>
                <a:lnTo>
                  <a:pt x="54730" y="16300"/>
                </a:lnTo>
                <a:lnTo>
                  <a:pt x="54720" y="16310"/>
                </a:lnTo>
                <a:lnTo>
                  <a:pt x="54720" y="16320"/>
                </a:lnTo>
                <a:lnTo>
                  <a:pt x="54730" y="16330"/>
                </a:lnTo>
                <a:lnTo>
                  <a:pt x="54730" y="16340"/>
                </a:lnTo>
                <a:lnTo>
                  <a:pt x="54740" y="16350"/>
                </a:lnTo>
                <a:lnTo>
                  <a:pt x="54750" y="16360"/>
                </a:lnTo>
                <a:lnTo>
                  <a:pt x="54760" y="16360"/>
                </a:lnTo>
                <a:lnTo>
                  <a:pt x="54770" y="16370"/>
                </a:lnTo>
                <a:lnTo>
                  <a:pt x="54780" y="16380"/>
                </a:lnTo>
                <a:lnTo>
                  <a:pt x="54790" y="16380"/>
                </a:lnTo>
                <a:lnTo>
                  <a:pt x="54810" y="16400"/>
                </a:lnTo>
                <a:lnTo>
                  <a:pt x="54820" y="16400"/>
                </a:lnTo>
                <a:lnTo>
                  <a:pt x="54830" y="16410"/>
                </a:lnTo>
                <a:lnTo>
                  <a:pt x="54830" y="16420"/>
                </a:lnTo>
                <a:lnTo>
                  <a:pt x="54840" y="16420"/>
                </a:lnTo>
                <a:lnTo>
                  <a:pt x="54840" y="16430"/>
                </a:lnTo>
                <a:lnTo>
                  <a:pt x="54850" y="16440"/>
                </a:lnTo>
                <a:lnTo>
                  <a:pt x="54850" y="16450"/>
                </a:lnTo>
                <a:lnTo>
                  <a:pt x="54850" y="16460"/>
                </a:lnTo>
                <a:lnTo>
                  <a:pt x="54840" y="16470"/>
                </a:lnTo>
                <a:lnTo>
                  <a:pt x="54850" y="16500"/>
                </a:lnTo>
                <a:lnTo>
                  <a:pt x="54850" y="16520"/>
                </a:lnTo>
                <a:lnTo>
                  <a:pt x="54850" y="16540"/>
                </a:lnTo>
                <a:lnTo>
                  <a:pt x="54860" y="16570"/>
                </a:lnTo>
                <a:lnTo>
                  <a:pt x="54890" y="16610"/>
                </a:lnTo>
                <a:lnTo>
                  <a:pt x="54910" y="16630"/>
                </a:lnTo>
                <a:lnTo>
                  <a:pt x="54920" y="16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