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Tunis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Tunisia • State Map | Fully Editable Vector Shape</a:t>
            </a:r>
          </a:p>
        </p:txBody>
      </p:sp>
      <p:sp>
        <p:nvSpPr>
          <p:cNvPr id="101" name="Tuni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660" y="14020"/>
                </a:moveTo>
                <a:lnTo>
                  <a:pt x="55660" y="14010"/>
                </a:lnTo>
                <a:lnTo>
                  <a:pt x="55660" y="14000"/>
                </a:lnTo>
                <a:lnTo>
                  <a:pt x="55660" y="13990"/>
                </a:lnTo>
                <a:lnTo>
                  <a:pt x="55660" y="13980"/>
                </a:lnTo>
                <a:lnTo>
                  <a:pt x="55670" y="13980"/>
                </a:lnTo>
                <a:lnTo>
                  <a:pt x="55670" y="13970"/>
                </a:lnTo>
                <a:lnTo>
                  <a:pt x="55670" y="13960"/>
                </a:lnTo>
                <a:lnTo>
                  <a:pt x="55680" y="13960"/>
                </a:lnTo>
                <a:lnTo>
                  <a:pt x="55680" y="13950"/>
                </a:lnTo>
                <a:lnTo>
                  <a:pt x="55690" y="13940"/>
                </a:lnTo>
                <a:lnTo>
                  <a:pt x="55690" y="13930"/>
                </a:lnTo>
                <a:lnTo>
                  <a:pt x="55690" y="13920"/>
                </a:lnTo>
                <a:lnTo>
                  <a:pt x="55690" y="13910"/>
                </a:lnTo>
                <a:lnTo>
                  <a:pt x="55690" y="13900"/>
                </a:lnTo>
                <a:lnTo>
                  <a:pt x="55690" y="13890"/>
                </a:lnTo>
                <a:lnTo>
                  <a:pt x="55680" y="13880"/>
                </a:lnTo>
                <a:lnTo>
                  <a:pt x="55680" y="13870"/>
                </a:lnTo>
                <a:lnTo>
                  <a:pt x="55680" y="13860"/>
                </a:lnTo>
                <a:lnTo>
                  <a:pt x="55680" y="13830"/>
                </a:lnTo>
                <a:lnTo>
                  <a:pt x="55680" y="13820"/>
                </a:lnTo>
                <a:lnTo>
                  <a:pt x="55680" y="13810"/>
                </a:lnTo>
                <a:lnTo>
                  <a:pt x="55680" y="13800"/>
                </a:lnTo>
                <a:lnTo>
                  <a:pt x="55690" y="13800"/>
                </a:lnTo>
                <a:lnTo>
                  <a:pt x="55700" y="13800"/>
                </a:lnTo>
                <a:lnTo>
                  <a:pt x="55720" y="13800"/>
                </a:lnTo>
                <a:lnTo>
                  <a:pt x="55730" y="13800"/>
                </a:lnTo>
                <a:lnTo>
                  <a:pt x="55740" y="13800"/>
                </a:lnTo>
                <a:lnTo>
                  <a:pt x="55740" y="13790"/>
                </a:lnTo>
                <a:lnTo>
                  <a:pt x="55750" y="13790"/>
                </a:lnTo>
                <a:lnTo>
                  <a:pt x="55760" y="13790"/>
                </a:lnTo>
                <a:lnTo>
                  <a:pt x="55770" y="13780"/>
                </a:lnTo>
                <a:lnTo>
                  <a:pt x="55780" y="13780"/>
                </a:lnTo>
                <a:lnTo>
                  <a:pt x="55790" y="13770"/>
                </a:lnTo>
                <a:lnTo>
                  <a:pt x="55800" y="13770"/>
                </a:lnTo>
                <a:lnTo>
                  <a:pt x="55800" y="13760"/>
                </a:lnTo>
                <a:lnTo>
                  <a:pt x="55810" y="13760"/>
                </a:lnTo>
                <a:lnTo>
                  <a:pt x="55820" y="13760"/>
                </a:lnTo>
                <a:lnTo>
                  <a:pt x="55830" y="13760"/>
                </a:lnTo>
                <a:lnTo>
                  <a:pt x="55830" y="13750"/>
                </a:lnTo>
                <a:lnTo>
                  <a:pt x="55840" y="13750"/>
                </a:lnTo>
                <a:lnTo>
                  <a:pt x="55840" y="13740"/>
                </a:lnTo>
                <a:lnTo>
                  <a:pt x="55850" y="13740"/>
                </a:lnTo>
                <a:lnTo>
                  <a:pt x="55850" y="13730"/>
                </a:lnTo>
                <a:lnTo>
                  <a:pt x="55850" y="13720"/>
                </a:lnTo>
                <a:lnTo>
                  <a:pt x="55860" y="13720"/>
                </a:lnTo>
                <a:lnTo>
                  <a:pt x="55860" y="13710"/>
                </a:lnTo>
                <a:lnTo>
                  <a:pt x="55870" y="13710"/>
                </a:lnTo>
                <a:lnTo>
                  <a:pt x="55890" y="13700"/>
                </a:lnTo>
                <a:lnTo>
                  <a:pt x="55890" y="13690"/>
                </a:lnTo>
                <a:lnTo>
                  <a:pt x="55900" y="13690"/>
                </a:lnTo>
                <a:lnTo>
                  <a:pt x="55910" y="13690"/>
                </a:lnTo>
                <a:lnTo>
                  <a:pt x="55910" y="13680"/>
                </a:lnTo>
                <a:lnTo>
                  <a:pt x="55920" y="13680"/>
                </a:lnTo>
                <a:lnTo>
                  <a:pt x="55910" y="13680"/>
                </a:lnTo>
                <a:lnTo>
                  <a:pt x="55920" y="13680"/>
                </a:lnTo>
                <a:lnTo>
                  <a:pt x="55920" y="13670"/>
                </a:lnTo>
                <a:lnTo>
                  <a:pt x="55930" y="13670"/>
                </a:lnTo>
                <a:lnTo>
                  <a:pt x="55940" y="13670"/>
                </a:lnTo>
                <a:lnTo>
                  <a:pt x="55950" y="13670"/>
                </a:lnTo>
                <a:lnTo>
                  <a:pt x="55960" y="13670"/>
                </a:lnTo>
                <a:lnTo>
                  <a:pt x="55970" y="13670"/>
                </a:lnTo>
                <a:lnTo>
                  <a:pt x="55980" y="13670"/>
                </a:lnTo>
                <a:lnTo>
                  <a:pt x="55990" y="13670"/>
                </a:lnTo>
                <a:lnTo>
                  <a:pt x="56000" y="13670"/>
                </a:lnTo>
                <a:lnTo>
                  <a:pt x="56010" y="13680"/>
                </a:lnTo>
                <a:lnTo>
                  <a:pt x="56020" y="13690"/>
                </a:lnTo>
                <a:lnTo>
                  <a:pt x="56030" y="13700"/>
                </a:lnTo>
                <a:lnTo>
                  <a:pt x="56050" y="13710"/>
                </a:lnTo>
                <a:lnTo>
                  <a:pt x="56050" y="13720"/>
                </a:lnTo>
                <a:lnTo>
                  <a:pt x="56060" y="13720"/>
                </a:lnTo>
                <a:lnTo>
                  <a:pt x="56060" y="13730"/>
                </a:lnTo>
                <a:lnTo>
                  <a:pt x="56070" y="13720"/>
                </a:lnTo>
                <a:lnTo>
                  <a:pt x="56080" y="13720"/>
                </a:lnTo>
                <a:lnTo>
                  <a:pt x="56080" y="13730"/>
                </a:lnTo>
                <a:lnTo>
                  <a:pt x="56090" y="13730"/>
                </a:lnTo>
                <a:lnTo>
                  <a:pt x="56090" y="13740"/>
                </a:lnTo>
                <a:lnTo>
                  <a:pt x="56100" y="13740"/>
                </a:lnTo>
                <a:lnTo>
                  <a:pt x="56100" y="13750"/>
                </a:lnTo>
                <a:lnTo>
                  <a:pt x="56110" y="13750"/>
                </a:lnTo>
                <a:lnTo>
                  <a:pt x="56130" y="13770"/>
                </a:lnTo>
                <a:lnTo>
                  <a:pt x="56140" y="13780"/>
                </a:lnTo>
                <a:lnTo>
                  <a:pt x="56150" y="13790"/>
                </a:lnTo>
                <a:lnTo>
                  <a:pt x="56160" y="13800"/>
                </a:lnTo>
                <a:lnTo>
                  <a:pt x="56170" y="13810"/>
                </a:lnTo>
                <a:lnTo>
                  <a:pt x="56180" y="13810"/>
                </a:lnTo>
                <a:lnTo>
                  <a:pt x="56190" y="13820"/>
                </a:lnTo>
                <a:lnTo>
                  <a:pt x="56200" y="13830"/>
                </a:lnTo>
                <a:lnTo>
                  <a:pt x="56210" y="13830"/>
                </a:lnTo>
                <a:lnTo>
                  <a:pt x="56220" y="13850"/>
                </a:lnTo>
                <a:lnTo>
                  <a:pt x="56230" y="13850"/>
                </a:lnTo>
                <a:lnTo>
                  <a:pt x="56240" y="13840"/>
                </a:lnTo>
                <a:lnTo>
                  <a:pt x="56250" y="13840"/>
                </a:lnTo>
                <a:lnTo>
                  <a:pt x="56250" y="13830"/>
                </a:lnTo>
                <a:lnTo>
                  <a:pt x="56260" y="13830"/>
                </a:lnTo>
                <a:lnTo>
                  <a:pt x="56270" y="13820"/>
                </a:lnTo>
                <a:lnTo>
                  <a:pt x="56290" y="13810"/>
                </a:lnTo>
                <a:lnTo>
                  <a:pt x="56300" y="13800"/>
                </a:lnTo>
                <a:lnTo>
                  <a:pt x="56310" y="13790"/>
                </a:lnTo>
                <a:lnTo>
                  <a:pt x="56320" y="13790"/>
                </a:lnTo>
                <a:lnTo>
                  <a:pt x="56330" y="13790"/>
                </a:lnTo>
                <a:lnTo>
                  <a:pt x="56330" y="13780"/>
                </a:lnTo>
                <a:lnTo>
                  <a:pt x="56340" y="13780"/>
                </a:lnTo>
                <a:lnTo>
                  <a:pt x="56340" y="13770"/>
                </a:lnTo>
                <a:lnTo>
                  <a:pt x="56350" y="13770"/>
                </a:lnTo>
                <a:lnTo>
                  <a:pt x="56360" y="13760"/>
                </a:lnTo>
                <a:lnTo>
                  <a:pt x="56370" y="13760"/>
                </a:lnTo>
                <a:lnTo>
                  <a:pt x="56370" y="13750"/>
                </a:lnTo>
                <a:lnTo>
                  <a:pt x="56380" y="13750"/>
                </a:lnTo>
                <a:lnTo>
                  <a:pt x="56390" y="13750"/>
                </a:lnTo>
                <a:lnTo>
                  <a:pt x="56390" y="13740"/>
                </a:lnTo>
                <a:lnTo>
                  <a:pt x="56400" y="13740"/>
                </a:lnTo>
                <a:lnTo>
                  <a:pt x="56400" y="13730"/>
                </a:lnTo>
                <a:lnTo>
                  <a:pt x="56410" y="13730"/>
                </a:lnTo>
                <a:lnTo>
                  <a:pt x="56420" y="13730"/>
                </a:lnTo>
                <a:lnTo>
                  <a:pt x="56420" y="13720"/>
                </a:lnTo>
                <a:lnTo>
                  <a:pt x="56430" y="13720"/>
                </a:lnTo>
                <a:lnTo>
                  <a:pt x="56440" y="13720"/>
                </a:lnTo>
                <a:lnTo>
                  <a:pt x="56450" y="13720"/>
                </a:lnTo>
                <a:lnTo>
                  <a:pt x="56460" y="13720"/>
                </a:lnTo>
                <a:lnTo>
                  <a:pt x="56470" y="13710"/>
                </a:lnTo>
                <a:lnTo>
                  <a:pt x="56480" y="13710"/>
                </a:lnTo>
                <a:lnTo>
                  <a:pt x="56490" y="13710"/>
                </a:lnTo>
                <a:lnTo>
                  <a:pt x="56500" y="13710"/>
                </a:lnTo>
                <a:lnTo>
                  <a:pt x="56510" y="13710"/>
                </a:lnTo>
                <a:lnTo>
                  <a:pt x="56510" y="13720"/>
                </a:lnTo>
                <a:lnTo>
                  <a:pt x="56520" y="13720"/>
                </a:lnTo>
                <a:lnTo>
                  <a:pt x="56530" y="13720"/>
                </a:lnTo>
                <a:lnTo>
                  <a:pt x="56560" y="13730"/>
                </a:lnTo>
                <a:lnTo>
                  <a:pt x="56580" y="13730"/>
                </a:lnTo>
                <a:lnTo>
                  <a:pt x="56620" y="13740"/>
                </a:lnTo>
                <a:lnTo>
                  <a:pt x="56640" y="13740"/>
                </a:lnTo>
                <a:lnTo>
                  <a:pt x="56650" y="13750"/>
                </a:lnTo>
                <a:lnTo>
                  <a:pt x="56670" y="13750"/>
                </a:lnTo>
                <a:lnTo>
                  <a:pt x="56680" y="13700"/>
                </a:lnTo>
                <a:lnTo>
                  <a:pt x="56670" y="13690"/>
                </a:lnTo>
                <a:lnTo>
                  <a:pt x="56680" y="13640"/>
                </a:lnTo>
                <a:lnTo>
                  <a:pt x="56680" y="13630"/>
                </a:lnTo>
                <a:lnTo>
                  <a:pt x="56690" y="13600"/>
                </a:lnTo>
                <a:lnTo>
                  <a:pt x="56710" y="13600"/>
                </a:lnTo>
                <a:lnTo>
                  <a:pt x="56710" y="13590"/>
                </a:lnTo>
                <a:lnTo>
                  <a:pt x="56710" y="13580"/>
                </a:lnTo>
                <a:lnTo>
                  <a:pt x="56730" y="13570"/>
                </a:lnTo>
                <a:lnTo>
                  <a:pt x="56760" y="13560"/>
                </a:lnTo>
                <a:lnTo>
                  <a:pt x="56760" y="13550"/>
                </a:lnTo>
                <a:lnTo>
                  <a:pt x="56780" y="13550"/>
                </a:lnTo>
                <a:lnTo>
                  <a:pt x="56800" y="13530"/>
                </a:lnTo>
                <a:lnTo>
                  <a:pt x="56820" y="13530"/>
                </a:lnTo>
                <a:lnTo>
                  <a:pt x="56820" y="13520"/>
                </a:lnTo>
                <a:lnTo>
                  <a:pt x="56820" y="13500"/>
                </a:lnTo>
                <a:lnTo>
                  <a:pt x="56820" y="13490"/>
                </a:lnTo>
                <a:lnTo>
                  <a:pt x="56830" y="13490"/>
                </a:lnTo>
                <a:lnTo>
                  <a:pt x="56830" y="13480"/>
                </a:lnTo>
                <a:lnTo>
                  <a:pt x="56840" y="13480"/>
                </a:lnTo>
                <a:lnTo>
                  <a:pt x="56860" y="13460"/>
                </a:lnTo>
                <a:lnTo>
                  <a:pt x="56870" y="13450"/>
                </a:lnTo>
                <a:lnTo>
                  <a:pt x="56880" y="13450"/>
                </a:lnTo>
                <a:lnTo>
                  <a:pt x="56900" y="13460"/>
                </a:lnTo>
                <a:lnTo>
                  <a:pt x="56890" y="13500"/>
                </a:lnTo>
                <a:lnTo>
                  <a:pt x="56880" y="13530"/>
                </a:lnTo>
                <a:lnTo>
                  <a:pt x="56880" y="13540"/>
                </a:lnTo>
                <a:lnTo>
                  <a:pt x="56880" y="13550"/>
                </a:lnTo>
                <a:lnTo>
                  <a:pt x="56880" y="13560"/>
                </a:lnTo>
                <a:lnTo>
                  <a:pt x="56870" y="13570"/>
                </a:lnTo>
                <a:lnTo>
                  <a:pt x="56870" y="13580"/>
                </a:lnTo>
                <a:lnTo>
                  <a:pt x="56870" y="13600"/>
                </a:lnTo>
                <a:lnTo>
                  <a:pt x="56870" y="13610"/>
                </a:lnTo>
                <a:lnTo>
                  <a:pt x="56860" y="13630"/>
                </a:lnTo>
                <a:lnTo>
                  <a:pt x="56860" y="13640"/>
                </a:lnTo>
                <a:lnTo>
                  <a:pt x="56870" y="13630"/>
                </a:lnTo>
                <a:lnTo>
                  <a:pt x="56890" y="13630"/>
                </a:lnTo>
                <a:lnTo>
                  <a:pt x="56900" y="13620"/>
                </a:lnTo>
                <a:lnTo>
                  <a:pt x="56910" y="13620"/>
                </a:lnTo>
                <a:lnTo>
                  <a:pt x="56930" y="13610"/>
                </a:lnTo>
                <a:lnTo>
                  <a:pt x="56940" y="13610"/>
                </a:lnTo>
                <a:lnTo>
                  <a:pt x="56960" y="13600"/>
                </a:lnTo>
                <a:lnTo>
                  <a:pt x="56970" y="13590"/>
                </a:lnTo>
                <a:lnTo>
                  <a:pt x="56990" y="13580"/>
                </a:lnTo>
                <a:lnTo>
                  <a:pt x="56990" y="13590"/>
                </a:lnTo>
                <a:lnTo>
                  <a:pt x="57010" y="13590"/>
                </a:lnTo>
                <a:lnTo>
                  <a:pt x="57020" y="13590"/>
                </a:lnTo>
                <a:lnTo>
                  <a:pt x="57030" y="13580"/>
                </a:lnTo>
                <a:lnTo>
                  <a:pt x="57040" y="13580"/>
                </a:lnTo>
                <a:lnTo>
                  <a:pt x="57050" y="13580"/>
                </a:lnTo>
                <a:lnTo>
                  <a:pt x="57060" y="13580"/>
                </a:lnTo>
                <a:lnTo>
                  <a:pt x="57070" y="13580"/>
                </a:lnTo>
                <a:lnTo>
                  <a:pt x="57080" y="13580"/>
                </a:lnTo>
                <a:lnTo>
                  <a:pt x="57090" y="13580"/>
                </a:lnTo>
                <a:lnTo>
                  <a:pt x="57100" y="13580"/>
                </a:lnTo>
                <a:lnTo>
                  <a:pt x="57110" y="13580"/>
                </a:lnTo>
                <a:lnTo>
                  <a:pt x="57120" y="13580"/>
                </a:lnTo>
                <a:lnTo>
                  <a:pt x="57130" y="13570"/>
                </a:lnTo>
                <a:lnTo>
                  <a:pt x="57150" y="13570"/>
                </a:lnTo>
                <a:lnTo>
                  <a:pt x="57160" y="13570"/>
                </a:lnTo>
                <a:lnTo>
                  <a:pt x="57170" y="13570"/>
                </a:lnTo>
                <a:lnTo>
                  <a:pt x="57200" y="13570"/>
                </a:lnTo>
                <a:lnTo>
                  <a:pt x="57210" y="13570"/>
                </a:lnTo>
                <a:lnTo>
                  <a:pt x="57260" y="13570"/>
                </a:lnTo>
                <a:lnTo>
                  <a:pt x="57270" y="13570"/>
                </a:lnTo>
                <a:lnTo>
                  <a:pt x="57280" y="13570"/>
                </a:lnTo>
                <a:lnTo>
                  <a:pt x="57290" y="13570"/>
                </a:lnTo>
                <a:lnTo>
                  <a:pt x="57300" y="13570"/>
                </a:lnTo>
                <a:lnTo>
                  <a:pt x="57320" y="13570"/>
                </a:lnTo>
                <a:lnTo>
                  <a:pt x="57330" y="13570"/>
                </a:lnTo>
                <a:lnTo>
                  <a:pt x="57340" y="13570"/>
                </a:lnTo>
                <a:lnTo>
                  <a:pt x="57350" y="13570"/>
                </a:lnTo>
                <a:lnTo>
                  <a:pt x="57360" y="13570"/>
                </a:lnTo>
                <a:lnTo>
                  <a:pt x="57370" y="13570"/>
                </a:lnTo>
                <a:lnTo>
                  <a:pt x="57380" y="13560"/>
                </a:lnTo>
                <a:lnTo>
                  <a:pt x="57390" y="13550"/>
                </a:lnTo>
                <a:lnTo>
                  <a:pt x="57400" y="13550"/>
                </a:lnTo>
                <a:lnTo>
                  <a:pt x="57400" y="13540"/>
                </a:lnTo>
                <a:lnTo>
                  <a:pt x="57410" y="13540"/>
                </a:lnTo>
                <a:lnTo>
                  <a:pt x="57410" y="13530"/>
                </a:lnTo>
                <a:lnTo>
                  <a:pt x="57420" y="13530"/>
                </a:lnTo>
                <a:lnTo>
                  <a:pt x="57430" y="13520"/>
                </a:lnTo>
                <a:lnTo>
                  <a:pt x="57440" y="13520"/>
                </a:lnTo>
                <a:lnTo>
                  <a:pt x="57450" y="13510"/>
                </a:lnTo>
                <a:lnTo>
                  <a:pt x="57440" y="13500"/>
                </a:lnTo>
                <a:lnTo>
                  <a:pt x="57430" y="13500"/>
                </a:lnTo>
                <a:lnTo>
                  <a:pt x="57420" y="13480"/>
                </a:lnTo>
                <a:lnTo>
                  <a:pt x="57400" y="13470"/>
                </a:lnTo>
                <a:lnTo>
                  <a:pt x="57390" y="13460"/>
                </a:lnTo>
                <a:lnTo>
                  <a:pt x="57380" y="13450"/>
                </a:lnTo>
                <a:lnTo>
                  <a:pt x="57360" y="13440"/>
                </a:lnTo>
                <a:lnTo>
                  <a:pt x="57350" y="13440"/>
                </a:lnTo>
                <a:lnTo>
                  <a:pt x="57340" y="13430"/>
                </a:lnTo>
                <a:lnTo>
                  <a:pt x="57330" y="13430"/>
                </a:lnTo>
                <a:lnTo>
                  <a:pt x="57320" y="13420"/>
                </a:lnTo>
                <a:lnTo>
                  <a:pt x="57310" y="13420"/>
                </a:lnTo>
                <a:lnTo>
                  <a:pt x="57300" y="13420"/>
                </a:lnTo>
                <a:lnTo>
                  <a:pt x="57300" y="13410"/>
                </a:lnTo>
                <a:lnTo>
                  <a:pt x="57290" y="13410"/>
                </a:lnTo>
                <a:lnTo>
                  <a:pt x="57270" y="13410"/>
                </a:lnTo>
                <a:lnTo>
                  <a:pt x="57280" y="13390"/>
                </a:lnTo>
                <a:lnTo>
                  <a:pt x="57280" y="13380"/>
                </a:lnTo>
                <a:lnTo>
                  <a:pt x="57280" y="13370"/>
                </a:lnTo>
                <a:lnTo>
                  <a:pt x="57290" y="13360"/>
                </a:lnTo>
                <a:lnTo>
                  <a:pt x="57290" y="13350"/>
                </a:lnTo>
                <a:lnTo>
                  <a:pt x="57290" y="13340"/>
                </a:lnTo>
                <a:lnTo>
                  <a:pt x="57300" y="13330"/>
                </a:lnTo>
                <a:lnTo>
                  <a:pt x="57300" y="13320"/>
                </a:lnTo>
                <a:lnTo>
                  <a:pt x="57310" y="13310"/>
                </a:lnTo>
                <a:lnTo>
                  <a:pt x="57320" y="13300"/>
                </a:lnTo>
                <a:lnTo>
                  <a:pt x="57340" y="13290"/>
                </a:lnTo>
                <a:lnTo>
                  <a:pt x="57350" y="13290"/>
                </a:lnTo>
                <a:lnTo>
                  <a:pt x="57350" y="13280"/>
                </a:lnTo>
                <a:lnTo>
                  <a:pt x="57370" y="13270"/>
                </a:lnTo>
                <a:lnTo>
                  <a:pt x="57350" y="13250"/>
                </a:lnTo>
                <a:lnTo>
                  <a:pt x="57340" y="13220"/>
                </a:lnTo>
                <a:lnTo>
                  <a:pt x="57330" y="13210"/>
                </a:lnTo>
                <a:lnTo>
                  <a:pt x="57350" y="13190"/>
                </a:lnTo>
                <a:lnTo>
                  <a:pt x="57370" y="13180"/>
                </a:lnTo>
                <a:lnTo>
                  <a:pt x="57390" y="13170"/>
                </a:lnTo>
                <a:lnTo>
                  <a:pt x="57400" y="13170"/>
                </a:lnTo>
                <a:lnTo>
                  <a:pt x="57400" y="13160"/>
                </a:lnTo>
                <a:lnTo>
                  <a:pt x="57400" y="13150"/>
                </a:lnTo>
                <a:lnTo>
                  <a:pt x="57400" y="13140"/>
                </a:lnTo>
                <a:lnTo>
                  <a:pt x="57400" y="13130"/>
                </a:lnTo>
                <a:lnTo>
                  <a:pt x="57410" y="13130"/>
                </a:lnTo>
                <a:lnTo>
                  <a:pt x="57410" y="13120"/>
                </a:lnTo>
                <a:lnTo>
                  <a:pt x="57410" y="13110"/>
                </a:lnTo>
                <a:lnTo>
                  <a:pt x="57420" y="13110"/>
                </a:lnTo>
                <a:lnTo>
                  <a:pt x="57420" y="13100"/>
                </a:lnTo>
                <a:lnTo>
                  <a:pt x="57420" y="13090"/>
                </a:lnTo>
                <a:lnTo>
                  <a:pt x="57420" y="13080"/>
                </a:lnTo>
                <a:lnTo>
                  <a:pt x="57420" y="13070"/>
                </a:lnTo>
                <a:lnTo>
                  <a:pt x="57410" y="13070"/>
                </a:lnTo>
                <a:lnTo>
                  <a:pt x="57410" y="13060"/>
                </a:lnTo>
                <a:lnTo>
                  <a:pt x="57410" y="13050"/>
                </a:lnTo>
                <a:lnTo>
                  <a:pt x="57400" y="13050"/>
                </a:lnTo>
                <a:lnTo>
                  <a:pt x="57400" y="13040"/>
                </a:lnTo>
                <a:lnTo>
                  <a:pt x="57390" y="13040"/>
                </a:lnTo>
                <a:lnTo>
                  <a:pt x="57380" y="13040"/>
                </a:lnTo>
                <a:lnTo>
                  <a:pt x="57370" y="13040"/>
                </a:lnTo>
                <a:lnTo>
                  <a:pt x="57360" y="13030"/>
                </a:lnTo>
                <a:lnTo>
                  <a:pt x="57350" y="13030"/>
                </a:lnTo>
                <a:lnTo>
                  <a:pt x="57350" y="13040"/>
                </a:lnTo>
                <a:lnTo>
                  <a:pt x="57340" y="13040"/>
                </a:lnTo>
                <a:lnTo>
                  <a:pt x="57340" y="13030"/>
                </a:lnTo>
                <a:lnTo>
                  <a:pt x="57330" y="13030"/>
                </a:lnTo>
                <a:lnTo>
                  <a:pt x="57320" y="13030"/>
                </a:lnTo>
                <a:lnTo>
                  <a:pt x="57320" y="13020"/>
                </a:lnTo>
                <a:lnTo>
                  <a:pt x="57330" y="13010"/>
                </a:lnTo>
                <a:lnTo>
                  <a:pt x="57340" y="13010"/>
                </a:lnTo>
                <a:lnTo>
                  <a:pt x="57340" y="13000"/>
                </a:lnTo>
                <a:lnTo>
                  <a:pt x="57330" y="13000"/>
                </a:lnTo>
                <a:lnTo>
                  <a:pt x="57330" y="12990"/>
                </a:lnTo>
                <a:lnTo>
                  <a:pt x="57330" y="12980"/>
                </a:lnTo>
                <a:lnTo>
                  <a:pt x="57320" y="12970"/>
                </a:lnTo>
                <a:lnTo>
                  <a:pt x="57320" y="12960"/>
                </a:lnTo>
                <a:lnTo>
                  <a:pt x="57310" y="12960"/>
                </a:lnTo>
                <a:lnTo>
                  <a:pt x="57310" y="12950"/>
                </a:lnTo>
                <a:lnTo>
                  <a:pt x="57300" y="12950"/>
                </a:lnTo>
                <a:lnTo>
                  <a:pt x="57300" y="12940"/>
                </a:lnTo>
                <a:lnTo>
                  <a:pt x="57290" y="12940"/>
                </a:lnTo>
                <a:lnTo>
                  <a:pt x="57270" y="12910"/>
                </a:lnTo>
                <a:lnTo>
                  <a:pt x="57260" y="12890"/>
                </a:lnTo>
                <a:lnTo>
                  <a:pt x="57250" y="12870"/>
                </a:lnTo>
                <a:lnTo>
                  <a:pt x="57250" y="12860"/>
                </a:lnTo>
                <a:lnTo>
                  <a:pt x="57250" y="12850"/>
                </a:lnTo>
                <a:lnTo>
                  <a:pt x="57240" y="12850"/>
                </a:lnTo>
                <a:lnTo>
                  <a:pt x="57240" y="12840"/>
                </a:lnTo>
                <a:lnTo>
                  <a:pt x="57230" y="12830"/>
                </a:lnTo>
                <a:lnTo>
                  <a:pt x="57220" y="12830"/>
                </a:lnTo>
                <a:lnTo>
                  <a:pt x="57210" y="12820"/>
                </a:lnTo>
                <a:lnTo>
                  <a:pt x="57210" y="12810"/>
                </a:lnTo>
                <a:lnTo>
                  <a:pt x="57210" y="12800"/>
                </a:lnTo>
                <a:lnTo>
                  <a:pt x="57200" y="12790"/>
                </a:lnTo>
                <a:lnTo>
                  <a:pt x="57190" y="12780"/>
                </a:lnTo>
                <a:lnTo>
                  <a:pt x="57180" y="12780"/>
                </a:lnTo>
                <a:lnTo>
                  <a:pt x="57180" y="12770"/>
                </a:lnTo>
                <a:lnTo>
                  <a:pt x="57170" y="12770"/>
                </a:lnTo>
                <a:lnTo>
                  <a:pt x="57170" y="12780"/>
                </a:lnTo>
                <a:lnTo>
                  <a:pt x="57160" y="12780"/>
                </a:lnTo>
                <a:lnTo>
                  <a:pt x="57160" y="12770"/>
                </a:lnTo>
                <a:lnTo>
                  <a:pt x="57160" y="12760"/>
                </a:lnTo>
                <a:lnTo>
                  <a:pt x="57150" y="12760"/>
                </a:lnTo>
                <a:lnTo>
                  <a:pt x="57150" y="12750"/>
                </a:lnTo>
                <a:lnTo>
                  <a:pt x="57140" y="12740"/>
                </a:lnTo>
                <a:lnTo>
                  <a:pt x="57130" y="12730"/>
                </a:lnTo>
                <a:lnTo>
                  <a:pt x="57130" y="12740"/>
                </a:lnTo>
                <a:lnTo>
                  <a:pt x="57120" y="12740"/>
                </a:lnTo>
                <a:lnTo>
                  <a:pt x="57120" y="12750"/>
                </a:lnTo>
                <a:lnTo>
                  <a:pt x="57110" y="12750"/>
                </a:lnTo>
                <a:lnTo>
                  <a:pt x="57100" y="12740"/>
                </a:lnTo>
                <a:lnTo>
                  <a:pt x="57100" y="12730"/>
                </a:lnTo>
                <a:lnTo>
                  <a:pt x="57100" y="12710"/>
                </a:lnTo>
                <a:lnTo>
                  <a:pt x="57090" y="12700"/>
                </a:lnTo>
                <a:lnTo>
                  <a:pt x="57090" y="12680"/>
                </a:lnTo>
                <a:lnTo>
                  <a:pt x="57090" y="12670"/>
                </a:lnTo>
                <a:lnTo>
                  <a:pt x="57080" y="12650"/>
                </a:lnTo>
                <a:lnTo>
                  <a:pt x="57040" y="12620"/>
                </a:lnTo>
                <a:lnTo>
                  <a:pt x="57000" y="12610"/>
                </a:lnTo>
                <a:lnTo>
                  <a:pt x="56980" y="12600"/>
                </a:lnTo>
                <a:lnTo>
                  <a:pt x="56960" y="12600"/>
                </a:lnTo>
                <a:lnTo>
                  <a:pt x="56970" y="12590"/>
                </a:lnTo>
                <a:lnTo>
                  <a:pt x="56980" y="12570"/>
                </a:lnTo>
                <a:lnTo>
                  <a:pt x="56990" y="12560"/>
                </a:lnTo>
                <a:lnTo>
                  <a:pt x="57010" y="12550"/>
                </a:lnTo>
                <a:lnTo>
                  <a:pt x="57020" y="12530"/>
                </a:lnTo>
                <a:lnTo>
                  <a:pt x="57050" y="12510"/>
                </a:lnTo>
                <a:lnTo>
                  <a:pt x="57060" y="12520"/>
                </a:lnTo>
                <a:lnTo>
                  <a:pt x="57070" y="12520"/>
                </a:lnTo>
                <a:lnTo>
                  <a:pt x="57070" y="12530"/>
                </a:lnTo>
                <a:lnTo>
                  <a:pt x="57080" y="12530"/>
                </a:lnTo>
                <a:lnTo>
                  <a:pt x="57090" y="12540"/>
                </a:lnTo>
                <a:lnTo>
                  <a:pt x="57100" y="12540"/>
                </a:lnTo>
                <a:lnTo>
                  <a:pt x="57100" y="12550"/>
                </a:lnTo>
                <a:lnTo>
                  <a:pt x="57110" y="12550"/>
                </a:lnTo>
                <a:lnTo>
                  <a:pt x="57120" y="12560"/>
                </a:lnTo>
                <a:lnTo>
                  <a:pt x="57130" y="12560"/>
                </a:lnTo>
                <a:lnTo>
                  <a:pt x="57130" y="12570"/>
                </a:lnTo>
                <a:lnTo>
                  <a:pt x="57140" y="12570"/>
                </a:lnTo>
                <a:lnTo>
                  <a:pt x="57150" y="12580"/>
                </a:lnTo>
                <a:lnTo>
                  <a:pt x="57160" y="12590"/>
                </a:lnTo>
                <a:lnTo>
                  <a:pt x="57170" y="12600"/>
                </a:lnTo>
                <a:lnTo>
                  <a:pt x="57180" y="12600"/>
                </a:lnTo>
                <a:lnTo>
                  <a:pt x="57180" y="12610"/>
                </a:lnTo>
                <a:lnTo>
                  <a:pt x="57190" y="12610"/>
                </a:lnTo>
                <a:lnTo>
                  <a:pt x="57200" y="12620"/>
                </a:lnTo>
                <a:lnTo>
                  <a:pt x="57210" y="12620"/>
                </a:lnTo>
                <a:lnTo>
                  <a:pt x="57210" y="12630"/>
                </a:lnTo>
                <a:lnTo>
                  <a:pt x="57220" y="12630"/>
                </a:lnTo>
                <a:lnTo>
                  <a:pt x="57230" y="12640"/>
                </a:lnTo>
                <a:lnTo>
                  <a:pt x="57240" y="12650"/>
                </a:lnTo>
                <a:lnTo>
                  <a:pt x="57250" y="12650"/>
                </a:lnTo>
                <a:lnTo>
                  <a:pt x="57260" y="12660"/>
                </a:lnTo>
                <a:lnTo>
                  <a:pt x="57270" y="12660"/>
                </a:lnTo>
                <a:lnTo>
                  <a:pt x="57280" y="12670"/>
                </a:lnTo>
                <a:lnTo>
                  <a:pt x="57290" y="12680"/>
                </a:lnTo>
                <a:lnTo>
                  <a:pt x="57300" y="12680"/>
                </a:lnTo>
                <a:lnTo>
                  <a:pt x="57300" y="12690"/>
                </a:lnTo>
                <a:lnTo>
                  <a:pt x="57310" y="12690"/>
                </a:lnTo>
                <a:lnTo>
                  <a:pt x="57320" y="12700"/>
                </a:lnTo>
                <a:lnTo>
                  <a:pt x="57330" y="12700"/>
                </a:lnTo>
                <a:lnTo>
                  <a:pt x="57340" y="12710"/>
                </a:lnTo>
                <a:lnTo>
                  <a:pt x="57350" y="12710"/>
                </a:lnTo>
                <a:lnTo>
                  <a:pt x="57350" y="12720"/>
                </a:lnTo>
                <a:lnTo>
                  <a:pt x="57360" y="12720"/>
                </a:lnTo>
                <a:lnTo>
                  <a:pt x="57370" y="12730"/>
                </a:lnTo>
                <a:lnTo>
                  <a:pt x="57380" y="12730"/>
                </a:lnTo>
                <a:lnTo>
                  <a:pt x="57390" y="12740"/>
                </a:lnTo>
                <a:lnTo>
                  <a:pt x="57400" y="12740"/>
                </a:lnTo>
                <a:lnTo>
                  <a:pt x="57400" y="12750"/>
                </a:lnTo>
                <a:lnTo>
                  <a:pt x="57410" y="12750"/>
                </a:lnTo>
                <a:lnTo>
                  <a:pt x="57420" y="12750"/>
                </a:lnTo>
                <a:lnTo>
                  <a:pt x="57430" y="12760"/>
                </a:lnTo>
                <a:lnTo>
                  <a:pt x="57440" y="12770"/>
                </a:lnTo>
                <a:lnTo>
                  <a:pt x="57450" y="12770"/>
                </a:lnTo>
                <a:lnTo>
                  <a:pt x="57460" y="12780"/>
                </a:lnTo>
                <a:lnTo>
                  <a:pt x="57470" y="12780"/>
                </a:lnTo>
                <a:lnTo>
                  <a:pt x="57480" y="12790"/>
                </a:lnTo>
                <a:lnTo>
                  <a:pt x="57490" y="12790"/>
                </a:lnTo>
                <a:lnTo>
                  <a:pt x="57500" y="12800"/>
                </a:lnTo>
                <a:lnTo>
                  <a:pt x="57510" y="12800"/>
                </a:lnTo>
                <a:lnTo>
                  <a:pt x="57520" y="12800"/>
                </a:lnTo>
                <a:lnTo>
                  <a:pt x="57530" y="12810"/>
                </a:lnTo>
                <a:lnTo>
                  <a:pt x="57540" y="12810"/>
                </a:lnTo>
                <a:lnTo>
                  <a:pt x="57540" y="12820"/>
                </a:lnTo>
                <a:lnTo>
                  <a:pt x="57550" y="12820"/>
                </a:lnTo>
                <a:lnTo>
                  <a:pt x="57560" y="12820"/>
                </a:lnTo>
                <a:lnTo>
                  <a:pt x="57570" y="12820"/>
                </a:lnTo>
                <a:lnTo>
                  <a:pt x="57580" y="12820"/>
                </a:lnTo>
                <a:lnTo>
                  <a:pt x="57590" y="12820"/>
                </a:lnTo>
                <a:lnTo>
                  <a:pt x="57600" y="12820"/>
                </a:lnTo>
                <a:lnTo>
                  <a:pt x="57610" y="12820"/>
                </a:lnTo>
                <a:lnTo>
                  <a:pt x="57620" y="12820"/>
                </a:lnTo>
                <a:lnTo>
                  <a:pt x="57630" y="12820"/>
                </a:lnTo>
                <a:lnTo>
                  <a:pt x="57630" y="12800"/>
                </a:lnTo>
                <a:lnTo>
                  <a:pt x="57640" y="12810"/>
                </a:lnTo>
                <a:lnTo>
                  <a:pt x="57640" y="12820"/>
                </a:lnTo>
                <a:lnTo>
                  <a:pt x="57640" y="12830"/>
                </a:lnTo>
                <a:lnTo>
                  <a:pt x="57650" y="12830"/>
                </a:lnTo>
                <a:lnTo>
                  <a:pt x="57660" y="12830"/>
                </a:lnTo>
                <a:lnTo>
                  <a:pt x="57660" y="12820"/>
                </a:lnTo>
                <a:lnTo>
                  <a:pt x="57660" y="12810"/>
                </a:lnTo>
                <a:lnTo>
                  <a:pt x="57670" y="12810"/>
                </a:lnTo>
                <a:lnTo>
                  <a:pt x="57680" y="12820"/>
                </a:lnTo>
                <a:lnTo>
                  <a:pt x="57670" y="12830"/>
                </a:lnTo>
                <a:lnTo>
                  <a:pt x="57680" y="12840"/>
                </a:lnTo>
                <a:lnTo>
                  <a:pt x="57680" y="12850"/>
                </a:lnTo>
                <a:lnTo>
                  <a:pt x="57690" y="12850"/>
                </a:lnTo>
                <a:lnTo>
                  <a:pt x="57690" y="12860"/>
                </a:lnTo>
                <a:lnTo>
                  <a:pt x="57690" y="12870"/>
                </a:lnTo>
                <a:lnTo>
                  <a:pt x="57700" y="12870"/>
                </a:lnTo>
                <a:lnTo>
                  <a:pt x="57710" y="12870"/>
                </a:lnTo>
                <a:lnTo>
                  <a:pt x="57710" y="12860"/>
                </a:lnTo>
                <a:lnTo>
                  <a:pt x="57720" y="12860"/>
                </a:lnTo>
                <a:lnTo>
                  <a:pt x="57730" y="12860"/>
                </a:lnTo>
                <a:lnTo>
                  <a:pt x="57740" y="12860"/>
                </a:lnTo>
                <a:lnTo>
                  <a:pt x="57750" y="12860"/>
                </a:lnTo>
                <a:lnTo>
                  <a:pt x="57750" y="12870"/>
                </a:lnTo>
                <a:lnTo>
                  <a:pt x="57760" y="12870"/>
                </a:lnTo>
                <a:lnTo>
                  <a:pt x="57750" y="12870"/>
                </a:lnTo>
                <a:lnTo>
                  <a:pt x="57760" y="12870"/>
                </a:lnTo>
                <a:lnTo>
                  <a:pt x="57760" y="12880"/>
                </a:lnTo>
                <a:lnTo>
                  <a:pt x="57760" y="12890"/>
                </a:lnTo>
                <a:lnTo>
                  <a:pt x="57770" y="12890"/>
                </a:lnTo>
                <a:lnTo>
                  <a:pt x="57780" y="12890"/>
                </a:lnTo>
                <a:lnTo>
                  <a:pt x="57780" y="12900"/>
                </a:lnTo>
                <a:lnTo>
                  <a:pt x="57780" y="12910"/>
                </a:lnTo>
                <a:lnTo>
                  <a:pt x="57780" y="12920"/>
                </a:lnTo>
                <a:lnTo>
                  <a:pt x="57780" y="12930"/>
                </a:lnTo>
                <a:lnTo>
                  <a:pt x="57780" y="12940"/>
                </a:lnTo>
                <a:lnTo>
                  <a:pt x="57780" y="12950"/>
                </a:lnTo>
                <a:lnTo>
                  <a:pt x="57780" y="12960"/>
                </a:lnTo>
                <a:lnTo>
                  <a:pt x="57770" y="12960"/>
                </a:lnTo>
                <a:lnTo>
                  <a:pt x="57770" y="12970"/>
                </a:lnTo>
                <a:lnTo>
                  <a:pt x="57770" y="12980"/>
                </a:lnTo>
                <a:lnTo>
                  <a:pt x="57760" y="12980"/>
                </a:lnTo>
                <a:lnTo>
                  <a:pt x="57760" y="12990"/>
                </a:lnTo>
                <a:lnTo>
                  <a:pt x="57750" y="13000"/>
                </a:lnTo>
                <a:lnTo>
                  <a:pt x="57750" y="13010"/>
                </a:lnTo>
                <a:lnTo>
                  <a:pt x="57740" y="13010"/>
                </a:lnTo>
                <a:lnTo>
                  <a:pt x="57740" y="13020"/>
                </a:lnTo>
                <a:lnTo>
                  <a:pt x="57740" y="13030"/>
                </a:lnTo>
                <a:lnTo>
                  <a:pt x="57740" y="13040"/>
                </a:lnTo>
                <a:lnTo>
                  <a:pt x="57740" y="13050"/>
                </a:lnTo>
                <a:lnTo>
                  <a:pt x="57740" y="13060"/>
                </a:lnTo>
                <a:lnTo>
                  <a:pt x="57750" y="13060"/>
                </a:lnTo>
                <a:lnTo>
                  <a:pt x="57750" y="13070"/>
                </a:lnTo>
                <a:lnTo>
                  <a:pt x="57750" y="13080"/>
                </a:lnTo>
                <a:lnTo>
                  <a:pt x="57760" y="13080"/>
                </a:lnTo>
                <a:lnTo>
                  <a:pt x="57760" y="13090"/>
                </a:lnTo>
                <a:lnTo>
                  <a:pt x="57770" y="13100"/>
                </a:lnTo>
                <a:lnTo>
                  <a:pt x="57780" y="13100"/>
                </a:lnTo>
                <a:lnTo>
                  <a:pt x="57780" y="13110"/>
                </a:lnTo>
                <a:lnTo>
                  <a:pt x="57780" y="13120"/>
                </a:lnTo>
                <a:lnTo>
                  <a:pt x="57790" y="13120"/>
                </a:lnTo>
                <a:lnTo>
                  <a:pt x="57790" y="13130"/>
                </a:lnTo>
                <a:lnTo>
                  <a:pt x="57790" y="13140"/>
                </a:lnTo>
                <a:lnTo>
                  <a:pt x="57790" y="13150"/>
                </a:lnTo>
                <a:lnTo>
                  <a:pt x="57790" y="13160"/>
                </a:lnTo>
                <a:lnTo>
                  <a:pt x="57800" y="13170"/>
                </a:lnTo>
                <a:lnTo>
                  <a:pt x="57800" y="13180"/>
                </a:lnTo>
                <a:lnTo>
                  <a:pt x="57810" y="13180"/>
                </a:lnTo>
                <a:lnTo>
                  <a:pt x="57810" y="13190"/>
                </a:lnTo>
                <a:lnTo>
                  <a:pt x="57820" y="13190"/>
                </a:lnTo>
                <a:lnTo>
                  <a:pt x="57820" y="13200"/>
                </a:lnTo>
                <a:lnTo>
                  <a:pt x="57830" y="13200"/>
                </a:lnTo>
                <a:lnTo>
                  <a:pt x="57830" y="13210"/>
                </a:lnTo>
                <a:lnTo>
                  <a:pt x="57840" y="13210"/>
                </a:lnTo>
                <a:lnTo>
                  <a:pt x="57840" y="13220"/>
                </a:lnTo>
                <a:lnTo>
                  <a:pt x="57850" y="13220"/>
                </a:lnTo>
                <a:lnTo>
                  <a:pt x="57860" y="13230"/>
                </a:lnTo>
                <a:lnTo>
                  <a:pt x="57870" y="13230"/>
                </a:lnTo>
                <a:lnTo>
                  <a:pt x="57870" y="13240"/>
                </a:lnTo>
                <a:lnTo>
                  <a:pt x="57880" y="13240"/>
                </a:lnTo>
                <a:lnTo>
                  <a:pt x="57890" y="13250"/>
                </a:lnTo>
                <a:lnTo>
                  <a:pt x="57900" y="13250"/>
                </a:lnTo>
                <a:lnTo>
                  <a:pt x="57900" y="13260"/>
                </a:lnTo>
                <a:lnTo>
                  <a:pt x="57910" y="13260"/>
                </a:lnTo>
                <a:lnTo>
                  <a:pt x="57920" y="13260"/>
                </a:lnTo>
                <a:lnTo>
                  <a:pt x="57920" y="13270"/>
                </a:lnTo>
                <a:lnTo>
                  <a:pt x="57920" y="13260"/>
                </a:lnTo>
                <a:lnTo>
                  <a:pt x="57920" y="13270"/>
                </a:lnTo>
                <a:lnTo>
                  <a:pt x="57930" y="13270"/>
                </a:lnTo>
                <a:lnTo>
                  <a:pt x="57930" y="13280"/>
                </a:lnTo>
                <a:lnTo>
                  <a:pt x="57940" y="13280"/>
                </a:lnTo>
                <a:lnTo>
                  <a:pt x="57950" y="13280"/>
                </a:lnTo>
                <a:lnTo>
                  <a:pt x="57950" y="13290"/>
                </a:lnTo>
                <a:lnTo>
                  <a:pt x="57960" y="13290"/>
                </a:lnTo>
                <a:lnTo>
                  <a:pt x="57950" y="13290"/>
                </a:lnTo>
                <a:lnTo>
                  <a:pt x="57960" y="13290"/>
                </a:lnTo>
                <a:lnTo>
                  <a:pt x="57960" y="13300"/>
                </a:lnTo>
                <a:lnTo>
                  <a:pt x="57970" y="13300"/>
                </a:lnTo>
                <a:lnTo>
                  <a:pt x="57980" y="13300"/>
                </a:lnTo>
                <a:lnTo>
                  <a:pt x="57980" y="13310"/>
                </a:lnTo>
                <a:lnTo>
                  <a:pt x="57990" y="13310"/>
                </a:lnTo>
                <a:lnTo>
                  <a:pt x="58000" y="13310"/>
                </a:lnTo>
                <a:lnTo>
                  <a:pt x="58000" y="13320"/>
                </a:lnTo>
                <a:lnTo>
                  <a:pt x="57990" y="13320"/>
                </a:lnTo>
                <a:lnTo>
                  <a:pt x="57990" y="13330"/>
                </a:lnTo>
                <a:lnTo>
                  <a:pt x="57990" y="13340"/>
                </a:lnTo>
                <a:lnTo>
                  <a:pt x="58000" y="13340"/>
                </a:lnTo>
                <a:lnTo>
                  <a:pt x="57990" y="13350"/>
                </a:lnTo>
                <a:lnTo>
                  <a:pt x="57990" y="13360"/>
                </a:lnTo>
                <a:lnTo>
                  <a:pt x="57980" y="13370"/>
                </a:lnTo>
                <a:lnTo>
                  <a:pt x="58040" y="13370"/>
                </a:lnTo>
                <a:lnTo>
                  <a:pt x="58050" y="13370"/>
                </a:lnTo>
                <a:lnTo>
                  <a:pt x="58050" y="13380"/>
                </a:lnTo>
                <a:lnTo>
                  <a:pt x="58060" y="13380"/>
                </a:lnTo>
                <a:lnTo>
                  <a:pt x="58070" y="13390"/>
                </a:lnTo>
                <a:lnTo>
                  <a:pt x="58080" y="13390"/>
                </a:lnTo>
                <a:lnTo>
                  <a:pt x="58090" y="13400"/>
                </a:lnTo>
                <a:lnTo>
                  <a:pt x="58100" y="13410"/>
                </a:lnTo>
                <a:lnTo>
                  <a:pt x="58100" y="13420"/>
                </a:lnTo>
                <a:lnTo>
                  <a:pt x="58110" y="13420"/>
                </a:lnTo>
                <a:lnTo>
                  <a:pt x="58110" y="13430"/>
                </a:lnTo>
                <a:lnTo>
                  <a:pt x="58120" y="13430"/>
                </a:lnTo>
                <a:lnTo>
                  <a:pt x="58120" y="13440"/>
                </a:lnTo>
                <a:lnTo>
                  <a:pt x="58120" y="13450"/>
                </a:lnTo>
                <a:lnTo>
                  <a:pt x="58130" y="13460"/>
                </a:lnTo>
                <a:lnTo>
                  <a:pt x="58130" y="13470"/>
                </a:lnTo>
                <a:lnTo>
                  <a:pt x="58130" y="13480"/>
                </a:lnTo>
                <a:lnTo>
                  <a:pt x="58130" y="13490"/>
                </a:lnTo>
                <a:lnTo>
                  <a:pt x="58120" y="13490"/>
                </a:lnTo>
                <a:lnTo>
                  <a:pt x="58120" y="13500"/>
                </a:lnTo>
                <a:lnTo>
                  <a:pt x="58120" y="13510"/>
                </a:lnTo>
                <a:lnTo>
                  <a:pt x="58110" y="13520"/>
                </a:lnTo>
                <a:lnTo>
                  <a:pt x="58100" y="13530"/>
                </a:lnTo>
                <a:lnTo>
                  <a:pt x="58090" y="13530"/>
                </a:lnTo>
                <a:lnTo>
                  <a:pt x="58090" y="13520"/>
                </a:lnTo>
                <a:lnTo>
                  <a:pt x="58080" y="13520"/>
                </a:lnTo>
                <a:lnTo>
                  <a:pt x="58070" y="13520"/>
                </a:lnTo>
                <a:lnTo>
                  <a:pt x="58060" y="13520"/>
                </a:lnTo>
                <a:lnTo>
                  <a:pt x="58060" y="13530"/>
                </a:lnTo>
                <a:lnTo>
                  <a:pt x="58050" y="13530"/>
                </a:lnTo>
                <a:lnTo>
                  <a:pt x="58040" y="13530"/>
                </a:lnTo>
                <a:lnTo>
                  <a:pt x="58040" y="13540"/>
                </a:lnTo>
                <a:lnTo>
                  <a:pt x="58030" y="13540"/>
                </a:lnTo>
                <a:lnTo>
                  <a:pt x="58020" y="13540"/>
                </a:lnTo>
                <a:lnTo>
                  <a:pt x="58010" y="13550"/>
                </a:lnTo>
                <a:lnTo>
                  <a:pt x="58010" y="13560"/>
                </a:lnTo>
                <a:lnTo>
                  <a:pt x="58010" y="13550"/>
                </a:lnTo>
                <a:lnTo>
                  <a:pt x="58000" y="13550"/>
                </a:lnTo>
                <a:lnTo>
                  <a:pt x="58000" y="13560"/>
                </a:lnTo>
                <a:lnTo>
                  <a:pt x="57990" y="13560"/>
                </a:lnTo>
                <a:lnTo>
                  <a:pt x="57990" y="13570"/>
                </a:lnTo>
                <a:lnTo>
                  <a:pt x="57990" y="13580"/>
                </a:lnTo>
                <a:lnTo>
                  <a:pt x="57990" y="13590"/>
                </a:lnTo>
                <a:lnTo>
                  <a:pt x="57990" y="13600"/>
                </a:lnTo>
                <a:lnTo>
                  <a:pt x="57990" y="13610"/>
                </a:lnTo>
                <a:lnTo>
                  <a:pt x="57990" y="13620"/>
                </a:lnTo>
                <a:lnTo>
                  <a:pt x="57980" y="13620"/>
                </a:lnTo>
                <a:lnTo>
                  <a:pt x="57990" y="13620"/>
                </a:lnTo>
                <a:lnTo>
                  <a:pt x="57990" y="13630"/>
                </a:lnTo>
                <a:lnTo>
                  <a:pt x="57980" y="13630"/>
                </a:lnTo>
                <a:lnTo>
                  <a:pt x="57980" y="13640"/>
                </a:lnTo>
                <a:lnTo>
                  <a:pt x="57980" y="13650"/>
                </a:lnTo>
                <a:lnTo>
                  <a:pt x="57970" y="13660"/>
                </a:lnTo>
                <a:lnTo>
                  <a:pt x="57960" y="13660"/>
                </a:lnTo>
                <a:lnTo>
                  <a:pt x="57960" y="13670"/>
                </a:lnTo>
                <a:lnTo>
                  <a:pt x="57960" y="13680"/>
                </a:lnTo>
                <a:lnTo>
                  <a:pt x="57950" y="13680"/>
                </a:lnTo>
                <a:lnTo>
                  <a:pt x="57950" y="13670"/>
                </a:lnTo>
                <a:lnTo>
                  <a:pt x="57940" y="13670"/>
                </a:lnTo>
                <a:lnTo>
                  <a:pt x="57940" y="13680"/>
                </a:lnTo>
                <a:lnTo>
                  <a:pt x="57930" y="13690"/>
                </a:lnTo>
                <a:lnTo>
                  <a:pt x="57930" y="13700"/>
                </a:lnTo>
                <a:lnTo>
                  <a:pt x="57920" y="13700"/>
                </a:lnTo>
                <a:lnTo>
                  <a:pt x="57910" y="13700"/>
                </a:lnTo>
                <a:lnTo>
                  <a:pt x="57910" y="13710"/>
                </a:lnTo>
                <a:lnTo>
                  <a:pt x="57900" y="13710"/>
                </a:lnTo>
                <a:lnTo>
                  <a:pt x="57900" y="13720"/>
                </a:lnTo>
                <a:lnTo>
                  <a:pt x="57890" y="13720"/>
                </a:lnTo>
                <a:lnTo>
                  <a:pt x="57890" y="13730"/>
                </a:lnTo>
                <a:lnTo>
                  <a:pt x="57890" y="13740"/>
                </a:lnTo>
                <a:lnTo>
                  <a:pt x="57880" y="13740"/>
                </a:lnTo>
                <a:lnTo>
                  <a:pt x="57880" y="13750"/>
                </a:lnTo>
                <a:lnTo>
                  <a:pt x="57870" y="13760"/>
                </a:lnTo>
                <a:lnTo>
                  <a:pt x="57870" y="13770"/>
                </a:lnTo>
                <a:lnTo>
                  <a:pt x="57860" y="13770"/>
                </a:lnTo>
                <a:lnTo>
                  <a:pt x="57860" y="13780"/>
                </a:lnTo>
                <a:lnTo>
                  <a:pt x="57860" y="13790"/>
                </a:lnTo>
                <a:lnTo>
                  <a:pt x="57860" y="13800"/>
                </a:lnTo>
                <a:lnTo>
                  <a:pt x="57850" y="13800"/>
                </a:lnTo>
                <a:lnTo>
                  <a:pt x="57850" y="13810"/>
                </a:lnTo>
                <a:lnTo>
                  <a:pt x="57850" y="13820"/>
                </a:lnTo>
                <a:lnTo>
                  <a:pt x="57850" y="13830"/>
                </a:lnTo>
                <a:lnTo>
                  <a:pt x="57840" y="13840"/>
                </a:lnTo>
                <a:lnTo>
                  <a:pt x="57850" y="13850"/>
                </a:lnTo>
                <a:lnTo>
                  <a:pt x="57850" y="13860"/>
                </a:lnTo>
                <a:lnTo>
                  <a:pt x="57850" y="13870"/>
                </a:lnTo>
                <a:lnTo>
                  <a:pt x="57850" y="13880"/>
                </a:lnTo>
                <a:lnTo>
                  <a:pt x="57850" y="13890"/>
                </a:lnTo>
                <a:lnTo>
                  <a:pt x="57850" y="13900"/>
                </a:lnTo>
                <a:lnTo>
                  <a:pt x="57850" y="13910"/>
                </a:lnTo>
                <a:lnTo>
                  <a:pt x="57840" y="13910"/>
                </a:lnTo>
                <a:lnTo>
                  <a:pt x="57850" y="13910"/>
                </a:lnTo>
                <a:lnTo>
                  <a:pt x="57850" y="13900"/>
                </a:lnTo>
                <a:lnTo>
                  <a:pt x="57840" y="13900"/>
                </a:lnTo>
                <a:lnTo>
                  <a:pt x="57840" y="13890"/>
                </a:lnTo>
                <a:lnTo>
                  <a:pt x="57830" y="13890"/>
                </a:lnTo>
                <a:lnTo>
                  <a:pt x="57820" y="13890"/>
                </a:lnTo>
                <a:lnTo>
                  <a:pt x="57810" y="13890"/>
                </a:lnTo>
                <a:lnTo>
                  <a:pt x="57810" y="13900"/>
                </a:lnTo>
                <a:lnTo>
                  <a:pt x="57800" y="13900"/>
                </a:lnTo>
                <a:lnTo>
                  <a:pt x="57810" y="13910"/>
                </a:lnTo>
                <a:lnTo>
                  <a:pt x="57810" y="13920"/>
                </a:lnTo>
                <a:lnTo>
                  <a:pt x="57800" y="13910"/>
                </a:lnTo>
                <a:lnTo>
                  <a:pt x="57800" y="13900"/>
                </a:lnTo>
                <a:lnTo>
                  <a:pt x="57800" y="13910"/>
                </a:lnTo>
                <a:lnTo>
                  <a:pt x="57790" y="13910"/>
                </a:lnTo>
                <a:lnTo>
                  <a:pt x="57790" y="13920"/>
                </a:lnTo>
                <a:lnTo>
                  <a:pt x="57780" y="13920"/>
                </a:lnTo>
                <a:lnTo>
                  <a:pt x="57780" y="13930"/>
                </a:lnTo>
                <a:lnTo>
                  <a:pt x="57780" y="13940"/>
                </a:lnTo>
                <a:lnTo>
                  <a:pt x="57790" y="13940"/>
                </a:lnTo>
                <a:lnTo>
                  <a:pt x="57780" y="13940"/>
                </a:lnTo>
                <a:lnTo>
                  <a:pt x="57770" y="13940"/>
                </a:lnTo>
                <a:lnTo>
                  <a:pt x="57770" y="13950"/>
                </a:lnTo>
                <a:lnTo>
                  <a:pt x="57770" y="13960"/>
                </a:lnTo>
                <a:lnTo>
                  <a:pt x="57770" y="13970"/>
                </a:lnTo>
                <a:lnTo>
                  <a:pt x="57780" y="13970"/>
                </a:lnTo>
                <a:lnTo>
                  <a:pt x="57790" y="13970"/>
                </a:lnTo>
                <a:lnTo>
                  <a:pt x="57780" y="13970"/>
                </a:lnTo>
                <a:lnTo>
                  <a:pt x="57770" y="13970"/>
                </a:lnTo>
                <a:lnTo>
                  <a:pt x="57770" y="13980"/>
                </a:lnTo>
                <a:lnTo>
                  <a:pt x="57760" y="13980"/>
                </a:lnTo>
                <a:lnTo>
                  <a:pt x="57760" y="13990"/>
                </a:lnTo>
                <a:lnTo>
                  <a:pt x="57760" y="14000"/>
                </a:lnTo>
                <a:lnTo>
                  <a:pt x="57750" y="14000"/>
                </a:lnTo>
                <a:lnTo>
                  <a:pt x="57750" y="14010"/>
                </a:lnTo>
                <a:lnTo>
                  <a:pt x="57760" y="14020"/>
                </a:lnTo>
                <a:lnTo>
                  <a:pt x="57760" y="14010"/>
                </a:lnTo>
                <a:lnTo>
                  <a:pt x="57760" y="14020"/>
                </a:lnTo>
                <a:lnTo>
                  <a:pt x="57760" y="14030"/>
                </a:lnTo>
                <a:lnTo>
                  <a:pt x="57750" y="14030"/>
                </a:lnTo>
                <a:lnTo>
                  <a:pt x="57740" y="14030"/>
                </a:lnTo>
                <a:lnTo>
                  <a:pt x="57740" y="14040"/>
                </a:lnTo>
                <a:lnTo>
                  <a:pt x="57740" y="14030"/>
                </a:lnTo>
                <a:lnTo>
                  <a:pt x="57730" y="14050"/>
                </a:lnTo>
                <a:lnTo>
                  <a:pt x="57740" y="14050"/>
                </a:lnTo>
                <a:lnTo>
                  <a:pt x="57730" y="14050"/>
                </a:lnTo>
                <a:lnTo>
                  <a:pt x="57730" y="14060"/>
                </a:lnTo>
                <a:lnTo>
                  <a:pt x="57720" y="14060"/>
                </a:lnTo>
                <a:lnTo>
                  <a:pt x="57730" y="14060"/>
                </a:lnTo>
                <a:lnTo>
                  <a:pt x="57730" y="14070"/>
                </a:lnTo>
                <a:lnTo>
                  <a:pt x="57740" y="14070"/>
                </a:lnTo>
                <a:lnTo>
                  <a:pt x="57730" y="14060"/>
                </a:lnTo>
                <a:lnTo>
                  <a:pt x="57720" y="14060"/>
                </a:lnTo>
                <a:lnTo>
                  <a:pt x="57720" y="14070"/>
                </a:lnTo>
                <a:lnTo>
                  <a:pt x="57720" y="14080"/>
                </a:lnTo>
                <a:lnTo>
                  <a:pt x="57720" y="14090"/>
                </a:lnTo>
                <a:lnTo>
                  <a:pt x="57710" y="14080"/>
                </a:lnTo>
                <a:lnTo>
                  <a:pt x="57700" y="14070"/>
                </a:lnTo>
                <a:lnTo>
                  <a:pt x="57700" y="14080"/>
                </a:lnTo>
                <a:lnTo>
                  <a:pt x="57710" y="14080"/>
                </a:lnTo>
                <a:lnTo>
                  <a:pt x="57710" y="14090"/>
                </a:lnTo>
                <a:lnTo>
                  <a:pt x="57720" y="14100"/>
                </a:lnTo>
                <a:lnTo>
                  <a:pt x="57710" y="14100"/>
                </a:lnTo>
                <a:lnTo>
                  <a:pt x="57710" y="14090"/>
                </a:lnTo>
                <a:lnTo>
                  <a:pt x="57700" y="14080"/>
                </a:lnTo>
                <a:lnTo>
                  <a:pt x="57700" y="14090"/>
                </a:lnTo>
                <a:lnTo>
                  <a:pt x="57690" y="14090"/>
                </a:lnTo>
                <a:lnTo>
                  <a:pt x="57700" y="14090"/>
                </a:lnTo>
                <a:lnTo>
                  <a:pt x="57690" y="14090"/>
                </a:lnTo>
                <a:lnTo>
                  <a:pt x="57690" y="14100"/>
                </a:lnTo>
                <a:lnTo>
                  <a:pt x="57690" y="14090"/>
                </a:lnTo>
                <a:lnTo>
                  <a:pt x="57680" y="14100"/>
                </a:lnTo>
                <a:lnTo>
                  <a:pt x="57690" y="14100"/>
                </a:lnTo>
                <a:lnTo>
                  <a:pt x="57680" y="14100"/>
                </a:lnTo>
                <a:lnTo>
                  <a:pt x="57670" y="14110"/>
                </a:lnTo>
                <a:lnTo>
                  <a:pt x="57670" y="14120"/>
                </a:lnTo>
                <a:lnTo>
                  <a:pt x="57660" y="14120"/>
                </a:lnTo>
                <a:lnTo>
                  <a:pt x="57660" y="14130"/>
                </a:lnTo>
                <a:lnTo>
                  <a:pt x="57650" y="14140"/>
                </a:lnTo>
                <a:lnTo>
                  <a:pt x="57650" y="14150"/>
                </a:lnTo>
                <a:lnTo>
                  <a:pt x="57660" y="14150"/>
                </a:lnTo>
                <a:lnTo>
                  <a:pt x="57650" y="14150"/>
                </a:lnTo>
                <a:lnTo>
                  <a:pt x="57640" y="14160"/>
                </a:lnTo>
                <a:lnTo>
                  <a:pt x="57640" y="14170"/>
                </a:lnTo>
                <a:lnTo>
                  <a:pt x="57630" y="14170"/>
                </a:lnTo>
                <a:lnTo>
                  <a:pt x="57620" y="14180"/>
                </a:lnTo>
                <a:lnTo>
                  <a:pt x="57620" y="14190"/>
                </a:lnTo>
                <a:lnTo>
                  <a:pt x="57620" y="14200"/>
                </a:lnTo>
                <a:lnTo>
                  <a:pt x="57620" y="14210"/>
                </a:lnTo>
                <a:lnTo>
                  <a:pt x="57640" y="14220"/>
                </a:lnTo>
                <a:lnTo>
                  <a:pt x="57650" y="14230"/>
                </a:lnTo>
                <a:lnTo>
                  <a:pt x="57670" y="14250"/>
                </a:lnTo>
                <a:lnTo>
                  <a:pt x="57680" y="14250"/>
                </a:lnTo>
                <a:lnTo>
                  <a:pt x="57680" y="14260"/>
                </a:lnTo>
                <a:lnTo>
                  <a:pt x="57680" y="14270"/>
                </a:lnTo>
                <a:lnTo>
                  <a:pt x="57680" y="14280"/>
                </a:lnTo>
                <a:lnTo>
                  <a:pt x="57680" y="14290"/>
                </a:lnTo>
                <a:lnTo>
                  <a:pt x="57680" y="14280"/>
                </a:lnTo>
                <a:lnTo>
                  <a:pt x="57680" y="14270"/>
                </a:lnTo>
                <a:lnTo>
                  <a:pt x="57680" y="14260"/>
                </a:lnTo>
                <a:lnTo>
                  <a:pt x="57670" y="14250"/>
                </a:lnTo>
                <a:lnTo>
                  <a:pt x="57660" y="14250"/>
                </a:lnTo>
                <a:lnTo>
                  <a:pt x="57660" y="14240"/>
                </a:lnTo>
                <a:lnTo>
                  <a:pt x="57660" y="14250"/>
                </a:lnTo>
                <a:lnTo>
                  <a:pt x="57650" y="14250"/>
                </a:lnTo>
                <a:lnTo>
                  <a:pt x="57660" y="14240"/>
                </a:lnTo>
                <a:lnTo>
                  <a:pt x="57650" y="14250"/>
                </a:lnTo>
                <a:lnTo>
                  <a:pt x="57660" y="14260"/>
                </a:lnTo>
                <a:lnTo>
                  <a:pt x="57650" y="14260"/>
                </a:lnTo>
                <a:lnTo>
                  <a:pt x="57650" y="14250"/>
                </a:lnTo>
                <a:lnTo>
                  <a:pt x="57640" y="14260"/>
                </a:lnTo>
                <a:lnTo>
                  <a:pt x="57660" y="14280"/>
                </a:lnTo>
                <a:lnTo>
                  <a:pt x="57670" y="14280"/>
                </a:lnTo>
                <a:lnTo>
                  <a:pt x="57660" y="14280"/>
                </a:lnTo>
                <a:lnTo>
                  <a:pt x="57660" y="14290"/>
                </a:lnTo>
                <a:lnTo>
                  <a:pt x="57650" y="14280"/>
                </a:lnTo>
                <a:lnTo>
                  <a:pt x="57640" y="14280"/>
                </a:lnTo>
                <a:lnTo>
                  <a:pt x="57630" y="14270"/>
                </a:lnTo>
                <a:lnTo>
                  <a:pt x="57620" y="14280"/>
                </a:lnTo>
                <a:lnTo>
                  <a:pt x="57610" y="14270"/>
                </a:lnTo>
                <a:lnTo>
                  <a:pt x="57600" y="14260"/>
                </a:lnTo>
                <a:lnTo>
                  <a:pt x="57590" y="14260"/>
                </a:lnTo>
                <a:lnTo>
                  <a:pt x="57590" y="14250"/>
                </a:lnTo>
                <a:lnTo>
                  <a:pt x="57580" y="14250"/>
                </a:lnTo>
                <a:lnTo>
                  <a:pt x="57580" y="14240"/>
                </a:lnTo>
                <a:lnTo>
                  <a:pt x="57570" y="14240"/>
                </a:lnTo>
                <a:lnTo>
                  <a:pt x="57570" y="14230"/>
                </a:lnTo>
                <a:lnTo>
                  <a:pt x="57560" y="14230"/>
                </a:lnTo>
                <a:lnTo>
                  <a:pt x="57550" y="14230"/>
                </a:lnTo>
                <a:lnTo>
                  <a:pt x="57550" y="14220"/>
                </a:lnTo>
                <a:lnTo>
                  <a:pt x="57540" y="14210"/>
                </a:lnTo>
                <a:lnTo>
                  <a:pt x="57530" y="14210"/>
                </a:lnTo>
                <a:lnTo>
                  <a:pt x="57530" y="14200"/>
                </a:lnTo>
                <a:lnTo>
                  <a:pt x="57520" y="14200"/>
                </a:lnTo>
                <a:lnTo>
                  <a:pt x="57520" y="14210"/>
                </a:lnTo>
                <a:lnTo>
                  <a:pt x="57510" y="14210"/>
                </a:lnTo>
                <a:lnTo>
                  <a:pt x="57500" y="14210"/>
                </a:lnTo>
                <a:lnTo>
                  <a:pt x="57490" y="14210"/>
                </a:lnTo>
                <a:lnTo>
                  <a:pt x="57480" y="14210"/>
                </a:lnTo>
                <a:lnTo>
                  <a:pt x="57470" y="14210"/>
                </a:lnTo>
                <a:lnTo>
                  <a:pt x="57460" y="14210"/>
                </a:lnTo>
                <a:lnTo>
                  <a:pt x="57450" y="14210"/>
                </a:lnTo>
                <a:lnTo>
                  <a:pt x="57440" y="14210"/>
                </a:lnTo>
                <a:lnTo>
                  <a:pt x="57380" y="14220"/>
                </a:lnTo>
                <a:lnTo>
                  <a:pt x="57320" y="14230"/>
                </a:lnTo>
                <a:lnTo>
                  <a:pt x="57270" y="14240"/>
                </a:lnTo>
                <a:lnTo>
                  <a:pt x="57240" y="14240"/>
                </a:lnTo>
                <a:lnTo>
                  <a:pt x="57200" y="14250"/>
                </a:lnTo>
                <a:lnTo>
                  <a:pt x="57160" y="14260"/>
                </a:lnTo>
                <a:lnTo>
                  <a:pt x="57150" y="14260"/>
                </a:lnTo>
                <a:lnTo>
                  <a:pt x="57100" y="14270"/>
                </a:lnTo>
                <a:lnTo>
                  <a:pt x="57040" y="14280"/>
                </a:lnTo>
                <a:lnTo>
                  <a:pt x="57030" y="14290"/>
                </a:lnTo>
                <a:lnTo>
                  <a:pt x="56980" y="14300"/>
                </a:lnTo>
                <a:lnTo>
                  <a:pt x="56920" y="14310"/>
                </a:lnTo>
                <a:lnTo>
                  <a:pt x="56860" y="14320"/>
                </a:lnTo>
                <a:lnTo>
                  <a:pt x="56810" y="14330"/>
                </a:lnTo>
                <a:lnTo>
                  <a:pt x="56790" y="14340"/>
                </a:lnTo>
                <a:lnTo>
                  <a:pt x="56770" y="14370"/>
                </a:lnTo>
                <a:lnTo>
                  <a:pt x="56750" y="14400"/>
                </a:lnTo>
                <a:lnTo>
                  <a:pt x="56730" y="14440"/>
                </a:lnTo>
                <a:lnTo>
                  <a:pt x="56710" y="14470"/>
                </a:lnTo>
                <a:lnTo>
                  <a:pt x="56700" y="14470"/>
                </a:lnTo>
                <a:lnTo>
                  <a:pt x="56690" y="14510"/>
                </a:lnTo>
                <a:lnTo>
                  <a:pt x="56670" y="14540"/>
                </a:lnTo>
                <a:lnTo>
                  <a:pt x="56640" y="14580"/>
                </a:lnTo>
                <a:lnTo>
                  <a:pt x="56620" y="14620"/>
                </a:lnTo>
                <a:lnTo>
                  <a:pt x="56600" y="14650"/>
                </a:lnTo>
                <a:lnTo>
                  <a:pt x="56610" y="14660"/>
                </a:lnTo>
                <a:lnTo>
                  <a:pt x="56620" y="14660"/>
                </a:lnTo>
                <a:lnTo>
                  <a:pt x="56640" y="14670"/>
                </a:lnTo>
                <a:lnTo>
                  <a:pt x="56650" y="14690"/>
                </a:lnTo>
                <a:lnTo>
                  <a:pt x="56660" y="14700"/>
                </a:lnTo>
                <a:lnTo>
                  <a:pt x="56660" y="14720"/>
                </a:lnTo>
                <a:lnTo>
                  <a:pt x="56670" y="14720"/>
                </a:lnTo>
                <a:lnTo>
                  <a:pt x="56670" y="14730"/>
                </a:lnTo>
                <a:lnTo>
                  <a:pt x="56680" y="14730"/>
                </a:lnTo>
                <a:lnTo>
                  <a:pt x="56690" y="14740"/>
                </a:lnTo>
                <a:lnTo>
                  <a:pt x="56700" y="14740"/>
                </a:lnTo>
                <a:lnTo>
                  <a:pt x="56700" y="14750"/>
                </a:lnTo>
                <a:lnTo>
                  <a:pt x="56700" y="14760"/>
                </a:lnTo>
                <a:lnTo>
                  <a:pt x="56700" y="14780"/>
                </a:lnTo>
                <a:lnTo>
                  <a:pt x="56710" y="14780"/>
                </a:lnTo>
                <a:lnTo>
                  <a:pt x="56720" y="14790"/>
                </a:lnTo>
                <a:lnTo>
                  <a:pt x="56730" y="14790"/>
                </a:lnTo>
                <a:lnTo>
                  <a:pt x="56740" y="14800"/>
                </a:lnTo>
                <a:lnTo>
                  <a:pt x="56750" y="14800"/>
                </a:lnTo>
                <a:lnTo>
                  <a:pt x="56750" y="14810"/>
                </a:lnTo>
                <a:lnTo>
                  <a:pt x="56750" y="14820"/>
                </a:lnTo>
                <a:lnTo>
                  <a:pt x="56750" y="14840"/>
                </a:lnTo>
                <a:lnTo>
                  <a:pt x="56750" y="14860"/>
                </a:lnTo>
                <a:lnTo>
                  <a:pt x="56750" y="14870"/>
                </a:lnTo>
                <a:lnTo>
                  <a:pt x="56750" y="14880"/>
                </a:lnTo>
                <a:lnTo>
                  <a:pt x="56750" y="14890"/>
                </a:lnTo>
                <a:lnTo>
                  <a:pt x="56750" y="14900"/>
                </a:lnTo>
                <a:lnTo>
                  <a:pt x="56740" y="14910"/>
                </a:lnTo>
                <a:lnTo>
                  <a:pt x="56730" y="14920"/>
                </a:lnTo>
                <a:lnTo>
                  <a:pt x="56720" y="14910"/>
                </a:lnTo>
                <a:lnTo>
                  <a:pt x="56720" y="14900"/>
                </a:lnTo>
                <a:lnTo>
                  <a:pt x="56710" y="14900"/>
                </a:lnTo>
                <a:lnTo>
                  <a:pt x="56710" y="14890"/>
                </a:lnTo>
                <a:lnTo>
                  <a:pt x="56700" y="14890"/>
                </a:lnTo>
                <a:lnTo>
                  <a:pt x="56690" y="14900"/>
                </a:lnTo>
                <a:lnTo>
                  <a:pt x="56670" y="14920"/>
                </a:lnTo>
                <a:lnTo>
                  <a:pt x="56660" y="14930"/>
                </a:lnTo>
                <a:lnTo>
                  <a:pt x="56650" y="14930"/>
                </a:lnTo>
                <a:lnTo>
                  <a:pt x="56650" y="14940"/>
                </a:lnTo>
                <a:lnTo>
                  <a:pt x="56660" y="14970"/>
                </a:lnTo>
                <a:lnTo>
                  <a:pt x="56660" y="14980"/>
                </a:lnTo>
                <a:lnTo>
                  <a:pt x="56660" y="14990"/>
                </a:lnTo>
                <a:lnTo>
                  <a:pt x="56660" y="15010"/>
                </a:lnTo>
                <a:lnTo>
                  <a:pt x="56650" y="15020"/>
                </a:lnTo>
                <a:lnTo>
                  <a:pt x="56640" y="15030"/>
                </a:lnTo>
                <a:lnTo>
                  <a:pt x="56630" y="15030"/>
                </a:lnTo>
                <a:lnTo>
                  <a:pt x="56620" y="15030"/>
                </a:lnTo>
                <a:lnTo>
                  <a:pt x="56640" y="15060"/>
                </a:lnTo>
                <a:lnTo>
                  <a:pt x="56630" y="15070"/>
                </a:lnTo>
                <a:lnTo>
                  <a:pt x="56630" y="15080"/>
                </a:lnTo>
                <a:lnTo>
                  <a:pt x="56630" y="15090"/>
                </a:lnTo>
                <a:lnTo>
                  <a:pt x="56620" y="15090"/>
                </a:lnTo>
                <a:lnTo>
                  <a:pt x="56620" y="15100"/>
                </a:lnTo>
                <a:lnTo>
                  <a:pt x="56620" y="15110"/>
                </a:lnTo>
                <a:lnTo>
                  <a:pt x="56610" y="15120"/>
                </a:lnTo>
                <a:lnTo>
                  <a:pt x="56610" y="15130"/>
                </a:lnTo>
                <a:lnTo>
                  <a:pt x="56600" y="15130"/>
                </a:lnTo>
                <a:lnTo>
                  <a:pt x="56600" y="15140"/>
                </a:lnTo>
                <a:lnTo>
                  <a:pt x="56590" y="15150"/>
                </a:lnTo>
                <a:lnTo>
                  <a:pt x="56580" y="15150"/>
                </a:lnTo>
                <a:lnTo>
                  <a:pt x="56580" y="15160"/>
                </a:lnTo>
                <a:lnTo>
                  <a:pt x="56570" y="15170"/>
                </a:lnTo>
                <a:lnTo>
                  <a:pt x="56560" y="15170"/>
                </a:lnTo>
                <a:lnTo>
                  <a:pt x="56560" y="15180"/>
                </a:lnTo>
                <a:lnTo>
                  <a:pt x="56550" y="15180"/>
                </a:lnTo>
                <a:lnTo>
                  <a:pt x="56540" y="15190"/>
                </a:lnTo>
                <a:lnTo>
                  <a:pt x="56530" y="15200"/>
                </a:lnTo>
                <a:lnTo>
                  <a:pt x="56520" y="15200"/>
                </a:lnTo>
                <a:lnTo>
                  <a:pt x="56520" y="15210"/>
                </a:lnTo>
                <a:lnTo>
                  <a:pt x="56500" y="15220"/>
                </a:lnTo>
                <a:lnTo>
                  <a:pt x="56490" y="15220"/>
                </a:lnTo>
                <a:lnTo>
                  <a:pt x="56490" y="15230"/>
                </a:lnTo>
                <a:lnTo>
                  <a:pt x="56480" y="15230"/>
                </a:lnTo>
                <a:lnTo>
                  <a:pt x="56480" y="15240"/>
                </a:lnTo>
                <a:lnTo>
                  <a:pt x="56470" y="15250"/>
                </a:lnTo>
                <a:lnTo>
                  <a:pt x="56470" y="15260"/>
                </a:lnTo>
                <a:lnTo>
                  <a:pt x="56460" y="15270"/>
                </a:lnTo>
                <a:lnTo>
                  <a:pt x="56460" y="15280"/>
                </a:lnTo>
                <a:lnTo>
                  <a:pt x="56450" y="15280"/>
                </a:lnTo>
                <a:lnTo>
                  <a:pt x="56450" y="15300"/>
                </a:lnTo>
                <a:lnTo>
                  <a:pt x="56440" y="15300"/>
                </a:lnTo>
                <a:lnTo>
                  <a:pt x="56440" y="15310"/>
                </a:lnTo>
                <a:lnTo>
                  <a:pt x="56440" y="15320"/>
                </a:lnTo>
                <a:lnTo>
                  <a:pt x="56430" y="15320"/>
                </a:lnTo>
                <a:lnTo>
                  <a:pt x="56430" y="15330"/>
                </a:lnTo>
                <a:lnTo>
                  <a:pt x="56420" y="15350"/>
                </a:lnTo>
                <a:lnTo>
                  <a:pt x="56410" y="15360"/>
                </a:lnTo>
                <a:lnTo>
                  <a:pt x="56400" y="15390"/>
                </a:lnTo>
                <a:lnTo>
                  <a:pt x="56360" y="15370"/>
                </a:lnTo>
                <a:lnTo>
                  <a:pt x="56310" y="15390"/>
                </a:lnTo>
                <a:lnTo>
                  <a:pt x="56300" y="15400"/>
                </a:lnTo>
                <a:lnTo>
                  <a:pt x="56300" y="15380"/>
                </a:lnTo>
                <a:lnTo>
                  <a:pt x="56300" y="15370"/>
                </a:lnTo>
                <a:lnTo>
                  <a:pt x="56300" y="15350"/>
                </a:lnTo>
                <a:lnTo>
                  <a:pt x="56300" y="15330"/>
                </a:lnTo>
                <a:lnTo>
                  <a:pt x="56290" y="15300"/>
                </a:lnTo>
                <a:lnTo>
                  <a:pt x="56290" y="15280"/>
                </a:lnTo>
                <a:lnTo>
                  <a:pt x="56340" y="15250"/>
                </a:lnTo>
                <a:lnTo>
                  <a:pt x="56350" y="15230"/>
                </a:lnTo>
                <a:lnTo>
                  <a:pt x="56340" y="15220"/>
                </a:lnTo>
                <a:lnTo>
                  <a:pt x="56310" y="15200"/>
                </a:lnTo>
                <a:lnTo>
                  <a:pt x="56280" y="15190"/>
                </a:lnTo>
                <a:lnTo>
                  <a:pt x="56310" y="15130"/>
                </a:lnTo>
                <a:lnTo>
                  <a:pt x="56250" y="15060"/>
                </a:lnTo>
                <a:lnTo>
                  <a:pt x="56230" y="15000"/>
                </a:lnTo>
                <a:lnTo>
                  <a:pt x="56220" y="14900"/>
                </a:lnTo>
                <a:lnTo>
                  <a:pt x="56230" y="14820"/>
                </a:lnTo>
                <a:lnTo>
                  <a:pt x="56230" y="14780"/>
                </a:lnTo>
                <a:lnTo>
                  <a:pt x="56230" y="14770"/>
                </a:lnTo>
                <a:lnTo>
                  <a:pt x="56230" y="14760"/>
                </a:lnTo>
                <a:lnTo>
                  <a:pt x="56230" y="14750"/>
                </a:lnTo>
                <a:lnTo>
                  <a:pt x="56230" y="14740"/>
                </a:lnTo>
                <a:lnTo>
                  <a:pt x="56220" y="14740"/>
                </a:lnTo>
                <a:lnTo>
                  <a:pt x="56230" y="14740"/>
                </a:lnTo>
                <a:lnTo>
                  <a:pt x="56230" y="14730"/>
                </a:lnTo>
                <a:lnTo>
                  <a:pt x="56230" y="14720"/>
                </a:lnTo>
                <a:lnTo>
                  <a:pt x="56230" y="14710"/>
                </a:lnTo>
                <a:lnTo>
                  <a:pt x="56240" y="14710"/>
                </a:lnTo>
                <a:lnTo>
                  <a:pt x="56230" y="14710"/>
                </a:lnTo>
                <a:lnTo>
                  <a:pt x="56230" y="14700"/>
                </a:lnTo>
                <a:lnTo>
                  <a:pt x="56230" y="14690"/>
                </a:lnTo>
                <a:lnTo>
                  <a:pt x="56220" y="14690"/>
                </a:lnTo>
                <a:lnTo>
                  <a:pt x="56220" y="14680"/>
                </a:lnTo>
                <a:lnTo>
                  <a:pt x="56210" y="14670"/>
                </a:lnTo>
                <a:lnTo>
                  <a:pt x="56210" y="14660"/>
                </a:lnTo>
                <a:lnTo>
                  <a:pt x="56200" y="14660"/>
                </a:lnTo>
                <a:lnTo>
                  <a:pt x="56200" y="14650"/>
                </a:lnTo>
                <a:lnTo>
                  <a:pt x="56190" y="14650"/>
                </a:lnTo>
                <a:lnTo>
                  <a:pt x="56190" y="14640"/>
                </a:lnTo>
                <a:lnTo>
                  <a:pt x="56190" y="14630"/>
                </a:lnTo>
                <a:lnTo>
                  <a:pt x="56180" y="14630"/>
                </a:lnTo>
                <a:lnTo>
                  <a:pt x="56180" y="14620"/>
                </a:lnTo>
                <a:lnTo>
                  <a:pt x="56180" y="14610"/>
                </a:lnTo>
                <a:lnTo>
                  <a:pt x="56170" y="14610"/>
                </a:lnTo>
                <a:lnTo>
                  <a:pt x="56170" y="14600"/>
                </a:lnTo>
                <a:lnTo>
                  <a:pt x="56170" y="14590"/>
                </a:lnTo>
                <a:lnTo>
                  <a:pt x="56170" y="14580"/>
                </a:lnTo>
                <a:lnTo>
                  <a:pt x="56160" y="14580"/>
                </a:lnTo>
                <a:lnTo>
                  <a:pt x="56160" y="14570"/>
                </a:lnTo>
                <a:lnTo>
                  <a:pt x="56160" y="14560"/>
                </a:lnTo>
                <a:lnTo>
                  <a:pt x="56160" y="14550"/>
                </a:lnTo>
                <a:lnTo>
                  <a:pt x="56150" y="14550"/>
                </a:lnTo>
                <a:lnTo>
                  <a:pt x="56150" y="14540"/>
                </a:lnTo>
                <a:lnTo>
                  <a:pt x="56140" y="14540"/>
                </a:lnTo>
                <a:lnTo>
                  <a:pt x="56140" y="14530"/>
                </a:lnTo>
                <a:lnTo>
                  <a:pt x="56140" y="14520"/>
                </a:lnTo>
                <a:lnTo>
                  <a:pt x="56130" y="14520"/>
                </a:lnTo>
                <a:lnTo>
                  <a:pt x="56130" y="14510"/>
                </a:lnTo>
                <a:lnTo>
                  <a:pt x="56120" y="14510"/>
                </a:lnTo>
                <a:lnTo>
                  <a:pt x="56120" y="14500"/>
                </a:lnTo>
                <a:lnTo>
                  <a:pt x="56120" y="14490"/>
                </a:lnTo>
                <a:lnTo>
                  <a:pt x="56110" y="14490"/>
                </a:lnTo>
                <a:lnTo>
                  <a:pt x="56100" y="14490"/>
                </a:lnTo>
                <a:lnTo>
                  <a:pt x="56090" y="14490"/>
                </a:lnTo>
                <a:lnTo>
                  <a:pt x="56090" y="14480"/>
                </a:lnTo>
                <a:lnTo>
                  <a:pt x="56080" y="14480"/>
                </a:lnTo>
                <a:lnTo>
                  <a:pt x="56080" y="14470"/>
                </a:lnTo>
                <a:lnTo>
                  <a:pt x="56070" y="14470"/>
                </a:lnTo>
                <a:lnTo>
                  <a:pt x="56070" y="14460"/>
                </a:lnTo>
                <a:lnTo>
                  <a:pt x="56060" y="14460"/>
                </a:lnTo>
                <a:lnTo>
                  <a:pt x="56050" y="14460"/>
                </a:lnTo>
                <a:lnTo>
                  <a:pt x="56050" y="14450"/>
                </a:lnTo>
                <a:lnTo>
                  <a:pt x="56040" y="14450"/>
                </a:lnTo>
                <a:lnTo>
                  <a:pt x="56030" y="14450"/>
                </a:lnTo>
                <a:lnTo>
                  <a:pt x="56030" y="14460"/>
                </a:lnTo>
                <a:lnTo>
                  <a:pt x="56020" y="14460"/>
                </a:lnTo>
                <a:lnTo>
                  <a:pt x="56020" y="14450"/>
                </a:lnTo>
                <a:lnTo>
                  <a:pt x="56010" y="14450"/>
                </a:lnTo>
                <a:lnTo>
                  <a:pt x="56010" y="14460"/>
                </a:lnTo>
                <a:lnTo>
                  <a:pt x="56010" y="14470"/>
                </a:lnTo>
                <a:lnTo>
                  <a:pt x="56000" y="14470"/>
                </a:lnTo>
                <a:lnTo>
                  <a:pt x="55990" y="14470"/>
                </a:lnTo>
                <a:lnTo>
                  <a:pt x="55990" y="14460"/>
                </a:lnTo>
                <a:lnTo>
                  <a:pt x="55990" y="14470"/>
                </a:lnTo>
                <a:lnTo>
                  <a:pt x="55980" y="14470"/>
                </a:lnTo>
                <a:lnTo>
                  <a:pt x="55990" y="14470"/>
                </a:lnTo>
                <a:lnTo>
                  <a:pt x="55980" y="14470"/>
                </a:lnTo>
                <a:lnTo>
                  <a:pt x="55980" y="14480"/>
                </a:lnTo>
                <a:lnTo>
                  <a:pt x="55980" y="14470"/>
                </a:lnTo>
                <a:lnTo>
                  <a:pt x="55970" y="14470"/>
                </a:lnTo>
                <a:lnTo>
                  <a:pt x="55960" y="14470"/>
                </a:lnTo>
                <a:lnTo>
                  <a:pt x="55960" y="14480"/>
                </a:lnTo>
                <a:lnTo>
                  <a:pt x="55950" y="14490"/>
                </a:lnTo>
                <a:lnTo>
                  <a:pt x="55950" y="14500"/>
                </a:lnTo>
                <a:lnTo>
                  <a:pt x="55940" y="14500"/>
                </a:lnTo>
                <a:lnTo>
                  <a:pt x="55930" y="14500"/>
                </a:lnTo>
                <a:lnTo>
                  <a:pt x="55930" y="14510"/>
                </a:lnTo>
                <a:lnTo>
                  <a:pt x="55920" y="14510"/>
                </a:lnTo>
                <a:lnTo>
                  <a:pt x="55910" y="14510"/>
                </a:lnTo>
                <a:lnTo>
                  <a:pt x="55900" y="14510"/>
                </a:lnTo>
                <a:lnTo>
                  <a:pt x="55880" y="14510"/>
                </a:lnTo>
                <a:lnTo>
                  <a:pt x="55860" y="14520"/>
                </a:lnTo>
                <a:lnTo>
                  <a:pt x="55850" y="14530"/>
                </a:lnTo>
                <a:lnTo>
                  <a:pt x="55830" y="14550"/>
                </a:lnTo>
                <a:lnTo>
                  <a:pt x="55810" y="14560"/>
                </a:lnTo>
                <a:lnTo>
                  <a:pt x="55800" y="14560"/>
                </a:lnTo>
                <a:lnTo>
                  <a:pt x="55790" y="14560"/>
                </a:lnTo>
                <a:lnTo>
                  <a:pt x="55790" y="14570"/>
                </a:lnTo>
                <a:lnTo>
                  <a:pt x="55780" y="14570"/>
                </a:lnTo>
                <a:lnTo>
                  <a:pt x="55780" y="14580"/>
                </a:lnTo>
                <a:lnTo>
                  <a:pt x="55770" y="14580"/>
                </a:lnTo>
                <a:lnTo>
                  <a:pt x="55770" y="14590"/>
                </a:lnTo>
                <a:lnTo>
                  <a:pt x="55770" y="14600"/>
                </a:lnTo>
                <a:lnTo>
                  <a:pt x="55760" y="14600"/>
                </a:lnTo>
                <a:lnTo>
                  <a:pt x="55760" y="14610"/>
                </a:lnTo>
                <a:lnTo>
                  <a:pt x="55750" y="14610"/>
                </a:lnTo>
                <a:lnTo>
                  <a:pt x="55750" y="14620"/>
                </a:lnTo>
                <a:lnTo>
                  <a:pt x="55740" y="14620"/>
                </a:lnTo>
                <a:lnTo>
                  <a:pt x="55750" y="14620"/>
                </a:lnTo>
                <a:lnTo>
                  <a:pt x="55750" y="14630"/>
                </a:lnTo>
                <a:lnTo>
                  <a:pt x="55740" y="14630"/>
                </a:lnTo>
                <a:lnTo>
                  <a:pt x="55730" y="14630"/>
                </a:lnTo>
                <a:lnTo>
                  <a:pt x="55730" y="14640"/>
                </a:lnTo>
                <a:lnTo>
                  <a:pt x="55720" y="14640"/>
                </a:lnTo>
                <a:lnTo>
                  <a:pt x="55720" y="14650"/>
                </a:lnTo>
                <a:lnTo>
                  <a:pt x="55720" y="14660"/>
                </a:lnTo>
                <a:lnTo>
                  <a:pt x="55720" y="14670"/>
                </a:lnTo>
                <a:lnTo>
                  <a:pt x="55710" y="14670"/>
                </a:lnTo>
                <a:lnTo>
                  <a:pt x="55710" y="14680"/>
                </a:lnTo>
                <a:lnTo>
                  <a:pt x="55710" y="14690"/>
                </a:lnTo>
                <a:lnTo>
                  <a:pt x="55710" y="14700"/>
                </a:lnTo>
                <a:lnTo>
                  <a:pt x="55700" y="14700"/>
                </a:lnTo>
                <a:lnTo>
                  <a:pt x="55700" y="14710"/>
                </a:lnTo>
                <a:lnTo>
                  <a:pt x="55710" y="14710"/>
                </a:lnTo>
                <a:lnTo>
                  <a:pt x="55700" y="14710"/>
                </a:lnTo>
                <a:lnTo>
                  <a:pt x="55710" y="14710"/>
                </a:lnTo>
                <a:lnTo>
                  <a:pt x="55710" y="14720"/>
                </a:lnTo>
                <a:lnTo>
                  <a:pt x="55700" y="14720"/>
                </a:lnTo>
                <a:lnTo>
                  <a:pt x="55710" y="14720"/>
                </a:lnTo>
                <a:lnTo>
                  <a:pt x="55700" y="14730"/>
                </a:lnTo>
                <a:lnTo>
                  <a:pt x="55710" y="14730"/>
                </a:lnTo>
                <a:lnTo>
                  <a:pt x="55710" y="14740"/>
                </a:lnTo>
                <a:lnTo>
                  <a:pt x="55720" y="14740"/>
                </a:lnTo>
                <a:lnTo>
                  <a:pt x="55710" y="14740"/>
                </a:lnTo>
                <a:lnTo>
                  <a:pt x="55710" y="14750"/>
                </a:lnTo>
                <a:lnTo>
                  <a:pt x="55700" y="14750"/>
                </a:lnTo>
                <a:lnTo>
                  <a:pt x="55700" y="14760"/>
                </a:lnTo>
                <a:lnTo>
                  <a:pt x="55700" y="14780"/>
                </a:lnTo>
                <a:lnTo>
                  <a:pt x="55690" y="14780"/>
                </a:lnTo>
                <a:lnTo>
                  <a:pt x="55680" y="14780"/>
                </a:lnTo>
                <a:lnTo>
                  <a:pt x="55670" y="14780"/>
                </a:lnTo>
                <a:lnTo>
                  <a:pt x="55670" y="14790"/>
                </a:lnTo>
                <a:lnTo>
                  <a:pt x="55680" y="14790"/>
                </a:lnTo>
                <a:lnTo>
                  <a:pt x="55690" y="14790"/>
                </a:lnTo>
                <a:lnTo>
                  <a:pt x="55690" y="14780"/>
                </a:lnTo>
                <a:lnTo>
                  <a:pt x="55700" y="14780"/>
                </a:lnTo>
                <a:lnTo>
                  <a:pt x="55710" y="14780"/>
                </a:lnTo>
                <a:lnTo>
                  <a:pt x="55710" y="14790"/>
                </a:lnTo>
                <a:lnTo>
                  <a:pt x="55700" y="14790"/>
                </a:lnTo>
                <a:lnTo>
                  <a:pt x="55700" y="14800"/>
                </a:lnTo>
                <a:lnTo>
                  <a:pt x="55700" y="14790"/>
                </a:lnTo>
                <a:lnTo>
                  <a:pt x="55690" y="14790"/>
                </a:lnTo>
                <a:lnTo>
                  <a:pt x="55690" y="14800"/>
                </a:lnTo>
                <a:lnTo>
                  <a:pt x="55700" y="14800"/>
                </a:lnTo>
                <a:lnTo>
                  <a:pt x="55700" y="14810"/>
                </a:lnTo>
                <a:lnTo>
                  <a:pt x="55710" y="14810"/>
                </a:lnTo>
                <a:lnTo>
                  <a:pt x="55710" y="14800"/>
                </a:lnTo>
                <a:lnTo>
                  <a:pt x="55720" y="14800"/>
                </a:lnTo>
                <a:lnTo>
                  <a:pt x="55720" y="14810"/>
                </a:lnTo>
                <a:lnTo>
                  <a:pt x="55720" y="14820"/>
                </a:lnTo>
                <a:lnTo>
                  <a:pt x="55720" y="14830"/>
                </a:lnTo>
                <a:lnTo>
                  <a:pt x="55710" y="14830"/>
                </a:lnTo>
                <a:lnTo>
                  <a:pt x="55710" y="14840"/>
                </a:lnTo>
                <a:lnTo>
                  <a:pt x="55700" y="14840"/>
                </a:lnTo>
                <a:lnTo>
                  <a:pt x="55690" y="14850"/>
                </a:lnTo>
                <a:lnTo>
                  <a:pt x="55700" y="14870"/>
                </a:lnTo>
                <a:lnTo>
                  <a:pt x="55670" y="14880"/>
                </a:lnTo>
                <a:lnTo>
                  <a:pt x="55680" y="14890"/>
                </a:lnTo>
                <a:lnTo>
                  <a:pt x="55680" y="14900"/>
                </a:lnTo>
                <a:lnTo>
                  <a:pt x="55690" y="14910"/>
                </a:lnTo>
                <a:lnTo>
                  <a:pt x="55690" y="14930"/>
                </a:lnTo>
                <a:lnTo>
                  <a:pt x="55700" y="14930"/>
                </a:lnTo>
                <a:lnTo>
                  <a:pt x="55700" y="14920"/>
                </a:lnTo>
                <a:lnTo>
                  <a:pt x="55700" y="14930"/>
                </a:lnTo>
                <a:lnTo>
                  <a:pt x="55710" y="14930"/>
                </a:lnTo>
                <a:lnTo>
                  <a:pt x="55720" y="14930"/>
                </a:lnTo>
                <a:lnTo>
                  <a:pt x="55730" y="14930"/>
                </a:lnTo>
                <a:lnTo>
                  <a:pt x="55730" y="14920"/>
                </a:lnTo>
                <a:lnTo>
                  <a:pt x="55740" y="14920"/>
                </a:lnTo>
                <a:lnTo>
                  <a:pt x="55750" y="14920"/>
                </a:lnTo>
                <a:lnTo>
                  <a:pt x="55750" y="14910"/>
                </a:lnTo>
                <a:lnTo>
                  <a:pt x="55760" y="14900"/>
                </a:lnTo>
                <a:lnTo>
                  <a:pt x="55770" y="14900"/>
                </a:lnTo>
                <a:lnTo>
                  <a:pt x="55770" y="14910"/>
                </a:lnTo>
                <a:lnTo>
                  <a:pt x="55770" y="14920"/>
                </a:lnTo>
                <a:lnTo>
                  <a:pt x="55760" y="14920"/>
                </a:lnTo>
                <a:lnTo>
                  <a:pt x="55760" y="14930"/>
                </a:lnTo>
                <a:lnTo>
                  <a:pt x="55750" y="14930"/>
                </a:lnTo>
                <a:lnTo>
                  <a:pt x="55740" y="14930"/>
                </a:lnTo>
                <a:lnTo>
                  <a:pt x="55740" y="14940"/>
                </a:lnTo>
                <a:lnTo>
                  <a:pt x="55740" y="14950"/>
                </a:lnTo>
                <a:lnTo>
                  <a:pt x="55750" y="14950"/>
                </a:lnTo>
                <a:lnTo>
                  <a:pt x="55750" y="14940"/>
                </a:lnTo>
                <a:lnTo>
                  <a:pt x="55760" y="14940"/>
                </a:lnTo>
                <a:lnTo>
                  <a:pt x="55770" y="14940"/>
                </a:lnTo>
                <a:lnTo>
                  <a:pt x="55780" y="14940"/>
                </a:lnTo>
                <a:lnTo>
                  <a:pt x="55780" y="14950"/>
                </a:lnTo>
                <a:lnTo>
                  <a:pt x="55780" y="14960"/>
                </a:lnTo>
                <a:lnTo>
                  <a:pt x="55780" y="14970"/>
                </a:lnTo>
                <a:lnTo>
                  <a:pt x="55780" y="14960"/>
                </a:lnTo>
                <a:lnTo>
                  <a:pt x="55790" y="14960"/>
                </a:lnTo>
                <a:lnTo>
                  <a:pt x="55780" y="14960"/>
                </a:lnTo>
                <a:lnTo>
                  <a:pt x="55790" y="14960"/>
                </a:lnTo>
                <a:lnTo>
                  <a:pt x="55790" y="14950"/>
                </a:lnTo>
                <a:lnTo>
                  <a:pt x="55790" y="14940"/>
                </a:lnTo>
                <a:lnTo>
                  <a:pt x="55800" y="14940"/>
                </a:lnTo>
                <a:lnTo>
                  <a:pt x="55800" y="14950"/>
                </a:lnTo>
                <a:lnTo>
                  <a:pt x="55810" y="14950"/>
                </a:lnTo>
                <a:lnTo>
                  <a:pt x="55800" y="14950"/>
                </a:lnTo>
                <a:lnTo>
                  <a:pt x="55800" y="14960"/>
                </a:lnTo>
                <a:lnTo>
                  <a:pt x="55800" y="14970"/>
                </a:lnTo>
                <a:lnTo>
                  <a:pt x="55810" y="14970"/>
                </a:lnTo>
                <a:lnTo>
                  <a:pt x="55810" y="14980"/>
                </a:lnTo>
                <a:lnTo>
                  <a:pt x="55810" y="14990"/>
                </a:lnTo>
                <a:lnTo>
                  <a:pt x="55820" y="14990"/>
                </a:lnTo>
                <a:lnTo>
                  <a:pt x="55820" y="15000"/>
                </a:lnTo>
                <a:lnTo>
                  <a:pt x="55820" y="15010"/>
                </a:lnTo>
                <a:lnTo>
                  <a:pt x="55820" y="15020"/>
                </a:lnTo>
                <a:lnTo>
                  <a:pt x="55810" y="15020"/>
                </a:lnTo>
                <a:lnTo>
                  <a:pt x="55820" y="15020"/>
                </a:lnTo>
                <a:lnTo>
                  <a:pt x="55830" y="15020"/>
                </a:lnTo>
                <a:lnTo>
                  <a:pt x="55830" y="15030"/>
                </a:lnTo>
                <a:lnTo>
                  <a:pt x="55840" y="15030"/>
                </a:lnTo>
                <a:lnTo>
                  <a:pt x="55840" y="15020"/>
                </a:lnTo>
                <a:lnTo>
                  <a:pt x="55850" y="15020"/>
                </a:lnTo>
                <a:lnTo>
                  <a:pt x="55850" y="15030"/>
                </a:lnTo>
                <a:lnTo>
                  <a:pt x="55850" y="15040"/>
                </a:lnTo>
                <a:lnTo>
                  <a:pt x="55860" y="15040"/>
                </a:lnTo>
                <a:lnTo>
                  <a:pt x="55850" y="15040"/>
                </a:lnTo>
                <a:lnTo>
                  <a:pt x="55850" y="15050"/>
                </a:lnTo>
                <a:lnTo>
                  <a:pt x="55850" y="15060"/>
                </a:lnTo>
                <a:lnTo>
                  <a:pt x="55860" y="15060"/>
                </a:lnTo>
                <a:lnTo>
                  <a:pt x="55860" y="15070"/>
                </a:lnTo>
                <a:lnTo>
                  <a:pt x="55870" y="15070"/>
                </a:lnTo>
                <a:lnTo>
                  <a:pt x="55880" y="15070"/>
                </a:lnTo>
                <a:lnTo>
                  <a:pt x="55890" y="15070"/>
                </a:lnTo>
                <a:lnTo>
                  <a:pt x="55890" y="15080"/>
                </a:lnTo>
                <a:lnTo>
                  <a:pt x="55890" y="15090"/>
                </a:lnTo>
                <a:lnTo>
                  <a:pt x="55880" y="15100"/>
                </a:lnTo>
                <a:lnTo>
                  <a:pt x="55880" y="15110"/>
                </a:lnTo>
                <a:lnTo>
                  <a:pt x="55880" y="15120"/>
                </a:lnTo>
                <a:lnTo>
                  <a:pt x="55890" y="15120"/>
                </a:lnTo>
                <a:lnTo>
                  <a:pt x="55890" y="15140"/>
                </a:lnTo>
                <a:lnTo>
                  <a:pt x="55890" y="15150"/>
                </a:lnTo>
                <a:lnTo>
                  <a:pt x="55900" y="15150"/>
                </a:lnTo>
                <a:lnTo>
                  <a:pt x="55910" y="15140"/>
                </a:lnTo>
                <a:lnTo>
                  <a:pt x="55910" y="15150"/>
                </a:lnTo>
                <a:lnTo>
                  <a:pt x="55910" y="15160"/>
                </a:lnTo>
                <a:lnTo>
                  <a:pt x="55920" y="15150"/>
                </a:lnTo>
                <a:lnTo>
                  <a:pt x="55920" y="15160"/>
                </a:lnTo>
                <a:lnTo>
                  <a:pt x="55920" y="15170"/>
                </a:lnTo>
                <a:lnTo>
                  <a:pt x="55930" y="15170"/>
                </a:lnTo>
                <a:lnTo>
                  <a:pt x="55940" y="15180"/>
                </a:lnTo>
                <a:lnTo>
                  <a:pt x="55960" y="15190"/>
                </a:lnTo>
                <a:lnTo>
                  <a:pt x="55970" y="15200"/>
                </a:lnTo>
                <a:lnTo>
                  <a:pt x="55940" y="15230"/>
                </a:lnTo>
                <a:lnTo>
                  <a:pt x="55930" y="15240"/>
                </a:lnTo>
                <a:lnTo>
                  <a:pt x="55920" y="15260"/>
                </a:lnTo>
                <a:lnTo>
                  <a:pt x="55900" y="15270"/>
                </a:lnTo>
                <a:lnTo>
                  <a:pt x="55900" y="15280"/>
                </a:lnTo>
                <a:lnTo>
                  <a:pt x="55890" y="15290"/>
                </a:lnTo>
                <a:lnTo>
                  <a:pt x="55890" y="15300"/>
                </a:lnTo>
                <a:lnTo>
                  <a:pt x="55880" y="15300"/>
                </a:lnTo>
                <a:lnTo>
                  <a:pt x="55870" y="15300"/>
                </a:lnTo>
                <a:lnTo>
                  <a:pt x="55870" y="15310"/>
                </a:lnTo>
                <a:lnTo>
                  <a:pt x="55860" y="15300"/>
                </a:lnTo>
                <a:lnTo>
                  <a:pt x="55850" y="15300"/>
                </a:lnTo>
                <a:lnTo>
                  <a:pt x="55850" y="15310"/>
                </a:lnTo>
                <a:lnTo>
                  <a:pt x="55840" y="15310"/>
                </a:lnTo>
                <a:lnTo>
                  <a:pt x="55840" y="15320"/>
                </a:lnTo>
                <a:lnTo>
                  <a:pt x="55830" y="15320"/>
                </a:lnTo>
                <a:lnTo>
                  <a:pt x="55830" y="15330"/>
                </a:lnTo>
                <a:lnTo>
                  <a:pt x="55840" y="15340"/>
                </a:lnTo>
                <a:lnTo>
                  <a:pt x="55850" y="15350"/>
                </a:lnTo>
                <a:lnTo>
                  <a:pt x="55850" y="15360"/>
                </a:lnTo>
                <a:lnTo>
                  <a:pt x="55860" y="15370"/>
                </a:lnTo>
                <a:lnTo>
                  <a:pt x="55870" y="15390"/>
                </a:lnTo>
                <a:lnTo>
                  <a:pt x="55890" y="15400"/>
                </a:lnTo>
                <a:lnTo>
                  <a:pt x="55890" y="15410"/>
                </a:lnTo>
                <a:lnTo>
                  <a:pt x="55900" y="15410"/>
                </a:lnTo>
                <a:lnTo>
                  <a:pt x="55910" y="15420"/>
                </a:lnTo>
                <a:lnTo>
                  <a:pt x="55920" y="15430"/>
                </a:lnTo>
                <a:lnTo>
                  <a:pt x="55930" y="15440"/>
                </a:lnTo>
                <a:lnTo>
                  <a:pt x="55940" y="15450"/>
                </a:lnTo>
                <a:lnTo>
                  <a:pt x="55950" y="15450"/>
                </a:lnTo>
                <a:lnTo>
                  <a:pt x="55960" y="15460"/>
                </a:lnTo>
                <a:lnTo>
                  <a:pt x="55970" y="15470"/>
                </a:lnTo>
                <a:lnTo>
                  <a:pt x="55990" y="15490"/>
                </a:lnTo>
                <a:lnTo>
                  <a:pt x="56000" y="15500"/>
                </a:lnTo>
                <a:lnTo>
                  <a:pt x="56010" y="15500"/>
                </a:lnTo>
                <a:lnTo>
                  <a:pt x="56010" y="15510"/>
                </a:lnTo>
                <a:lnTo>
                  <a:pt x="56020" y="15510"/>
                </a:lnTo>
                <a:lnTo>
                  <a:pt x="56040" y="15510"/>
                </a:lnTo>
                <a:lnTo>
                  <a:pt x="56010" y="15530"/>
                </a:lnTo>
                <a:lnTo>
                  <a:pt x="56010" y="15540"/>
                </a:lnTo>
                <a:lnTo>
                  <a:pt x="56000" y="15540"/>
                </a:lnTo>
                <a:lnTo>
                  <a:pt x="56000" y="15550"/>
                </a:lnTo>
                <a:lnTo>
                  <a:pt x="55990" y="15550"/>
                </a:lnTo>
                <a:lnTo>
                  <a:pt x="55980" y="15560"/>
                </a:lnTo>
                <a:lnTo>
                  <a:pt x="55970" y="15560"/>
                </a:lnTo>
                <a:lnTo>
                  <a:pt x="55960" y="15570"/>
                </a:lnTo>
                <a:lnTo>
                  <a:pt x="55950" y="15580"/>
                </a:lnTo>
                <a:lnTo>
                  <a:pt x="55940" y="15580"/>
                </a:lnTo>
                <a:lnTo>
                  <a:pt x="55930" y="15590"/>
                </a:lnTo>
                <a:lnTo>
                  <a:pt x="55910" y="15600"/>
                </a:lnTo>
                <a:lnTo>
                  <a:pt x="55910" y="15610"/>
                </a:lnTo>
                <a:lnTo>
                  <a:pt x="55910" y="15620"/>
                </a:lnTo>
                <a:lnTo>
                  <a:pt x="55920" y="15620"/>
                </a:lnTo>
                <a:lnTo>
                  <a:pt x="55910" y="15620"/>
                </a:lnTo>
                <a:lnTo>
                  <a:pt x="55910" y="15630"/>
                </a:lnTo>
                <a:lnTo>
                  <a:pt x="55900" y="15630"/>
                </a:lnTo>
                <a:lnTo>
                  <a:pt x="55900" y="15640"/>
                </a:lnTo>
                <a:lnTo>
                  <a:pt x="55890" y="15650"/>
                </a:lnTo>
                <a:lnTo>
                  <a:pt x="55890" y="15660"/>
                </a:lnTo>
                <a:lnTo>
                  <a:pt x="55880" y="15660"/>
                </a:lnTo>
                <a:lnTo>
                  <a:pt x="55880" y="15670"/>
                </a:lnTo>
                <a:lnTo>
                  <a:pt x="55870" y="15660"/>
                </a:lnTo>
                <a:lnTo>
                  <a:pt x="55870" y="15650"/>
                </a:lnTo>
                <a:lnTo>
                  <a:pt x="55860" y="15650"/>
                </a:lnTo>
                <a:lnTo>
                  <a:pt x="55850" y="15650"/>
                </a:lnTo>
                <a:lnTo>
                  <a:pt x="55850" y="15640"/>
                </a:lnTo>
                <a:lnTo>
                  <a:pt x="55840" y="15640"/>
                </a:lnTo>
                <a:lnTo>
                  <a:pt x="55850" y="15640"/>
                </a:lnTo>
                <a:lnTo>
                  <a:pt x="55840" y="15630"/>
                </a:lnTo>
                <a:lnTo>
                  <a:pt x="55830" y="15640"/>
                </a:lnTo>
                <a:lnTo>
                  <a:pt x="55820" y="15640"/>
                </a:lnTo>
                <a:lnTo>
                  <a:pt x="55810" y="15660"/>
                </a:lnTo>
                <a:lnTo>
                  <a:pt x="55800" y="15670"/>
                </a:lnTo>
                <a:lnTo>
                  <a:pt x="55790" y="15680"/>
                </a:lnTo>
                <a:lnTo>
                  <a:pt x="55790" y="15690"/>
                </a:lnTo>
                <a:lnTo>
                  <a:pt x="55780" y="15700"/>
                </a:lnTo>
                <a:lnTo>
                  <a:pt x="55770" y="15710"/>
                </a:lnTo>
                <a:lnTo>
                  <a:pt x="55770" y="15720"/>
                </a:lnTo>
                <a:lnTo>
                  <a:pt x="55770" y="15730"/>
                </a:lnTo>
                <a:lnTo>
                  <a:pt x="55760" y="15730"/>
                </a:lnTo>
                <a:lnTo>
                  <a:pt x="55750" y="15720"/>
                </a:lnTo>
                <a:lnTo>
                  <a:pt x="55740" y="15720"/>
                </a:lnTo>
                <a:lnTo>
                  <a:pt x="55730" y="15720"/>
                </a:lnTo>
                <a:lnTo>
                  <a:pt x="55730" y="15710"/>
                </a:lnTo>
                <a:lnTo>
                  <a:pt x="55720" y="15710"/>
                </a:lnTo>
                <a:lnTo>
                  <a:pt x="55710" y="15710"/>
                </a:lnTo>
                <a:lnTo>
                  <a:pt x="55700" y="15710"/>
                </a:lnTo>
                <a:lnTo>
                  <a:pt x="55690" y="15710"/>
                </a:lnTo>
                <a:lnTo>
                  <a:pt x="55690" y="15700"/>
                </a:lnTo>
                <a:lnTo>
                  <a:pt x="55680" y="15700"/>
                </a:lnTo>
                <a:lnTo>
                  <a:pt x="55680" y="15710"/>
                </a:lnTo>
                <a:lnTo>
                  <a:pt x="55670" y="15710"/>
                </a:lnTo>
                <a:lnTo>
                  <a:pt x="55660" y="15710"/>
                </a:lnTo>
                <a:lnTo>
                  <a:pt x="55660" y="15720"/>
                </a:lnTo>
                <a:lnTo>
                  <a:pt x="55650" y="15720"/>
                </a:lnTo>
                <a:lnTo>
                  <a:pt x="55650" y="15730"/>
                </a:lnTo>
                <a:lnTo>
                  <a:pt x="55640" y="15730"/>
                </a:lnTo>
                <a:lnTo>
                  <a:pt x="55640" y="15740"/>
                </a:lnTo>
                <a:lnTo>
                  <a:pt x="55630" y="15740"/>
                </a:lnTo>
                <a:lnTo>
                  <a:pt x="55630" y="15750"/>
                </a:lnTo>
                <a:lnTo>
                  <a:pt x="55620" y="15760"/>
                </a:lnTo>
                <a:lnTo>
                  <a:pt x="55610" y="15760"/>
                </a:lnTo>
                <a:lnTo>
                  <a:pt x="55600" y="15760"/>
                </a:lnTo>
                <a:lnTo>
                  <a:pt x="55590" y="15760"/>
                </a:lnTo>
                <a:lnTo>
                  <a:pt x="55580" y="15760"/>
                </a:lnTo>
                <a:lnTo>
                  <a:pt x="55570" y="15760"/>
                </a:lnTo>
                <a:lnTo>
                  <a:pt x="55560" y="15760"/>
                </a:lnTo>
                <a:lnTo>
                  <a:pt x="55560" y="15750"/>
                </a:lnTo>
                <a:lnTo>
                  <a:pt x="55550" y="15750"/>
                </a:lnTo>
                <a:lnTo>
                  <a:pt x="55540" y="15750"/>
                </a:lnTo>
                <a:lnTo>
                  <a:pt x="55530" y="15750"/>
                </a:lnTo>
                <a:lnTo>
                  <a:pt x="55520" y="15750"/>
                </a:lnTo>
                <a:lnTo>
                  <a:pt x="55510" y="15750"/>
                </a:lnTo>
                <a:lnTo>
                  <a:pt x="55500" y="15750"/>
                </a:lnTo>
                <a:lnTo>
                  <a:pt x="55500" y="15740"/>
                </a:lnTo>
                <a:lnTo>
                  <a:pt x="55490" y="15740"/>
                </a:lnTo>
                <a:lnTo>
                  <a:pt x="55480" y="15740"/>
                </a:lnTo>
                <a:lnTo>
                  <a:pt x="55480" y="15730"/>
                </a:lnTo>
                <a:lnTo>
                  <a:pt x="55480" y="15720"/>
                </a:lnTo>
                <a:lnTo>
                  <a:pt x="55470" y="15720"/>
                </a:lnTo>
                <a:lnTo>
                  <a:pt x="55460" y="15720"/>
                </a:lnTo>
                <a:lnTo>
                  <a:pt x="55450" y="15720"/>
                </a:lnTo>
                <a:lnTo>
                  <a:pt x="55440" y="15710"/>
                </a:lnTo>
                <a:lnTo>
                  <a:pt x="55420" y="15720"/>
                </a:lnTo>
                <a:lnTo>
                  <a:pt x="55410" y="15720"/>
                </a:lnTo>
                <a:lnTo>
                  <a:pt x="55400" y="15720"/>
                </a:lnTo>
                <a:lnTo>
                  <a:pt x="55370" y="15720"/>
                </a:lnTo>
                <a:lnTo>
                  <a:pt x="55360" y="15720"/>
                </a:lnTo>
                <a:lnTo>
                  <a:pt x="55350" y="15720"/>
                </a:lnTo>
                <a:lnTo>
                  <a:pt x="55340" y="15700"/>
                </a:lnTo>
                <a:lnTo>
                  <a:pt x="55320" y="15690"/>
                </a:lnTo>
                <a:lnTo>
                  <a:pt x="55310" y="15690"/>
                </a:lnTo>
                <a:lnTo>
                  <a:pt x="55300" y="15680"/>
                </a:lnTo>
                <a:lnTo>
                  <a:pt x="55300" y="15670"/>
                </a:lnTo>
                <a:lnTo>
                  <a:pt x="55290" y="15670"/>
                </a:lnTo>
                <a:lnTo>
                  <a:pt x="55290" y="15660"/>
                </a:lnTo>
                <a:lnTo>
                  <a:pt x="55280" y="15660"/>
                </a:lnTo>
                <a:lnTo>
                  <a:pt x="55290" y="15650"/>
                </a:lnTo>
                <a:lnTo>
                  <a:pt x="55280" y="15650"/>
                </a:lnTo>
                <a:lnTo>
                  <a:pt x="55270" y="15640"/>
                </a:lnTo>
                <a:lnTo>
                  <a:pt x="55260" y="15640"/>
                </a:lnTo>
                <a:lnTo>
                  <a:pt x="55250" y="15630"/>
                </a:lnTo>
                <a:lnTo>
                  <a:pt x="55250" y="15620"/>
                </a:lnTo>
                <a:lnTo>
                  <a:pt x="55240" y="15620"/>
                </a:lnTo>
                <a:lnTo>
                  <a:pt x="55240" y="15610"/>
                </a:lnTo>
                <a:lnTo>
                  <a:pt x="55230" y="15610"/>
                </a:lnTo>
                <a:lnTo>
                  <a:pt x="55230" y="15600"/>
                </a:lnTo>
                <a:lnTo>
                  <a:pt x="55220" y="15600"/>
                </a:lnTo>
                <a:lnTo>
                  <a:pt x="55220" y="15590"/>
                </a:lnTo>
                <a:lnTo>
                  <a:pt x="55210" y="15580"/>
                </a:lnTo>
                <a:lnTo>
                  <a:pt x="55200" y="15580"/>
                </a:lnTo>
                <a:lnTo>
                  <a:pt x="55200" y="15560"/>
                </a:lnTo>
                <a:lnTo>
                  <a:pt x="55200" y="15550"/>
                </a:lnTo>
                <a:lnTo>
                  <a:pt x="55210" y="15550"/>
                </a:lnTo>
                <a:lnTo>
                  <a:pt x="55210" y="15540"/>
                </a:lnTo>
                <a:lnTo>
                  <a:pt x="55210" y="15530"/>
                </a:lnTo>
                <a:lnTo>
                  <a:pt x="55210" y="15520"/>
                </a:lnTo>
                <a:lnTo>
                  <a:pt x="55210" y="15510"/>
                </a:lnTo>
                <a:lnTo>
                  <a:pt x="55210" y="15490"/>
                </a:lnTo>
                <a:lnTo>
                  <a:pt x="55210" y="15480"/>
                </a:lnTo>
                <a:lnTo>
                  <a:pt x="55220" y="15460"/>
                </a:lnTo>
                <a:lnTo>
                  <a:pt x="55250" y="15350"/>
                </a:lnTo>
                <a:lnTo>
                  <a:pt x="55230" y="15340"/>
                </a:lnTo>
                <a:lnTo>
                  <a:pt x="55220" y="15340"/>
                </a:lnTo>
                <a:lnTo>
                  <a:pt x="55220" y="15330"/>
                </a:lnTo>
                <a:lnTo>
                  <a:pt x="55210" y="15330"/>
                </a:lnTo>
                <a:lnTo>
                  <a:pt x="55200" y="15330"/>
                </a:lnTo>
                <a:lnTo>
                  <a:pt x="55190" y="15330"/>
                </a:lnTo>
                <a:lnTo>
                  <a:pt x="55190" y="15320"/>
                </a:lnTo>
                <a:lnTo>
                  <a:pt x="55180" y="15320"/>
                </a:lnTo>
                <a:lnTo>
                  <a:pt x="55170" y="15320"/>
                </a:lnTo>
                <a:lnTo>
                  <a:pt x="55150" y="15310"/>
                </a:lnTo>
                <a:lnTo>
                  <a:pt x="55140" y="15310"/>
                </a:lnTo>
                <a:lnTo>
                  <a:pt x="55130" y="15310"/>
                </a:lnTo>
                <a:lnTo>
                  <a:pt x="55120" y="15310"/>
                </a:lnTo>
                <a:lnTo>
                  <a:pt x="55110" y="15300"/>
                </a:lnTo>
                <a:lnTo>
                  <a:pt x="55100" y="15300"/>
                </a:lnTo>
                <a:lnTo>
                  <a:pt x="55080" y="15290"/>
                </a:lnTo>
                <a:lnTo>
                  <a:pt x="55070" y="15270"/>
                </a:lnTo>
                <a:lnTo>
                  <a:pt x="55050" y="15270"/>
                </a:lnTo>
                <a:lnTo>
                  <a:pt x="55050" y="15260"/>
                </a:lnTo>
                <a:lnTo>
                  <a:pt x="55030" y="15250"/>
                </a:lnTo>
                <a:lnTo>
                  <a:pt x="55020" y="15240"/>
                </a:lnTo>
                <a:lnTo>
                  <a:pt x="55000" y="15230"/>
                </a:lnTo>
                <a:lnTo>
                  <a:pt x="54990" y="15230"/>
                </a:lnTo>
                <a:lnTo>
                  <a:pt x="54990" y="15220"/>
                </a:lnTo>
                <a:lnTo>
                  <a:pt x="54970" y="15220"/>
                </a:lnTo>
                <a:lnTo>
                  <a:pt x="54960" y="15210"/>
                </a:lnTo>
                <a:lnTo>
                  <a:pt x="54940" y="15200"/>
                </a:lnTo>
                <a:lnTo>
                  <a:pt x="54910" y="15190"/>
                </a:lnTo>
                <a:lnTo>
                  <a:pt x="54900" y="15190"/>
                </a:lnTo>
                <a:lnTo>
                  <a:pt x="54800" y="15150"/>
                </a:lnTo>
                <a:lnTo>
                  <a:pt x="54820" y="15130"/>
                </a:lnTo>
                <a:lnTo>
                  <a:pt x="54830" y="15130"/>
                </a:lnTo>
                <a:lnTo>
                  <a:pt x="54830" y="15120"/>
                </a:lnTo>
                <a:lnTo>
                  <a:pt x="54840" y="15120"/>
                </a:lnTo>
                <a:lnTo>
                  <a:pt x="54840" y="15110"/>
                </a:lnTo>
                <a:lnTo>
                  <a:pt x="54850" y="15100"/>
                </a:lnTo>
                <a:lnTo>
                  <a:pt x="54860" y="15100"/>
                </a:lnTo>
                <a:lnTo>
                  <a:pt x="54860" y="15090"/>
                </a:lnTo>
                <a:lnTo>
                  <a:pt x="54870" y="15090"/>
                </a:lnTo>
                <a:lnTo>
                  <a:pt x="54870" y="15080"/>
                </a:lnTo>
                <a:lnTo>
                  <a:pt x="54880" y="15080"/>
                </a:lnTo>
                <a:lnTo>
                  <a:pt x="54890" y="15080"/>
                </a:lnTo>
                <a:lnTo>
                  <a:pt x="54900" y="15080"/>
                </a:lnTo>
                <a:lnTo>
                  <a:pt x="54870" y="15030"/>
                </a:lnTo>
                <a:lnTo>
                  <a:pt x="54850" y="15000"/>
                </a:lnTo>
                <a:lnTo>
                  <a:pt x="54830" y="14970"/>
                </a:lnTo>
                <a:lnTo>
                  <a:pt x="54830" y="14960"/>
                </a:lnTo>
                <a:lnTo>
                  <a:pt x="54800" y="14920"/>
                </a:lnTo>
                <a:lnTo>
                  <a:pt x="54770" y="14870"/>
                </a:lnTo>
                <a:lnTo>
                  <a:pt x="54780" y="14860"/>
                </a:lnTo>
                <a:lnTo>
                  <a:pt x="54770" y="14850"/>
                </a:lnTo>
                <a:lnTo>
                  <a:pt x="54770" y="14840"/>
                </a:lnTo>
                <a:lnTo>
                  <a:pt x="54770" y="14820"/>
                </a:lnTo>
                <a:lnTo>
                  <a:pt x="54770" y="14810"/>
                </a:lnTo>
                <a:lnTo>
                  <a:pt x="54760" y="14810"/>
                </a:lnTo>
                <a:lnTo>
                  <a:pt x="54760" y="14800"/>
                </a:lnTo>
                <a:lnTo>
                  <a:pt x="54770" y="14800"/>
                </a:lnTo>
                <a:lnTo>
                  <a:pt x="54770" y="14790"/>
                </a:lnTo>
                <a:lnTo>
                  <a:pt x="54770" y="14770"/>
                </a:lnTo>
                <a:lnTo>
                  <a:pt x="54770" y="14760"/>
                </a:lnTo>
                <a:lnTo>
                  <a:pt x="54760" y="14760"/>
                </a:lnTo>
                <a:lnTo>
                  <a:pt x="54760" y="14750"/>
                </a:lnTo>
                <a:lnTo>
                  <a:pt x="54750" y="14740"/>
                </a:lnTo>
                <a:lnTo>
                  <a:pt x="54750" y="14730"/>
                </a:lnTo>
                <a:lnTo>
                  <a:pt x="54750" y="14720"/>
                </a:lnTo>
                <a:lnTo>
                  <a:pt x="54740" y="14710"/>
                </a:lnTo>
                <a:lnTo>
                  <a:pt x="54740" y="14700"/>
                </a:lnTo>
                <a:lnTo>
                  <a:pt x="54730" y="14690"/>
                </a:lnTo>
                <a:lnTo>
                  <a:pt x="54720" y="14680"/>
                </a:lnTo>
                <a:lnTo>
                  <a:pt x="54710" y="14670"/>
                </a:lnTo>
                <a:lnTo>
                  <a:pt x="54700" y="14660"/>
                </a:lnTo>
                <a:lnTo>
                  <a:pt x="54690" y="14650"/>
                </a:lnTo>
                <a:lnTo>
                  <a:pt x="54690" y="14640"/>
                </a:lnTo>
                <a:lnTo>
                  <a:pt x="54680" y="14640"/>
                </a:lnTo>
                <a:lnTo>
                  <a:pt x="54680" y="14630"/>
                </a:lnTo>
                <a:lnTo>
                  <a:pt x="54670" y="14630"/>
                </a:lnTo>
                <a:lnTo>
                  <a:pt x="54640" y="14630"/>
                </a:lnTo>
                <a:lnTo>
                  <a:pt x="54630" y="14620"/>
                </a:lnTo>
                <a:lnTo>
                  <a:pt x="54630" y="14610"/>
                </a:lnTo>
                <a:lnTo>
                  <a:pt x="54620" y="14610"/>
                </a:lnTo>
                <a:lnTo>
                  <a:pt x="54620" y="14600"/>
                </a:lnTo>
                <a:lnTo>
                  <a:pt x="54620" y="14590"/>
                </a:lnTo>
                <a:lnTo>
                  <a:pt x="54610" y="14590"/>
                </a:lnTo>
                <a:lnTo>
                  <a:pt x="54610" y="14580"/>
                </a:lnTo>
                <a:lnTo>
                  <a:pt x="54600" y="14580"/>
                </a:lnTo>
                <a:lnTo>
                  <a:pt x="54600" y="14590"/>
                </a:lnTo>
                <a:lnTo>
                  <a:pt x="54590" y="14590"/>
                </a:lnTo>
                <a:lnTo>
                  <a:pt x="54590" y="14580"/>
                </a:lnTo>
                <a:lnTo>
                  <a:pt x="54580" y="14580"/>
                </a:lnTo>
                <a:lnTo>
                  <a:pt x="54580" y="14570"/>
                </a:lnTo>
                <a:lnTo>
                  <a:pt x="54570" y="14570"/>
                </a:lnTo>
                <a:lnTo>
                  <a:pt x="54560" y="14560"/>
                </a:lnTo>
                <a:lnTo>
                  <a:pt x="54550" y="14560"/>
                </a:lnTo>
                <a:lnTo>
                  <a:pt x="54540" y="14560"/>
                </a:lnTo>
                <a:lnTo>
                  <a:pt x="54540" y="14550"/>
                </a:lnTo>
                <a:lnTo>
                  <a:pt x="54530" y="14550"/>
                </a:lnTo>
                <a:lnTo>
                  <a:pt x="54520" y="14540"/>
                </a:lnTo>
                <a:lnTo>
                  <a:pt x="54520" y="14530"/>
                </a:lnTo>
                <a:lnTo>
                  <a:pt x="54530" y="14530"/>
                </a:lnTo>
                <a:lnTo>
                  <a:pt x="54540" y="14530"/>
                </a:lnTo>
                <a:lnTo>
                  <a:pt x="54550" y="14530"/>
                </a:lnTo>
                <a:lnTo>
                  <a:pt x="54550" y="14520"/>
                </a:lnTo>
                <a:lnTo>
                  <a:pt x="54560" y="14520"/>
                </a:lnTo>
                <a:lnTo>
                  <a:pt x="54560" y="14510"/>
                </a:lnTo>
                <a:lnTo>
                  <a:pt x="54570" y="14510"/>
                </a:lnTo>
                <a:lnTo>
                  <a:pt x="54580" y="14500"/>
                </a:lnTo>
                <a:lnTo>
                  <a:pt x="54580" y="14490"/>
                </a:lnTo>
                <a:lnTo>
                  <a:pt x="54590" y="14490"/>
                </a:lnTo>
                <a:lnTo>
                  <a:pt x="54590" y="14480"/>
                </a:lnTo>
                <a:lnTo>
                  <a:pt x="54600" y="14480"/>
                </a:lnTo>
                <a:lnTo>
                  <a:pt x="54610" y="14480"/>
                </a:lnTo>
                <a:lnTo>
                  <a:pt x="54610" y="14470"/>
                </a:lnTo>
                <a:lnTo>
                  <a:pt x="54620" y="14460"/>
                </a:lnTo>
                <a:lnTo>
                  <a:pt x="54620" y="14450"/>
                </a:lnTo>
                <a:lnTo>
                  <a:pt x="54630" y="14450"/>
                </a:lnTo>
                <a:lnTo>
                  <a:pt x="54630" y="14440"/>
                </a:lnTo>
                <a:lnTo>
                  <a:pt x="54620" y="14430"/>
                </a:lnTo>
                <a:lnTo>
                  <a:pt x="54620" y="14420"/>
                </a:lnTo>
                <a:lnTo>
                  <a:pt x="54630" y="14420"/>
                </a:lnTo>
                <a:lnTo>
                  <a:pt x="54640" y="14410"/>
                </a:lnTo>
                <a:lnTo>
                  <a:pt x="54650" y="14410"/>
                </a:lnTo>
                <a:lnTo>
                  <a:pt x="54660" y="14410"/>
                </a:lnTo>
                <a:lnTo>
                  <a:pt x="54670" y="14400"/>
                </a:lnTo>
                <a:lnTo>
                  <a:pt x="54680" y="14400"/>
                </a:lnTo>
                <a:lnTo>
                  <a:pt x="54680" y="14390"/>
                </a:lnTo>
                <a:lnTo>
                  <a:pt x="54690" y="14390"/>
                </a:lnTo>
                <a:lnTo>
                  <a:pt x="54700" y="14390"/>
                </a:lnTo>
                <a:lnTo>
                  <a:pt x="54710" y="14390"/>
                </a:lnTo>
                <a:lnTo>
                  <a:pt x="54720" y="14390"/>
                </a:lnTo>
                <a:lnTo>
                  <a:pt x="54730" y="14390"/>
                </a:lnTo>
                <a:lnTo>
                  <a:pt x="54740" y="14390"/>
                </a:lnTo>
                <a:lnTo>
                  <a:pt x="54750" y="14390"/>
                </a:lnTo>
                <a:lnTo>
                  <a:pt x="54760" y="14390"/>
                </a:lnTo>
                <a:lnTo>
                  <a:pt x="54770" y="14390"/>
                </a:lnTo>
                <a:lnTo>
                  <a:pt x="54780" y="14390"/>
                </a:lnTo>
                <a:lnTo>
                  <a:pt x="54790" y="14390"/>
                </a:lnTo>
                <a:lnTo>
                  <a:pt x="54800" y="14400"/>
                </a:lnTo>
                <a:lnTo>
                  <a:pt x="54810" y="14420"/>
                </a:lnTo>
                <a:lnTo>
                  <a:pt x="54820" y="14420"/>
                </a:lnTo>
                <a:lnTo>
                  <a:pt x="54820" y="14430"/>
                </a:lnTo>
                <a:lnTo>
                  <a:pt x="54830" y="14430"/>
                </a:lnTo>
                <a:lnTo>
                  <a:pt x="54830" y="14440"/>
                </a:lnTo>
                <a:lnTo>
                  <a:pt x="54840" y="14440"/>
                </a:lnTo>
                <a:lnTo>
                  <a:pt x="54850" y="14450"/>
                </a:lnTo>
                <a:lnTo>
                  <a:pt x="54860" y="14450"/>
                </a:lnTo>
                <a:lnTo>
                  <a:pt x="54870" y="14450"/>
                </a:lnTo>
                <a:lnTo>
                  <a:pt x="54870" y="14460"/>
                </a:lnTo>
                <a:lnTo>
                  <a:pt x="54880" y="14460"/>
                </a:lnTo>
                <a:lnTo>
                  <a:pt x="54880" y="14470"/>
                </a:lnTo>
                <a:lnTo>
                  <a:pt x="54890" y="14450"/>
                </a:lnTo>
                <a:lnTo>
                  <a:pt x="54900" y="14450"/>
                </a:lnTo>
                <a:lnTo>
                  <a:pt x="54910" y="14460"/>
                </a:lnTo>
                <a:lnTo>
                  <a:pt x="54920" y="14460"/>
                </a:lnTo>
                <a:lnTo>
                  <a:pt x="54920" y="14470"/>
                </a:lnTo>
                <a:lnTo>
                  <a:pt x="54930" y="14470"/>
                </a:lnTo>
                <a:lnTo>
                  <a:pt x="54930" y="14480"/>
                </a:lnTo>
                <a:lnTo>
                  <a:pt x="54940" y="14480"/>
                </a:lnTo>
                <a:lnTo>
                  <a:pt x="54950" y="14490"/>
                </a:lnTo>
                <a:lnTo>
                  <a:pt x="54950" y="14500"/>
                </a:lnTo>
                <a:lnTo>
                  <a:pt x="54960" y="14500"/>
                </a:lnTo>
                <a:lnTo>
                  <a:pt x="54980" y="14510"/>
                </a:lnTo>
                <a:lnTo>
                  <a:pt x="54990" y="14520"/>
                </a:lnTo>
                <a:lnTo>
                  <a:pt x="55000" y="14530"/>
                </a:lnTo>
                <a:lnTo>
                  <a:pt x="55010" y="14540"/>
                </a:lnTo>
                <a:lnTo>
                  <a:pt x="55020" y="14540"/>
                </a:lnTo>
                <a:lnTo>
                  <a:pt x="55020" y="14530"/>
                </a:lnTo>
                <a:lnTo>
                  <a:pt x="55020" y="14520"/>
                </a:lnTo>
                <a:lnTo>
                  <a:pt x="55030" y="14520"/>
                </a:lnTo>
                <a:lnTo>
                  <a:pt x="55030" y="14510"/>
                </a:lnTo>
                <a:lnTo>
                  <a:pt x="55040" y="14510"/>
                </a:lnTo>
                <a:lnTo>
                  <a:pt x="55040" y="14500"/>
                </a:lnTo>
                <a:lnTo>
                  <a:pt x="55040" y="14490"/>
                </a:lnTo>
                <a:lnTo>
                  <a:pt x="55050" y="14490"/>
                </a:lnTo>
                <a:lnTo>
                  <a:pt x="55060" y="14480"/>
                </a:lnTo>
                <a:lnTo>
                  <a:pt x="55060" y="14470"/>
                </a:lnTo>
                <a:lnTo>
                  <a:pt x="55060" y="14460"/>
                </a:lnTo>
                <a:lnTo>
                  <a:pt x="55070" y="14460"/>
                </a:lnTo>
                <a:lnTo>
                  <a:pt x="55070" y="14450"/>
                </a:lnTo>
                <a:lnTo>
                  <a:pt x="55080" y="14440"/>
                </a:lnTo>
                <a:lnTo>
                  <a:pt x="55090" y="14410"/>
                </a:lnTo>
                <a:lnTo>
                  <a:pt x="55100" y="14420"/>
                </a:lnTo>
                <a:lnTo>
                  <a:pt x="55110" y="14420"/>
                </a:lnTo>
                <a:lnTo>
                  <a:pt x="55120" y="14430"/>
                </a:lnTo>
                <a:lnTo>
                  <a:pt x="55130" y="14430"/>
                </a:lnTo>
                <a:lnTo>
                  <a:pt x="55140" y="14430"/>
                </a:lnTo>
                <a:lnTo>
                  <a:pt x="55150" y="14430"/>
                </a:lnTo>
                <a:lnTo>
                  <a:pt x="55160" y="14420"/>
                </a:lnTo>
                <a:lnTo>
                  <a:pt x="55170" y="14420"/>
                </a:lnTo>
                <a:lnTo>
                  <a:pt x="55180" y="14420"/>
                </a:lnTo>
                <a:lnTo>
                  <a:pt x="55190" y="14420"/>
                </a:lnTo>
                <a:lnTo>
                  <a:pt x="55200" y="14410"/>
                </a:lnTo>
                <a:lnTo>
                  <a:pt x="55210" y="14380"/>
                </a:lnTo>
                <a:lnTo>
                  <a:pt x="55220" y="14380"/>
                </a:lnTo>
                <a:lnTo>
                  <a:pt x="55230" y="14380"/>
                </a:lnTo>
                <a:lnTo>
                  <a:pt x="55240" y="14380"/>
                </a:lnTo>
                <a:lnTo>
                  <a:pt x="55250" y="14380"/>
                </a:lnTo>
                <a:lnTo>
                  <a:pt x="55250" y="14390"/>
                </a:lnTo>
                <a:lnTo>
                  <a:pt x="55260" y="14390"/>
                </a:lnTo>
                <a:lnTo>
                  <a:pt x="55270" y="14400"/>
                </a:lnTo>
                <a:lnTo>
                  <a:pt x="55280" y="14400"/>
                </a:lnTo>
                <a:lnTo>
                  <a:pt x="55290" y="14410"/>
                </a:lnTo>
                <a:lnTo>
                  <a:pt x="55300" y="14420"/>
                </a:lnTo>
                <a:lnTo>
                  <a:pt x="55310" y="14420"/>
                </a:lnTo>
                <a:lnTo>
                  <a:pt x="55320" y="14430"/>
                </a:lnTo>
                <a:lnTo>
                  <a:pt x="55320" y="14420"/>
                </a:lnTo>
                <a:lnTo>
                  <a:pt x="55330" y="14420"/>
                </a:lnTo>
                <a:lnTo>
                  <a:pt x="55340" y="14400"/>
                </a:lnTo>
                <a:lnTo>
                  <a:pt x="55350" y="14390"/>
                </a:lnTo>
                <a:lnTo>
                  <a:pt x="55360" y="14380"/>
                </a:lnTo>
                <a:lnTo>
                  <a:pt x="55370" y="14380"/>
                </a:lnTo>
                <a:lnTo>
                  <a:pt x="55380" y="14380"/>
                </a:lnTo>
                <a:lnTo>
                  <a:pt x="55390" y="14370"/>
                </a:lnTo>
                <a:lnTo>
                  <a:pt x="55400" y="14370"/>
                </a:lnTo>
                <a:lnTo>
                  <a:pt x="55400" y="14360"/>
                </a:lnTo>
                <a:lnTo>
                  <a:pt x="55410" y="14360"/>
                </a:lnTo>
                <a:lnTo>
                  <a:pt x="55420" y="14360"/>
                </a:lnTo>
                <a:lnTo>
                  <a:pt x="55430" y="14360"/>
                </a:lnTo>
                <a:lnTo>
                  <a:pt x="55440" y="14360"/>
                </a:lnTo>
                <a:lnTo>
                  <a:pt x="55440" y="14350"/>
                </a:lnTo>
                <a:lnTo>
                  <a:pt x="55460" y="14350"/>
                </a:lnTo>
                <a:lnTo>
                  <a:pt x="55470" y="14350"/>
                </a:lnTo>
                <a:lnTo>
                  <a:pt x="55480" y="14350"/>
                </a:lnTo>
                <a:lnTo>
                  <a:pt x="55490" y="14350"/>
                </a:lnTo>
                <a:lnTo>
                  <a:pt x="55500" y="14350"/>
                </a:lnTo>
                <a:lnTo>
                  <a:pt x="55510" y="14350"/>
                </a:lnTo>
                <a:lnTo>
                  <a:pt x="55520" y="14360"/>
                </a:lnTo>
                <a:lnTo>
                  <a:pt x="55530" y="14360"/>
                </a:lnTo>
                <a:lnTo>
                  <a:pt x="55540" y="14360"/>
                </a:lnTo>
                <a:lnTo>
                  <a:pt x="55540" y="14370"/>
                </a:lnTo>
                <a:lnTo>
                  <a:pt x="55550" y="14370"/>
                </a:lnTo>
                <a:lnTo>
                  <a:pt x="55550" y="14380"/>
                </a:lnTo>
                <a:lnTo>
                  <a:pt x="55560" y="14380"/>
                </a:lnTo>
                <a:lnTo>
                  <a:pt x="55570" y="14390"/>
                </a:lnTo>
                <a:lnTo>
                  <a:pt x="55580" y="14390"/>
                </a:lnTo>
                <a:lnTo>
                  <a:pt x="55590" y="14400"/>
                </a:lnTo>
                <a:lnTo>
                  <a:pt x="55600" y="14400"/>
                </a:lnTo>
                <a:lnTo>
                  <a:pt x="55610" y="14400"/>
                </a:lnTo>
                <a:lnTo>
                  <a:pt x="55620" y="14400"/>
                </a:lnTo>
                <a:lnTo>
                  <a:pt x="55630" y="14400"/>
                </a:lnTo>
                <a:lnTo>
                  <a:pt x="55640" y="14400"/>
                </a:lnTo>
                <a:lnTo>
                  <a:pt x="55640" y="14410"/>
                </a:lnTo>
                <a:lnTo>
                  <a:pt x="55650" y="14410"/>
                </a:lnTo>
                <a:lnTo>
                  <a:pt x="55660" y="14420"/>
                </a:lnTo>
                <a:lnTo>
                  <a:pt x="55670" y="14430"/>
                </a:lnTo>
                <a:lnTo>
                  <a:pt x="55670" y="14420"/>
                </a:lnTo>
                <a:lnTo>
                  <a:pt x="55680" y="14420"/>
                </a:lnTo>
                <a:lnTo>
                  <a:pt x="55690" y="14410"/>
                </a:lnTo>
                <a:lnTo>
                  <a:pt x="55700" y="14410"/>
                </a:lnTo>
                <a:lnTo>
                  <a:pt x="55710" y="14400"/>
                </a:lnTo>
                <a:lnTo>
                  <a:pt x="55710" y="14390"/>
                </a:lnTo>
                <a:lnTo>
                  <a:pt x="55710" y="14380"/>
                </a:lnTo>
                <a:lnTo>
                  <a:pt x="55710" y="14370"/>
                </a:lnTo>
                <a:lnTo>
                  <a:pt x="55710" y="14360"/>
                </a:lnTo>
                <a:lnTo>
                  <a:pt x="55710" y="14350"/>
                </a:lnTo>
                <a:lnTo>
                  <a:pt x="55700" y="14340"/>
                </a:lnTo>
                <a:lnTo>
                  <a:pt x="55700" y="14330"/>
                </a:lnTo>
                <a:lnTo>
                  <a:pt x="55710" y="14330"/>
                </a:lnTo>
                <a:lnTo>
                  <a:pt x="55720" y="14330"/>
                </a:lnTo>
                <a:lnTo>
                  <a:pt x="55720" y="14320"/>
                </a:lnTo>
                <a:lnTo>
                  <a:pt x="55730" y="14320"/>
                </a:lnTo>
                <a:lnTo>
                  <a:pt x="55720" y="14300"/>
                </a:lnTo>
                <a:lnTo>
                  <a:pt x="55710" y="14290"/>
                </a:lnTo>
                <a:lnTo>
                  <a:pt x="55710" y="14280"/>
                </a:lnTo>
                <a:lnTo>
                  <a:pt x="55700" y="14270"/>
                </a:lnTo>
                <a:lnTo>
                  <a:pt x="55700" y="14260"/>
                </a:lnTo>
                <a:lnTo>
                  <a:pt x="55700" y="14250"/>
                </a:lnTo>
                <a:lnTo>
                  <a:pt x="55690" y="14230"/>
                </a:lnTo>
                <a:lnTo>
                  <a:pt x="55690" y="14220"/>
                </a:lnTo>
                <a:lnTo>
                  <a:pt x="55690" y="14210"/>
                </a:lnTo>
                <a:lnTo>
                  <a:pt x="55690" y="14200"/>
                </a:lnTo>
                <a:lnTo>
                  <a:pt x="55690" y="14190"/>
                </a:lnTo>
                <a:lnTo>
                  <a:pt x="55690" y="14180"/>
                </a:lnTo>
                <a:lnTo>
                  <a:pt x="55690" y="14170"/>
                </a:lnTo>
                <a:lnTo>
                  <a:pt x="55690" y="14160"/>
                </a:lnTo>
                <a:lnTo>
                  <a:pt x="55690" y="14150"/>
                </a:lnTo>
                <a:lnTo>
                  <a:pt x="55690" y="14140"/>
                </a:lnTo>
                <a:lnTo>
                  <a:pt x="55690" y="14130"/>
                </a:lnTo>
                <a:lnTo>
                  <a:pt x="55690" y="14110"/>
                </a:lnTo>
                <a:lnTo>
                  <a:pt x="55680" y="14100"/>
                </a:lnTo>
                <a:lnTo>
                  <a:pt x="55680" y="14090"/>
                </a:lnTo>
                <a:lnTo>
                  <a:pt x="55680" y="14080"/>
                </a:lnTo>
                <a:lnTo>
                  <a:pt x="55670" y="14070"/>
                </a:lnTo>
                <a:lnTo>
                  <a:pt x="55670" y="14060"/>
                </a:lnTo>
                <a:lnTo>
                  <a:pt x="55670" y="14050"/>
                </a:lnTo>
                <a:lnTo>
                  <a:pt x="55670" y="14040"/>
                </a:lnTo>
                <a:lnTo>
                  <a:pt x="55670" y="14030"/>
                </a:lnTo>
                <a:lnTo>
                  <a:pt x="55670" y="14020"/>
                </a:lnTo>
                <a:lnTo>
                  <a:pt x="55660" y="14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