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Tozeur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Tozeu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250" y="43200"/>
                </a:moveTo>
                <a:lnTo>
                  <a:pt x="35200" y="43370"/>
                </a:lnTo>
                <a:lnTo>
                  <a:pt x="35090" y="43720"/>
                </a:lnTo>
                <a:lnTo>
                  <a:pt x="35070" y="43790"/>
                </a:lnTo>
                <a:lnTo>
                  <a:pt x="35040" y="43890"/>
                </a:lnTo>
                <a:lnTo>
                  <a:pt x="34910" y="44200"/>
                </a:lnTo>
                <a:lnTo>
                  <a:pt x="34840" y="44300"/>
                </a:lnTo>
                <a:lnTo>
                  <a:pt x="34720" y="44480"/>
                </a:lnTo>
                <a:lnTo>
                  <a:pt x="34670" y="44580"/>
                </a:lnTo>
                <a:lnTo>
                  <a:pt x="34700" y="44620"/>
                </a:lnTo>
                <a:lnTo>
                  <a:pt x="34750" y="44640"/>
                </a:lnTo>
                <a:lnTo>
                  <a:pt x="34760" y="44650"/>
                </a:lnTo>
                <a:lnTo>
                  <a:pt x="34800" y="44720"/>
                </a:lnTo>
                <a:lnTo>
                  <a:pt x="34840" y="44790"/>
                </a:lnTo>
                <a:lnTo>
                  <a:pt x="34850" y="44810"/>
                </a:lnTo>
                <a:lnTo>
                  <a:pt x="34840" y="44820"/>
                </a:lnTo>
                <a:lnTo>
                  <a:pt x="34800" y="44850"/>
                </a:lnTo>
                <a:lnTo>
                  <a:pt x="34780" y="44880"/>
                </a:lnTo>
                <a:lnTo>
                  <a:pt x="34750" y="44910"/>
                </a:lnTo>
                <a:lnTo>
                  <a:pt x="34730" y="44940"/>
                </a:lnTo>
                <a:lnTo>
                  <a:pt x="34720" y="44970"/>
                </a:lnTo>
                <a:lnTo>
                  <a:pt x="34680" y="45050"/>
                </a:lnTo>
                <a:lnTo>
                  <a:pt x="34660" y="45080"/>
                </a:lnTo>
                <a:lnTo>
                  <a:pt x="34630" y="45120"/>
                </a:lnTo>
                <a:lnTo>
                  <a:pt x="34610" y="45140"/>
                </a:lnTo>
                <a:lnTo>
                  <a:pt x="34480" y="45320"/>
                </a:lnTo>
                <a:lnTo>
                  <a:pt x="34330" y="45590"/>
                </a:lnTo>
                <a:lnTo>
                  <a:pt x="34300" y="45680"/>
                </a:lnTo>
                <a:lnTo>
                  <a:pt x="34350" y="45820"/>
                </a:lnTo>
                <a:lnTo>
                  <a:pt x="34510" y="45990"/>
                </a:lnTo>
                <a:lnTo>
                  <a:pt x="34540" y="46010"/>
                </a:lnTo>
                <a:lnTo>
                  <a:pt x="34610" y="46080"/>
                </a:lnTo>
                <a:lnTo>
                  <a:pt x="34900" y="46320"/>
                </a:lnTo>
                <a:lnTo>
                  <a:pt x="35130" y="46520"/>
                </a:lnTo>
                <a:lnTo>
                  <a:pt x="35250" y="46700"/>
                </a:lnTo>
                <a:lnTo>
                  <a:pt x="35430" y="47040"/>
                </a:lnTo>
                <a:lnTo>
                  <a:pt x="35440" y="47090"/>
                </a:lnTo>
                <a:lnTo>
                  <a:pt x="35440" y="47110"/>
                </a:lnTo>
                <a:lnTo>
                  <a:pt x="35450" y="47150"/>
                </a:lnTo>
                <a:lnTo>
                  <a:pt x="35460" y="47250"/>
                </a:lnTo>
                <a:lnTo>
                  <a:pt x="35470" y="47260"/>
                </a:lnTo>
                <a:lnTo>
                  <a:pt x="35500" y="47270"/>
                </a:lnTo>
                <a:lnTo>
                  <a:pt x="35610" y="47320"/>
                </a:lnTo>
                <a:lnTo>
                  <a:pt x="35660" y="47350"/>
                </a:lnTo>
                <a:lnTo>
                  <a:pt x="35750" y="47390"/>
                </a:lnTo>
                <a:lnTo>
                  <a:pt x="35840" y="47430"/>
                </a:lnTo>
                <a:lnTo>
                  <a:pt x="35850" y="47440"/>
                </a:lnTo>
                <a:lnTo>
                  <a:pt x="35860" y="47440"/>
                </a:lnTo>
                <a:lnTo>
                  <a:pt x="35880" y="47450"/>
                </a:lnTo>
                <a:lnTo>
                  <a:pt x="35940" y="47470"/>
                </a:lnTo>
                <a:lnTo>
                  <a:pt x="36000" y="47500"/>
                </a:lnTo>
                <a:lnTo>
                  <a:pt x="36040" y="47520"/>
                </a:lnTo>
                <a:lnTo>
                  <a:pt x="36060" y="47530"/>
                </a:lnTo>
                <a:lnTo>
                  <a:pt x="36110" y="47550"/>
                </a:lnTo>
                <a:lnTo>
                  <a:pt x="36140" y="47570"/>
                </a:lnTo>
                <a:lnTo>
                  <a:pt x="36190" y="47590"/>
                </a:lnTo>
                <a:lnTo>
                  <a:pt x="36240" y="47610"/>
                </a:lnTo>
                <a:lnTo>
                  <a:pt x="36260" y="47620"/>
                </a:lnTo>
                <a:lnTo>
                  <a:pt x="36280" y="47630"/>
                </a:lnTo>
                <a:lnTo>
                  <a:pt x="36300" y="47640"/>
                </a:lnTo>
                <a:lnTo>
                  <a:pt x="36340" y="47660"/>
                </a:lnTo>
                <a:lnTo>
                  <a:pt x="36360" y="47670"/>
                </a:lnTo>
                <a:lnTo>
                  <a:pt x="36370" y="47670"/>
                </a:lnTo>
                <a:lnTo>
                  <a:pt x="36380" y="47680"/>
                </a:lnTo>
                <a:lnTo>
                  <a:pt x="36400" y="47680"/>
                </a:lnTo>
                <a:lnTo>
                  <a:pt x="36430" y="47700"/>
                </a:lnTo>
                <a:lnTo>
                  <a:pt x="36450" y="47710"/>
                </a:lnTo>
                <a:lnTo>
                  <a:pt x="36460" y="47710"/>
                </a:lnTo>
                <a:lnTo>
                  <a:pt x="36470" y="47720"/>
                </a:lnTo>
                <a:lnTo>
                  <a:pt x="36500" y="47730"/>
                </a:lnTo>
                <a:lnTo>
                  <a:pt x="36510" y="47740"/>
                </a:lnTo>
                <a:lnTo>
                  <a:pt x="36520" y="47740"/>
                </a:lnTo>
                <a:lnTo>
                  <a:pt x="36540" y="47750"/>
                </a:lnTo>
                <a:lnTo>
                  <a:pt x="36550" y="47750"/>
                </a:lnTo>
                <a:lnTo>
                  <a:pt x="36580" y="47770"/>
                </a:lnTo>
                <a:lnTo>
                  <a:pt x="36600" y="47780"/>
                </a:lnTo>
                <a:lnTo>
                  <a:pt x="36660" y="47800"/>
                </a:lnTo>
                <a:lnTo>
                  <a:pt x="36700" y="47820"/>
                </a:lnTo>
                <a:lnTo>
                  <a:pt x="36800" y="47870"/>
                </a:lnTo>
                <a:lnTo>
                  <a:pt x="36810" y="47870"/>
                </a:lnTo>
                <a:lnTo>
                  <a:pt x="36820" y="47870"/>
                </a:lnTo>
                <a:lnTo>
                  <a:pt x="36850" y="47880"/>
                </a:lnTo>
                <a:lnTo>
                  <a:pt x="36860" y="47910"/>
                </a:lnTo>
                <a:lnTo>
                  <a:pt x="36900" y="47880"/>
                </a:lnTo>
                <a:lnTo>
                  <a:pt x="36920" y="47870"/>
                </a:lnTo>
                <a:lnTo>
                  <a:pt x="36940" y="47870"/>
                </a:lnTo>
                <a:lnTo>
                  <a:pt x="36950" y="47870"/>
                </a:lnTo>
                <a:lnTo>
                  <a:pt x="36970" y="47870"/>
                </a:lnTo>
                <a:lnTo>
                  <a:pt x="36980" y="47860"/>
                </a:lnTo>
                <a:lnTo>
                  <a:pt x="37000" y="47860"/>
                </a:lnTo>
                <a:lnTo>
                  <a:pt x="37010" y="47850"/>
                </a:lnTo>
                <a:lnTo>
                  <a:pt x="37020" y="47850"/>
                </a:lnTo>
                <a:lnTo>
                  <a:pt x="37030" y="47840"/>
                </a:lnTo>
                <a:lnTo>
                  <a:pt x="37040" y="47840"/>
                </a:lnTo>
                <a:lnTo>
                  <a:pt x="37050" y="47840"/>
                </a:lnTo>
                <a:lnTo>
                  <a:pt x="37060" y="47840"/>
                </a:lnTo>
                <a:lnTo>
                  <a:pt x="37070" y="47840"/>
                </a:lnTo>
                <a:lnTo>
                  <a:pt x="37080" y="47830"/>
                </a:lnTo>
                <a:lnTo>
                  <a:pt x="37090" y="47830"/>
                </a:lnTo>
                <a:lnTo>
                  <a:pt x="37100" y="47830"/>
                </a:lnTo>
                <a:lnTo>
                  <a:pt x="37110" y="47830"/>
                </a:lnTo>
                <a:lnTo>
                  <a:pt x="37130" y="47830"/>
                </a:lnTo>
                <a:lnTo>
                  <a:pt x="37130" y="47820"/>
                </a:lnTo>
                <a:lnTo>
                  <a:pt x="37140" y="47820"/>
                </a:lnTo>
                <a:lnTo>
                  <a:pt x="37150" y="47820"/>
                </a:lnTo>
                <a:lnTo>
                  <a:pt x="37160" y="47820"/>
                </a:lnTo>
                <a:lnTo>
                  <a:pt x="37170" y="47820"/>
                </a:lnTo>
                <a:lnTo>
                  <a:pt x="37180" y="47810"/>
                </a:lnTo>
                <a:lnTo>
                  <a:pt x="37190" y="47810"/>
                </a:lnTo>
                <a:lnTo>
                  <a:pt x="37200" y="47810"/>
                </a:lnTo>
                <a:lnTo>
                  <a:pt x="37210" y="47810"/>
                </a:lnTo>
                <a:lnTo>
                  <a:pt x="37220" y="47810"/>
                </a:lnTo>
                <a:lnTo>
                  <a:pt x="37230" y="47810"/>
                </a:lnTo>
                <a:lnTo>
                  <a:pt x="37240" y="47810"/>
                </a:lnTo>
                <a:lnTo>
                  <a:pt x="37250" y="47820"/>
                </a:lnTo>
                <a:lnTo>
                  <a:pt x="37260" y="47850"/>
                </a:lnTo>
                <a:lnTo>
                  <a:pt x="37260" y="47870"/>
                </a:lnTo>
                <a:lnTo>
                  <a:pt x="37260" y="47900"/>
                </a:lnTo>
                <a:lnTo>
                  <a:pt x="37270" y="47930"/>
                </a:lnTo>
                <a:lnTo>
                  <a:pt x="37270" y="47960"/>
                </a:lnTo>
                <a:lnTo>
                  <a:pt x="37260" y="47980"/>
                </a:lnTo>
                <a:lnTo>
                  <a:pt x="37240" y="47990"/>
                </a:lnTo>
                <a:lnTo>
                  <a:pt x="37230" y="48010"/>
                </a:lnTo>
                <a:lnTo>
                  <a:pt x="37230" y="48040"/>
                </a:lnTo>
                <a:lnTo>
                  <a:pt x="37240" y="48100"/>
                </a:lnTo>
                <a:lnTo>
                  <a:pt x="37240" y="48110"/>
                </a:lnTo>
                <a:lnTo>
                  <a:pt x="37240" y="48130"/>
                </a:lnTo>
                <a:lnTo>
                  <a:pt x="37250" y="48150"/>
                </a:lnTo>
                <a:lnTo>
                  <a:pt x="37250" y="48160"/>
                </a:lnTo>
                <a:lnTo>
                  <a:pt x="37240" y="48180"/>
                </a:lnTo>
                <a:lnTo>
                  <a:pt x="37250" y="48180"/>
                </a:lnTo>
                <a:lnTo>
                  <a:pt x="37250" y="48200"/>
                </a:lnTo>
                <a:lnTo>
                  <a:pt x="37250" y="48210"/>
                </a:lnTo>
                <a:lnTo>
                  <a:pt x="37250" y="48240"/>
                </a:lnTo>
                <a:lnTo>
                  <a:pt x="37250" y="48250"/>
                </a:lnTo>
                <a:lnTo>
                  <a:pt x="37260" y="48280"/>
                </a:lnTo>
                <a:lnTo>
                  <a:pt x="37290" y="48300"/>
                </a:lnTo>
                <a:lnTo>
                  <a:pt x="37310" y="48320"/>
                </a:lnTo>
                <a:lnTo>
                  <a:pt x="37330" y="48330"/>
                </a:lnTo>
                <a:lnTo>
                  <a:pt x="37350" y="48340"/>
                </a:lnTo>
                <a:lnTo>
                  <a:pt x="37370" y="48340"/>
                </a:lnTo>
                <a:lnTo>
                  <a:pt x="37380" y="48350"/>
                </a:lnTo>
                <a:lnTo>
                  <a:pt x="37390" y="48370"/>
                </a:lnTo>
                <a:lnTo>
                  <a:pt x="37390" y="48390"/>
                </a:lnTo>
                <a:lnTo>
                  <a:pt x="37390" y="48400"/>
                </a:lnTo>
                <a:lnTo>
                  <a:pt x="37400" y="48410"/>
                </a:lnTo>
                <a:lnTo>
                  <a:pt x="37410" y="48420"/>
                </a:lnTo>
                <a:lnTo>
                  <a:pt x="37410" y="48440"/>
                </a:lnTo>
                <a:lnTo>
                  <a:pt x="37410" y="48460"/>
                </a:lnTo>
                <a:lnTo>
                  <a:pt x="37390" y="48470"/>
                </a:lnTo>
                <a:lnTo>
                  <a:pt x="37380" y="48500"/>
                </a:lnTo>
                <a:lnTo>
                  <a:pt x="37370" y="48520"/>
                </a:lnTo>
                <a:lnTo>
                  <a:pt x="37360" y="48530"/>
                </a:lnTo>
                <a:lnTo>
                  <a:pt x="37360" y="48540"/>
                </a:lnTo>
                <a:lnTo>
                  <a:pt x="37360" y="48560"/>
                </a:lnTo>
                <a:lnTo>
                  <a:pt x="37360" y="48580"/>
                </a:lnTo>
                <a:lnTo>
                  <a:pt x="37360" y="48600"/>
                </a:lnTo>
                <a:lnTo>
                  <a:pt x="37350" y="48610"/>
                </a:lnTo>
                <a:lnTo>
                  <a:pt x="37350" y="48630"/>
                </a:lnTo>
                <a:lnTo>
                  <a:pt x="37360" y="48650"/>
                </a:lnTo>
                <a:lnTo>
                  <a:pt x="37360" y="48660"/>
                </a:lnTo>
                <a:lnTo>
                  <a:pt x="37360" y="48670"/>
                </a:lnTo>
                <a:lnTo>
                  <a:pt x="37350" y="48670"/>
                </a:lnTo>
                <a:lnTo>
                  <a:pt x="37340" y="48670"/>
                </a:lnTo>
                <a:lnTo>
                  <a:pt x="37340" y="48680"/>
                </a:lnTo>
                <a:lnTo>
                  <a:pt x="37340" y="48690"/>
                </a:lnTo>
                <a:lnTo>
                  <a:pt x="37330" y="48690"/>
                </a:lnTo>
                <a:lnTo>
                  <a:pt x="37330" y="48700"/>
                </a:lnTo>
                <a:lnTo>
                  <a:pt x="37330" y="48710"/>
                </a:lnTo>
                <a:lnTo>
                  <a:pt x="37320" y="48710"/>
                </a:lnTo>
                <a:lnTo>
                  <a:pt x="37310" y="48720"/>
                </a:lnTo>
                <a:lnTo>
                  <a:pt x="37310" y="48730"/>
                </a:lnTo>
                <a:lnTo>
                  <a:pt x="37310" y="48740"/>
                </a:lnTo>
                <a:lnTo>
                  <a:pt x="37310" y="48750"/>
                </a:lnTo>
                <a:lnTo>
                  <a:pt x="37320" y="48750"/>
                </a:lnTo>
                <a:lnTo>
                  <a:pt x="37320" y="48760"/>
                </a:lnTo>
                <a:lnTo>
                  <a:pt x="37320" y="48770"/>
                </a:lnTo>
                <a:lnTo>
                  <a:pt x="37330" y="48780"/>
                </a:lnTo>
                <a:lnTo>
                  <a:pt x="37340" y="48780"/>
                </a:lnTo>
                <a:lnTo>
                  <a:pt x="37350" y="48790"/>
                </a:lnTo>
                <a:lnTo>
                  <a:pt x="37350" y="48800"/>
                </a:lnTo>
                <a:lnTo>
                  <a:pt x="37350" y="48810"/>
                </a:lnTo>
                <a:lnTo>
                  <a:pt x="37350" y="48820"/>
                </a:lnTo>
                <a:lnTo>
                  <a:pt x="37340" y="48820"/>
                </a:lnTo>
                <a:lnTo>
                  <a:pt x="37340" y="48830"/>
                </a:lnTo>
                <a:lnTo>
                  <a:pt x="37340" y="48840"/>
                </a:lnTo>
                <a:lnTo>
                  <a:pt x="37330" y="48840"/>
                </a:lnTo>
                <a:lnTo>
                  <a:pt x="37330" y="48850"/>
                </a:lnTo>
                <a:lnTo>
                  <a:pt x="37340" y="48860"/>
                </a:lnTo>
                <a:lnTo>
                  <a:pt x="37340" y="48870"/>
                </a:lnTo>
                <a:lnTo>
                  <a:pt x="37340" y="48880"/>
                </a:lnTo>
                <a:lnTo>
                  <a:pt x="37350" y="48880"/>
                </a:lnTo>
                <a:lnTo>
                  <a:pt x="37340" y="48880"/>
                </a:lnTo>
                <a:lnTo>
                  <a:pt x="37340" y="48890"/>
                </a:lnTo>
                <a:lnTo>
                  <a:pt x="37350" y="48890"/>
                </a:lnTo>
                <a:lnTo>
                  <a:pt x="37350" y="48900"/>
                </a:lnTo>
                <a:lnTo>
                  <a:pt x="37360" y="48900"/>
                </a:lnTo>
                <a:lnTo>
                  <a:pt x="37360" y="48910"/>
                </a:lnTo>
                <a:lnTo>
                  <a:pt x="37370" y="48920"/>
                </a:lnTo>
                <a:lnTo>
                  <a:pt x="37370" y="48930"/>
                </a:lnTo>
                <a:lnTo>
                  <a:pt x="37370" y="48940"/>
                </a:lnTo>
                <a:lnTo>
                  <a:pt x="37370" y="48950"/>
                </a:lnTo>
                <a:lnTo>
                  <a:pt x="37380" y="48960"/>
                </a:lnTo>
                <a:lnTo>
                  <a:pt x="37390" y="48960"/>
                </a:lnTo>
                <a:lnTo>
                  <a:pt x="37400" y="48960"/>
                </a:lnTo>
                <a:lnTo>
                  <a:pt x="37400" y="48970"/>
                </a:lnTo>
                <a:lnTo>
                  <a:pt x="37410" y="48970"/>
                </a:lnTo>
                <a:lnTo>
                  <a:pt x="37410" y="48980"/>
                </a:lnTo>
                <a:lnTo>
                  <a:pt x="37410" y="48990"/>
                </a:lnTo>
                <a:lnTo>
                  <a:pt x="37410" y="49000"/>
                </a:lnTo>
                <a:lnTo>
                  <a:pt x="37420" y="49000"/>
                </a:lnTo>
                <a:lnTo>
                  <a:pt x="37420" y="49010"/>
                </a:lnTo>
                <a:lnTo>
                  <a:pt x="37430" y="49010"/>
                </a:lnTo>
                <a:lnTo>
                  <a:pt x="37430" y="49020"/>
                </a:lnTo>
                <a:lnTo>
                  <a:pt x="37430" y="49030"/>
                </a:lnTo>
                <a:lnTo>
                  <a:pt x="37430" y="49040"/>
                </a:lnTo>
                <a:lnTo>
                  <a:pt x="37430" y="49050"/>
                </a:lnTo>
                <a:lnTo>
                  <a:pt x="37440" y="49050"/>
                </a:lnTo>
                <a:lnTo>
                  <a:pt x="37440" y="49060"/>
                </a:lnTo>
                <a:lnTo>
                  <a:pt x="37440" y="49070"/>
                </a:lnTo>
                <a:lnTo>
                  <a:pt x="37450" y="49070"/>
                </a:lnTo>
                <a:lnTo>
                  <a:pt x="37450" y="49080"/>
                </a:lnTo>
                <a:lnTo>
                  <a:pt x="37450" y="49090"/>
                </a:lnTo>
                <a:lnTo>
                  <a:pt x="37460" y="49090"/>
                </a:lnTo>
                <a:lnTo>
                  <a:pt x="37460" y="49100"/>
                </a:lnTo>
                <a:lnTo>
                  <a:pt x="37470" y="49100"/>
                </a:lnTo>
                <a:lnTo>
                  <a:pt x="37470" y="49110"/>
                </a:lnTo>
                <a:lnTo>
                  <a:pt x="37480" y="49110"/>
                </a:lnTo>
                <a:lnTo>
                  <a:pt x="37490" y="49110"/>
                </a:lnTo>
                <a:lnTo>
                  <a:pt x="37500" y="49120"/>
                </a:lnTo>
                <a:lnTo>
                  <a:pt x="37510" y="49120"/>
                </a:lnTo>
                <a:lnTo>
                  <a:pt x="37520" y="49120"/>
                </a:lnTo>
                <a:lnTo>
                  <a:pt x="37530" y="49120"/>
                </a:lnTo>
                <a:lnTo>
                  <a:pt x="37540" y="49120"/>
                </a:lnTo>
                <a:lnTo>
                  <a:pt x="37550" y="49120"/>
                </a:lnTo>
                <a:lnTo>
                  <a:pt x="37560" y="49110"/>
                </a:lnTo>
                <a:lnTo>
                  <a:pt x="37570" y="49110"/>
                </a:lnTo>
                <a:lnTo>
                  <a:pt x="37580" y="49100"/>
                </a:lnTo>
                <a:lnTo>
                  <a:pt x="37590" y="49100"/>
                </a:lnTo>
                <a:lnTo>
                  <a:pt x="37600" y="49090"/>
                </a:lnTo>
                <a:lnTo>
                  <a:pt x="37610" y="49080"/>
                </a:lnTo>
                <a:lnTo>
                  <a:pt x="37620" y="49080"/>
                </a:lnTo>
                <a:lnTo>
                  <a:pt x="37640" y="49090"/>
                </a:lnTo>
                <a:lnTo>
                  <a:pt x="37650" y="49090"/>
                </a:lnTo>
                <a:lnTo>
                  <a:pt x="37660" y="49090"/>
                </a:lnTo>
                <a:lnTo>
                  <a:pt x="37680" y="49090"/>
                </a:lnTo>
                <a:lnTo>
                  <a:pt x="37690" y="49080"/>
                </a:lnTo>
                <a:lnTo>
                  <a:pt x="37700" y="49080"/>
                </a:lnTo>
                <a:lnTo>
                  <a:pt x="37720" y="49080"/>
                </a:lnTo>
                <a:lnTo>
                  <a:pt x="37740" y="49080"/>
                </a:lnTo>
                <a:lnTo>
                  <a:pt x="37750" y="49090"/>
                </a:lnTo>
                <a:lnTo>
                  <a:pt x="37770" y="49080"/>
                </a:lnTo>
                <a:lnTo>
                  <a:pt x="37780" y="49080"/>
                </a:lnTo>
                <a:lnTo>
                  <a:pt x="37790" y="49090"/>
                </a:lnTo>
                <a:lnTo>
                  <a:pt x="37810" y="49100"/>
                </a:lnTo>
                <a:lnTo>
                  <a:pt x="37820" y="49110"/>
                </a:lnTo>
                <a:lnTo>
                  <a:pt x="37830" y="49120"/>
                </a:lnTo>
                <a:lnTo>
                  <a:pt x="37840" y="49120"/>
                </a:lnTo>
                <a:lnTo>
                  <a:pt x="37850" y="49120"/>
                </a:lnTo>
                <a:lnTo>
                  <a:pt x="37860" y="49120"/>
                </a:lnTo>
                <a:lnTo>
                  <a:pt x="37870" y="49110"/>
                </a:lnTo>
                <a:lnTo>
                  <a:pt x="37880" y="49100"/>
                </a:lnTo>
                <a:lnTo>
                  <a:pt x="37890" y="49090"/>
                </a:lnTo>
                <a:lnTo>
                  <a:pt x="37900" y="49080"/>
                </a:lnTo>
                <a:lnTo>
                  <a:pt x="37910" y="49070"/>
                </a:lnTo>
                <a:lnTo>
                  <a:pt x="37920" y="49060"/>
                </a:lnTo>
                <a:lnTo>
                  <a:pt x="37940" y="49050"/>
                </a:lnTo>
                <a:lnTo>
                  <a:pt x="37950" y="49050"/>
                </a:lnTo>
                <a:lnTo>
                  <a:pt x="37960" y="49050"/>
                </a:lnTo>
                <a:lnTo>
                  <a:pt x="37970" y="49040"/>
                </a:lnTo>
                <a:lnTo>
                  <a:pt x="37980" y="49030"/>
                </a:lnTo>
                <a:lnTo>
                  <a:pt x="37990" y="49030"/>
                </a:lnTo>
                <a:lnTo>
                  <a:pt x="37990" y="49020"/>
                </a:lnTo>
                <a:lnTo>
                  <a:pt x="38010" y="49020"/>
                </a:lnTo>
                <a:lnTo>
                  <a:pt x="38020" y="49010"/>
                </a:lnTo>
                <a:lnTo>
                  <a:pt x="38030" y="49010"/>
                </a:lnTo>
                <a:lnTo>
                  <a:pt x="38040" y="49010"/>
                </a:lnTo>
                <a:lnTo>
                  <a:pt x="38050" y="49010"/>
                </a:lnTo>
                <a:lnTo>
                  <a:pt x="38060" y="49000"/>
                </a:lnTo>
                <a:lnTo>
                  <a:pt x="38070" y="49000"/>
                </a:lnTo>
                <a:lnTo>
                  <a:pt x="38080" y="49000"/>
                </a:lnTo>
                <a:lnTo>
                  <a:pt x="38090" y="49000"/>
                </a:lnTo>
                <a:lnTo>
                  <a:pt x="38100" y="49000"/>
                </a:lnTo>
                <a:lnTo>
                  <a:pt x="38110" y="48990"/>
                </a:lnTo>
                <a:lnTo>
                  <a:pt x="38130" y="48990"/>
                </a:lnTo>
                <a:lnTo>
                  <a:pt x="38140" y="48990"/>
                </a:lnTo>
                <a:lnTo>
                  <a:pt x="38140" y="49000"/>
                </a:lnTo>
                <a:lnTo>
                  <a:pt x="38150" y="49000"/>
                </a:lnTo>
                <a:lnTo>
                  <a:pt x="38160" y="49000"/>
                </a:lnTo>
                <a:lnTo>
                  <a:pt x="38160" y="48990"/>
                </a:lnTo>
                <a:lnTo>
                  <a:pt x="38170" y="48990"/>
                </a:lnTo>
                <a:lnTo>
                  <a:pt x="38180" y="48990"/>
                </a:lnTo>
                <a:lnTo>
                  <a:pt x="38190" y="48990"/>
                </a:lnTo>
                <a:lnTo>
                  <a:pt x="38200" y="48990"/>
                </a:lnTo>
                <a:lnTo>
                  <a:pt x="38210" y="48990"/>
                </a:lnTo>
                <a:lnTo>
                  <a:pt x="38220" y="48990"/>
                </a:lnTo>
                <a:lnTo>
                  <a:pt x="38220" y="49000"/>
                </a:lnTo>
                <a:lnTo>
                  <a:pt x="38230" y="49000"/>
                </a:lnTo>
                <a:lnTo>
                  <a:pt x="38240" y="49000"/>
                </a:lnTo>
                <a:lnTo>
                  <a:pt x="38250" y="49000"/>
                </a:lnTo>
                <a:lnTo>
                  <a:pt x="38260" y="49000"/>
                </a:lnTo>
                <a:lnTo>
                  <a:pt x="38270" y="48990"/>
                </a:lnTo>
                <a:lnTo>
                  <a:pt x="38280" y="48990"/>
                </a:lnTo>
                <a:lnTo>
                  <a:pt x="38290" y="48990"/>
                </a:lnTo>
                <a:lnTo>
                  <a:pt x="38290" y="48980"/>
                </a:lnTo>
                <a:lnTo>
                  <a:pt x="38300" y="48980"/>
                </a:lnTo>
                <a:lnTo>
                  <a:pt x="38310" y="48980"/>
                </a:lnTo>
                <a:lnTo>
                  <a:pt x="38310" y="48990"/>
                </a:lnTo>
                <a:lnTo>
                  <a:pt x="38320" y="48980"/>
                </a:lnTo>
                <a:lnTo>
                  <a:pt x="38330" y="48980"/>
                </a:lnTo>
                <a:lnTo>
                  <a:pt x="38340" y="48980"/>
                </a:lnTo>
                <a:lnTo>
                  <a:pt x="38350" y="48990"/>
                </a:lnTo>
                <a:lnTo>
                  <a:pt x="38360" y="48990"/>
                </a:lnTo>
                <a:lnTo>
                  <a:pt x="38360" y="48980"/>
                </a:lnTo>
                <a:lnTo>
                  <a:pt x="38370" y="48980"/>
                </a:lnTo>
                <a:lnTo>
                  <a:pt x="38380" y="48980"/>
                </a:lnTo>
                <a:lnTo>
                  <a:pt x="38380" y="48970"/>
                </a:lnTo>
                <a:lnTo>
                  <a:pt x="38390" y="48970"/>
                </a:lnTo>
                <a:lnTo>
                  <a:pt x="38400" y="48970"/>
                </a:lnTo>
                <a:lnTo>
                  <a:pt x="38410" y="48970"/>
                </a:lnTo>
                <a:lnTo>
                  <a:pt x="38420" y="48970"/>
                </a:lnTo>
                <a:lnTo>
                  <a:pt x="38430" y="48970"/>
                </a:lnTo>
                <a:lnTo>
                  <a:pt x="38440" y="48970"/>
                </a:lnTo>
                <a:lnTo>
                  <a:pt x="38440" y="48980"/>
                </a:lnTo>
                <a:lnTo>
                  <a:pt x="38450" y="48980"/>
                </a:lnTo>
                <a:lnTo>
                  <a:pt x="38450" y="48970"/>
                </a:lnTo>
                <a:lnTo>
                  <a:pt x="38460" y="48970"/>
                </a:lnTo>
                <a:lnTo>
                  <a:pt x="38470" y="48970"/>
                </a:lnTo>
                <a:lnTo>
                  <a:pt x="38480" y="48970"/>
                </a:lnTo>
                <a:lnTo>
                  <a:pt x="38490" y="48970"/>
                </a:lnTo>
                <a:lnTo>
                  <a:pt x="38500" y="48970"/>
                </a:lnTo>
                <a:lnTo>
                  <a:pt x="38510" y="48970"/>
                </a:lnTo>
                <a:lnTo>
                  <a:pt x="38520" y="48970"/>
                </a:lnTo>
                <a:lnTo>
                  <a:pt x="38530" y="48970"/>
                </a:lnTo>
                <a:lnTo>
                  <a:pt x="38530" y="48960"/>
                </a:lnTo>
                <a:lnTo>
                  <a:pt x="38540" y="48960"/>
                </a:lnTo>
                <a:lnTo>
                  <a:pt x="38550" y="48950"/>
                </a:lnTo>
                <a:lnTo>
                  <a:pt x="38560" y="48950"/>
                </a:lnTo>
                <a:lnTo>
                  <a:pt x="38570" y="48950"/>
                </a:lnTo>
                <a:lnTo>
                  <a:pt x="38570" y="48960"/>
                </a:lnTo>
                <a:lnTo>
                  <a:pt x="38580" y="48960"/>
                </a:lnTo>
                <a:lnTo>
                  <a:pt x="38580" y="48950"/>
                </a:lnTo>
                <a:lnTo>
                  <a:pt x="38590" y="48950"/>
                </a:lnTo>
                <a:lnTo>
                  <a:pt x="38600" y="48950"/>
                </a:lnTo>
                <a:lnTo>
                  <a:pt x="38610" y="48950"/>
                </a:lnTo>
                <a:lnTo>
                  <a:pt x="38620" y="48950"/>
                </a:lnTo>
                <a:lnTo>
                  <a:pt x="38630" y="48960"/>
                </a:lnTo>
                <a:lnTo>
                  <a:pt x="38640" y="48960"/>
                </a:lnTo>
                <a:lnTo>
                  <a:pt x="38650" y="48950"/>
                </a:lnTo>
                <a:lnTo>
                  <a:pt x="38660" y="48950"/>
                </a:lnTo>
                <a:lnTo>
                  <a:pt x="38670" y="48950"/>
                </a:lnTo>
                <a:lnTo>
                  <a:pt x="38680" y="48960"/>
                </a:lnTo>
                <a:lnTo>
                  <a:pt x="38680" y="48950"/>
                </a:lnTo>
                <a:lnTo>
                  <a:pt x="38690" y="48950"/>
                </a:lnTo>
                <a:lnTo>
                  <a:pt x="38700" y="48940"/>
                </a:lnTo>
                <a:lnTo>
                  <a:pt x="38710" y="48940"/>
                </a:lnTo>
                <a:lnTo>
                  <a:pt x="38710" y="48930"/>
                </a:lnTo>
                <a:lnTo>
                  <a:pt x="38720" y="48930"/>
                </a:lnTo>
                <a:lnTo>
                  <a:pt x="38730" y="48930"/>
                </a:lnTo>
                <a:lnTo>
                  <a:pt x="38750" y="48930"/>
                </a:lnTo>
                <a:lnTo>
                  <a:pt x="38760" y="48940"/>
                </a:lnTo>
                <a:lnTo>
                  <a:pt x="38770" y="48950"/>
                </a:lnTo>
                <a:lnTo>
                  <a:pt x="38780" y="48950"/>
                </a:lnTo>
                <a:lnTo>
                  <a:pt x="38790" y="48950"/>
                </a:lnTo>
                <a:lnTo>
                  <a:pt x="38790" y="48940"/>
                </a:lnTo>
                <a:lnTo>
                  <a:pt x="38800" y="48940"/>
                </a:lnTo>
                <a:lnTo>
                  <a:pt x="38820" y="48940"/>
                </a:lnTo>
                <a:lnTo>
                  <a:pt x="38830" y="48940"/>
                </a:lnTo>
                <a:lnTo>
                  <a:pt x="38840" y="48940"/>
                </a:lnTo>
                <a:lnTo>
                  <a:pt x="38850" y="48940"/>
                </a:lnTo>
                <a:lnTo>
                  <a:pt x="38860" y="48930"/>
                </a:lnTo>
                <a:lnTo>
                  <a:pt x="38870" y="48930"/>
                </a:lnTo>
                <a:lnTo>
                  <a:pt x="38880" y="48930"/>
                </a:lnTo>
                <a:lnTo>
                  <a:pt x="38890" y="48930"/>
                </a:lnTo>
                <a:lnTo>
                  <a:pt x="38900" y="48930"/>
                </a:lnTo>
                <a:lnTo>
                  <a:pt x="38910" y="48930"/>
                </a:lnTo>
                <a:lnTo>
                  <a:pt x="38920" y="48940"/>
                </a:lnTo>
                <a:lnTo>
                  <a:pt x="38930" y="48940"/>
                </a:lnTo>
                <a:lnTo>
                  <a:pt x="38940" y="48940"/>
                </a:lnTo>
                <a:lnTo>
                  <a:pt x="38940" y="48950"/>
                </a:lnTo>
                <a:lnTo>
                  <a:pt x="38950" y="48950"/>
                </a:lnTo>
                <a:lnTo>
                  <a:pt x="38960" y="48960"/>
                </a:lnTo>
                <a:lnTo>
                  <a:pt x="38970" y="48960"/>
                </a:lnTo>
                <a:lnTo>
                  <a:pt x="38980" y="48960"/>
                </a:lnTo>
                <a:lnTo>
                  <a:pt x="38990" y="48960"/>
                </a:lnTo>
                <a:lnTo>
                  <a:pt x="39000" y="48960"/>
                </a:lnTo>
                <a:lnTo>
                  <a:pt x="39010" y="48960"/>
                </a:lnTo>
                <a:lnTo>
                  <a:pt x="39020" y="48960"/>
                </a:lnTo>
                <a:lnTo>
                  <a:pt x="39030" y="48960"/>
                </a:lnTo>
                <a:lnTo>
                  <a:pt x="39040" y="48960"/>
                </a:lnTo>
                <a:lnTo>
                  <a:pt x="39050" y="48960"/>
                </a:lnTo>
                <a:lnTo>
                  <a:pt x="39060" y="48960"/>
                </a:lnTo>
                <a:lnTo>
                  <a:pt x="39070" y="48960"/>
                </a:lnTo>
                <a:lnTo>
                  <a:pt x="39080" y="48960"/>
                </a:lnTo>
                <a:lnTo>
                  <a:pt x="39090" y="48950"/>
                </a:lnTo>
                <a:lnTo>
                  <a:pt x="39100" y="48950"/>
                </a:lnTo>
                <a:lnTo>
                  <a:pt x="39110" y="48950"/>
                </a:lnTo>
                <a:lnTo>
                  <a:pt x="39120" y="48950"/>
                </a:lnTo>
                <a:lnTo>
                  <a:pt x="39140" y="48960"/>
                </a:lnTo>
                <a:lnTo>
                  <a:pt x="39150" y="48960"/>
                </a:lnTo>
                <a:lnTo>
                  <a:pt x="39160" y="48960"/>
                </a:lnTo>
                <a:lnTo>
                  <a:pt x="39170" y="48960"/>
                </a:lnTo>
                <a:lnTo>
                  <a:pt x="39180" y="48960"/>
                </a:lnTo>
                <a:lnTo>
                  <a:pt x="39190" y="48960"/>
                </a:lnTo>
                <a:lnTo>
                  <a:pt x="39200" y="48950"/>
                </a:lnTo>
                <a:lnTo>
                  <a:pt x="39210" y="48950"/>
                </a:lnTo>
                <a:lnTo>
                  <a:pt x="39210" y="48960"/>
                </a:lnTo>
                <a:lnTo>
                  <a:pt x="39220" y="48960"/>
                </a:lnTo>
                <a:lnTo>
                  <a:pt x="39220" y="48970"/>
                </a:lnTo>
                <a:lnTo>
                  <a:pt x="39230" y="48970"/>
                </a:lnTo>
                <a:lnTo>
                  <a:pt x="39240" y="48970"/>
                </a:lnTo>
                <a:lnTo>
                  <a:pt x="39250" y="48970"/>
                </a:lnTo>
                <a:lnTo>
                  <a:pt x="39260" y="48980"/>
                </a:lnTo>
                <a:lnTo>
                  <a:pt x="39270" y="48990"/>
                </a:lnTo>
                <a:lnTo>
                  <a:pt x="39280" y="48990"/>
                </a:lnTo>
                <a:lnTo>
                  <a:pt x="39290" y="48990"/>
                </a:lnTo>
                <a:lnTo>
                  <a:pt x="39300" y="49000"/>
                </a:lnTo>
                <a:lnTo>
                  <a:pt x="39310" y="49000"/>
                </a:lnTo>
                <a:lnTo>
                  <a:pt x="39310" y="49010"/>
                </a:lnTo>
                <a:lnTo>
                  <a:pt x="39320" y="49010"/>
                </a:lnTo>
                <a:lnTo>
                  <a:pt x="39330" y="49010"/>
                </a:lnTo>
                <a:lnTo>
                  <a:pt x="39340" y="49010"/>
                </a:lnTo>
                <a:lnTo>
                  <a:pt x="39350" y="49010"/>
                </a:lnTo>
                <a:lnTo>
                  <a:pt x="39360" y="49010"/>
                </a:lnTo>
                <a:lnTo>
                  <a:pt x="39370" y="49010"/>
                </a:lnTo>
                <a:lnTo>
                  <a:pt x="39380" y="49010"/>
                </a:lnTo>
                <a:lnTo>
                  <a:pt x="39390" y="49010"/>
                </a:lnTo>
                <a:lnTo>
                  <a:pt x="39400" y="49020"/>
                </a:lnTo>
                <a:lnTo>
                  <a:pt x="39410" y="49010"/>
                </a:lnTo>
                <a:lnTo>
                  <a:pt x="39420" y="49010"/>
                </a:lnTo>
                <a:lnTo>
                  <a:pt x="39430" y="49010"/>
                </a:lnTo>
                <a:lnTo>
                  <a:pt x="39440" y="49010"/>
                </a:lnTo>
                <a:lnTo>
                  <a:pt x="39450" y="49010"/>
                </a:lnTo>
                <a:lnTo>
                  <a:pt x="39460" y="49010"/>
                </a:lnTo>
                <a:lnTo>
                  <a:pt x="39470" y="49010"/>
                </a:lnTo>
                <a:lnTo>
                  <a:pt x="39480" y="49010"/>
                </a:lnTo>
                <a:lnTo>
                  <a:pt x="39490" y="49010"/>
                </a:lnTo>
                <a:lnTo>
                  <a:pt x="39500" y="49010"/>
                </a:lnTo>
                <a:lnTo>
                  <a:pt x="39510" y="49010"/>
                </a:lnTo>
                <a:lnTo>
                  <a:pt x="39520" y="49010"/>
                </a:lnTo>
                <a:lnTo>
                  <a:pt x="39530" y="49000"/>
                </a:lnTo>
                <a:lnTo>
                  <a:pt x="39540" y="49000"/>
                </a:lnTo>
                <a:lnTo>
                  <a:pt x="39550" y="49000"/>
                </a:lnTo>
                <a:lnTo>
                  <a:pt x="39560" y="49000"/>
                </a:lnTo>
                <a:lnTo>
                  <a:pt x="39570" y="49010"/>
                </a:lnTo>
                <a:lnTo>
                  <a:pt x="39580" y="49010"/>
                </a:lnTo>
                <a:lnTo>
                  <a:pt x="39590" y="49020"/>
                </a:lnTo>
                <a:lnTo>
                  <a:pt x="39590" y="49010"/>
                </a:lnTo>
                <a:lnTo>
                  <a:pt x="39600" y="49010"/>
                </a:lnTo>
                <a:lnTo>
                  <a:pt x="39610" y="49010"/>
                </a:lnTo>
                <a:lnTo>
                  <a:pt x="39620" y="49020"/>
                </a:lnTo>
                <a:lnTo>
                  <a:pt x="39630" y="49020"/>
                </a:lnTo>
                <a:lnTo>
                  <a:pt x="39630" y="49010"/>
                </a:lnTo>
                <a:lnTo>
                  <a:pt x="39630" y="49020"/>
                </a:lnTo>
                <a:lnTo>
                  <a:pt x="39640" y="49020"/>
                </a:lnTo>
                <a:lnTo>
                  <a:pt x="39650" y="49020"/>
                </a:lnTo>
                <a:lnTo>
                  <a:pt x="39660" y="49020"/>
                </a:lnTo>
                <a:lnTo>
                  <a:pt x="39670" y="49020"/>
                </a:lnTo>
                <a:lnTo>
                  <a:pt x="39680" y="49020"/>
                </a:lnTo>
                <a:lnTo>
                  <a:pt x="39690" y="49020"/>
                </a:lnTo>
                <a:lnTo>
                  <a:pt x="39700" y="49020"/>
                </a:lnTo>
                <a:lnTo>
                  <a:pt x="39710" y="49020"/>
                </a:lnTo>
                <a:lnTo>
                  <a:pt x="39720" y="49020"/>
                </a:lnTo>
                <a:lnTo>
                  <a:pt x="39730" y="49020"/>
                </a:lnTo>
                <a:lnTo>
                  <a:pt x="39740" y="49010"/>
                </a:lnTo>
                <a:lnTo>
                  <a:pt x="39750" y="49010"/>
                </a:lnTo>
                <a:lnTo>
                  <a:pt x="39760" y="49020"/>
                </a:lnTo>
                <a:lnTo>
                  <a:pt x="39770" y="49020"/>
                </a:lnTo>
                <a:lnTo>
                  <a:pt x="39770" y="49010"/>
                </a:lnTo>
                <a:lnTo>
                  <a:pt x="39780" y="49010"/>
                </a:lnTo>
                <a:lnTo>
                  <a:pt x="39790" y="49000"/>
                </a:lnTo>
                <a:lnTo>
                  <a:pt x="39800" y="49000"/>
                </a:lnTo>
                <a:lnTo>
                  <a:pt x="39810" y="49000"/>
                </a:lnTo>
                <a:lnTo>
                  <a:pt x="39820" y="49000"/>
                </a:lnTo>
                <a:lnTo>
                  <a:pt x="39820" y="49010"/>
                </a:lnTo>
                <a:lnTo>
                  <a:pt x="39830" y="49010"/>
                </a:lnTo>
                <a:lnTo>
                  <a:pt x="39840" y="49010"/>
                </a:lnTo>
                <a:lnTo>
                  <a:pt x="39840" y="49000"/>
                </a:lnTo>
                <a:lnTo>
                  <a:pt x="39850" y="49000"/>
                </a:lnTo>
                <a:lnTo>
                  <a:pt x="39860" y="49000"/>
                </a:lnTo>
                <a:lnTo>
                  <a:pt x="39880" y="49000"/>
                </a:lnTo>
                <a:lnTo>
                  <a:pt x="39890" y="49000"/>
                </a:lnTo>
                <a:lnTo>
                  <a:pt x="39890" y="48990"/>
                </a:lnTo>
                <a:lnTo>
                  <a:pt x="39900" y="48990"/>
                </a:lnTo>
                <a:lnTo>
                  <a:pt x="39910" y="49000"/>
                </a:lnTo>
                <a:lnTo>
                  <a:pt x="39920" y="49000"/>
                </a:lnTo>
                <a:lnTo>
                  <a:pt x="39920" y="48990"/>
                </a:lnTo>
                <a:lnTo>
                  <a:pt x="39930" y="48990"/>
                </a:lnTo>
                <a:lnTo>
                  <a:pt x="39940" y="48990"/>
                </a:lnTo>
                <a:lnTo>
                  <a:pt x="39950" y="48990"/>
                </a:lnTo>
                <a:lnTo>
                  <a:pt x="39950" y="48980"/>
                </a:lnTo>
                <a:lnTo>
                  <a:pt x="39960" y="48980"/>
                </a:lnTo>
                <a:lnTo>
                  <a:pt x="39970" y="48980"/>
                </a:lnTo>
                <a:lnTo>
                  <a:pt x="39980" y="48980"/>
                </a:lnTo>
                <a:lnTo>
                  <a:pt x="39990" y="48970"/>
                </a:lnTo>
                <a:lnTo>
                  <a:pt x="40000" y="48970"/>
                </a:lnTo>
                <a:lnTo>
                  <a:pt x="40010" y="48970"/>
                </a:lnTo>
                <a:lnTo>
                  <a:pt x="40020" y="48970"/>
                </a:lnTo>
                <a:lnTo>
                  <a:pt x="40030" y="48970"/>
                </a:lnTo>
                <a:lnTo>
                  <a:pt x="40040" y="48960"/>
                </a:lnTo>
                <a:lnTo>
                  <a:pt x="40050" y="48960"/>
                </a:lnTo>
                <a:lnTo>
                  <a:pt x="40060" y="48960"/>
                </a:lnTo>
                <a:lnTo>
                  <a:pt x="40070" y="48960"/>
                </a:lnTo>
                <a:lnTo>
                  <a:pt x="40080" y="48960"/>
                </a:lnTo>
                <a:lnTo>
                  <a:pt x="40090" y="48960"/>
                </a:lnTo>
                <a:lnTo>
                  <a:pt x="40100" y="48960"/>
                </a:lnTo>
                <a:lnTo>
                  <a:pt x="40110" y="48960"/>
                </a:lnTo>
                <a:lnTo>
                  <a:pt x="40110" y="48950"/>
                </a:lnTo>
                <a:lnTo>
                  <a:pt x="40120" y="48950"/>
                </a:lnTo>
                <a:lnTo>
                  <a:pt x="40130" y="48960"/>
                </a:lnTo>
                <a:lnTo>
                  <a:pt x="40140" y="48960"/>
                </a:lnTo>
                <a:lnTo>
                  <a:pt x="40150" y="48950"/>
                </a:lnTo>
                <a:lnTo>
                  <a:pt x="40160" y="48960"/>
                </a:lnTo>
                <a:lnTo>
                  <a:pt x="40170" y="48960"/>
                </a:lnTo>
                <a:lnTo>
                  <a:pt x="40180" y="48950"/>
                </a:lnTo>
                <a:lnTo>
                  <a:pt x="40190" y="48950"/>
                </a:lnTo>
                <a:lnTo>
                  <a:pt x="40190" y="48960"/>
                </a:lnTo>
                <a:lnTo>
                  <a:pt x="40200" y="48960"/>
                </a:lnTo>
                <a:lnTo>
                  <a:pt x="40210" y="48960"/>
                </a:lnTo>
                <a:lnTo>
                  <a:pt x="40220" y="48950"/>
                </a:lnTo>
                <a:lnTo>
                  <a:pt x="40230" y="48950"/>
                </a:lnTo>
                <a:lnTo>
                  <a:pt x="40240" y="48950"/>
                </a:lnTo>
                <a:lnTo>
                  <a:pt x="40240" y="48940"/>
                </a:lnTo>
                <a:lnTo>
                  <a:pt x="40250" y="48940"/>
                </a:lnTo>
                <a:lnTo>
                  <a:pt x="40260" y="48940"/>
                </a:lnTo>
                <a:lnTo>
                  <a:pt x="40270" y="48940"/>
                </a:lnTo>
                <a:lnTo>
                  <a:pt x="40280" y="48940"/>
                </a:lnTo>
                <a:lnTo>
                  <a:pt x="40290" y="48940"/>
                </a:lnTo>
                <a:lnTo>
                  <a:pt x="40300" y="48930"/>
                </a:lnTo>
                <a:lnTo>
                  <a:pt x="40310" y="48930"/>
                </a:lnTo>
                <a:lnTo>
                  <a:pt x="40310" y="48940"/>
                </a:lnTo>
                <a:lnTo>
                  <a:pt x="40320" y="48940"/>
                </a:lnTo>
                <a:lnTo>
                  <a:pt x="40330" y="48940"/>
                </a:lnTo>
                <a:lnTo>
                  <a:pt x="40340" y="48940"/>
                </a:lnTo>
                <a:lnTo>
                  <a:pt x="40350" y="48940"/>
                </a:lnTo>
                <a:lnTo>
                  <a:pt x="40360" y="48940"/>
                </a:lnTo>
                <a:lnTo>
                  <a:pt x="40370" y="48940"/>
                </a:lnTo>
                <a:lnTo>
                  <a:pt x="40380" y="48940"/>
                </a:lnTo>
                <a:lnTo>
                  <a:pt x="40390" y="48940"/>
                </a:lnTo>
                <a:lnTo>
                  <a:pt x="40390" y="48950"/>
                </a:lnTo>
                <a:lnTo>
                  <a:pt x="40380" y="48950"/>
                </a:lnTo>
                <a:lnTo>
                  <a:pt x="40380" y="48960"/>
                </a:lnTo>
                <a:lnTo>
                  <a:pt x="40390" y="48960"/>
                </a:lnTo>
                <a:lnTo>
                  <a:pt x="40400" y="48960"/>
                </a:lnTo>
                <a:lnTo>
                  <a:pt x="40410" y="48960"/>
                </a:lnTo>
                <a:lnTo>
                  <a:pt x="40420" y="48960"/>
                </a:lnTo>
                <a:lnTo>
                  <a:pt x="40430" y="48960"/>
                </a:lnTo>
                <a:lnTo>
                  <a:pt x="40440" y="48960"/>
                </a:lnTo>
                <a:lnTo>
                  <a:pt x="40440" y="48970"/>
                </a:lnTo>
                <a:lnTo>
                  <a:pt x="40440" y="48980"/>
                </a:lnTo>
                <a:lnTo>
                  <a:pt x="40440" y="48990"/>
                </a:lnTo>
                <a:lnTo>
                  <a:pt x="40450" y="49000"/>
                </a:lnTo>
                <a:lnTo>
                  <a:pt x="40460" y="49010"/>
                </a:lnTo>
                <a:lnTo>
                  <a:pt x="40470" y="49010"/>
                </a:lnTo>
                <a:lnTo>
                  <a:pt x="40470" y="49020"/>
                </a:lnTo>
                <a:lnTo>
                  <a:pt x="40460" y="49020"/>
                </a:lnTo>
                <a:lnTo>
                  <a:pt x="40460" y="49030"/>
                </a:lnTo>
                <a:lnTo>
                  <a:pt x="40460" y="49040"/>
                </a:lnTo>
                <a:lnTo>
                  <a:pt x="40450" y="49050"/>
                </a:lnTo>
                <a:lnTo>
                  <a:pt x="40450" y="49060"/>
                </a:lnTo>
                <a:lnTo>
                  <a:pt x="40440" y="49060"/>
                </a:lnTo>
                <a:lnTo>
                  <a:pt x="40430" y="49070"/>
                </a:lnTo>
                <a:lnTo>
                  <a:pt x="40430" y="49080"/>
                </a:lnTo>
                <a:lnTo>
                  <a:pt x="40430" y="49090"/>
                </a:lnTo>
                <a:lnTo>
                  <a:pt x="40430" y="49100"/>
                </a:lnTo>
                <a:lnTo>
                  <a:pt x="40420" y="49100"/>
                </a:lnTo>
                <a:lnTo>
                  <a:pt x="40420" y="49110"/>
                </a:lnTo>
                <a:lnTo>
                  <a:pt x="40410" y="49120"/>
                </a:lnTo>
                <a:lnTo>
                  <a:pt x="40410" y="49130"/>
                </a:lnTo>
                <a:lnTo>
                  <a:pt x="40410" y="49140"/>
                </a:lnTo>
                <a:lnTo>
                  <a:pt x="40420" y="49140"/>
                </a:lnTo>
                <a:lnTo>
                  <a:pt x="40420" y="49150"/>
                </a:lnTo>
                <a:lnTo>
                  <a:pt x="40410" y="49160"/>
                </a:lnTo>
                <a:lnTo>
                  <a:pt x="40410" y="49170"/>
                </a:lnTo>
                <a:lnTo>
                  <a:pt x="40410" y="49180"/>
                </a:lnTo>
                <a:lnTo>
                  <a:pt x="40410" y="49190"/>
                </a:lnTo>
                <a:lnTo>
                  <a:pt x="40410" y="49200"/>
                </a:lnTo>
                <a:lnTo>
                  <a:pt x="40410" y="49210"/>
                </a:lnTo>
                <a:lnTo>
                  <a:pt x="40410" y="49220"/>
                </a:lnTo>
                <a:lnTo>
                  <a:pt x="40410" y="49230"/>
                </a:lnTo>
                <a:lnTo>
                  <a:pt x="40410" y="49240"/>
                </a:lnTo>
                <a:lnTo>
                  <a:pt x="40420" y="49240"/>
                </a:lnTo>
                <a:lnTo>
                  <a:pt x="40420" y="49250"/>
                </a:lnTo>
                <a:lnTo>
                  <a:pt x="40420" y="49260"/>
                </a:lnTo>
                <a:lnTo>
                  <a:pt x="40420" y="49270"/>
                </a:lnTo>
                <a:lnTo>
                  <a:pt x="40420" y="49280"/>
                </a:lnTo>
                <a:lnTo>
                  <a:pt x="40420" y="49290"/>
                </a:lnTo>
                <a:lnTo>
                  <a:pt x="40420" y="49300"/>
                </a:lnTo>
                <a:lnTo>
                  <a:pt x="40420" y="49310"/>
                </a:lnTo>
                <a:lnTo>
                  <a:pt x="40420" y="49320"/>
                </a:lnTo>
                <a:lnTo>
                  <a:pt x="40420" y="49330"/>
                </a:lnTo>
                <a:lnTo>
                  <a:pt x="40420" y="49340"/>
                </a:lnTo>
                <a:lnTo>
                  <a:pt x="40420" y="49350"/>
                </a:lnTo>
                <a:lnTo>
                  <a:pt x="40410" y="49350"/>
                </a:lnTo>
                <a:lnTo>
                  <a:pt x="40410" y="49360"/>
                </a:lnTo>
                <a:lnTo>
                  <a:pt x="40400" y="49360"/>
                </a:lnTo>
                <a:lnTo>
                  <a:pt x="40400" y="49370"/>
                </a:lnTo>
                <a:lnTo>
                  <a:pt x="40400" y="49380"/>
                </a:lnTo>
                <a:lnTo>
                  <a:pt x="40400" y="49390"/>
                </a:lnTo>
                <a:lnTo>
                  <a:pt x="40400" y="49400"/>
                </a:lnTo>
                <a:lnTo>
                  <a:pt x="40400" y="49410"/>
                </a:lnTo>
                <a:lnTo>
                  <a:pt x="40390" y="49420"/>
                </a:lnTo>
                <a:lnTo>
                  <a:pt x="40390" y="49430"/>
                </a:lnTo>
                <a:lnTo>
                  <a:pt x="40390" y="49440"/>
                </a:lnTo>
                <a:lnTo>
                  <a:pt x="40390" y="49450"/>
                </a:lnTo>
                <a:lnTo>
                  <a:pt x="40390" y="49460"/>
                </a:lnTo>
                <a:lnTo>
                  <a:pt x="40380" y="49470"/>
                </a:lnTo>
                <a:lnTo>
                  <a:pt x="40380" y="49480"/>
                </a:lnTo>
                <a:lnTo>
                  <a:pt x="40370" y="49480"/>
                </a:lnTo>
                <a:lnTo>
                  <a:pt x="40360" y="49530"/>
                </a:lnTo>
                <a:lnTo>
                  <a:pt x="39970" y="49940"/>
                </a:lnTo>
                <a:lnTo>
                  <a:pt x="39690" y="50320"/>
                </a:lnTo>
                <a:lnTo>
                  <a:pt x="39550" y="50510"/>
                </a:lnTo>
                <a:lnTo>
                  <a:pt x="39460" y="50630"/>
                </a:lnTo>
                <a:lnTo>
                  <a:pt x="39270" y="50870"/>
                </a:lnTo>
                <a:lnTo>
                  <a:pt x="39260" y="50880"/>
                </a:lnTo>
                <a:lnTo>
                  <a:pt x="38630" y="51460"/>
                </a:lnTo>
                <a:lnTo>
                  <a:pt x="38410" y="51660"/>
                </a:lnTo>
                <a:lnTo>
                  <a:pt x="38330" y="51740"/>
                </a:lnTo>
                <a:lnTo>
                  <a:pt x="38240" y="51830"/>
                </a:lnTo>
                <a:lnTo>
                  <a:pt x="38090" y="51970"/>
                </a:lnTo>
                <a:lnTo>
                  <a:pt x="37840" y="52200"/>
                </a:lnTo>
                <a:lnTo>
                  <a:pt x="37810" y="52220"/>
                </a:lnTo>
                <a:lnTo>
                  <a:pt x="37500" y="52510"/>
                </a:lnTo>
                <a:lnTo>
                  <a:pt x="37390" y="52610"/>
                </a:lnTo>
                <a:lnTo>
                  <a:pt x="37250" y="52740"/>
                </a:lnTo>
                <a:lnTo>
                  <a:pt x="37150" y="52790"/>
                </a:lnTo>
                <a:lnTo>
                  <a:pt x="36670" y="53020"/>
                </a:lnTo>
                <a:lnTo>
                  <a:pt x="36440" y="53120"/>
                </a:lnTo>
                <a:lnTo>
                  <a:pt x="36300" y="53170"/>
                </a:lnTo>
                <a:lnTo>
                  <a:pt x="36210" y="53250"/>
                </a:lnTo>
                <a:lnTo>
                  <a:pt x="36180" y="53280"/>
                </a:lnTo>
                <a:lnTo>
                  <a:pt x="35360" y="53990"/>
                </a:lnTo>
                <a:lnTo>
                  <a:pt x="34360" y="54850"/>
                </a:lnTo>
                <a:lnTo>
                  <a:pt x="33630" y="55430"/>
                </a:lnTo>
                <a:lnTo>
                  <a:pt x="33140" y="55880"/>
                </a:lnTo>
                <a:lnTo>
                  <a:pt x="32860" y="56080"/>
                </a:lnTo>
                <a:lnTo>
                  <a:pt x="32620" y="56290"/>
                </a:lnTo>
                <a:lnTo>
                  <a:pt x="32410" y="56430"/>
                </a:lnTo>
                <a:lnTo>
                  <a:pt x="31960" y="56600"/>
                </a:lnTo>
                <a:lnTo>
                  <a:pt x="31490" y="56780"/>
                </a:lnTo>
                <a:lnTo>
                  <a:pt x="31230" y="56850"/>
                </a:lnTo>
                <a:lnTo>
                  <a:pt x="31100" y="56660"/>
                </a:lnTo>
                <a:lnTo>
                  <a:pt x="30970" y="56440"/>
                </a:lnTo>
                <a:lnTo>
                  <a:pt x="30450" y="55610"/>
                </a:lnTo>
                <a:lnTo>
                  <a:pt x="30330" y="55430"/>
                </a:lnTo>
                <a:lnTo>
                  <a:pt x="30290" y="55360"/>
                </a:lnTo>
                <a:lnTo>
                  <a:pt x="30220" y="55250"/>
                </a:lnTo>
                <a:lnTo>
                  <a:pt x="30110" y="55060"/>
                </a:lnTo>
                <a:lnTo>
                  <a:pt x="29970" y="54720"/>
                </a:lnTo>
                <a:lnTo>
                  <a:pt x="29880" y="54490"/>
                </a:lnTo>
                <a:lnTo>
                  <a:pt x="29860" y="54440"/>
                </a:lnTo>
                <a:lnTo>
                  <a:pt x="29830" y="54360"/>
                </a:lnTo>
                <a:lnTo>
                  <a:pt x="29730" y="54140"/>
                </a:lnTo>
                <a:lnTo>
                  <a:pt x="29730" y="54130"/>
                </a:lnTo>
                <a:lnTo>
                  <a:pt x="29750" y="53770"/>
                </a:lnTo>
                <a:lnTo>
                  <a:pt x="29750" y="53760"/>
                </a:lnTo>
                <a:lnTo>
                  <a:pt x="29760" y="53630"/>
                </a:lnTo>
                <a:lnTo>
                  <a:pt x="29760" y="53620"/>
                </a:lnTo>
                <a:lnTo>
                  <a:pt x="29760" y="53600"/>
                </a:lnTo>
                <a:lnTo>
                  <a:pt x="29760" y="53590"/>
                </a:lnTo>
                <a:lnTo>
                  <a:pt x="29750" y="53580"/>
                </a:lnTo>
                <a:lnTo>
                  <a:pt x="29690" y="53520"/>
                </a:lnTo>
                <a:lnTo>
                  <a:pt x="29660" y="53480"/>
                </a:lnTo>
                <a:lnTo>
                  <a:pt x="29650" y="53470"/>
                </a:lnTo>
                <a:lnTo>
                  <a:pt x="29640" y="53470"/>
                </a:lnTo>
                <a:lnTo>
                  <a:pt x="29610" y="53400"/>
                </a:lnTo>
                <a:lnTo>
                  <a:pt x="29560" y="53290"/>
                </a:lnTo>
                <a:lnTo>
                  <a:pt x="29470" y="53130"/>
                </a:lnTo>
                <a:lnTo>
                  <a:pt x="29440" y="53060"/>
                </a:lnTo>
                <a:lnTo>
                  <a:pt x="29510" y="52930"/>
                </a:lnTo>
                <a:lnTo>
                  <a:pt x="29530" y="52920"/>
                </a:lnTo>
                <a:lnTo>
                  <a:pt x="29640" y="52880"/>
                </a:lnTo>
                <a:lnTo>
                  <a:pt x="29610" y="52850"/>
                </a:lnTo>
                <a:lnTo>
                  <a:pt x="29650" y="52810"/>
                </a:lnTo>
                <a:lnTo>
                  <a:pt x="29370" y="52530"/>
                </a:lnTo>
                <a:lnTo>
                  <a:pt x="29020" y="52210"/>
                </a:lnTo>
                <a:lnTo>
                  <a:pt x="29170" y="51870"/>
                </a:lnTo>
                <a:lnTo>
                  <a:pt x="29200" y="51820"/>
                </a:lnTo>
                <a:lnTo>
                  <a:pt x="29180" y="51740"/>
                </a:lnTo>
                <a:lnTo>
                  <a:pt x="29090" y="51400"/>
                </a:lnTo>
                <a:lnTo>
                  <a:pt x="28950" y="50960"/>
                </a:lnTo>
                <a:lnTo>
                  <a:pt x="28970" y="50930"/>
                </a:lnTo>
                <a:lnTo>
                  <a:pt x="29010" y="50840"/>
                </a:lnTo>
                <a:lnTo>
                  <a:pt x="29020" y="50800"/>
                </a:lnTo>
                <a:lnTo>
                  <a:pt x="29050" y="50750"/>
                </a:lnTo>
                <a:lnTo>
                  <a:pt x="29140" y="50550"/>
                </a:lnTo>
                <a:lnTo>
                  <a:pt x="29130" y="50090"/>
                </a:lnTo>
                <a:lnTo>
                  <a:pt x="29270" y="49560"/>
                </a:lnTo>
                <a:lnTo>
                  <a:pt x="29280" y="49550"/>
                </a:lnTo>
                <a:lnTo>
                  <a:pt x="29270" y="49540"/>
                </a:lnTo>
                <a:lnTo>
                  <a:pt x="29270" y="49430"/>
                </a:lnTo>
                <a:lnTo>
                  <a:pt x="29130" y="49100"/>
                </a:lnTo>
                <a:lnTo>
                  <a:pt x="29170" y="49050"/>
                </a:lnTo>
                <a:lnTo>
                  <a:pt x="29190" y="48930"/>
                </a:lnTo>
                <a:lnTo>
                  <a:pt x="29190" y="48920"/>
                </a:lnTo>
                <a:lnTo>
                  <a:pt x="29300" y="48850"/>
                </a:lnTo>
                <a:lnTo>
                  <a:pt x="29420" y="48740"/>
                </a:lnTo>
                <a:lnTo>
                  <a:pt x="29470" y="48710"/>
                </a:lnTo>
                <a:lnTo>
                  <a:pt x="29490" y="48680"/>
                </a:lnTo>
                <a:lnTo>
                  <a:pt x="29530" y="48660"/>
                </a:lnTo>
                <a:lnTo>
                  <a:pt x="29530" y="48650"/>
                </a:lnTo>
                <a:lnTo>
                  <a:pt x="29530" y="48640"/>
                </a:lnTo>
                <a:lnTo>
                  <a:pt x="29550" y="48590"/>
                </a:lnTo>
                <a:lnTo>
                  <a:pt x="29580" y="48550"/>
                </a:lnTo>
                <a:lnTo>
                  <a:pt x="29610" y="48500"/>
                </a:lnTo>
                <a:lnTo>
                  <a:pt x="29660" y="48470"/>
                </a:lnTo>
                <a:lnTo>
                  <a:pt x="29690" y="48460"/>
                </a:lnTo>
                <a:lnTo>
                  <a:pt x="29730" y="48440"/>
                </a:lnTo>
                <a:lnTo>
                  <a:pt x="29790" y="48410"/>
                </a:lnTo>
                <a:lnTo>
                  <a:pt x="29800" y="48410"/>
                </a:lnTo>
                <a:lnTo>
                  <a:pt x="29800" y="48400"/>
                </a:lnTo>
                <a:lnTo>
                  <a:pt x="29880" y="48080"/>
                </a:lnTo>
                <a:lnTo>
                  <a:pt x="29890" y="48070"/>
                </a:lnTo>
                <a:lnTo>
                  <a:pt x="29980" y="47910"/>
                </a:lnTo>
                <a:lnTo>
                  <a:pt x="30310" y="47320"/>
                </a:lnTo>
                <a:lnTo>
                  <a:pt x="31020" y="47710"/>
                </a:lnTo>
                <a:lnTo>
                  <a:pt x="31250" y="47560"/>
                </a:lnTo>
                <a:lnTo>
                  <a:pt x="31580" y="47290"/>
                </a:lnTo>
                <a:lnTo>
                  <a:pt x="31720" y="47230"/>
                </a:lnTo>
                <a:lnTo>
                  <a:pt x="31780" y="47180"/>
                </a:lnTo>
                <a:lnTo>
                  <a:pt x="31800" y="47130"/>
                </a:lnTo>
                <a:lnTo>
                  <a:pt x="31810" y="47090"/>
                </a:lnTo>
                <a:lnTo>
                  <a:pt x="31850" y="47060"/>
                </a:lnTo>
                <a:lnTo>
                  <a:pt x="31850" y="46950"/>
                </a:lnTo>
                <a:lnTo>
                  <a:pt x="31860" y="46920"/>
                </a:lnTo>
                <a:lnTo>
                  <a:pt x="31900" y="46770"/>
                </a:lnTo>
                <a:lnTo>
                  <a:pt x="31920" y="46730"/>
                </a:lnTo>
                <a:lnTo>
                  <a:pt x="31950" y="46620"/>
                </a:lnTo>
                <a:lnTo>
                  <a:pt x="32030" y="46390"/>
                </a:lnTo>
                <a:lnTo>
                  <a:pt x="32080" y="46240"/>
                </a:lnTo>
                <a:lnTo>
                  <a:pt x="32100" y="46190"/>
                </a:lnTo>
                <a:lnTo>
                  <a:pt x="32170" y="46000"/>
                </a:lnTo>
                <a:lnTo>
                  <a:pt x="32270" y="45710"/>
                </a:lnTo>
                <a:lnTo>
                  <a:pt x="32280" y="45680"/>
                </a:lnTo>
                <a:lnTo>
                  <a:pt x="32290" y="45660"/>
                </a:lnTo>
                <a:lnTo>
                  <a:pt x="32300" y="45610"/>
                </a:lnTo>
                <a:lnTo>
                  <a:pt x="32320" y="45550"/>
                </a:lnTo>
                <a:lnTo>
                  <a:pt x="32340" y="45490"/>
                </a:lnTo>
                <a:lnTo>
                  <a:pt x="32390" y="45210"/>
                </a:lnTo>
                <a:lnTo>
                  <a:pt x="32390" y="45110"/>
                </a:lnTo>
                <a:lnTo>
                  <a:pt x="32410" y="45060"/>
                </a:lnTo>
                <a:lnTo>
                  <a:pt x="32400" y="45020"/>
                </a:lnTo>
                <a:lnTo>
                  <a:pt x="32390" y="45030"/>
                </a:lnTo>
                <a:lnTo>
                  <a:pt x="32380" y="44750"/>
                </a:lnTo>
                <a:lnTo>
                  <a:pt x="32380" y="44730"/>
                </a:lnTo>
                <a:lnTo>
                  <a:pt x="32430" y="44740"/>
                </a:lnTo>
                <a:lnTo>
                  <a:pt x="32480" y="44740"/>
                </a:lnTo>
                <a:lnTo>
                  <a:pt x="32550" y="44710"/>
                </a:lnTo>
                <a:lnTo>
                  <a:pt x="32590" y="44720"/>
                </a:lnTo>
                <a:lnTo>
                  <a:pt x="32660" y="44670"/>
                </a:lnTo>
                <a:lnTo>
                  <a:pt x="32690" y="44640"/>
                </a:lnTo>
                <a:lnTo>
                  <a:pt x="32810" y="44610"/>
                </a:lnTo>
                <a:lnTo>
                  <a:pt x="32870" y="44630"/>
                </a:lnTo>
                <a:lnTo>
                  <a:pt x="32910" y="44600"/>
                </a:lnTo>
                <a:lnTo>
                  <a:pt x="32980" y="44620"/>
                </a:lnTo>
                <a:lnTo>
                  <a:pt x="33030" y="44610"/>
                </a:lnTo>
                <a:lnTo>
                  <a:pt x="33070" y="44610"/>
                </a:lnTo>
                <a:lnTo>
                  <a:pt x="33220" y="44520"/>
                </a:lnTo>
                <a:lnTo>
                  <a:pt x="33190" y="44510"/>
                </a:lnTo>
                <a:lnTo>
                  <a:pt x="33230" y="44370"/>
                </a:lnTo>
                <a:lnTo>
                  <a:pt x="33270" y="44340"/>
                </a:lnTo>
                <a:lnTo>
                  <a:pt x="33290" y="44330"/>
                </a:lnTo>
                <a:lnTo>
                  <a:pt x="33370" y="44300"/>
                </a:lnTo>
                <a:lnTo>
                  <a:pt x="33380" y="44250"/>
                </a:lnTo>
                <a:lnTo>
                  <a:pt x="33440" y="44200"/>
                </a:lnTo>
                <a:lnTo>
                  <a:pt x="33600" y="44210"/>
                </a:lnTo>
                <a:lnTo>
                  <a:pt x="33730" y="44140"/>
                </a:lnTo>
                <a:lnTo>
                  <a:pt x="33750" y="44130"/>
                </a:lnTo>
                <a:lnTo>
                  <a:pt x="33900" y="44080"/>
                </a:lnTo>
                <a:lnTo>
                  <a:pt x="33930" y="44100"/>
                </a:lnTo>
                <a:lnTo>
                  <a:pt x="33980" y="44080"/>
                </a:lnTo>
                <a:lnTo>
                  <a:pt x="34060" y="43900"/>
                </a:lnTo>
                <a:lnTo>
                  <a:pt x="34300" y="43640"/>
                </a:lnTo>
                <a:lnTo>
                  <a:pt x="34310" y="43640"/>
                </a:lnTo>
                <a:lnTo>
                  <a:pt x="34340" y="43630"/>
                </a:lnTo>
                <a:lnTo>
                  <a:pt x="34380" y="43620"/>
                </a:lnTo>
                <a:lnTo>
                  <a:pt x="34620" y="43590"/>
                </a:lnTo>
                <a:lnTo>
                  <a:pt x="34610" y="43550"/>
                </a:lnTo>
                <a:lnTo>
                  <a:pt x="34630" y="43550"/>
                </a:lnTo>
                <a:lnTo>
                  <a:pt x="34690" y="43430"/>
                </a:lnTo>
                <a:lnTo>
                  <a:pt x="34700" y="43420"/>
                </a:lnTo>
                <a:lnTo>
                  <a:pt x="34710" y="43380"/>
                </a:lnTo>
                <a:lnTo>
                  <a:pt x="34730" y="43350"/>
                </a:lnTo>
                <a:lnTo>
                  <a:pt x="34830" y="43380"/>
                </a:lnTo>
                <a:lnTo>
                  <a:pt x="34890" y="43410"/>
                </a:lnTo>
                <a:lnTo>
                  <a:pt x="34920" y="43390"/>
                </a:lnTo>
                <a:lnTo>
                  <a:pt x="34950" y="43380"/>
                </a:lnTo>
                <a:lnTo>
                  <a:pt x="34960" y="43380"/>
                </a:lnTo>
                <a:lnTo>
                  <a:pt x="35060" y="43400"/>
                </a:lnTo>
                <a:lnTo>
                  <a:pt x="35050" y="43360"/>
                </a:lnTo>
                <a:lnTo>
                  <a:pt x="35080" y="43320"/>
                </a:lnTo>
                <a:lnTo>
                  <a:pt x="35250" y="43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