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Tataouine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Tunisia • State Map | Fully Editable Vector Shape</a:t>
            </a:r>
          </a:p>
        </p:txBody>
      </p:sp>
      <p:sp>
        <p:nvSpPr>
          <p:cNvPr id="101" name="Tataoui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37580" y="68150"/>
                </a:moveTo>
                <a:lnTo>
                  <a:pt x="37660" y="68110"/>
                </a:lnTo>
                <a:lnTo>
                  <a:pt x="37920" y="68070"/>
                </a:lnTo>
                <a:lnTo>
                  <a:pt x="38090" y="68060"/>
                </a:lnTo>
                <a:lnTo>
                  <a:pt x="38360" y="68010"/>
                </a:lnTo>
                <a:lnTo>
                  <a:pt x="38550" y="67970"/>
                </a:lnTo>
                <a:lnTo>
                  <a:pt x="38830" y="67930"/>
                </a:lnTo>
                <a:lnTo>
                  <a:pt x="39050" y="67920"/>
                </a:lnTo>
                <a:lnTo>
                  <a:pt x="39220" y="67880"/>
                </a:lnTo>
                <a:lnTo>
                  <a:pt x="39520" y="67820"/>
                </a:lnTo>
                <a:lnTo>
                  <a:pt x="39580" y="67810"/>
                </a:lnTo>
                <a:lnTo>
                  <a:pt x="40050" y="67720"/>
                </a:lnTo>
                <a:lnTo>
                  <a:pt x="40400" y="67670"/>
                </a:lnTo>
                <a:lnTo>
                  <a:pt x="40710" y="67610"/>
                </a:lnTo>
                <a:lnTo>
                  <a:pt x="42190" y="67380"/>
                </a:lnTo>
                <a:lnTo>
                  <a:pt x="42560" y="67300"/>
                </a:lnTo>
                <a:lnTo>
                  <a:pt x="42940" y="67230"/>
                </a:lnTo>
                <a:lnTo>
                  <a:pt x="44190" y="66960"/>
                </a:lnTo>
                <a:lnTo>
                  <a:pt x="44280" y="66960"/>
                </a:lnTo>
                <a:lnTo>
                  <a:pt x="44360" y="66970"/>
                </a:lnTo>
                <a:lnTo>
                  <a:pt x="44600" y="66900"/>
                </a:lnTo>
                <a:lnTo>
                  <a:pt x="44850" y="66840"/>
                </a:lnTo>
                <a:lnTo>
                  <a:pt x="45250" y="66730"/>
                </a:lnTo>
                <a:lnTo>
                  <a:pt x="45400" y="66680"/>
                </a:lnTo>
                <a:lnTo>
                  <a:pt x="46900" y="66320"/>
                </a:lnTo>
                <a:lnTo>
                  <a:pt x="47270" y="66220"/>
                </a:lnTo>
                <a:lnTo>
                  <a:pt x="47710" y="66120"/>
                </a:lnTo>
                <a:lnTo>
                  <a:pt x="47890" y="66060"/>
                </a:lnTo>
                <a:lnTo>
                  <a:pt x="48820" y="65800"/>
                </a:lnTo>
                <a:lnTo>
                  <a:pt x="49090" y="65740"/>
                </a:lnTo>
                <a:lnTo>
                  <a:pt x="49200" y="65690"/>
                </a:lnTo>
                <a:lnTo>
                  <a:pt x="49320" y="65640"/>
                </a:lnTo>
                <a:lnTo>
                  <a:pt x="49530" y="65510"/>
                </a:lnTo>
                <a:lnTo>
                  <a:pt x="49690" y="65390"/>
                </a:lnTo>
                <a:lnTo>
                  <a:pt x="49860" y="65220"/>
                </a:lnTo>
                <a:lnTo>
                  <a:pt x="49950" y="65140"/>
                </a:lnTo>
                <a:lnTo>
                  <a:pt x="49970" y="65140"/>
                </a:lnTo>
                <a:lnTo>
                  <a:pt x="49990" y="65150"/>
                </a:lnTo>
                <a:lnTo>
                  <a:pt x="50000" y="65170"/>
                </a:lnTo>
                <a:lnTo>
                  <a:pt x="50020" y="65160"/>
                </a:lnTo>
                <a:lnTo>
                  <a:pt x="50030" y="65150"/>
                </a:lnTo>
                <a:lnTo>
                  <a:pt x="50040" y="65140"/>
                </a:lnTo>
                <a:lnTo>
                  <a:pt x="50050" y="65130"/>
                </a:lnTo>
                <a:lnTo>
                  <a:pt x="50060" y="65120"/>
                </a:lnTo>
                <a:lnTo>
                  <a:pt x="50060" y="65110"/>
                </a:lnTo>
                <a:lnTo>
                  <a:pt x="50080" y="65110"/>
                </a:lnTo>
                <a:lnTo>
                  <a:pt x="50100" y="65110"/>
                </a:lnTo>
                <a:lnTo>
                  <a:pt x="50120" y="65110"/>
                </a:lnTo>
                <a:lnTo>
                  <a:pt x="50140" y="65120"/>
                </a:lnTo>
                <a:lnTo>
                  <a:pt x="50170" y="65120"/>
                </a:lnTo>
                <a:lnTo>
                  <a:pt x="50190" y="65120"/>
                </a:lnTo>
                <a:lnTo>
                  <a:pt x="50220" y="65110"/>
                </a:lnTo>
                <a:lnTo>
                  <a:pt x="50240" y="65100"/>
                </a:lnTo>
                <a:lnTo>
                  <a:pt x="50240" y="65080"/>
                </a:lnTo>
                <a:lnTo>
                  <a:pt x="50240" y="65070"/>
                </a:lnTo>
                <a:lnTo>
                  <a:pt x="50250" y="65070"/>
                </a:lnTo>
                <a:lnTo>
                  <a:pt x="50270" y="65070"/>
                </a:lnTo>
                <a:lnTo>
                  <a:pt x="50280" y="65070"/>
                </a:lnTo>
                <a:lnTo>
                  <a:pt x="50300" y="65090"/>
                </a:lnTo>
                <a:lnTo>
                  <a:pt x="50310" y="65100"/>
                </a:lnTo>
                <a:lnTo>
                  <a:pt x="50320" y="65120"/>
                </a:lnTo>
                <a:lnTo>
                  <a:pt x="50330" y="65130"/>
                </a:lnTo>
                <a:lnTo>
                  <a:pt x="50350" y="65130"/>
                </a:lnTo>
                <a:lnTo>
                  <a:pt x="50370" y="65120"/>
                </a:lnTo>
                <a:lnTo>
                  <a:pt x="50390" y="65090"/>
                </a:lnTo>
                <a:lnTo>
                  <a:pt x="50410" y="65070"/>
                </a:lnTo>
                <a:lnTo>
                  <a:pt x="50430" y="65060"/>
                </a:lnTo>
                <a:lnTo>
                  <a:pt x="50440" y="65030"/>
                </a:lnTo>
                <a:lnTo>
                  <a:pt x="50470" y="65000"/>
                </a:lnTo>
                <a:lnTo>
                  <a:pt x="50500" y="64990"/>
                </a:lnTo>
                <a:lnTo>
                  <a:pt x="50540" y="64990"/>
                </a:lnTo>
                <a:lnTo>
                  <a:pt x="50600" y="64980"/>
                </a:lnTo>
                <a:lnTo>
                  <a:pt x="50640" y="64970"/>
                </a:lnTo>
                <a:lnTo>
                  <a:pt x="50680" y="64960"/>
                </a:lnTo>
                <a:lnTo>
                  <a:pt x="50720" y="64950"/>
                </a:lnTo>
                <a:lnTo>
                  <a:pt x="50740" y="64940"/>
                </a:lnTo>
                <a:lnTo>
                  <a:pt x="50750" y="64920"/>
                </a:lnTo>
                <a:lnTo>
                  <a:pt x="50760" y="64900"/>
                </a:lnTo>
                <a:lnTo>
                  <a:pt x="50770" y="64890"/>
                </a:lnTo>
                <a:lnTo>
                  <a:pt x="50770" y="64880"/>
                </a:lnTo>
                <a:lnTo>
                  <a:pt x="50780" y="64870"/>
                </a:lnTo>
                <a:lnTo>
                  <a:pt x="50800" y="64880"/>
                </a:lnTo>
                <a:lnTo>
                  <a:pt x="50810" y="64890"/>
                </a:lnTo>
                <a:lnTo>
                  <a:pt x="50840" y="64900"/>
                </a:lnTo>
                <a:lnTo>
                  <a:pt x="50860" y="64910"/>
                </a:lnTo>
                <a:lnTo>
                  <a:pt x="50890" y="64910"/>
                </a:lnTo>
                <a:lnTo>
                  <a:pt x="50910" y="64900"/>
                </a:lnTo>
                <a:lnTo>
                  <a:pt x="50910" y="64890"/>
                </a:lnTo>
                <a:lnTo>
                  <a:pt x="50910" y="64870"/>
                </a:lnTo>
                <a:lnTo>
                  <a:pt x="50920" y="64850"/>
                </a:lnTo>
                <a:lnTo>
                  <a:pt x="50950" y="64830"/>
                </a:lnTo>
                <a:lnTo>
                  <a:pt x="50980" y="64820"/>
                </a:lnTo>
                <a:lnTo>
                  <a:pt x="51010" y="64820"/>
                </a:lnTo>
                <a:lnTo>
                  <a:pt x="51050" y="64820"/>
                </a:lnTo>
                <a:lnTo>
                  <a:pt x="51090" y="64820"/>
                </a:lnTo>
                <a:lnTo>
                  <a:pt x="51110" y="64820"/>
                </a:lnTo>
                <a:lnTo>
                  <a:pt x="51150" y="64810"/>
                </a:lnTo>
                <a:lnTo>
                  <a:pt x="51170" y="64800"/>
                </a:lnTo>
                <a:lnTo>
                  <a:pt x="51180" y="64790"/>
                </a:lnTo>
                <a:lnTo>
                  <a:pt x="51180" y="64770"/>
                </a:lnTo>
                <a:lnTo>
                  <a:pt x="51180" y="64750"/>
                </a:lnTo>
                <a:lnTo>
                  <a:pt x="51170" y="64730"/>
                </a:lnTo>
                <a:lnTo>
                  <a:pt x="51170" y="64720"/>
                </a:lnTo>
                <a:lnTo>
                  <a:pt x="51170" y="64700"/>
                </a:lnTo>
                <a:lnTo>
                  <a:pt x="51170" y="64690"/>
                </a:lnTo>
                <a:lnTo>
                  <a:pt x="51180" y="64680"/>
                </a:lnTo>
                <a:lnTo>
                  <a:pt x="51200" y="64680"/>
                </a:lnTo>
                <a:lnTo>
                  <a:pt x="51230" y="64680"/>
                </a:lnTo>
                <a:lnTo>
                  <a:pt x="51250" y="64680"/>
                </a:lnTo>
                <a:lnTo>
                  <a:pt x="51280" y="64680"/>
                </a:lnTo>
                <a:lnTo>
                  <a:pt x="51310" y="64670"/>
                </a:lnTo>
                <a:lnTo>
                  <a:pt x="51330" y="64670"/>
                </a:lnTo>
                <a:lnTo>
                  <a:pt x="51340" y="64670"/>
                </a:lnTo>
                <a:lnTo>
                  <a:pt x="51350" y="64670"/>
                </a:lnTo>
                <a:lnTo>
                  <a:pt x="51360" y="64650"/>
                </a:lnTo>
                <a:lnTo>
                  <a:pt x="51380" y="64610"/>
                </a:lnTo>
                <a:lnTo>
                  <a:pt x="51410" y="64600"/>
                </a:lnTo>
                <a:lnTo>
                  <a:pt x="51440" y="64590"/>
                </a:lnTo>
                <a:lnTo>
                  <a:pt x="51480" y="64590"/>
                </a:lnTo>
                <a:lnTo>
                  <a:pt x="51500" y="64590"/>
                </a:lnTo>
                <a:lnTo>
                  <a:pt x="51510" y="64590"/>
                </a:lnTo>
                <a:lnTo>
                  <a:pt x="51530" y="64610"/>
                </a:lnTo>
                <a:lnTo>
                  <a:pt x="51540" y="64620"/>
                </a:lnTo>
                <a:lnTo>
                  <a:pt x="51540" y="64630"/>
                </a:lnTo>
                <a:lnTo>
                  <a:pt x="51540" y="64650"/>
                </a:lnTo>
                <a:lnTo>
                  <a:pt x="51540" y="64660"/>
                </a:lnTo>
                <a:lnTo>
                  <a:pt x="51550" y="64660"/>
                </a:lnTo>
                <a:lnTo>
                  <a:pt x="51560" y="64660"/>
                </a:lnTo>
                <a:lnTo>
                  <a:pt x="51580" y="64660"/>
                </a:lnTo>
                <a:lnTo>
                  <a:pt x="51610" y="64640"/>
                </a:lnTo>
                <a:lnTo>
                  <a:pt x="51630" y="64630"/>
                </a:lnTo>
                <a:lnTo>
                  <a:pt x="51640" y="64620"/>
                </a:lnTo>
                <a:lnTo>
                  <a:pt x="51650" y="64620"/>
                </a:lnTo>
                <a:lnTo>
                  <a:pt x="51680" y="64640"/>
                </a:lnTo>
                <a:lnTo>
                  <a:pt x="51700" y="64640"/>
                </a:lnTo>
                <a:lnTo>
                  <a:pt x="51720" y="64650"/>
                </a:lnTo>
                <a:lnTo>
                  <a:pt x="51730" y="64650"/>
                </a:lnTo>
                <a:lnTo>
                  <a:pt x="51750" y="64640"/>
                </a:lnTo>
                <a:lnTo>
                  <a:pt x="51760" y="64630"/>
                </a:lnTo>
                <a:lnTo>
                  <a:pt x="51790" y="64630"/>
                </a:lnTo>
                <a:lnTo>
                  <a:pt x="51830" y="64630"/>
                </a:lnTo>
                <a:lnTo>
                  <a:pt x="51850" y="64650"/>
                </a:lnTo>
                <a:lnTo>
                  <a:pt x="51860" y="64660"/>
                </a:lnTo>
                <a:lnTo>
                  <a:pt x="51870" y="64680"/>
                </a:lnTo>
                <a:lnTo>
                  <a:pt x="51880" y="64700"/>
                </a:lnTo>
                <a:lnTo>
                  <a:pt x="51880" y="64720"/>
                </a:lnTo>
                <a:lnTo>
                  <a:pt x="51890" y="64730"/>
                </a:lnTo>
                <a:lnTo>
                  <a:pt x="51920" y="64740"/>
                </a:lnTo>
                <a:lnTo>
                  <a:pt x="51940" y="64740"/>
                </a:lnTo>
                <a:lnTo>
                  <a:pt x="51950" y="64720"/>
                </a:lnTo>
                <a:lnTo>
                  <a:pt x="51960" y="64710"/>
                </a:lnTo>
                <a:lnTo>
                  <a:pt x="51980" y="64700"/>
                </a:lnTo>
                <a:lnTo>
                  <a:pt x="51990" y="64700"/>
                </a:lnTo>
                <a:lnTo>
                  <a:pt x="52000" y="64720"/>
                </a:lnTo>
                <a:lnTo>
                  <a:pt x="52010" y="64730"/>
                </a:lnTo>
                <a:lnTo>
                  <a:pt x="52030" y="64740"/>
                </a:lnTo>
                <a:lnTo>
                  <a:pt x="52050" y="64740"/>
                </a:lnTo>
                <a:lnTo>
                  <a:pt x="52070" y="64740"/>
                </a:lnTo>
                <a:lnTo>
                  <a:pt x="52110" y="64750"/>
                </a:lnTo>
                <a:lnTo>
                  <a:pt x="52120" y="64800"/>
                </a:lnTo>
                <a:lnTo>
                  <a:pt x="52130" y="64820"/>
                </a:lnTo>
                <a:lnTo>
                  <a:pt x="52130" y="64850"/>
                </a:lnTo>
                <a:lnTo>
                  <a:pt x="52140" y="64880"/>
                </a:lnTo>
                <a:lnTo>
                  <a:pt x="52150" y="64890"/>
                </a:lnTo>
                <a:lnTo>
                  <a:pt x="52150" y="64910"/>
                </a:lnTo>
                <a:lnTo>
                  <a:pt x="52140" y="64930"/>
                </a:lnTo>
                <a:lnTo>
                  <a:pt x="52140" y="64950"/>
                </a:lnTo>
                <a:lnTo>
                  <a:pt x="52160" y="64980"/>
                </a:lnTo>
                <a:lnTo>
                  <a:pt x="52170" y="64990"/>
                </a:lnTo>
                <a:lnTo>
                  <a:pt x="52180" y="65000"/>
                </a:lnTo>
                <a:lnTo>
                  <a:pt x="52190" y="65000"/>
                </a:lnTo>
                <a:lnTo>
                  <a:pt x="52200" y="64990"/>
                </a:lnTo>
                <a:lnTo>
                  <a:pt x="52200" y="64980"/>
                </a:lnTo>
                <a:lnTo>
                  <a:pt x="52220" y="64970"/>
                </a:lnTo>
                <a:lnTo>
                  <a:pt x="52230" y="64980"/>
                </a:lnTo>
                <a:lnTo>
                  <a:pt x="52240" y="64990"/>
                </a:lnTo>
                <a:lnTo>
                  <a:pt x="52240" y="65010"/>
                </a:lnTo>
                <a:lnTo>
                  <a:pt x="52240" y="65040"/>
                </a:lnTo>
                <a:lnTo>
                  <a:pt x="52250" y="65060"/>
                </a:lnTo>
                <a:lnTo>
                  <a:pt x="52270" y="65080"/>
                </a:lnTo>
                <a:lnTo>
                  <a:pt x="52290" y="65090"/>
                </a:lnTo>
                <a:lnTo>
                  <a:pt x="52310" y="65100"/>
                </a:lnTo>
                <a:lnTo>
                  <a:pt x="52330" y="65110"/>
                </a:lnTo>
                <a:lnTo>
                  <a:pt x="52340" y="65120"/>
                </a:lnTo>
                <a:lnTo>
                  <a:pt x="52340" y="65140"/>
                </a:lnTo>
                <a:lnTo>
                  <a:pt x="52330" y="65160"/>
                </a:lnTo>
                <a:lnTo>
                  <a:pt x="52340" y="65180"/>
                </a:lnTo>
                <a:lnTo>
                  <a:pt x="52350" y="65210"/>
                </a:lnTo>
                <a:lnTo>
                  <a:pt x="52380" y="65250"/>
                </a:lnTo>
                <a:lnTo>
                  <a:pt x="52400" y="65280"/>
                </a:lnTo>
                <a:lnTo>
                  <a:pt x="52400" y="65300"/>
                </a:lnTo>
                <a:lnTo>
                  <a:pt x="52400" y="65320"/>
                </a:lnTo>
                <a:lnTo>
                  <a:pt x="52400" y="65330"/>
                </a:lnTo>
                <a:lnTo>
                  <a:pt x="52430" y="65360"/>
                </a:lnTo>
                <a:lnTo>
                  <a:pt x="52450" y="65380"/>
                </a:lnTo>
                <a:lnTo>
                  <a:pt x="52470" y="65440"/>
                </a:lnTo>
                <a:lnTo>
                  <a:pt x="52480" y="65480"/>
                </a:lnTo>
                <a:lnTo>
                  <a:pt x="52480" y="65510"/>
                </a:lnTo>
                <a:lnTo>
                  <a:pt x="52480" y="65530"/>
                </a:lnTo>
                <a:lnTo>
                  <a:pt x="52480" y="65540"/>
                </a:lnTo>
                <a:lnTo>
                  <a:pt x="52500" y="65540"/>
                </a:lnTo>
                <a:lnTo>
                  <a:pt x="52520" y="65540"/>
                </a:lnTo>
                <a:lnTo>
                  <a:pt x="52540" y="65540"/>
                </a:lnTo>
                <a:lnTo>
                  <a:pt x="52560" y="65530"/>
                </a:lnTo>
                <a:lnTo>
                  <a:pt x="52600" y="65520"/>
                </a:lnTo>
                <a:lnTo>
                  <a:pt x="52630" y="65520"/>
                </a:lnTo>
                <a:lnTo>
                  <a:pt x="52660" y="65510"/>
                </a:lnTo>
                <a:lnTo>
                  <a:pt x="52670" y="65510"/>
                </a:lnTo>
                <a:lnTo>
                  <a:pt x="52690" y="65500"/>
                </a:lnTo>
                <a:lnTo>
                  <a:pt x="52700" y="65490"/>
                </a:lnTo>
                <a:lnTo>
                  <a:pt x="52720" y="65500"/>
                </a:lnTo>
                <a:lnTo>
                  <a:pt x="52780" y="65570"/>
                </a:lnTo>
                <a:lnTo>
                  <a:pt x="52820" y="65600"/>
                </a:lnTo>
                <a:lnTo>
                  <a:pt x="52840" y="65630"/>
                </a:lnTo>
                <a:lnTo>
                  <a:pt x="52840" y="65660"/>
                </a:lnTo>
                <a:lnTo>
                  <a:pt x="52850" y="65750"/>
                </a:lnTo>
                <a:lnTo>
                  <a:pt x="52860" y="65780"/>
                </a:lnTo>
                <a:lnTo>
                  <a:pt x="52870" y="65790"/>
                </a:lnTo>
                <a:lnTo>
                  <a:pt x="52880" y="65800"/>
                </a:lnTo>
                <a:lnTo>
                  <a:pt x="52890" y="65800"/>
                </a:lnTo>
                <a:lnTo>
                  <a:pt x="52920" y="65800"/>
                </a:lnTo>
                <a:lnTo>
                  <a:pt x="52950" y="65800"/>
                </a:lnTo>
                <a:lnTo>
                  <a:pt x="53000" y="65810"/>
                </a:lnTo>
                <a:lnTo>
                  <a:pt x="53010" y="65810"/>
                </a:lnTo>
                <a:lnTo>
                  <a:pt x="53030" y="65810"/>
                </a:lnTo>
                <a:lnTo>
                  <a:pt x="53040" y="65810"/>
                </a:lnTo>
                <a:lnTo>
                  <a:pt x="53060" y="65810"/>
                </a:lnTo>
                <a:lnTo>
                  <a:pt x="53080" y="65830"/>
                </a:lnTo>
                <a:lnTo>
                  <a:pt x="53090" y="65860"/>
                </a:lnTo>
                <a:lnTo>
                  <a:pt x="53120" y="65880"/>
                </a:lnTo>
                <a:lnTo>
                  <a:pt x="53140" y="65910"/>
                </a:lnTo>
                <a:lnTo>
                  <a:pt x="53170" y="65930"/>
                </a:lnTo>
                <a:lnTo>
                  <a:pt x="53200" y="65940"/>
                </a:lnTo>
                <a:lnTo>
                  <a:pt x="53220" y="65940"/>
                </a:lnTo>
                <a:lnTo>
                  <a:pt x="53240" y="65950"/>
                </a:lnTo>
                <a:lnTo>
                  <a:pt x="53250" y="65970"/>
                </a:lnTo>
                <a:lnTo>
                  <a:pt x="53270" y="65980"/>
                </a:lnTo>
                <a:lnTo>
                  <a:pt x="53290" y="65980"/>
                </a:lnTo>
                <a:lnTo>
                  <a:pt x="53300" y="65970"/>
                </a:lnTo>
                <a:lnTo>
                  <a:pt x="53310" y="65970"/>
                </a:lnTo>
                <a:lnTo>
                  <a:pt x="53320" y="65970"/>
                </a:lnTo>
                <a:lnTo>
                  <a:pt x="53330" y="65990"/>
                </a:lnTo>
                <a:lnTo>
                  <a:pt x="53350" y="66000"/>
                </a:lnTo>
                <a:lnTo>
                  <a:pt x="53370" y="66020"/>
                </a:lnTo>
                <a:lnTo>
                  <a:pt x="53400" y="66020"/>
                </a:lnTo>
                <a:lnTo>
                  <a:pt x="53420" y="66020"/>
                </a:lnTo>
                <a:lnTo>
                  <a:pt x="53440" y="66030"/>
                </a:lnTo>
                <a:lnTo>
                  <a:pt x="53470" y="66040"/>
                </a:lnTo>
                <a:lnTo>
                  <a:pt x="53480" y="66060"/>
                </a:lnTo>
                <a:lnTo>
                  <a:pt x="53490" y="66110"/>
                </a:lnTo>
                <a:lnTo>
                  <a:pt x="53490" y="66140"/>
                </a:lnTo>
                <a:lnTo>
                  <a:pt x="53480" y="66160"/>
                </a:lnTo>
                <a:lnTo>
                  <a:pt x="53480" y="66190"/>
                </a:lnTo>
                <a:lnTo>
                  <a:pt x="53480" y="66210"/>
                </a:lnTo>
                <a:lnTo>
                  <a:pt x="53500" y="66230"/>
                </a:lnTo>
                <a:lnTo>
                  <a:pt x="53510" y="66240"/>
                </a:lnTo>
                <a:lnTo>
                  <a:pt x="53530" y="66240"/>
                </a:lnTo>
                <a:lnTo>
                  <a:pt x="53550" y="66250"/>
                </a:lnTo>
                <a:lnTo>
                  <a:pt x="53560" y="66260"/>
                </a:lnTo>
                <a:lnTo>
                  <a:pt x="53580" y="66300"/>
                </a:lnTo>
                <a:lnTo>
                  <a:pt x="53600" y="66330"/>
                </a:lnTo>
                <a:lnTo>
                  <a:pt x="53620" y="66350"/>
                </a:lnTo>
                <a:lnTo>
                  <a:pt x="53640" y="66360"/>
                </a:lnTo>
                <a:lnTo>
                  <a:pt x="53670" y="66370"/>
                </a:lnTo>
                <a:lnTo>
                  <a:pt x="53690" y="66400"/>
                </a:lnTo>
                <a:lnTo>
                  <a:pt x="53700" y="66420"/>
                </a:lnTo>
                <a:lnTo>
                  <a:pt x="53730" y="66420"/>
                </a:lnTo>
                <a:lnTo>
                  <a:pt x="53750" y="66430"/>
                </a:lnTo>
                <a:lnTo>
                  <a:pt x="53760" y="66430"/>
                </a:lnTo>
                <a:lnTo>
                  <a:pt x="53770" y="66430"/>
                </a:lnTo>
                <a:lnTo>
                  <a:pt x="53790" y="66440"/>
                </a:lnTo>
                <a:lnTo>
                  <a:pt x="53810" y="66460"/>
                </a:lnTo>
                <a:lnTo>
                  <a:pt x="53820" y="66460"/>
                </a:lnTo>
                <a:lnTo>
                  <a:pt x="53830" y="66470"/>
                </a:lnTo>
                <a:lnTo>
                  <a:pt x="53830" y="66480"/>
                </a:lnTo>
                <a:lnTo>
                  <a:pt x="53840" y="66490"/>
                </a:lnTo>
                <a:lnTo>
                  <a:pt x="53850" y="66490"/>
                </a:lnTo>
                <a:lnTo>
                  <a:pt x="53880" y="66490"/>
                </a:lnTo>
                <a:lnTo>
                  <a:pt x="53910" y="66480"/>
                </a:lnTo>
                <a:lnTo>
                  <a:pt x="53940" y="66480"/>
                </a:lnTo>
                <a:lnTo>
                  <a:pt x="53960" y="66480"/>
                </a:lnTo>
                <a:lnTo>
                  <a:pt x="53980" y="66480"/>
                </a:lnTo>
                <a:lnTo>
                  <a:pt x="54000" y="66480"/>
                </a:lnTo>
                <a:lnTo>
                  <a:pt x="54000" y="66470"/>
                </a:lnTo>
                <a:lnTo>
                  <a:pt x="54020" y="66460"/>
                </a:lnTo>
                <a:lnTo>
                  <a:pt x="54040" y="66440"/>
                </a:lnTo>
                <a:lnTo>
                  <a:pt x="54060" y="66430"/>
                </a:lnTo>
                <a:lnTo>
                  <a:pt x="54080" y="66410"/>
                </a:lnTo>
                <a:lnTo>
                  <a:pt x="54100" y="66360"/>
                </a:lnTo>
                <a:lnTo>
                  <a:pt x="54100" y="66320"/>
                </a:lnTo>
                <a:lnTo>
                  <a:pt x="54110" y="66290"/>
                </a:lnTo>
                <a:lnTo>
                  <a:pt x="54090" y="66220"/>
                </a:lnTo>
                <a:lnTo>
                  <a:pt x="54090" y="66190"/>
                </a:lnTo>
                <a:lnTo>
                  <a:pt x="54090" y="66160"/>
                </a:lnTo>
                <a:lnTo>
                  <a:pt x="54090" y="66140"/>
                </a:lnTo>
                <a:lnTo>
                  <a:pt x="54120" y="66090"/>
                </a:lnTo>
                <a:lnTo>
                  <a:pt x="54100" y="66070"/>
                </a:lnTo>
                <a:lnTo>
                  <a:pt x="54100" y="66030"/>
                </a:lnTo>
                <a:lnTo>
                  <a:pt x="54090" y="66010"/>
                </a:lnTo>
                <a:lnTo>
                  <a:pt x="54060" y="66000"/>
                </a:lnTo>
                <a:lnTo>
                  <a:pt x="54050" y="66000"/>
                </a:lnTo>
                <a:lnTo>
                  <a:pt x="54000" y="65990"/>
                </a:lnTo>
                <a:lnTo>
                  <a:pt x="53980" y="65970"/>
                </a:lnTo>
                <a:lnTo>
                  <a:pt x="53950" y="65930"/>
                </a:lnTo>
                <a:lnTo>
                  <a:pt x="53930" y="65910"/>
                </a:lnTo>
                <a:lnTo>
                  <a:pt x="53910" y="65900"/>
                </a:lnTo>
                <a:lnTo>
                  <a:pt x="53860" y="65880"/>
                </a:lnTo>
                <a:lnTo>
                  <a:pt x="53820" y="65870"/>
                </a:lnTo>
                <a:lnTo>
                  <a:pt x="53790" y="65860"/>
                </a:lnTo>
                <a:lnTo>
                  <a:pt x="53760" y="65820"/>
                </a:lnTo>
                <a:lnTo>
                  <a:pt x="53730" y="65810"/>
                </a:lnTo>
                <a:lnTo>
                  <a:pt x="53670" y="65780"/>
                </a:lnTo>
                <a:lnTo>
                  <a:pt x="53630" y="65760"/>
                </a:lnTo>
                <a:lnTo>
                  <a:pt x="53590" y="65730"/>
                </a:lnTo>
                <a:lnTo>
                  <a:pt x="53560" y="65700"/>
                </a:lnTo>
                <a:lnTo>
                  <a:pt x="53550" y="65670"/>
                </a:lnTo>
                <a:lnTo>
                  <a:pt x="53540" y="65650"/>
                </a:lnTo>
                <a:lnTo>
                  <a:pt x="53510" y="65610"/>
                </a:lnTo>
                <a:lnTo>
                  <a:pt x="53470" y="65570"/>
                </a:lnTo>
                <a:lnTo>
                  <a:pt x="53440" y="65540"/>
                </a:lnTo>
                <a:lnTo>
                  <a:pt x="53430" y="65500"/>
                </a:lnTo>
                <a:lnTo>
                  <a:pt x="53420" y="65480"/>
                </a:lnTo>
                <a:lnTo>
                  <a:pt x="53380" y="65440"/>
                </a:lnTo>
                <a:lnTo>
                  <a:pt x="53350" y="65430"/>
                </a:lnTo>
                <a:lnTo>
                  <a:pt x="53310" y="65420"/>
                </a:lnTo>
                <a:lnTo>
                  <a:pt x="53290" y="65400"/>
                </a:lnTo>
                <a:lnTo>
                  <a:pt x="53250" y="65370"/>
                </a:lnTo>
                <a:lnTo>
                  <a:pt x="53280" y="65360"/>
                </a:lnTo>
                <a:lnTo>
                  <a:pt x="53300" y="65340"/>
                </a:lnTo>
                <a:lnTo>
                  <a:pt x="53330" y="65330"/>
                </a:lnTo>
                <a:lnTo>
                  <a:pt x="53380" y="65330"/>
                </a:lnTo>
                <a:lnTo>
                  <a:pt x="53400" y="65320"/>
                </a:lnTo>
                <a:lnTo>
                  <a:pt x="53440" y="65270"/>
                </a:lnTo>
                <a:lnTo>
                  <a:pt x="53450" y="65240"/>
                </a:lnTo>
                <a:lnTo>
                  <a:pt x="53470" y="65190"/>
                </a:lnTo>
                <a:lnTo>
                  <a:pt x="53520" y="65150"/>
                </a:lnTo>
                <a:lnTo>
                  <a:pt x="53570" y="65120"/>
                </a:lnTo>
                <a:lnTo>
                  <a:pt x="53630" y="65070"/>
                </a:lnTo>
                <a:lnTo>
                  <a:pt x="53730" y="64950"/>
                </a:lnTo>
                <a:lnTo>
                  <a:pt x="53730" y="64890"/>
                </a:lnTo>
                <a:lnTo>
                  <a:pt x="53680" y="64800"/>
                </a:lnTo>
                <a:lnTo>
                  <a:pt x="53620" y="64700"/>
                </a:lnTo>
                <a:lnTo>
                  <a:pt x="53600" y="64640"/>
                </a:lnTo>
                <a:lnTo>
                  <a:pt x="53580" y="64530"/>
                </a:lnTo>
                <a:lnTo>
                  <a:pt x="53550" y="64400"/>
                </a:lnTo>
                <a:lnTo>
                  <a:pt x="53690" y="64370"/>
                </a:lnTo>
                <a:lnTo>
                  <a:pt x="53800" y="64410"/>
                </a:lnTo>
                <a:lnTo>
                  <a:pt x="53870" y="64430"/>
                </a:lnTo>
                <a:lnTo>
                  <a:pt x="53910" y="64400"/>
                </a:lnTo>
                <a:lnTo>
                  <a:pt x="53950" y="64290"/>
                </a:lnTo>
                <a:lnTo>
                  <a:pt x="54030" y="64180"/>
                </a:lnTo>
                <a:lnTo>
                  <a:pt x="54060" y="64140"/>
                </a:lnTo>
                <a:lnTo>
                  <a:pt x="54090" y="64110"/>
                </a:lnTo>
                <a:lnTo>
                  <a:pt x="54110" y="64050"/>
                </a:lnTo>
                <a:lnTo>
                  <a:pt x="54130" y="63960"/>
                </a:lnTo>
                <a:lnTo>
                  <a:pt x="54150" y="63940"/>
                </a:lnTo>
                <a:lnTo>
                  <a:pt x="54160" y="63920"/>
                </a:lnTo>
                <a:lnTo>
                  <a:pt x="54150" y="63900"/>
                </a:lnTo>
                <a:lnTo>
                  <a:pt x="54140" y="63870"/>
                </a:lnTo>
                <a:lnTo>
                  <a:pt x="54130" y="63840"/>
                </a:lnTo>
                <a:lnTo>
                  <a:pt x="54100" y="63800"/>
                </a:lnTo>
                <a:lnTo>
                  <a:pt x="54090" y="63790"/>
                </a:lnTo>
                <a:lnTo>
                  <a:pt x="54060" y="63780"/>
                </a:lnTo>
                <a:lnTo>
                  <a:pt x="54040" y="63760"/>
                </a:lnTo>
                <a:lnTo>
                  <a:pt x="54030" y="63720"/>
                </a:lnTo>
                <a:lnTo>
                  <a:pt x="54000" y="63690"/>
                </a:lnTo>
                <a:lnTo>
                  <a:pt x="53970" y="63670"/>
                </a:lnTo>
                <a:lnTo>
                  <a:pt x="53950" y="63650"/>
                </a:lnTo>
                <a:lnTo>
                  <a:pt x="53910" y="63620"/>
                </a:lnTo>
                <a:lnTo>
                  <a:pt x="53890" y="63590"/>
                </a:lnTo>
                <a:lnTo>
                  <a:pt x="53880" y="63560"/>
                </a:lnTo>
                <a:lnTo>
                  <a:pt x="53880" y="63530"/>
                </a:lnTo>
                <a:lnTo>
                  <a:pt x="53900" y="63460"/>
                </a:lnTo>
                <a:lnTo>
                  <a:pt x="53890" y="63460"/>
                </a:lnTo>
                <a:lnTo>
                  <a:pt x="53870" y="63450"/>
                </a:lnTo>
                <a:lnTo>
                  <a:pt x="53860" y="63440"/>
                </a:lnTo>
                <a:lnTo>
                  <a:pt x="53850" y="63430"/>
                </a:lnTo>
                <a:lnTo>
                  <a:pt x="53840" y="63400"/>
                </a:lnTo>
                <a:lnTo>
                  <a:pt x="53840" y="63380"/>
                </a:lnTo>
                <a:lnTo>
                  <a:pt x="53840" y="63360"/>
                </a:lnTo>
                <a:lnTo>
                  <a:pt x="53860" y="63340"/>
                </a:lnTo>
                <a:lnTo>
                  <a:pt x="53870" y="63320"/>
                </a:lnTo>
                <a:lnTo>
                  <a:pt x="53870" y="63290"/>
                </a:lnTo>
                <a:lnTo>
                  <a:pt x="53870" y="63280"/>
                </a:lnTo>
                <a:lnTo>
                  <a:pt x="53890" y="63260"/>
                </a:lnTo>
                <a:lnTo>
                  <a:pt x="53890" y="63230"/>
                </a:lnTo>
                <a:lnTo>
                  <a:pt x="53880" y="63210"/>
                </a:lnTo>
                <a:lnTo>
                  <a:pt x="53860" y="63170"/>
                </a:lnTo>
                <a:lnTo>
                  <a:pt x="53850" y="63150"/>
                </a:lnTo>
                <a:lnTo>
                  <a:pt x="53840" y="63130"/>
                </a:lnTo>
                <a:lnTo>
                  <a:pt x="53830" y="63110"/>
                </a:lnTo>
                <a:lnTo>
                  <a:pt x="53820" y="63110"/>
                </a:lnTo>
                <a:lnTo>
                  <a:pt x="53800" y="63090"/>
                </a:lnTo>
                <a:lnTo>
                  <a:pt x="53790" y="63080"/>
                </a:lnTo>
                <a:lnTo>
                  <a:pt x="53790" y="63070"/>
                </a:lnTo>
                <a:lnTo>
                  <a:pt x="53790" y="63050"/>
                </a:lnTo>
                <a:lnTo>
                  <a:pt x="53800" y="63020"/>
                </a:lnTo>
                <a:lnTo>
                  <a:pt x="53820" y="62990"/>
                </a:lnTo>
                <a:lnTo>
                  <a:pt x="53820" y="62960"/>
                </a:lnTo>
                <a:lnTo>
                  <a:pt x="53830" y="62920"/>
                </a:lnTo>
                <a:lnTo>
                  <a:pt x="53820" y="62900"/>
                </a:lnTo>
                <a:lnTo>
                  <a:pt x="53800" y="62880"/>
                </a:lnTo>
                <a:lnTo>
                  <a:pt x="53780" y="62860"/>
                </a:lnTo>
                <a:lnTo>
                  <a:pt x="53760" y="62860"/>
                </a:lnTo>
                <a:lnTo>
                  <a:pt x="53760" y="62850"/>
                </a:lnTo>
                <a:lnTo>
                  <a:pt x="53760" y="62840"/>
                </a:lnTo>
                <a:lnTo>
                  <a:pt x="53780" y="62830"/>
                </a:lnTo>
                <a:lnTo>
                  <a:pt x="53800" y="62780"/>
                </a:lnTo>
                <a:lnTo>
                  <a:pt x="53820" y="62760"/>
                </a:lnTo>
                <a:lnTo>
                  <a:pt x="53830" y="62730"/>
                </a:lnTo>
                <a:lnTo>
                  <a:pt x="53860" y="62700"/>
                </a:lnTo>
                <a:lnTo>
                  <a:pt x="53880" y="62670"/>
                </a:lnTo>
                <a:lnTo>
                  <a:pt x="53910" y="62650"/>
                </a:lnTo>
                <a:lnTo>
                  <a:pt x="53930" y="62630"/>
                </a:lnTo>
                <a:lnTo>
                  <a:pt x="53960" y="62630"/>
                </a:lnTo>
                <a:lnTo>
                  <a:pt x="53970" y="62640"/>
                </a:lnTo>
                <a:lnTo>
                  <a:pt x="53980" y="62650"/>
                </a:lnTo>
                <a:lnTo>
                  <a:pt x="53990" y="62670"/>
                </a:lnTo>
                <a:lnTo>
                  <a:pt x="54010" y="62670"/>
                </a:lnTo>
                <a:lnTo>
                  <a:pt x="54030" y="62660"/>
                </a:lnTo>
                <a:lnTo>
                  <a:pt x="54060" y="62640"/>
                </a:lnTo>
                <a:lnTo>
                  <a:pt x="54090" y="62620"/>
                </a:lnTo>
                <a:lnTo>
                  <a:pt x="54160" y="62590"/>
                </a:lnTo>
                <a:lnTo>
                  <a:pt x="54210" y="62590"/>
                </a:lnTo>
                <a:lnTo>
                  <a:pt x="54260" y="62580"/>
                </a:lnTo>
                <a:lnTo>
                  <a:pt x="54320" y="62580"/>
                </a:lnTo>
                <a:lnTo>
                  <a:pt x="54380" y="62590"/>
                </a:lnTo>
                <a:lnTo>
                  <a:pt x="54430" y="62590"/>
                </a:lnTo>
                <a:lnTo>
                  <a:pt x="54470" y="62580"/>
                </a:lnTo>
                <a:lnTo>
                  <a:pt x="54490" y="62550"/>
                </a:lnTo>
                <a:lnTo>
                  <a:pt x="54510" y="62520"/>
                </a:lnTo>
                <a:lnTo>
                  <a:pt x="54540" y="62480"/>
                </a:lnTo>
                <a:lnTo>
                  <a:pt x="54570" y="62450"/>
                </a:lnTo>
                <a:lnTo>
                  <a:pt x="54520" y="62280"/>
                </a:lnTo>
                <a:lnTo>
                  <a:pt x="54440" y="62240"/>
                </a:lnTo>
                <a:lnTo>
                  <a:pt x="54220" y="62190"/>
                </a:lnTo>
                <a:lnTo>
                  <a:pt x="54090" y="62240"/>
                </a:lnTo>
                <a:lnTo>
                  <a:pt x="53960" y="62200"/>
                </a:lnTo>
                <a:lnTo>
                  <a:pt x="53880" y="62150"/>
                </a:lnTo>
                <a:lnTo>
                  <a:pt x="53760" y="62040"/>
                </a:lnTo>
                <a:lnTo>
                  <a:pt x="53720" y="61920"/>
                </a:lnTo>
                <a:lnTo>
                  <a:pt x="53720" y="61840"/>
                </a:lnTo>
                <a:lnTo>
                  <a:pt x="53690" y="61700"/>
                </a:lnTo>
                <a:lnTo>
                  <a:pt x="53660" y="61640"/>
                </a:lnTo>
                <a:lnTo>
                  <a:pt x="53590" y="61560"/>
                </a:lnTo>
                <a:lnTo>
                  <a:pt x="53550" y="61520"/>
                </a:lnTo>
                <a:lnTo>
                  <a:pt x="53420" y="61540"/>
                </a:lnTo>
                <a:lnTo>
                  <a:pt x="53370" y="61500"/>
                </a:lnTo>
                <a:lnTo>
                  <a:pt x="53400" y="61410"/>
                </a:lnTo>
                <a:lnTo>
                  <a:pt x="53510" y="61320"/>
                </a:lnTo>
                <a:lnTo>
                  <a:pt x="53520" y="61320"/>
                </a:lnTo>
                <a:lnTo>
                  <a:pt x="53590" y="61330"/>
                </a:lnTo>
                <a:lnTo>
                  <a:pt x="53610" y="61340"/>
                </a:lnTo>
                <a:lnTo>
                  <a:pt x="53660" y="61370"/>
                </a:lnTo>
                <a:lnTo>
                  <a:pt x="53670" y="61400"/>
                </a:lnTo>
                <a:lnTo>
                  <a:pt x="53670" y="61440"/>
                </a:lnTo>
                <a:lnTo>
                  <a:pt x="53680" y="61490"/>
                </a:lnTo>
                <a:lnTo>
                  <a:pt x="53710" y="61510"/>
                </a:lnTo>
                <a:lnTo>
                  <a:pt x="53810" y="61540"/>
                </a:lnTo>
                <a:lnTo>
                  <a:pt x="53880" y="61560"/>
                </a:lnTo>
                <a:lnTo>
                  <a:pt x="53940" y="61550"/>
                </a:lnTo>
                <a:lnTo>
                  <a:pt x="53960" y="61530"/>
                </a:lnTo>
                <a:lnTo>
                  <a:pt x="53990" y="61410"/>
                </a:lnTo>
                <a:lnTo>
                  <a:pt x="54020" y="61360"/>
                </a:lnTo>
                <a:lnTo>
                  <a:pt x="54070" y="61320"/>
                </a:lnTo>
                <a:lnTo>
                  <a:pt x="54120" y="61320"/>
                </a:lnTo>
                <a:lnTo>
                  <a:pt x="54140" y="61310"/>
                </a:lnTo>
                <a:lnTo>
                  <a:pt x="54150" y="61310"/>
                </a:lnTo>
                <a:lnTo>
                  <a:pt x="54210" y="61330"/>
                </a:lnTo>
                <a:lnTo>
                  <a:pt x="54280" y="61320"/>
                </a:lnTo>
                <a:lnTo>
                  <a:pt x="54400" y="61360"/>
                </a:lnTo>
                <a:lnTo>
                  <a:pt x="54520" y="61380"/>
                </a:lnTo>
                <a:lnTo>
                  <a:pt x="54610" y="61390"/>
                </a:lnTo>
                <a:lnTo>
                  <a:pt x="54700" y="61350"/>
                </a:lnTo>
                <a:lnTo>
                  <a:pt x="54800" y="61330"/>
                </a:lnTo>
                <a:lnTo>
                  <a:pt x="54870" y="61340"/>
                </a:lnTo>
                <a:lnTo>
                  <a:pt x="55010" y="61370"/>
                </a:lnTo>
                <a:lnTo>
                  <a:pt x="55090" y="61380"/>
                </a:lnTo>
                <a:lnTo>
                  <a:pt x="55100" y="61370"/>
                </a:lnTo>
                <a:lnTo>
                  <a:pt x="55110" y="61370"/>
                </a:lnTo>
                <a:lnTo>
                  <a:pt x="55130" y="61370"/>
                </a:lnTo>
                <a:lnTo>
                  <a:pt x="55140" y="61380"/>
                </a:lnTo>
                <a:lnTo>
                  <a:pt x="55150" y="61380"/>
                </a:lnTo>
                <a:lnTo>
                  <a:pt x="55170" y="61380"/>
                </a:lnTo>
                <a:lnTo>
                  <a:pt x="55180" y="61370"/>
                </a:lnTo>
                <a:lnTo>
                  <a:pt x="55190" y="61370"/>
                </a:lnTo>
                <a:lnTo>
                  <a:pt x="55200" y="61360"/>
                </a:lnTo>
                <a:lnTo>
                  <a:pt x="55210" y="61360"/>
                </a:lnTo>
                <a:lnTo>
                  <a:pt x="55210" y="61350"/>
                </a:lnTo>
                <a:lnTo>
                  <a:pt x="55220" y="61350"/>
                </a:lnTo>
                <a:lnTo>
                  <a:pt x="55230" y="61350"/>
                </a:lnTo>
                <a:lnTo>
                  <a:pt x="55250" y="61370"/>
                </a:lnTo>
                <a:lnTo>
                  <a:pt x="55270" y="61370"/>
                </a:lnTo>
                <a:lnTo>
                  <a:pt x="55280" y="61380"/>
                </a:lnTo>
                <a:lnTo>
                  <a:pt x="55300" y="61390"/>
                </a:lnTo>
                <a:lnTo>
                  <a:pt x="55310" y="61400"/>
                </a:lnTo>
                <a:lnTo>
                  <a:pt x="55320" y="61400"/>
                </a:lnTo>
                <a:lnTo>
                  <a:pt x="55330" y="61400"/>
                </a:lnTo>
                <a:lnTo>
                  <a:pt x="55350" y="61400"/>
                </a:lnTo>
                <a:lnTo>
                  <a:pt x="55350" y="61390"/>
                </a:lnTo>
                <a:lnTo>
                  <a:pt x="55360" y="61380"/>
                </a:lnTo>
                <a:lnTo>
                  <a:pt x="55360" y="61370"/>
                </a:lnTo>
                <a:lnTo>
                  <a:pt x="55360" y="61350"/>
                </a:lnTo>
                <a:lnTo>
                  <a:pt x="55360" y="61340"/>
                </a:lnTo>
                <a:lnTo>
                  <a:pt x="55370" y="61330"/>
                </a:lnTo>
                <a:lnTo>
                  <a:pt x="55390" y="61310"/>
                </a:lnTo>
                <a:lnTo>
                  <a:pt x="55400" y="61300"/>
                </a:lnTo>
                <a:lnTo>
                  <a:pt x="55400" y="61290"/>
                </a:lnTo>
                <a:lnTo>
                  <a:pt x="55420" y="61260"/>
                </a:lnTo>
                <a:lnTo>
                  <a:pt x="55430" y="61240"/>
                </a:lnTo>
                <a:lnTo>
                  <a:pt x="55430" y="61230"/>
                </a:lnTo>
                <a:lnTo>
                  <a:pt x="55430" y="61220"/>
                </a:lnTo>
                <a:lnTo>
                  <a:pt x="55430" y="61210"/>
                </a:lnTo>
                <a:lnTo>
                  <a:pt x="55430" y="61200"/>
                </a:lnTo>
                <a:lnTo>
                  <a:pt x="55440" y="61190"/>
                </a:lnTo>
                <a:lnTo>
                  <a:pt x="55460" y="61180"/>
                </a:lnTo>
                <a:lnTo>
                  <a:pt x="55480" y="61170"/>
                </a:lnTo>
                <a:lnTo>
                  <a:pt x="55490" y="61160"/>
                </a:lnTo>
                <a:lnTo>
                  <a:pt x="55490" y="61150"/>
                </a:lnTo>
                <a:lnTo>
                  <a:pt x="55500" y="61150"/>
                </a:lnTo>
                <a:lnTo>
                  <a:pt x="55510" y="61140"/>
                </a:lnTo>
                <a:lnTo>
                  <a:pt x="55540" y="61140"/>
                </a:lnTo>
                <a:lnTo>
                  <a:pt x="55560" y="61140"/>
                </a:lnTo>
                <a:lnTo>
                  <a:pt x="55580" y="61140"/>
                </a:lnTo>
                <a:lnTo>
                  <a:pt x="55580" y="61130"/>
                </a:lnTo>
                <a:lnTo>
                  <a:pt x="55600" y="61120"/>
                </a:lnTo>
                <a:lnTo>
                  <a:pt x="55610" y="61120"/>
                </a:lnTo>
                <a:lnTo>
                  <a:pt x="55620" y="61120"/>
                </a:lnTo>
                <a:lnTo>
                  <a:pt x="55630" y="61130"/>
                </a:lnTo>
                <a:lnTo>
                  <a:pt x="55640" y="61140"/>
                </a:lnTo>
                <a:lnTo>
                  <a:pt x="55650" y="61150"/>
                </a:lnTo>
                <a:lnTo>
                  <a:pt x="55660" y="61150"/>
                </a:lnTo>
                <a:lnTo>
                  <a:pt x="55670" y="61150"/>
                </a:lnTo>
                <a:lnTo>
                  <a:pt x="55690" y="61140"/>
                </a:lnTo>
                <a:lnTo>
                  <a:pt x="55720" y="61130"/>
                </a:lnTo>
                <a:lnTo>
                  <a:pt x="55730" y="61120"/>
                </a:lnTo>
                <a:lnTo>
                  <a:pt x="55750" y="61110"/>
                </a:lnTo>
                <a:lnTo>
                  <a:pt x="55760" y="61110"/>
                </a:lnTo>
                <a:lnTo>
                  <a:pt x="55770" y="61100"/>
                </a:lnTo>
                <a:lnTo>
                  <a:pt x="55780" y="61090"/>
                </a:lnTo>
                <a:lnTo>
                  <a:pt x="55800" y="61080"/>
                </a:lnTo>
                <a:lnTo>
                  <a:pt x="55830" y="61050"/>
                </a:lnTo>
                <a:lnTo>
                  <a:pt x="55850" y="61050"/>
                </a:lnTo>
                <a:lnTo>
                  <a:pt x="55870" y="61050"/>
                </a:lnTo>
                <a:lnTo>
                  <a:pt x="55880" y="61050"/>
                </a:lnTo>
                <a:lnTo>
                  <a:pt x="55890" y="61050"/>
                </a:lnTo>
                <a:lnTo>
                  <a:pt x="55900" y="61070"/>
                </a:lnTo>
                <a:lnTo>
                  <a:pt x="55920" y="61090"/>
                </a:lnTo>
                <a:lnTo>
                  <a:pt x="55930" y="61100"/>
                </a:lnTo>
                <a:lnTo>
                  <a:pt x="55940" y="61100"/>
                </a:lnTo>
                <a:lnTo>
                  <a:pt x="55960" y="61130"/>
                </a:lnTo>
                <a:lnTo>
                  <a:pt x="55970" y="61130"/>
                </a:lnTo>
                <a:lnTo>
                  <a:pt x="55980" y="61130"/>
                </a:lnTo>
                <a:lnTo>
                  <a:pt x="55990" y="61130"/>
                </a:lnTo>
                <a:lnTo>
                  <a:pt x="56000" y="61120"/>
                </a:lnTo>
                <a:lnTo>
                  <a:pt x="56010" y="61110"/>
                </a:lnTo>
                <a:lnTo>
                  <a:pt x="56060" y="61140"/>
                </a:lnTo>
                <a:lnTo>
                  <a:pt x="56070" y="61140"/>
                </a:lnTo>
                <a:lnTo>
                  <a:pt x="56090" y="61130"/>
                </a:lnTo>
                <a:lnTo>
                  <a:pt x="56110" y="61140"/>
                </a:lnTo>
                <a:lnTo>
                  <a:pt x="56130" y="61140"/>
                </a:lnTo>
                <a:lnTo>
                  <a:pt x="56160" y="61090"/>
                </a:lnTo>
                <a:lnTo>
                  <a:pt x="56240" y="61050"/>
                </a:lnTo>
                <a:lnTo>
                  <a:pt x="56300" y="61020"/>
                </a:lnTo>
                <a:lnTo>
                  <a:pt x="56400" y="60980"/>
                </a:lnTo>
                <a:lnTo>
                  <a:pt x="56410" y="60960"/>
                </a:lnTo>
                <a:lnTo>
                  <a:pt x="56470" y="60920"/>
                </a:lnTo>
                <a:lnTo>
                  <a:pt x="56560" y="60850"/>
                </a:lnTo>
                <a:lnTo>
                  <a:pt x="56730" y="60660"/>
                </a:lnTo>
                <a:lnTo>
                  <a:pt x="56920" y="60500"/>
                </a:lnTo>
                <a:lnTo>
                  <a:pt x="57010" y="60450"/>
                </a:lnTo>
                <a:lnTo>
                  <a:pt x="57050" y="60430"/>
                </a:lnTo>
                <a:lnTo>
                  <a:pt x="57070" y="60420"/>
                </a:lnTo>
                <a:lnTo>
                  <a:pt x="57180" y="60380"/>
                </a:lnTo>
                <a:lnTo>
                  <a:pt x="57210" y="60360"/>
                </a:lnTo>
                <a:lnTo>
                  <a:pt x="57320" y="60330"/>
                </a:lnTo>
                <a:lnTo>
                  <a:pt x="57320" y="60320"/>
                </a:lnTo>
                <a:lnTo>
                  <a:pt x="57350" y="60310"/>
                </a:lnTo>
                <a:lnTo>
                  <a:pt x="57430" y="60280"/>
                </a:lnTo>
                <a:lnTo>
                  <a:pt x="57440" y="60270"/>
                </a:lnTo>
                <a:lnTo>
                  <a:pt x="57450" y="60270"/>
                </a:lnTo>
                <a:lnTo>
                  <a:pt x="57460" y="60260"/>
                </a:lnTo>
                <a:lnTo>
                  <a:pt x="57460" y="60250"/>
                </a:lnTo>
                <a:lnTo>
                  <a:pt x="57480" y="60240"/>
                </a:lnTo>
                <a:lnTo>
                  <a:pt x="57510" y="60250"/>
                </a:lnTo>
                <a:lnTo>
                  <a:pt x="57520" y="60260"/>
                </a:lnTo>
                <a:lnTo>
                  <a:pt x="57540" y="60260"/>
                </a:lnTo>
                <a:lnTo>
                  <a:pt x="57550" y="60260"/>
                </a:lnTo>
                <a:lnTo>
                  <a:pt x="57570" y="60260"/>
                </a:lnTo>
                <a:lnTo>
                  <a:pt x="57580" y="60260"/>
                </a:lnTo>
                <a:lnTo>
                  <a:pt x="57590" y="60260"/>
                </a:lnTo>
                <a:lnTo>
                  <a:pt x="57590" y="60250"/>
                </a:lnTo>
                <a:lnTo>
                  <a:pt x="57600" y="60250"/>
                </a:lnTo>
                <a:lnTo>
                  <a:pt x="57620" y="60250"/>
                </a:lnTo>
                <a:lnTo>
                  <a:pt x="57640" y="60240"/>
                </a:lnTo>
                <a:lnTo>
                  <a:pt x="57650" y="60230"/>
                </a:lnTo>
                <a:lnTo>
                  <a:pt x="57650" y="60220"/>
                </a:lnTo>
                <a:lnTo>
                  <a:pt x="57650" y="60200"/>
                </a:lnTo>
                <a:lnTo>
                  <a:pt x="57650" y="60190"/>
                </a:lnTo>
                <a:lnTo>
                  <a:pt x="57670" y="60170"/>
                </a:lnTo>
                <a:lnTo>
                  <a:pt x="57700" y="60160"/>
                </a:lnTo>
                <a:lnTo>
                  <a:pt x="57730" y="60160"/>
                </a:lnTo>
                <a:lnTo>
                  <a:pt x="57740" y="60160"/>
                </a:lnTo>
                <a:lnTo>
                  <a:pt x="57760" y="60140"/>
                </a:lnTo>
                <a:lnTo>
                  <a:pt x="57780" y="60130"/>
                </a:lnTo>
                <a:lnTo>
                  <a:pt x="57790" y="60120"/>
                </a:lnTo>
                <a:lnTo>
                  <a:pt x="57810" y="60090"/>
                </a:lnTo>
                <a:lnTo>
                  <a:pt x="57830" y="60090"/>
                </a:lnTo>
                <a:lnTo>
                  <a:pt x="57830" y="60100"/>
                </a:lnTo>
                <a:lnTo>
                  <a:pt x="57840" y="60100"/>
                </a:lnTo>
                <a:lnTo>
                  <a:pt x="57860" y="60100"/>
                </a:lnTo>
                <a:lnTo>
                  <a:pt x="57870" y="60100"/>
                </a:lnTo>
                <a:lnTo>
                  <a:pt x="57880" y="60100"/>
                </a:lnTo>
                <a:lnTo>
                  <a:pt x="57890" y="60090"/>
                </a:lnTo>
                <a:lnTo>
                  <a:pt x="57900" y="60080"/>
                </a:lnTo>
                <a:lnTo>
                  <a:pt x="57910" y="60070"/>
                </a:lnTo>
                <a:lnTo>
                  <a:pt x="57920" y="60080"/>
                </a:lnTo>
                <a:lnTo>
                  <a:pt x="57930" y="60090"/>
                </a:lnTo>
                <a:lnTo>
                  <a:pt x="57940" y="60090"/>
                </a:lnTo>
                <a:lnTo>
                  <a:pt x="57950" y="60090"/>
                </a:lnTo>
                <a:lnTo>
                  <a:pt x="57950" y="60080"/>
                </a:lnTo>
                <a:lnTo>
                  <a:pt x="57950" y="60070"/>
                </a:lnTo>
                <a:lnTo>
                  <a:pt x="57960" y="60070"/>
                </a:lnTo>
                <a:lnTo>
                  <a:pt x="57960" y="60060"/>
                </a:lnTo>
                <a:lnTo>
                  <a:pt x="57990" y="60050"/>
                </a:lnTo>
                <a:lnTo>
                  <a:pt x="57990" y="60060"/>
                </a:lnTo>
                <a:lnTo>
                  <a:pt x="58000" y="60070"/>
                </a:lnTo>
                <a:lnTo>
                  <a:pt x="58000" y="60090"/>
                </a:lnTo>
                <a:lnTo>
                  <a:pt x="58020" y="60080"/>
                </a:lnTo>
                <a:lnTo>
                  <a:pt x="58050" y="60070"/>
                </a:lnTo>
                <a:lnTo>
                  <a:pt x="58080" y="60060"/>
                </a:lnTo>
                <a:lnTo>
                  <a:pt x="58120" y="60040"/>
                </a:lnTo>
                <a:lnTo>
                  <a:pt x="58130" y="60050"/>
                </a:lnTo>
                <a:lnTo>
                  <a:pt x="58140" y="60050"/>
                </a:lnTo>
                <a:lnTo>
                  <a:pt x="58150" y="60050"/>
                </a:lnTo>
                <a:lnTo>
                  <a:pt x="58160" y="60070"/>
                </a:lnTo>
                <a:lnTo>
                  <a:pt x="58160" y="60080"/>
                </a:lnTo>
                <a:lnTo>
                  <a:pt x="58160" y="60090"/>
                </a:lnTo>
                <a:lnTo>
                  <a:pt x="58170" y="60090"/>
                </a:lnTo>
                <a:lnTo>
                  <a:pt x="58200" y="60070"/>
                </a:lnTo>
                <a:lnTo>
                  <a:pt x="58220" y="60060"/>
                </a:lnTo>
                <a:lnTo>
                  <a:pt x="58240" y="60070"/>
                </a:lnTo>
                <a:lnTo>
                  <a:pt x="58250" y="60060"/>
                </a:lnTo>
                <a:lnTo>
                  <a:pt x="58260" y="60060"/>
                </a:lnTo>
                <a:lnTo>
                  <a:pt x="58260" y="60050"/>
                </a:lnTo>
                <a:lnTo>
                  <a:pt x="58280" y="60050"/>
                </a:lnTo>
                <a:lnTo>
                  <a:pt x="58290" y="60030"/>
                </a:lnTo>
                <a:lnTo>
                  <a:pt x="58300" y="60000"/>
                </a:lnTo>
                <a:lnTo>
                  <a:pt x="58320" y="59980"/>
                </a:lnTo>
                <a:lnTo>
                  <a:pt x="58340" y="59950"/>
                </a:lnTo>
                <a:lnTo>
                  <a:pt x="58360" y="59930"/>
                </a:lnTo>
                <a:lnTo>
                  <a:pt x="58390" y="59930"/>
                </a:lnTo>
                <a:lnTo>
                  <a:pt x="58410" y="59910"/>
                </a:lnTo>
                <a:lnTo>
                  <a:pt x="58440" y="59900"/>
                </a:lnTo>
                <a:lnTo>
                  <a:pt x="58460" y="59890"/>
                </a:lnTo>
                <a:lnTo>
                  <a:pt x="58480" y="59880"/>
                </a:lnTo>
                <a:lnTo>
                  <a:pt x="58490" y="59880"/>
                </a:lnTo>
                <a:lnTo>
                  <a:pt x="58500" y="59880"/>
                </a:lnTo>
                <a:lnTo>
                  <a:pt x="58520" y="59880"/>
                </a:lnTo>
                <a:lnTo>
                  <a:pt x="58540" y="59870"/>
                </a:lnTo>
                <a:lnTo>
                  <a:pt x="58550" y="59860"/>
                </a:lnTo>
                <a:lnTo>
                  <a:pt x="58550" y="59850"/>
                </a:lnTo>
                <a:lnTo>
                  <a:pt x="58560" y="59820"/>
                </a:lnTo>
                <a:lnTo>
                  <a:pt x="58570" y="59800"/>
                </a:lnTo>
                <a:lnTo>
                  <a:pt x="58610" y="59770"/>
                </a:lnTo>
                <a:lnTo>
                  <a:pt x="58630" y="59760"/>
                </a:lnTo>
                <a:lnTo>
                  <a:pt x="58660" y="59740"/>
                </a:lnTo>
                <a:lnTo>
                  <a:pt x="58680" y="59740"/>
                </a:lnTo>
                <a:lnTo>
                  <a:pt x="58700" y="59730"/>
                </a:lnTo>
                <a:lnTo>
                  <a:pt x="58730" y="59720"/>
                </a:lnTo>
                <a:lnTo>
                  <a:pt x="58770" y="59710"/>
                </a:lnTo>
                <a:lnTo>
                  <a:pt x="58800" y="59680"/>
                </a:lnTo>
                <a:lnTo>
                  <a:pt x="58850" y="59660"/>
                </a:lnTo>
                <a:lnTo>
                  <a:pt x="58880" y="59640"/>
                </a:lnTo>
                <a:lnTo>
                  <a:pt x="58890" y="59640"/>
                </a:lnTo>
                <a:lnTo>
                  <a:pt x="58910" y="59640"/>
                </a:lnTo>
                <a:lnTo>
                  <a:pt x="58930" y="59630"/>
                </a:lnTo>
                <a:lnTo>
                  <a:pt x="58960" y="59630"/>
                </a:lnTo>
                <a:lnTo>
                  <a:pt x="58970" y="59620"/>
                </a:lnTo>
                <a:lnTo>
                  <a:pt x="58990" y="59610"/>
                </a:lnTo>
                <a:lnTo>
                  <a:pt x="59010" y="59610"/>
                </a:lnTo>
                <a:lnTo>
                  <a:pt x="59030" y="59610"/>
                </a:lnTo>
                <a:lnTo>
                  <a:pt x="59040" y="59610"/>
                </a:lnTo>
                <a:lnTo>
                  <a:pt x="59050" y="59590"/>
                </a:lnTo>
                <a:lnTo>
                  <a:pt x="59060" y="59590"/>
                </a:lnTo>
                <a:lnTo>
                  <a:pt x="59070" y="59590"/>
                </a:lnTo>
                <a:lnTo>
                  <a:pt x="59080" y="59580"/>
                </a:lnTo>
                <a:lnTo>
                  <a:pt x="59090" y="59580"/>
                </a:lnTo>
                <a:lnTo>
                  <a:pt x="59100" y="59570"/>
                </a:lnTo>
                <a:lnTo>
                  <a:pt x="59110" y="59570"/>
                </a:lnTo>
                <a:lnTo>
                  <a:pt x="59120" y="59560"/>
                </a:lnTo>
                <a:lnTo>
                  <a:pt x="59130" y="59560"/>
                </a:lnTo>
                <a:lnTo>
                  <a:pt x="59140" y="59550"/>
                </a:lnTo>
                <a:lnTo>
                  <a:pt x="59150" y="59550"/>
                </a:lnTo>
                <a:lnTo>
                  <a:pt x="59150" y="59540"/>
                </a:lnTo>
                <a:lnTo>
                  <a:pt x="59160" y="59540"/>
                </a:lnTo>
                <a:lnTo>
                  <a:pt x="59160" y="59530"/>
                </a:lnTo>
                <a:lnTo>
                  <a:pt x="59160" y="59520"/>
                </a:lnTo>
                <a:lnTo>
                  <a:pt x="59170" y="59510"/>
                </a:lnTo>
                <a:lnTo>
                  <a:pt x="59180" y="59500"/>
                </a:lnTo>
                <a:lnTo>
                  <a:pt x="59190" y="59490"/>
                </a:lnTo>
                <a:lnTo>
                  <a:pt x="59210" y="59490"/>
                </a:lnTo>
                <a:lnTo>
                  <a:pt x="59220" y="59480"/>
                </a:lnTo>
                <a:lnTo>
                  <a:pt x="59230" y="59470"/>
                </a:lnTo>
                <a:lnTo>
                  <a:pt x="59240" y="59470"/>
                </a:lnTo>
                <a:lnTo>
                  <a:pt x="59250" y="59470"/>
                </a:lnTo>
                <a:lnTo>
                  <a:pt x="59270" y="59460"/>
                </a:lnTo>
                <a:lnTo>
                  <a:pt x="59280" y="59460"/>
                </a:lnTo>
                <a:lnTo>
                  <a:pt x="59300" y="59460"/>
                </a:lnTo>
                <a:lnTo>
                  <a:pt x="59300" y="59450"/>
                </a:lnTo>
                <a:lnTo>
                  <a:pt x="59310" y="59440"/>
                </a:lnTo>
                <a:lnTo>
                  <a:pt x="59310" y="59430"/>
                </a:lnTo>
                <a:lnTo>
                  <a:pt x="59310" y="59420"/>
                </a:lnTo>
                <a:lnTo>
                  <a:pt x="59320" y="59410"/>
                </a:lnTo>
                <a:lnTo>
                  <a:pt x="59330" y="59400"/>
                </a:lnTo>
                <a:lnTo>
                  <a:pt x="59340" y="59390"/>
                </a:lnTo>
                <a:lnTo>
                  <a:pt x="59350" y="59380"/>
                </a:lnTo>
                <a:lnTo>
                  <a:pt x="59360" y="59370"/>
                </a:lnTo>
                <a:lnTo>
                  <a:pt x="59380" y="59370"/>
                </a:lnTo>
                <a:lnTo>
                  <a:pt x="59390" y="59370"/>
                </a:lnTo>
                <a:lnTo>
                  <a:pt x="59400" y="59370"/>
                </a:lnTo>
                <a:lnTo>
                  <a:pt x="59410" y="59370"/>
                </a:lnTo>
                <a:lnTo>
                  <a:pt x="59410" y="59360"/>
                </a:lnTo>
                <a:lnTo>
                  <a:pt x="59420" y="59350"/>
                </a:lnTo>
                <a:lnTo>
                  <a:pt x="59420" y="59340"/>
                </a:lnTo>
                <a:lnTo>
                  <a:pt x="59430" y="59330"/>
                </a:lnTo>
                <a:lnTo>
                  <a:pt x="59440" y="59330"/>
                </a:lnTo>
                <a:lnTo>
                  <a:pt x="59450" y="59330"/>
                </a:lnTo>
                <a:lnTo>
                  <a:pt x="59460" y="59330"/>
                </a:lnTo>
                <a:lnTo>
                  <a:pt x="59470" y="59320"/>
                </a:lnTo>
                <a:lnTo>
                  <a:pt x="59480" y="59310"/>
                </a:lnTo>
                <a:lnTo>
                  <a:pt x="59490" y="59290"/>
                </a:lnTo>
                <a:lnTo>
                  <a:pt x="59510" y="59280"/>
                </a:lnTo>
                <a:lnTo>
                  <a:pt x="59510" y="59270"/>
                </a:lnTo>
                <a:lnTo>
                  <a:pt x="59520" y="59260"/>
                </a:lnTo>
                <a:lnTo>
                  <a:pt x="59530" y="59250"/>
                </a:lnTo>
                <a:lnTo>
                  <a:pt x="59530" y="59260"/>
                </a:lnTo>
                <a:lnTo>
                  <a:pt x="59530" y="59280"/>
                </a:lnTo>
                <a:lnTo>
                  <a:pt x="59540" y="59290"/>
                </a:lnTo>
                <a:lnTo>
                  <a:pt x="59540" y="59300"/>
                </a:lnTo>
                <a:lnTo>
                  <a:pt x="59540" y="59320"/>
                </a:lnTo>
                <a:lnTo>
                  <a:pt x="59540" y="59330"/>
                </a:lnTo>
                <a:lnTo>
                  <a:pt x="59540" y="59340"/>
                </a:lnTo>
                <a:lnTo>
                  <a:pt x="59540" y="59350"/>
                </a:lnTo>
                <a:lnTo>
                  <a:pt x="59530" y="59350"/>
                </a:lnTo>
                <a:lnTo>
                  <a:pt x="59530" y="59360"/>
                </a:lnTo>
                <a:lnTo>
                  <a:pt x="59530" y="59380"/>
                </a:lnTo>
                <a:lnTo>
                  <a:pt x="59530" y="59400"/>
                </a:lnTo>
                <a:lnTo>
                  <a:pt x="59540" y="59400"/>
                </a:lnTo>
                <a:lnTo>
                  <a:pt x="59530" y="59440"/>
                </a:lnTo>
                <a:lnTo>
                  <a:pt x="59530" y="59460"/>
                </a:lnTo>
                <a:lnTo>
                  <a:pt x="59530" y="59470"/>
                </a:lnTo>
                <a:lnTo>
                  <a:pt x="59530" y="59480"/>
                </a:lnTo>
                <a:lnTo>
                  <a:pt x="59530" y="59490"/>
                </a:lnTo>
                <a:lnTo>
                  <a:pt x="59550" y="59490"/>
                </a:lnTo>
                <a:lnTo>
                  <a:pt x="59560" y="59500"/>
                </a:lnTo>
                <a:lnTo>
                  <a:pt x="59570" y="59490"/>
                </a:lnTo>
                <a:lnTo>
                  <a:pt x="59580" y="59490"/>
                </a:lnTo>
                <a:lnTo>
                  <a:pt x="59590" y="59490"/>
                </a:lnTo>
                <a:lnTo>
                  <a:pt x="59600" y="59490"/>
                </a:lnTo>
                <a:lnTo>
                  <a:pt x="59620" y="59490"/>
                </a:lnTo>
                <a:lnTo>
                  <a:pt x="59630" y="59490"/>
                </a:lnTo>
                <a:lnTo>
                  <a:pt x="59650" y="59490"/>
                </a:lnTo>
                <a:lnTo>
                  <a:pt x="59660" y="59490"/>
                </a:lnTo>
                <a:lnTo>
                  <a:pt x="59680" y="59490"/>
                </a:lnTo>
                <a:lnTo>
                  <a:pt x="59690" y="59490"/>
                </a:lnTo>
                <a:lnTo>
                  <a:pt x="59710" y="59490"/>
                </a:lnTo>
                <a:lnTo>
                  <a:pt x="59730" y="59490"/>
                </a:lnTo>
                <a:lnTo>
                  <a:pt x="59750" y="59510"/>
                </a:lnTo>
                <a:lnTo>
                  <a:pt x="59820" y="59520"/>
                </a:lnTo>
                <a:lnTo>
                  <a:pt x="59970" y="59540"/>
                </a:lnTo>
                <a:lnTo>
                  <a:pt x="60150" y="59560"/>
                </a:lnTo>
                <a:lnTo>
                  <a:pt x="60410" y="59580"/>
                </a:lnTo>
                <a:lnTo>
                  <a:pt x="60800" y="59630"/>
                </a:lnTo>
                <a:lnTo>
                  <a:pt x="60790" y="59660"/>
                </a:lnTo>
                <a:lnTo>
                  <a:pt x="60780" y="59680"/>
                </a:lnTo>
                <a:lnTo>
                  <a:pt x="60770" y="59700"/>
                </a:lnTo>
                <a:lnTo>
                  <a:pt x="60750" y="59710"/>
                </a:lnTo>
                <a:lnTo>
                  <a:pt x="60740" y="59720"/>
                </a:lnTo>
                <a:lnTo>
                  <a:pt x="60720" y="59730"/>
                </a:lnTo>
                <a:lnTo>
                  <a:pt x="60710" y="59740"/>
                </a:lnTo>
                <a:lnTo>
                  <a:pt x="60700" y="59750"/>
                </a:lnTo>
                <a:lnTo>
                  <a:pt x="60680" y="59760"/>
                </a:lnTo>
                <a:lnTo>
                  <a:pt x="60660" y="59770"/>
                </a:lnTo>
                <a:lnTo>
                  <a:pt x="60650" y="59780"/>
                </a:lnTo>
                <a:lnTo>
                  <a:pt x="60640" y="59780"/>
                </a:lnTo>
                <a:lnTo>
                  <a:pt x="60620" y="59790"/>
                </a:lnTo>
                <a:lnTo>
                  <a:pt x="60600" y="59810"/>
                </a:lnTo>
                <a:lnTo>
                  <a:pt x="60590" y="59820"/>
                </a:lnTo>
                <a:lnTo>
                  <a:pt x="60570" y="59850"/>
                </a:lnTo>
                <a:lnTo>
                  <a:pt x="60550" y="59870"/>
                </a:lnTo>
                <a:lnTo>
                  <a:pt x="60530" y="59900"/>
                </a:lnTo>
                <a:lnTo>
                  <a:pt x="60510" y="59920"/>
                </a:lnTo>
                <a:lnTo>
                  <a:pt x="60490" y="59940"/>
                </a:lnTo>
                <a:lnTo>
                  <a:pt x="60450" y="59950"/>
                </a:lnTo>
                <a:lnTo>
                  <a:pt x="60420" y="59970"/>
                </a:lnTo>
                <a:lnTo>
                  <a:pt x="60370" y="60000"/>
                </a:lnTo>
                <a:lnTo>
                  <a:pt x="60350" y="60020"/>
                </a:lnTo>
                <a:lnTo>
                  <a:pt x="60350" y="60030"/>
                </a:lnTo>
                <a:lnTo>
                  <a:pt x="60350" y="60050"/>
                </a:lnTo>
                <a:lnTo>
                  <a:pt x="60350" y="60080"/>
                </a:lnTo>
                <a:lnTo>
                  <a:pt x="60350" y="60100"/>
                </a:lnTo>
                <a:lnTo>
                  <a:pt x="60340" y="60130"/>
                </a:lnTo>
                <a:lnTo>
                  <a:pt x="60320" y="60160"/>
                </a:lnTo>
                <a:lnTo>
                  <a:pt x="60310" y="60170"/>
                </a:lnTo>
                <a:lnTo>
                  <a:pt x="60290" y="60180"/>
                </a:lnTo>
                <a:lnTo>
                  <a:pt x="60260" y="60190"/>
                </a:lnTo>
                <a:lnTo>
                  <a:pt x="60240" y="60210"/>
                </a:lnTo>
                <a:lnTo>
                  <a:pt x="60210" y="60230"/>
                </a:lnTo>
                <a:lnTo>
                  <a:pt x="60190" y="60250"/>
                </a:lnTo>
                <a:lnTo>
                  <a:pt x="60180" y="60250"/>
                </a:lnTo>
                <a:lnTo>
                  <a:pt x="60150" y="60260"/>
                </a:lnTo>
                <a:lnTo>
                  <a:pt x="60110" y="60280"/>
                </a:lnTo>
                <a:lnTo>
                  <a:pt x="60090" y="60280"/>
                </a:lnTo>
                <a:lnTo>
                  <a:pt x="60070" y="60270"/>
                </a:lnTo>
                <a:lnTo>
                  <a:pt x="60060" y="60260"/>
                </a:lnTo>
                <a:lnTo>
                  <a:pt x="60040" y="60250"/>
                </a:lnTo>
                <a:lnTo>
                  <a:pt x="60030" y="60250"/>
                </a:lnTo>
                <a:lnTo>
                  <a:pt x="60020" y="60250"/>
                </a:lnTo>
                <a:lnTo>
                  <a:pt x="59990" y="60250"/>
                </a:lnTo>
                <a:lnTo>
                  <a:pt x="59970" y="60260"/>
                </a:lnTo>
                <a:lnTo>
                  <a:pt x="59930" y="60260"/>
                </a:lnTo>
                <a:lnTo>
                  <a:pt x="59910" y="60260"/>
                </a:lnTo>
                <a:lnTo>
                  <a:pt x="59900" y="60270"/>
                </a:lnTo>
                <a:lnTo>
                  <a:pt x="59890" y="60280"/>
                </a:lnTo>
                <a:lnTo>
                  <a:pt x="59870" y="60300"/>
                </a:lnTo>
                <a:lnTo>
                  <a:pt x="59950" y="60410"/>
                </a:lnTo>
                <a:lnTo>
                  <a:pt x="59960" y="60430"/>
                </a:lnTo>
                <a:lnTo>
                  <a:pt x="60140" y="60680"/>
                </a:lnTo>
                <a:lnTo>
                  <a:pt x="60240" y="60750"/>
                </a:lnTo>
                <a:lnTo>
                  <a:pt x="60460" y="60770"/>
                </a:lnTo>
                <a:lnTo>
                  <a:pt x="60510" y="60770"/>
                </a:lnTo>
                <a:lnTo>
                  <a:pt x="60730" y="60800"/>
                </a:lnTo>
                <a:lnTo>
                  <a:pt x="60850" y="60810"/>
                </a:lnTo>
                <a:lnTo>
                  <a:pt x="61150" y="60840"/>
                </a:lnTo>
                <a:lnTo>
                  <a:pt x="61600" y="60920"/>
                </a:lnTo>
                <a:lnTo>
                  <a:pt x="61640" y="60930"/>
                </a:lnTo>
                <a:lnTo>
                  <a:pt x="61660" y="60940"/>
                </a:lnTo>
                <a:lnTo>
                  <a:pt x="61710" y="60950"/>
                </a:lnTo>
                <a:lnTo>
                  <a:pt x="61730" y="60950"/>
                </a:lnTo>
                <a:lnTo>
                  <a:pt x="61760" y="60950"/>
                </a:lnTo>
                <a:lnTo>
                  <a:pt x="61780" y="60950"/>
                </a:lnTo>
                <a:lnTo>
                  <a:pt x="61800" y="60930"/>
                </a:lnTo>
                <a:lnTo>
                  <a:pt x="61820" y="60930"/>
                </a:lnTo>
                <a:lnTo>
                  <a:pt x="61850" y="60930"/>
                </a:lnTo>
                <a:lnTo>
                  <a:pt x="61900" y="60930"/>
                </a:lnTo>
                <a:lnTo>
                  <a:pt x="61950" y="60950"/>
                </a:lnTo>
                <a:lnTo>
                  <a:pt x="61960" y="60950"/>
                </a:lnTo>
                <a:lnTo>
                  <a:pt x="61980" y="60960"/>
                </a:lnTo>
                <a:lnTo>
                  <a:pt x="61990" y="60960"/>
                </a:lnTo>
                <a:lnTo>
                  <a:pt x="62000" y="60950"/>
                </a:lnTo>
                <a:lnTo>
                  <a:pt x="62010" y="60940"/>
                </a:lnTo>
                <a:lnTo>
                  <a:pt x="62020" y="60930"/>
                </a:lnTo>
                <a:lnTo>
                  <a:pt x="62030" y="60910"/>
                </a:lnTo>
                <a:lnTo>
                  <a:pt x="62040" y="60900"/>
                </a:lnTo>
                <a:lnTo>
                  <a:pt x="62050" y="60900"/>
                </a:lnTo>
                <a:lnTo>
                  <a:pt x="62070" y="60890"/>
                </a:lnTo>
                <a:lnTo>
                  <a:pt x="62110" y="60880"/>
                </a:lnTo>
                <a:lnTo>
                  <a:pt x="62120" y="60880"/>
                </a:lnTo>
                <a:lnTo>
                  <a:pt x="62140" y="60880"/>
                </a:lnTo>
                <a:lnTo>
                  <a:pt x="62160" y="60880"/>
                </a:lnTo>
                <a:lnTo>
                  <a:pt x="62190" y="60910"/>
                </a:lnTo>
                <a:lnTo>
                  <a:pt x="62230" y="60940"/>
                </a:lnTo>
                <a:lnTo>
                  <a:pt x="62250" y="60940"/>
                </a:lnTo>
                <a:lnTo>
                  <a:pt x="62260" y="60950"/>
                </a:lnTo>
                <a:lnTo>
                  <a:pt x="62290" y="60960"/>
                </a:lnTo>
                <a:lnTo>
                  <a:pt x="62340" y="60970"/>
                </a:lnTo>
                <a:lnTo>
                  <a:pt x="62360" y="60960"/>
                </a:lnTo>
                <a:lnTo>
                  <a:pt x="62380" y="60950"/>
                </a:lnTo>
                <a:lnTo>
                  <a:pt x="62410" y="60940"/>
                </a:lnTo>
                <a:lnTo>
                  <a:pt x="62440" y="60940"/>
                </a:lnTo>
                <a:lnTo>
                  <a:pt x="62490" y="60950"/>
                </a:lnTo>
                <a:lnTo>
                  <a:pt x="62530" y="60950"/>
                </a:lnTo>
                <a:lnTo>
                  <a:pt x="62580" y="60960"/>
                </a:lnTo>
                <a:lnTo>
                  <a:pt x="62610" y="60970"/>
                </a:lnTo>
                <a:lnTo>
                  <a:pt x="62640" y="60980"/>
                </a:lnTo>
                <a:lnTo>
                  <a:pt x="62680" y="60970"/>
                </a:lnTo>
                <a:lnTo>
                  <a:pt x="62730" y="60980"/>
                </a:lnTo>
                <a:lnTo>
                  <a:pt x="62750" y="60990"/>
                </a:lnTo>
                <a:lnTo>
                  <a:pt x="62770" y="60990"/>
                </a:lnTo>
                <a:lnTo>
                  <a:pt x="62790" y="60980"/>
                </a:lnTo>
                <a:lnTo>
                  <a:pt x="62810" y="60990"/>
                </a:lnTo>
                <a:lnTo>
                  <a:pt x="62820" y="60990"/>
                </a:lnTo>
                <a:lnTo>
                  <a:pt x="62830" y="60990"/>
                </a:lnTo>
                <a:lnTo>
                  <a:pt x="62840" y="60990"/>
                </a:lnTo>
                <a:lnTo>
                  <a:pt x="62850" y="60990"/>
                </a:lnTo>
                <a:lnTo>
                  <a:pt x="62850" y="61000"/>
                </a:lnTo>
                <a:lnTo>
                  <a:pt x="62860" y="61000"/>
                </a:lnTo>
                <a:lnTo>
                  <a:pt x="62870" y="61000"/>
                </a:lnTo>
                <a:lnTo>
                  <a:pt x="62870" y="61010"/>
                </a:lnTo>
                <a:lnTo>
                  <a:pt x="62880" y="61010"/>
                </a:lnTo>
                <a:lnTo>
                  <a:pt x="62890" y="61010"/>
                </a:lnTo>
                <a:lnTo>
                  <a:pt x="62910" y="61020"/>
                </a:lnTo>
                <a:lnTo>
                  <a:pt x="62920" y="61030"/>
                </a:lnTo>
                <a:lnTo>
                  <a:pt x="62930" y="61030"/>
                </a:lnTo>
                <a:lnTo>
                  <a:pt x="62940" y="61040"/>
                </a:lnTo>
                <a:lnTo>
                  <a:pt x="62950" y="61040"/>
                </a:lnTo>
                <a:lnTo>
                  <a:pt x="62970" y="61040"/>
                </a:lnTo>
                <a:lnTo>
                  <a:pt x="62990" y="61040"/>
                </a:lnTo>
                <a:lnTo>
                  <a:pt x="63010" y="61040"/>
                </a:lnTo>
                <a:lnTo>
                  <a:pt x="63020" y="61040"/>
                </a:lnTo>
                <a:lnTo>
                  <a:pt x="63040" y="61040"/>
                </a:lnTo>
                <a:lnTo>
                  <a:pt x="63060" y="61040"/>
                </a:lnTo>
                <a:lnTo>
                  <a:pt x="63090" y="61050"/>
                </a:lnTo>
                <a:lnTo>
                  <a:pt x="63130" y="61050"/>
                </a:lnTo>
                <a:lnTo>
                  <a:pt x="63180" y="61060"/>
                </a:lnTo>
                <a:lnTo>
                  <a:pt x="63220" y="61060"/>
                </a:lnTo>
                <a:lnTo>
                  <a:pt x="63250" y="61050"/>
                </a:lnTo>
                <a:lnTo>
                  <a:pt x="63260" y="61040"/>
                </a:lnTo>
                <a:lnTo>
                  <a:pt x="63280" y="61040"/>
                </a:lnTo>
                <a:lnTo>
                  <a:pt x="63290" y="61040"/>
                </a:lnTo>
                <a:lnTo>
                  <a:pt x="63300" y="61040"/>
                </a:lnTo>
                <a:lnTo>
                  <a:pt x="63300" y="61050"/>
                </a:lnTo>
                <a:lnTo>
                  <a:pt x="63310" y="61050"/>
                </a:lnTo>
                <a:lnTo>
                  <a:pt x="63320" y="61050"/>
                </a:lnTo>
                <a:lnTo>
                  <a:pt x="63330" y="61050"/>
                </a:lnTo>
                <a:lnTo>
                  <a:pt x="63340" y="61060"/>
                </a:lnTo>
                <a:lnTo>
                  <a:pt x="63370" y="61080"/>
                </a:lnTo>
                <a:lnTo>
                  <a:pt x="63380" y="61080"/>
                </a:lnTo>
                <a:lnTo>
                  <a:pt x="63390" y="61080"/>
                </a:lnTo>
                <a:lnTo>
                  <a:pt x="63390" y="61090"/>
                </a:lnTo>
                <a:lnTo>
                  <a:pt x="63400" y="61100"/>
                </a:lnTo>
                <a:lnTo>
                  <a:pt x="63420" y="61110"/>
                </a:lnTo>
                <a:lnTo>
                  <a:pt x="63430" y="61120"/>
                </a:lnTo>
                <a:lnTo>
                  <a:pt x="63440" y="61120"/>
                </a:lnTo>
                <a:lnTo>
                  <a:pt x="63460" y="61120"/>
                </a:lnTo>
                <a:lnTo>
                  <a:pt x="63470" y="61120"/>
                </a:lnTo>
                <a:lnTo>
                  <a:pt x="63490" y="61120"/>
                </a:lnTo>
                <a:lnTo>
                  <a:pt x="63500" y="61110"/>
                </a:lnTo>
                <a:lnTo>
                  <a:pt x="63520" y="61100"/>
                </a:lnTo>
                <a:lnTo>
                  <a:pt x="63530" y="61080"/>
                </a:lnTo>
                <a:lnTo>
                  <a:pt x="63540" y="61050"/>
                </a:lnTo>
                <a:lnTo>
                  <a:pt x="63550" y="61030"/>
                </a:lnTo>
                <a:lnTo>
                  <a:pt x="63570" y="61020"/>
                </a:lnTo>
                <a:lnTo>
                  <a:pt x="63590" y="61010"/>
                </a:lnTo>
                <a:lnTo>
                  <a:pt x="63610" y="61010"/>
                </a:lnTo>
                <a:lnTo>
                  <a:pt x="63630" y="61010"/>
                </a:lnTo>
                <a:lnTo>
                  <a:pt x="63640" y="61020"/>
                </a:lnTo>
                <a:lnTo>
                  <a:pt x="63650" y="61030"/>
                </a:lnTo>
                <a:lnTo>
                  <a:pt x="63660" y="61030"/>
                </a:lnTo>
                <a:lnTo>
                  <a:pt x="63670" y="61040"/>
                </a:lnTo>
                <a:lnTo>
                  <a:pt x="63680" y="61030"/>
                </a:lnTo>
                <a:lnTo>
                  <a:pt x="63690" y="61020"/>
                </a:lnTo>
                <a:lnTo>
                  <a:pt x="63690" y="61010"/>
                </a:lnTo>
                <a:lnTo>
                  <a:pt x="63700" y="61000"/>
                </a:lnTo>
                <a:lnTo>
                  <a:pt x="63710" y="61000"/>
                </a:lnTo>
                <a:lnTo>
                  <a:pt x="63720" y="61000"/>
                </a:lnTo>
                <a:lnTo>
                  <a:pt x="63730" y="60990"/>
                </a:lnTo>
                <a:lnTo>
                  <a:pt x="64000" y="61030"/>
                </a:lnTo>
                <a:lnTo>
                  <a:pt x="64500" y="61110"/>
                </a:lnTo>
                <a:lnTo>
                  <a:pt x="64690" y="61130"/>
                </a:lnTo>
                <a:lnTo>
                  <a:pt x="64760" y="61140"/>
                </a:lnTo>
                <a:lnTo>
                  <a:pt x="64770" y="61150"/>
                </a:lnTo>
                <a:lnTo>
                  <a:pt x="64840" y="61160"/>
                </a:lnTo>
                <a:lnTo>
                  <a:pt x="64940" y="61050"/>
                </a:lnTo>
                <a:lnTo>
                  <a:pt x="64950" y="61030"/>
                </a:lnTo>
                <a:lnTo>
                  <a:pt x="65080" y="60980"/>
                </a:lnTo>
                <a:lnTo>
                  <a:pt x="65150" y="60960"/>
                </a:lnTo>
                <a:lnTo>
                  <a:pt x="65160" y="61050"/>
                </a:lnTo>
                <a:lnTo>
                  <a:pt x="65120" y="61320"/>
                </a:lnTo>
                <a:lnTo>
                  <a:pt x="65130" y="61410"/>
                </a:lnTo>
                <a:lnTo>
                  <a:pt x="65120" y="61410"/>
                </a:lnTo>
                <a:lnTo>
                  <a:pt x="65120" y="61420"/>
                </a:lnTo>
                <a:lnTo>
                  <a:pt x="65130" y="61420"/>
                </a:lnTo>
                <a:lnTo>
                  <a:pt x="65130" y="61430"/>
                </a:lnTo>
                <a:lnTo>
                  <a:pt x="65120" y="61430"/>
                </a:lnTo>
                <a:lnTo>
                  <a:pt x="65120" y="61440"/>
                </a:lnTo>
                <a:lnTo>
                  <a:pt x="65120" y="61450"/>
                </a:lnTo>
                <a:lnTo>
                  <a:pt x="65120" y="61460"/>
                </a:lnTo>
                <a:lnTo>
                  <a:pt x="65130" y="61460"/>
                </a:lnTo>
                <a:lnTo>
                  <a:pt x="65130" y="61470"/>
                </a:lnTo>
                <a:lnTo>
                  <a:pt x="65130" y="61480"/>
                </a:lnTo>
                <a:lnTo>
                  <a:pt x="65120" y="61480"/>
                </a:lnTo>
                <a:lnTo>
                  <a:pt x="65120" y="61490"/>
                </a:lnTo>
                <a:lnTo>
                  <a:pt x="65110" y="61490"/>
                </a:lnTo>
                <a:lnTo>
                  <a:pt x="65110" y="61500"/>
                </a:lnTo>
                <a:lnTo>
                  <a:pt x="65100" y="61510"/>
                </a:lnTo>
                <a:lnTo>
                  <a:pt x="65100" y="61530"/>
                </a:lnTo>
                <a:lnTo>
                  <a:pt x="65110" y="61530"/>
                </a:lnTo>
                <a:lnTo>
                  <a:pt x="65100" y="61540"/>
                </a:lnTo>
                <a:lnTo>
                  <a:pt x="65090" y="61560"/>
                </a:lnTo>
                <a:lnTo>
                  <a:pt x="65080" y="61570"/>
                </a:lnTo>
                <a:lnTo>
                  <a:pt x="65080" y="61580"/>
                </a:lnTo>
                <a:lnTo>
                  <a:pt x="65070" y="61580"/>
                </a:lnTo>
                <a:lnTo>
                  <a:pt x="65060" y="61590"/>
                </a:lnTo>
                <a:lnTo>
                  <a:pt x="65050" y="61590"/>
                </a:lnTo>
                <a:lnTo>
                  <a:pt x="65050" y="61600"/>
                </a:lnTo>
                <a:lnTo>
                  <a:pt x="65040" y="61610"/>
                </a:lnTo>
                <a:lnTo>
                  <a:pt x="65040" y="61630"/>
                </a:lnTo>
                <a:lnTo>
                  <a:pt x="65030" y="61650"/>
                </a:lnTo>
                <a:lnTo>
                  <a:pt x="65020" y="61660"/>
                </a:lnTo>
                <a:lnTo>
                  <a:pt x="65020" y="61670"/>
                </a:lnTo>
                <a:lnTo>
                  <a:pt x="65010" y="61680"/>
                </a:lnTo>
                <a:lnTo>
                  <a:pt x="65000" y="61680"/>
                </a:lnTo>
                <a:lnTo>
                  <a:pt x="65000" y="61690"/>
                </a:lnTo>
                <a:lnTo>
                  <a:pt x="65000" y="61700"/>
                </a:lnTo>
                <a:lnTo>
                  <a:pt x="65000" y="61710"/>
                </a:lnTo>
                <a:lnTo>
                  <a:pt x="65010" y="61710"/>
                </a:lnTo>
                <a:lnTo>
                  <a:pt x="65020" y="61710"/>
                </a:lnTo>
                <a:lnTo>
                  <a:pt x="65030" y="61720"/>
                </a:lnTo>
                <a:lnTo>
                  <a:pt x="65040" y="61720"/>
                </a:lnTo>
                <a:lnTo>
                  <a:pt x="65050" y="61720"/>
                </a:lnTo>
                <a:lnTo>
                  <a:pt x="65060" y="61730"/>
                </a:lnTo>
                <a:lnTo>
                  <a:pt x="65070" y="61740"/>
                </a:lnTo>
                <a:lnTo>
                  <a:pt x="65070" y="61750"/>
                </a:lnTo>
                <a:lnTo>
                  <a:pt x="65080" y="61750"/>
                </a:lnTo>
                <a:lnTo>
                  <a:pt x="65080" y="61760"/>
                </a:lnTo>
                <a:lnTo>
                  <a:pt x="65090" y="61770"/>
                </a:lnTo>
                <a:lnTo>
                  <a:pt x="65090" y="61780"/>
                </a:lnTo>
                <a:lnTo>
                  <a:pt x="65100" y="61780"/>
                </a:lnTo>
                <a:lnTo>
                  <a:pt x="65110" y="61790"/>
                </a:lnTo>
                <a:lnTo>
                  <a:pt x="65120" y="61800"/>
                </a:lnTo>
                <a:lnTo>
                  <a:pt x="65120" y="61810"/>
                </a:lnTo>
                <a:lnTo>
                  <a:pt x="65130" y="61820"/>
                </a:lnTo>
                <a:lnTo>
                  <a:pt x="65140" y="61830"/>
                </a:lnTo>
                <a:lnTo>
                  <a:pt x="65150" y="61840"/>
                </a:lnTo>
                <a:lnTo>
                  <a:pt x="65160" y="61840"/>
                </a:lnTo>
                <a:lnTo>
                  <a:pt x="65170" y="61850"/>
                </a:lnTo>
                <a:lnTo>
                  <a:pt x="65170" y="61860"/>
                </a:lnTo>
                <a:lnTo>
                  <a:pt x="65170" y="61870"/>
                </a:lnTo>
                <a:lnTo>
                  <a:pt x="65170" y="61880"/>
                </a:lnTo>
                <a:lnTo>
                  <a:pt x="65170" y="61910"/>
                </a:lnTo>
                <a:lnTo>
                  <a:pt x="65160" y="61930"/>
                </a:lnTo>
                <a:lnTo>
                  <a:pt x="65150" y="61940"/>
                </a:lnTo>
                <a:lnTo>
                  <a:pt x="65150" y="61950"/>
                </a:lnTo>
                <a:lnTo>
                  <a:pt x="65160" y="61960"/>
                </a:lnTo>
                <a:lnTo>
                  <a:pt x="65180" y="62010"/>
                </a:lnTo>
                <a:lnTo>
                  <a:pt x="65190" y="62040"/>
                </a:lnTo>
                <a:lnTo>
                  <a:pt x="65190" y="62080"/>
                </a:lnTo>
                <a:lnTo>
                  <a:pt x="65190" y="62120"/>
                </a:lnTo>
                <a:lnTo>
                  <a:pt x="65190" y="62140"/>
                </a:lnTo>
                <a:lnTo>
                  <a:pt x="65190" y="62150"/>
                </a:lnTo>
                <a:lnTo>
                  <a:pt x="65190" y="62170"/>
                </a:lnTo>
                <a:lnTo>
                  <a:pt x="65190" y="62180"/>
                </a:lnTo>
                <a:lnTo>
                  <a:pt x="65200" y="62190"/>
                </a:lnTo>
                <a:lnTo>
                  <a:pt x="65220" y="62210"/>
                </a:lnTo>
                <a:lnTo>
                  <a:pt x="65250" y="62240"/>
                </a:lnTo>
                <a:lnTo>
                  <a:pt x="65660" y="63110"/>
                </a:lnTo>
                <a:lnTo>
                  <a:pt x="65730" y="63200"/>
                </a:lnTo>
                <a:lnTo>
                  <a:pt x="65730" y="63220"/>
                </a:lnTo>
                <a:lnTo>
                  <a:pt x="65730" y="63230"/>
                </a:lnTo>
                <a:lnTo>
                  <a:pt x="65740" y="63240"/>
                </a:lnTo>
                <a:lnTo>
                  <a:pt x="65730" y="63250"/>
                </a:lnTo>
                <a:lnTo>
                  <a:pt x="65730" y="63260"/>
                </a:lnTo>
                <a:lnTo>
                  <a:pt x="65730" y="63270"/>
                </a:lnTo>
                <a:lnTo>
                  <a:pt x="65730" y="63280"/>
                </a:lnTo>
                <a:lnTo>
                  <a:pt x="65730" y="63290"/>
                </a:lnTo>
                <a:lnTo>
                  <a:pt x="65730" y="63300"/>
                </a:lnTo>
                <a:lnTo>
                  <a:pt x="65740" y="63300"/>
                </a:lnTo>
                <a:lnTo>
                  <a:pt x="65740" y="63310"/>
                </a:lnTo>
                <a:lnTo>
                  <a:pt x="65740" y="63320"/>
                </a:lnTo>
                <a:lnTo>
                  <a:pt x="65740" y="63330"/>
                </a:lnTo>
                <a:lnTo>
                  <a:pt x="65750" y="63350"/>
                </a:lnTo>
                <a:lnTo>
                  <a:pt x="65760" y="63360"/>
                </a:lnTo>
                <a:lnTo>
                  <a:pt x="65770" y="63380"/>
                </a:lnTo>
                <a:lnTo>
                  <a:pt x="65790" y="63400"/>
                </a:lnTo>
                <a:lnTo>
                  <a:pt x="65800" y="63420"/>
                </a:lnTo>
                <a:lnTo>
                  <a:pt x="65800" y="63430"/>
                </a:lnTo>
                <a:lnTo>
                  <a:pt x="65800" y="63440"/>
                </a:lnTo>
                <a:lnTo>
                  <a:pt x="65800" y="63450"/>
                </a:lnTo>
                <a:lnTo>
                  <a:pt x="65800" y="63470"/>
                </a:lnTo>
                <a:lnTo>
                  <a:pt x="65800" y="63480"/>
                </a:lnTo>
                <a:lnTo>
                  <a:pt x="65820" y="63500"/>
                </a:lnTo>
                <a:lnTo>
                  <a:pt x="65820" y="63520"/>
                </a:lnTo>
                <a:lnTo>
                  <a:pt x="65840" y="63540"/>
                </a:lnTo>
                <a:lnTo>
                  <a:pt x="65860" y="63570"/>
                </a:lnTo>
                <a:lnTo>
                  <a:pt x="65890" y="63610"/>
                </a:lnTo>
                <a:lnTo>
                  <a:pt x="65890" y="63620"/>
                </a:lnTo>
                <a:lnTo>
                  <a:pt x="65900" y="63630"/>
                </a:lnTo>
                <a:lnTo>
                  <a:pt x="65910" y="63640"/>
                </a:lnTo>
                <a:lnTo>
                  <a:pt x="65910" y="63650"/>
                </a:lnTo>
                <a:lnTo>
                  <a:pt x="65920" y="63660"/>
                </a:lnTo>
                <a:lnTo>
                  <a:pt x="65930" y="63670"/>
                </a:lnTo>
                <a:lnTo>
                  <a:pt x="65940" y="63690"/>
                </a:lnTo>
                <a:lnTo>
                  <a:pt x="65940" y="63710"/>
                </a:lnTo>
                <a:lnTo>
                  <a:pt x="65950" y="63730"/>
                </a:lnTo>
                <a:lnTo>
                  <a:pt x="65960" y="63740"/>
                </a:lnTo>
                <a:lnTo>
                  <a:pt x="65960" y="63760"/>
                </a:lnTo>
                <a:lnTo>
                  <a:pt x="65970" y="63780"/>
                </a:lnTo>
                <a:lnTo>
                  <a:pt x="65970" y="63790"/>
                </a:lnTo>
                <a:lnTo>
                  <a:pt x="65970" y="63800"/>
                </a:lnTo>
                <a:lnTo>
                  <a:pt x="65970" y="63810"/>
                </a:lnTo>
                <a:lnTo>
                  <a:pt x="65960" y="63820"/>
                </a:lnTo>
                <a:lnTo>
                  <a:pt x="65960" y="63830"/>
                </a:lnTo>
                <a:lnTo>
                  <a:pt x="65960" y="63840"/>
                </a:lnTo>
                <a:lnTo>
                  <a:pt x="65960" y="63850"/>
                </a:lnTo>
                <a:lnTo>
                  <a:pt x="65960" y="63880"/>
                </a:lnTo>
                <a:lnTo>
                  <a:pt x="65960" y="63900"/>
                </a:lnTo>
                <a:lnTo>
                  <a:pt x="65960" y="63920"/>
                </a:lnTo>
                <a:lnTo>
                  <a:pt x="65960" y="63930"/>
                </a:lnTo>
                <a:lnTo>
                  <a:pt x="65960" y="63940"/>
                </a:lnTo>
                <a:lnTo>
                  <a:pt x="65950" y="63970"/>
                </a:lnTo>
                <a:lnTo>
                  <a:pt x="65950" y="63990"/>
                </a:lnTo>
                <a:lnTo>
                  <a:pt x="65940" y="64000"/>
                </a:lnTo>
                <a:lnTo>
                  <a:pt x="65940" y="64020"/>
                </a:lnTo>
                <a:lnTo>
                  <a:pt x="65940" y="64070"/>
                </a:lnTo>
                <a:lnTo>
                  <a:pt x="65940" y="64090"/>
                </a:lnTo>
                <a:lnTo>
                  <a:pt x="65940" y="64150"/>
                </a:lnTo>
                <a:lnTo>
                  <a:pt x="65940" y="64180"/>
                </a:lnTo>
                <a:lnTo>
                  <a:pt x="65940" y="64200"/>
                </a:lnTo>
                <a:lnTo>
                  <a:pt x="65930" y="64250"/>
                </a:lnTo>
                <a:lnTo>
                  <a:pt x="65930" y="64290"/>
                </a:lnTo>
                <a:lnTo>
                  <a:pt x="65920" y="64300"/>
                </a:lnTo>
                <a:lnTo>
                  <a:pt x="65920" y="64330"/>
                </a:lnTo>
                <a:lnTo>
                  <a:pt x="65910" y="64400"/>
                </a:lnTo>
                <a:lnTo>
                  <a:pt x="65930" y="64470"/>
                </a:lnTo>
                <a:lnTo>
                  <a:pt x="65950" y="64560"/>
                </a:lnTo>
                <a:lnTo>
                  <a:pt x="65990" y="64710"/>
                </a:lnTo>
                <a:lnTo>
                  <a:pt x="66000" y="64740"/>
                </a:lnTo>
                <a:lnTo>
                  <a:pt x="66010" y="64790"/>
                </a:lnTo>
                <a:lnTo>
                  <a:pt x="66020" y="64800"/>
                </a:lnTo>
                <a:lnTo>
                  <a:pt x="66020" y="64840"/>
                </a:lnTo>
                <a:lnTo>
                  <a:pt x="66030" y="64890"/>
                </a:lnTo>
                <a:lnTo>
                  <a:pt x="66040" y="64940"/>
                </a:lnTo>
                <a:lnTo>
                  <a:pt x="66040" y="65000"/>
                </a:lnTo>
                <a:lnTo>
                  <a:pt x="66050" y="65110"/>
                </a:lnTo>
                <a:lnTo>
                  <a:pt x="66060" y="65230"/>
                </a:lnTo>
                <a:lnTo>
                  <a:pt x="66070" y="65320"/>
                </a:lnTo>
                <a:lnTo>
                  <a:pt x="66070" y="65340"/>
                </a:lnTo>
                <a:lnTo>
                  <a:pt x="66070" y="65380"/>
                </a:lnTo>
                <a:lnTo>
                  <a:pt x="66080" y="65440"/>
                </a:lnTo>
                <a:lnTo>
                  <a:pt x="66080" y="65510"/>
                </a:lnTo>
                <a:lnTo>
                  <a:pt x="66080" y="65540"/>
                </a:lnTo>
                <a:lnTo>
                  <a:pt x="66090" y="65600"/>
                </a:lnTo>
                <a:lnTo>
                  <a:pt x="65650" y="66110"/>
                </a:lnTo>
                <a:lnTo>
                  <a:pt x="65770" y="66320"/>
                </a:lnTo>
                <a:lnTo>
                  <a:pt x="65970" y="66890"/>
                </a:lnTo>
                <a:lnTo>
                  <a:pt x="66040" y="67090"/>
                </a:lnTo>
                <a:lnTo>
                  <a:pt x="66270" y="67860"/>
                </a:lnTo>
                <a:lnTo>
                  <a:pt x="66860" y="69380"/>
                </a:lnTo>
                <a:lnTo>
                  <a:pt x="67060" y="69630"/>
                </a:lnTo>
                <a:lnTo>
                  <a:pt x="67110" y="69760"/>
                </a:lnTo>
                <a:lnTo>
                  <a:pt x="67230" y="69740"/>
                </a:lnTo>
                <a:lnTo>
                  <a:pt x="67510" y="69680"/>
                </a:lnTo>
                <a:lnTo>
                  <a:pt x="67780" y="69570"/>
                </a:lnTo>
                <a:lnTo>
                  <a:pt x="67940" y="69560"/>
                </a:lnTo>
                <a:lnTo>
                  <a:pt x="68130" y="69500"/>
                </a:lnTo>
                <a:lnTo>
                  <a:pt x="68300" y="69630"/>
                </a:lnTo>
                <a:lnTo>
                  <a:pt x="68300" y="69640"/>
                </a:lnTo>
                <a:lnTo>
                  <a:pt x="68300" y="69650"/>
                </a:lnTo>
                <a:lnTo>
                  <a:pt x="68300" y="69660"/>
                </a:lnTo>
                <a:lnTo>
                  <a:pt x="68280" y="69670"/>
                </a:lnTo>
                <a:lnTo>
                  <a:pt x="68260" y="69680"/>
                </a:lnTo>
                <a:lnTo>
                  <a:pt x="68250" y="69700"/>
                </a:lnTo>
                <a:lnTo>
                  <a:pt x="68240" y="69710"/>
                </a:lnTo>
                <a:lnTo>
                  <a:pt x="68240" y="69730"/>
                </a:lnTo>
                <a:lnTo>
                  <a:pt x="68240" y="69750"/>
                </a:lnTo>
                <a:lnTo>
                  <a:pt x="68240" y="69760"/>
                </a:lnTo>
                <a:lnTo>
                  <a:pt x="68240" y="69770"/>
                </a:lnTo>
                <a:lnTo>
                  <a:pt x="68240" y="69780"/>
                </a:lnTo>
                <a:lnTo>
                  <a:pt x="68240" y="69790"/>
                </a:lnTo>
                <a:lnTo>
                  <a:pt x="68240" y="69810"/>
                </a:lnTo>
                <a:lnTo>
                  <a:pt x="68230" y="69810"/>
                </a:lnTo>
                <a:lnTo>
                  <a:pt x="68210" y="69820"/>
                </a:lnTo>
                <a:lnTo>
                  <a:pt x="68180" y="69840"/>
                </a:lnTo>
                <a:lnTo>
                  <a:pt x="68160" y="69860"/>
                </a:lnTo>
                <a:lnTo>
                  <a:pt x="68130" y="69870"/>
                </a:lnTo>
                <a:lnTo>
                  <a:pt x="68120" y="69870"/>
                </a:lnTo>
                <a:lnTo>
                  <a:pt x="68110" y="69880"/>
                </a:lnTo>
                <a:lnTo>
                  <a:pt x="68100" y="69880"/>
                </a:lnTo>
                <a:lnTo>
                  <a:pt x="68080" y="69890"/>
                </a:lnTo>
                <a:lnTo>
                  <a:pt x="68060" y="69900"/>
                </a:lnTo>
                <a:lnTo>
                  <a:pt x="68040" y="69910"/>
                </a:lnTo>
                <a:lnTo>
                  <a:pt x="68030" y="69920"/>
                </a:lnTo>
                <a:lnTo>
                  <a:pt x="68020" y="69940"/>
                </a:lnTo>
                <a:lnTo>
                  <a:pt x="68010" y="69960"/>
                </a:lnTo>
                <a:lnTo>
                  <a:pt x="67980" y="69990"/>
                </a:lnTo>
                <a:lnTo>
                  <a:pt x="67960" y="70010"/>
                </a:lnTo>
                <a:lnTo>
                  <a:pt x="67940" y="70020"/>
                </a:lnTo>
                <a:lnTo>
                  <a:pt x="67930" y="70030"/>
                </a:lnTo>
                <a:lnTo>
                  <a:pt x="67920" y="70030"/>
                </a:lnTo>
                <a:lnTo>
                  <a:pt x="67910" y="70030"/>
                </a:lnTo>
                <a:lnTo>
                  <a:pt x="67880" y="70030"/>
                </a:lnTo>
                <a:lnTo>
                  <a:pt x="67860" y="70030"/>
                </a:lnTo>
                <a:lnTo>
                  <a:pt x="67830" y="70040"/>
                </a:lnTo>
                <a:lnTo>
                  <a:pt x="67800" y="70050"/>
                </a:lnTo>
                <a:lnTo>
                  <a:pt x="67780" y="70050"/>
                </a:lnTo>
                <a:lnTo>
                  <a:pt x="67770" y="70060"/>
                </a:lnTo>
                <a:lnTo>
                  <a:pt x="67750" y="70060"/>
                </a:lnTo>
                <a:lnTo>
                  <a:pt x="67720" y="70090"/>
                </a:lnTo>
                <a:lnTo>
                  <a:pt x="67660" y="70140"/>
                </a:lnTo>
                <a:lnTo>
                  <a:pt x="67620" y="70170"/>
                </a:lnTo>
                <a:lnTo>
                  <a:pt x="67540" y="70240"/>
                </a:lnTo>
                <a:lnTo>
                  <a:pt x="67520" y="70250"/>
                </a:lnTo>
                <a:lnTo>
                  <a:pt x="67470" y="70290"/>
                </a:lnTo>
                <a:lnTo>
                  <a:pt x="67440" y="70320"/>
                </a:lnTo>
                <a:lnTo>
                  <a:pt x="67430" y="70330"/>
                </a:lnTo>
                <a:lnTo>
                  <a:pt x="67410" y="70340"/>
                </a:lnTo>
                <a:lnTo>
                  <a:pt x="67330" y="70370"/>
                </a:lnTo>
                <a:lnTo>
                  <a:pt x="67300" y="70390"/>
                </a:lnTo>
                <a:lnTo>
                  <a:pt x="67260" y="70410"/>
                </a:lnTo>
                <a:lnTo>
                  <a:pt x="67250" y="70410"/>
                </a:lnTo>
                <a:lnTo>
                  <a:pt x="67230" y="70410"/>
                </a:lnTo>
                <a:lnTo>
                  <a:pt x="67210" y="70410"/>
                </a:lnTo>
                <a:lnTo>
                  <a:pt x="67180" y="70410"/>
                </a:lnTo>
                <a:lnTo>
                  <a:pt x="67170" y="70410"/>
                </a:lnTo>
                <a:lnTo>
                  <a:pt x="67150" y="70420"/>
                </a:lnTo>
                <a:lnTo>
                  <a:pt x="67140" y="70420"/>
                </a:lnTo>
                <a:lnTo>
                  <a:pt x="67130" y="70430"/>
                </a:lnTo>
                <a:lnTo>
                  <a:pt x="67120" y="70430"/>
                </a:lnTo>
                <a:lnTo>
                  <a:pt x="67100" y="70440"/>
                </a:lnTo>
                <a:lnTo>
                  <a:pt x="67080" y="70440"/>
                </a:lnTo>
                <a:lnTo>
                  <a:pt x="67020" y="70470"/>
                </a:lnTo>
                <a:lnTo>
                  <a:pt x="67010" y="70480"/>
                </a:lnTo>
                <a:lnTo>
                  <a:pt x="67000" y="70500"/>
                </a:lnTo>
                <a:lnTo>
                  <a:pt x="66990" y="70510"/>
                </a:lnTo>
                <a:lnTo>
                  <a:pt x="66980" y="70510"/>
                </a:lnTo>
                <a:lnTo>
                  <a:pt x="66970" y="70510"/>
                </a:lnTo>
                <a:lnTo>
                  <a:pt x="66950" y="70510"/>
                </a:lnTo>
                <a:lnTo>
                  <a:pt x="66940" y="70520"/>
                </a:lnTo>
                <a:lnTo>
                  <a:pt x="66930" y="70520"/>
                </a:lnTo>
                <a:lnTo>
                  <a:pt x="66920" y="70520"/>
                </a:lnTo>
                <a:lnTo>
                  <a:pt x="66910" y="70520"/>
                </a:lnTo>
                <a:lnTo>
                  <a:pt x="66900" y="70520"/>
                </a:lnTo>
                <a:lnTo>
                  <a:pt x="66890" y="70520"/>
                </a:lnTo>
                <a:lnTo>
                  <a:pt x="66890" y="70530"/>
                </a:lnTo>
                <a:lnTo>
                  <a:pt x="66880" y="70550"/>
                </a:lnTo>
                <a:lnTo>
                  <a:pt x="66870" y="70560"/>
                </a:lnTo>
                <a:lnTo>
                  <a:pt x="66850" y="70580"/>
                </a:lnTo>
                <a:lnTo>
                  <a:pt x="66840" y="70580"/>
                </a:lnTo>
                <a:lnTo>
                  <a:pt x="66830" y="70580"/>
                </a:lnTo>
                <a:lnTo>
                  <a:pt x="66820" y="70580"/>
                </a:lnTo>
                <a:lnTo>
                  <a:pt x="66790" y="70590"/>
                </a:lnTo>
                <a:lnTo>
                  <a:pt x="66770" y="70600"/>
                </a:lnTo>
                <a:lnTo>
                  <a:pt x="66750" y="70610"/>
                </a:lnTo>
                <a:lnTo>
                  <a:pt x="66690" y="70630"/>
                </a:lnTo>
                <a:lnTo>
                  <a:pt x="66680" y="70630"/>
                </a:lnTo>
                <a:lnTo>
                  <a:pt x="66650" y="70620"/>
                </a:lnTo>
                <a:lnTo>
                  <a:pt x="66470" y="71060"/>
                </a:lnTo>
                <a:lnTo>
                  <a:pt x="66280" y="71170"/>
                </a:lnTo>
                <a:lnTo>
                  <a:pt x="65810" y="71450"/>
                </a:lnTo>
                <a:lnTo>
                  <a:pt x="65640" y="71530"/>
                </a:lnTo>
                <a:lnTo>
                  <a:pt x="65540" y="71570"/>
                </a:lnTo>
                <a:lnTo>
                  <a:pt x="65420" y="71610"/>
                </a:lnTo>
                <a:lnTo>
                  <a:pt x="65360" y="71650"/>
                </a:lnTo>
                <a:lnTo>
                  <a:pt x="65210" y="71780"/>
                </a:lnTo>
                <a:lnTo>
                  <a:pt x="65110" y="71850"/>
                </a:lnTo>
                <a:lnTo>
                  <a:pt x="64890" y="71970"/>
                </a:lnTo>
                <a:lnTo>
                  <a:pt x="64790" y="72000"/>
                </a:lnTo>
                <a:lnTo>
                  <a:pt x="64520" y="72120"/>
                </a:lnTo>
                <a:lnTo>
                  <a:pt x="64410" y="72210"/>
                </a:lnTo>
                <a:lnTo>
                  <a:pt x="64250" y="72320"/>
                </a:lnTo>
                <a:lnTo>
                  <a:pt x="63480" y="72690"/>
                </a:lnTo>
                <a:lnTo>
                  <a:pt x="63200" y="72990"/>
                </a:lnTo>
                <a:lnTo>
                  <a:pt x="62780" y="73960"/>
                </a:lnTo>
                <a:lnTo>
                  <a:pt x="62440" y="74290"/>
                </a:lnTo>
                <a:lnTo>
                  <a:pt x="62200" y="74450"/>
                </a:lnTo>
                <a:lnTo>
                  <a:pt x="62130" y="74400"/>
                </a:lnTo>
                <a:lnTo>
                  <a:pt x="61890" y="74630"/>
                </a:lnTo>
                <a:lnTo>
                  <a:pt x="61860" y="74630"/>
                </a:lnTo>
                <a:lnTo>
                  <a:pt x="61810" y="74630"/>
                </a:lnTo>
                <a:lnTo>
                  <a:pt x="61730" y="74640"/>
                </a:lnTo>
                <a:lnTo>
                  <a:pt x="61600" y="74580"/>
                </a:lnTo>
                <a:lnTo>
                  <a:pt x="61400" y="74530"/>
                </a:lnTo>
                <a:lnTo>
                  <a:pt x="61330" y="74520"/>
                </a:lnTo>
                <a:lnTo>
                  <a:pt x="61230" y="74520"/>
                </a:lnTo>
                <a:lnTo>
                  <a:pt x="61180" y="74560"/>
                </a:lnTo>
                <a:lnTo>
                  <a:pt x="61110" y="74620"/>
                </a:lnTo>
                <a:lnTo>
                  <a:pt x="61070" y="74630"/>
                </a:lnTo>
                <a:lnTo>
                  <a:pt x="61070" y="74650"/>
                </a:lnTo>
                <a:lnTo>
                  <a:pt x="61080" y="74660"/>
                </a:lnTo>
                <a:lnTo>
                  <a:pt x="61070" y="74680"/>
                </a:lnTo>
                <a:lnTo>
                  <a:pt x="60960" y="74660"/>
                </a:lnTo>
                <a:lnTo>
                  <a:pt x="60720" y="74910"/>
                </a:lnTo>
                <a:lnTo>
                  <a:pt x="60640" y="75890"/>
                </a:lnTo>
                <a:lnTo>
                  <a:pt x="60500" y="76290"/>
                </a:lnTo>
                <a:lnTo>
                  <a:pt x="60070" y="76700"/>
                </a:lnTo>
                <a:lnTo>
                  <a:pt x="59890" y="77120"/>
                </a:lnTo>
                <a:lnTo>
                  <a:pt x="59770" y="77300"/>
                </a:lnTo>
                <a:lnTo>
                  <a:pt x="59690" y="77380"/>
                </a:lnTo>
                <a:lnTo>
                  <a:pt x="59670" y="77380"/>
                </a:lnTo>
                <a:lnTo>
                  <a:pt x="59620" y="77380"/>
                </a:lnTo>
                <a:lnTo>
                  <a:pt x="59490" y="77450"/>
                </a:lnTo>
                <a:lnTo>
                  <a:pt x="59350" y="77510"/>
                </a:lnTo>
                <a:lnTo>
                  <a:pt x="59240" y="77520"/>
                </a:lnTo>
                <a:lnTo>
                  <a:pt x="59140" y="77530"/>
                </a:lnTo>
                <a:lnTo>
                  <a:pt x="59040" y="77520"/>
                </a:lnTo>
                <a:lnTo>
                  <a:pt x="58880" y="77520"/>
                </a:lnTo>
                <a:lnTo>
                  <a:pt x="58710" y="77500"/>
                </a:lnTo>
                <a:lnTo>
                  <a:pt x="58570" y="77450"/>
                </a:lnTo>
                <a:lnTo>
                  <a:pt x="58420" y="77410"/>
                </a:lnTo>
                <a:lnTo>
                  <a:pt x="58090" y="77610"/>
                </a:lnTo>
                <a:lnTo>
                  <a:pt x="57880" y="77730"/>
                </a:lnTo>
                <a:lnTo>
                  <a:pt x="57770" y="77800"/>
                </a:lnTo>
                <a:lnTo>
                  <a:pt x="57730" y="77800"/>
                </a:lnTo>
                <a:lnTo>
                  <a:pt x="57610" y="77890"/>
                </a:lnTo>
                <a:lnTo>
                  <a:pt x="57550" y="77940"/>
                </a:lnTo>
                <a:lnTo>
                  <a:pt x="57200" y="78220"/>
                </a:lnTo>
                <a:lnTo>
                  <a:pt x="56500" y="79460"/>
                </a:lnTo>
                <a:lnTo>
                  <a:pt x="55850" y="80200"/>
                </a:lnTo>
                <a:lnTo>
                  <a:pt x="55680" y="80480"/>
                </a:lnTo>
                <a:lnTo>
                  <a:pt x="55570" y="81260"/>
                </a:lnTo>
                <a:lnTo>
                  <a:pt x="55590" y="81470"/>
                </a:lnTo>
                <a:lnTo>
                  <a:pt x="56360" y="83540"/>
                </a:lnTo>
                <a:lnTo>
                  <a:pt x="56680" y="84810"/>
                </a:lnTo>
                <a:lnTo>
                  <a:pt x="57000" y="85490"/>
                </a:lnTo>
                <a:lnTo>
                  <a:pt x="57020" y="85720"/>
                </a:lnTo>
                <a:lnTo>
                  <a:pt x="56960" y="86180"/>
                </a:lnTo>
                <a:lnTo>
                  <a:pt x="57000" y="86610"/>
                </a:lnTo>
                <a:lnTo>
                  <a:pt x="57260" y="87450"/>
                </a:lnTo>
                <a:lnTo>
                  <a:pt x="57260" y="87850"/>
                </a:lnTo>
                <a:lnTo>
                  <a:pt x="57100" y="88330"/>
                </a:lnTo>
                <a:lnTo>
                  <a:pt x="56460" y="89660"/>
                </a:lnTo>
                <a:lnTo>
                  <a:pt x="55520" y="90730"/>
                </a:lnTo>
                <a:lnTo>
                  <a:pt x="54430" y="92490"/>
                </a:lnTo>
                <a:lnTo>
                  <a:pt x="53150" y="94160"/>
                </a:lnTo>
                <a:lnTo>
                  <a:pt x="53070" y="94210"/>
                </a:lnTo>
                <a:lnTo>
                  <a:pt x="52760" y="94210"/>
                </a:lnTo>
                <a:lnTo>
                  <a:pt x="52660" y="94210"/>
                </a:lnTo>
                <a:lnTo>
                  <a:pt x="52460" y="94290"/>
                </a:lnTo>
                <a:lnTo>
                  <a:pt x="52330" y="94350"/>
                </a:lnTo>
                <a:lnTo>
                  <a:pt x="52140" y="94360"/>
                </a:lnTo>
                <a:lnTo>
                  <a:pt x="51840" y="94440"/>
                </a:lnTo>
                <a:lnTo>
                  <a:pt x="49930" y="95450"/>
                </a:lnTo>
                <a:lnTo>
                  <a:pt x="49770" y="94690"/>
                </a:lnTo>
                <a:lnTo>
                  <a:pt x="49740" y="94540"/>
                </a:lnTo>
                <a:lnTo>
                  <a:pt x="49540" y="93680"/>
                </a:lnTo>
                <a:lnTo>
                  <a:pt x="49350" y="92820"/>
                </a:lnTo>
                <a:lnTo>
                  <a:pt x="48890" y="90690"/>
                </a:lnTo>
                <a:lnTo>
                  <a:pt x="48580" y="89300"/>
                </a:lnTo>
                <a:lnTo>
                  <a:pt x="48520" y="89030"/>
                </a:lnTo>
                <a:lnTo>
                  <a:pt x="48260" y="87900"/>
                </a:lnTo>
                <a:lnTo>
                  <a:pt x="48140" y="87350"/>
                </a:lnTo>
                <a:lnTo>
                  <a:pt x="47870" y="86090"/>
                </a:lnTo>
                <a:lnTo>
                  <a:pt x="47760" y="85600"/>
                </a:lnTo>
                <a:lnTo>
                  <a:pt x="47510" y="84480"/>
                </a:lnTo>
                <a:lnTo>
                  <a:pt x="47370" y="83870"/>
                </a:lnTo>
                <a:lnTo>
                  <a:pt x="47030" y="82280"/>
                </a:lnTo>
                <a:lnTo>
                  <a:pt x="47000" y="82150"/>
                </a:lnTo>
                <a:lnTo>
                  <a:pt x="46740" y="81050"/>
                </a:lnTo>
                <a:lnTo>
                  <a:pt x="46630" y="80510"/>
                </a:lnTo>
                <a:lnTo>
                  <a:pt x="46570" y="80230"/>
                </a:lnTo>
                <a:lnTo>
                  <a:pt x="46380" y="79420"/>
                </a:lnTo>
                <a:lnTo>
                  <a:pt x="46230" y="78760"/>
                </a:lnTo>
                <a:lnTo>
                  <a:pt x="45970" y="77610"/>
                </a:lnTo>
                <a:lnTo>
                  <a:pt x="45830" y="76990"/>
                </a:lnTo>
                <a:lnTo>
                  <a:pt x="45520" y="75640"/>
                </a:lnTo>
                <a:lnTo>
                  <a:pt x="45450" y="75270"/>
                </a:lnTo>
                <a:lnTo>
                  <a:pt x="45180" y="74120"/>
                </a:lnTo>
                <a:lnTo>
                  <a:pt x="45050" y="73550"/>
                </a:lnTo>
                <a:lnTo>
                  <a:pt x="44970" y="73180"/>
                </a:lnTo>
                <a:lnTo>
                  <a:pt x="44630" y="72950"/>
                </a:lnTo>
                <a:lnTo>
                  <a:pt x="43010" y="71840"/>
                </a:lnTo>
                <a:lnTo>
                  <a:pt x="41560" y="70860"/>
                </a:lnTo>
                <a:lnTo>
                  <a:pt x="40680" y="70250"/>
                </a:lnTo>
                <a:lnTo>
                  <a:pt x="40140" y="69890"/>
                </a:lnTo>
                <a:lnTo>
                  <a:pt x="38900" y="69060"/>
                </a:lnTo>
                <a:lnTo>
                  <a:pt x="38300" y="68660"/>
                </a:lnTo>
                <a:lnTo>
                  <a:pt x="38030" y="68470"/>
                </a:lnTo>
                <a:lnTo>
                  <a:pt x="37610" y="68190"/>
                </a:lnTo>
                <a:lnTo>
                  <a:pt x="37580" y="68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