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Siliana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Sili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90" y="18860"/>
                </a:moveTo>
                <a:lnTo>
                  <a:pt x="51800" y="18880"/>
                </a:lnTo>
                <a:lnTo>
                  <a:pt x="51800" y="18890"/>
                </a:lnTo>
                <a:lnTo>
                  <a:pt x="51800" y="18900"/>
                </a:lnTo>
                <a:lnTo>
                  <a:pt x="51810" y="18920"/>
                </a:lnTo>
                <a:lnTo>
                  <a:pt x="51810" y="18930"/>
                </a:lnTo>
                <a:lnTo>
                  <a:pt x="51820" y="18940"/>
                </a:lnTo>
                <a:lnTo>
                  <a:pt x="51820" y="18960"/>
                </a:lnTo>
                <a:lnTo>
                  <a:pt x="51830" y="18980"/>
                </a:lnTo>
                <a:lnTo>
                  <a:pt x="51830" y="18990"/>
                </a:lnTo>
                <a:lnTo>
                  <a:pt x="51840" y="19000"/>
                </a:lnTo>
                <a:lnTo>
                  <a:pt x="51840" y="19010"/>
                </a:lnTo>
                <a:lnTo>
                  <a:pt x="51850" y="19040"/>
                </a:lnTo>
                <a:lnTo>
                  <a:pt x="51850" y="19050"/>
                </a:lnTo>
                <a:lnTo>
                  <a:pt x="51860" y="19070"/>
                </a:lnTo>
                <a:lnTo>
                  <a:pt x="51860" y="19080"/>
                </a:lnTo>
                <a:lnTo>
                  <a:pt x="51860" y="19090"/>
                </a:lnTo>
                <a:lnTo>
                  <a:pt x="51860" y="19100"/>
                </a:lnTo>
                <a:lnTo>
                  <a:pt x="51870" y="19110"/>
                </a:lnTo>
                <a:lnTo>
                  <a:pt x="51870" y="19120"/>
                </a:lnTo>
                <a:lnTo>
                  <a:pt x="51870" y="19140"/>
                </a:lnTo>
                <a:lnTo>
                  <a:pt x="51860" y="19140"/>
                </a:lnTo>
                <a:lnTo>
                  <a:pt x="51860" y="19150"/>
                </a:lnTo>
                <a:lnTo>
                  <a:pt x="51860" y="19160"/>
                </a:lnTo>
                <a:lnTo>
                  <a:pt x="51850" y="19170"/>
                </a:lnTo>
                <a:lnTo>
                  <a:pt x="51850" y="19180"/>
                </a:lnTo>
                <a:lnTo>
                  <a:pt x="51840" y="19190"/>
                </a:lnTo>
                <a:lnTo>
                  <a:pt x="51840" y="19200"/>
                </a:lnTo>
                <a:lnTo>
                  <a:pt x="51840" y="19210"/>
                </a:lnTo>
                <a:lnTo>
                  <a:pt x="51840" y="19220"/>
                </a:lnTo>
                <a:lnTo>
                  <a:pt x="51840" y="19230"/>
                </a:lnTo>
                <a:lnTo>
                  <a:pt x="51840" y="19240"/>
                </a:lnTo>
                <a:lnTo>
                  <a:pt x="51850" y="19250"/>
                </a:lnTo>
                <a:lnTo>
                  <a:pt x="51850" y="19260"/>
                </a:lnTo>
                <a:lnTo>
                  <a:pt x="51850" y="19270"/>
                </a:lnTo>
                <a:lnTo>
                  <a:pt x="51850" y="19280"/>
                </a:lnTo>
                <a:lnTo>
                  <a:pt x="51860" y="19300"/>
                </a:lnTo>
                <a:lnTo>
                  <a:pt x="51860" y="19310"/>
                </a:lnTo>
                <a:lnTo>
                  <a:pt x="51870" y="19330"/>
                </a:lnTo>
                <a:lnTo>
                  <a:pt x="51880" y="19350"/>
                </a:lnTo>
                <a:lnTo>
                  <a:pt x="51890" y="19370"/>
                </a:lnTo>
                <a:lnTo>
                  <a:pt x="51900" y="19400"/>
                </a:lnTo>
                <a:lnTo>
                  <a:pt x="51910" y="19400"/>
                </a:lnTo>
                <a:lnTo>
                  <a:pt x="51910" y="19410"/>
                </a:lnTo>
                <a:lnTo>
                  <a:pt x="51930" y="19440"/>
                </a:lnTo>
                <a:lnTo>
                  <a:pt x="51930" y="19450"/>
                </a:lnTo>
                <a:lnTo>
                  <a:pt x="51950" y="19480"/>
                </a:lnTo>
                <a:lnTo>
                  <a:pt x="51950" y="19500"/>
                </a:lnTo>
                <a:lnTo>
                  <a:pt x="51950" y="19510"/>
                </a:lnTo>
                <a:lnTo>
                  <a:pt x="51950" y="19530"/>
                </a:lnTo>
                <a:lnTo>
                  <a:pt x="51950" y="19540"/>
                </a:lnTo>
                <a:lnTo>
                  <a:pt x="51960" y="19570"/>
                </a:lnTo>
                <a:lnTo>
                  <a:pt x="51960" y="19580"/>
                </a:lnTo>
                <a:lnTo>
                  <a:pt x="51950" y="19590"/>
                </a:lnTo>
                <a:lnTo>
                  <a:pt x="51960" y="19590"/>
                </a:lnTo>
                <a:lnTo>
                  <a:pt x="51960" y="19600"/>
                </a:lnTo>
                <a:lnTo>
                  <a:pt x="51960" y="19610"/>
                </a:lnTo>
                <a:lnTo>
                  <a:pt x="51970" y="19620"/>
                </a:lnTo>
                <a:lnTo>
                  <a:pt x="51970" y="19630"/>
                </a:lnTo>
                <a:lnTo>
                  <a:pt x="51970" y="19640"/>
                </a:lnTo>
                <a:lnTo>
                  <a:pt x="51980" y="19660"/>
                </a:lnTo>
                <a:lnTo>
                  <a:pt x="52010" y="19690"/>
                </a:lnTo>
                <a:lnTo>
                  <a:pt x="52070" y="19740"/>
                </a:lnTo>
                <a:lnTo>
                  <a:pt x="52070" y="19750"/>
                </a:lnTo>
                <a:lnTo>
                  <a:pt x="52060" y="19760"/>
                </a:lnTo>
                <a:lnTo>
                  <a:pt x="52060" y="19770"/>
                </a:lnTo>
                <a:lnTo>
                  <a:pt x="52050" y="19770"/>
                </a:lnTo>
                <a:lnTo>
                  <a:pt x="52050" y="19780"/>
                </a:lnTo>
                <a:lnTo>
                  <a:pt x="52030" y="19790"/>
                </a:lnTo>
                <a:lnTo>
                  <a:pt x="52020" y="19790"/>
                </a:lnTo>
                <a:lnTo>
                  <a:pt x="52010" y="19800"/>
                </a:lnTo>
                <a:lnTo>
                  <a:pt x="52000" y="19800"/>
                </a:lnTo>
                <a:lnTo>
                  <a:pt x="52000" y="19810"/>
                </a:lnTo>
                <a:lnTo>
                  <a:pt x="51990" y="19810"/>
                </a:lnTo>
                <a:lnTo>
                  <a:pt x="51980" y="19810"/>
                </a:lnTo>
                <a:lnTo>
                  <a:pt x="51970" y="19810"/>
                </a:lnTo>
                <a:lnTo>
                  <a:pt x="51960" y="19820"/>
                </a:lnTo>
                <a:lnTo>
                  <a:pt x="51950" y="19820"/>
                </a:lnTo>
                <a:lnTo>
                  <a:pt x="51950" y="19830"/>
                </a:lnTo>
                <a:lnTo>
                  <a:pt x="51950" y="19840"/>
                </a:lnTo>
                <a:lnTo>
                  <a:pt x="51950" y="19850"/>
                </a:lnTo>
                <a:lnTo>
                  <a:pt x="51950" y="19860"/>
                </a:lnTo>
                <a:lnTo>
                  <a:pt x="51950" y="19870"/>
                </a:lnTo>
                <a:lnTo>
                  <a:pt x="51960" y="19880"/>
                </a:lnTo>
                <a:lnTo>
                  <a:pt x="51960" y="19900"/>
                </a:lnTo>
                <a:lnTo>
                  <a:pt x="51960" y="19920"/>
                </a:lnTo>
                <a:lnTo>
                  <a:pt x="51960" y="19940"/>
                </a:lnTo>
                <a:lnTo>
                  <a:pt x="51960" y="19950"/>
                </a:lnTo>
                <a:lnTo>
                  <a:pt x="51960" y="19970"/>
                </a:lnTo>
                <a:lnTo>
                  <a:pt x="51960" y="19980"/>
                </a:lnTo>
                <a:lnTo>
                  <a:pt x="51960" y="19990"/>
                </a:lnTo>
                <a:lnTo>
                  <a:pt x="51960" y="20010"/>
                </a:lnTo>
                <a:lnTo>
                  <a:pt x="51950" y="20020"/>
                </a:lnTo>
                <a:lnTo>
                  <a:pt x="51950" y="20040"/>
                </a:lnTo>
                <a:lnTo>
                  <a:pt x="51950" y="20050"/>
                </a:lnTo>
                <a:lnTo>
                  <a:pt x="51950" y="20060"/>
                </a:lnTo>
                <a:lnTo>
                  <a:pt x="51950" y="20070"/>
                </a:lnTo>
                <a:lnTo>
                  <a:pt x="51830" y="20120"/>
                </a:lnTo>
                <a:lnTo>
                  <a:pt x="51770" y="20150"/>
                </a:lnTo>
                <a:lnTo>
                  <a:pt x="51740" y="20150"/>
                </a:lnTo>
                <a:lnTo>
                  <a:pt x="51720" y="20150"/>
                </a:lnTo>
                <a:lnTo>
                  <a:pt x="51700" y="20160"/>
                </a:lnTo>
                <a:lnTo>
                  <a:pt x="51680" y="20160"/>
                </a:lnTo>
                <a:lnTo>
                  <a:pt x="51670" y="20160"/>
                </a:lnTo>
                <a:lnTo>
                  <a:pt x="51660" y="20160"/>
                </a:lnTo>
                <a:lnTo>
                  <a:pt x="51660" y="20170"/>
                </a:lnTo>
                <a:lnTo>
                  <a:pt x="51650" y="20180"/>
                </a:lnTo>
                <a:lnTo>
                  <a:pt x="51640" y="20190"/>
                </a:lnTo>
                <a:lnTo>
                  <a:pt x="51630" y="20190"/>
                </a:lnTo>
                <a:lnTo>
                  <a:pt x="51630" y="20200"/>
                </a:lnTo>
                <a:lnTo>
                  <a:pt x="51630" y="20210"/>
                </a:lnTo>
                <a:lnTo>
                  <a:pt x="51620" y="20210"/>
                </a:lnTo>
                <a:lnTo>
                  <a:pt x="51620" y="20220"/>
                </a:lnTo>
                <a:lnTo>
                  <a:pt x="51620" y="20230"/>
                </a:lnTo>
                <a:lnTo>
                  <a:pt x="51610" y="20230"/>
                </a:lnTo>
                <a:lnTo>
                  <a:pt x="51610" y="20240"/>
                </a:lnTo>
                <a:lnTo>
                  <a:pt x="51610" y="20250"/>
                </a:lnTo>
                <a:lnTo>
                  <a:pt x="51600" y="20260"/>
                </a:lnTo>
                <a:lnTo>
                  <a:pt x="51590" y="20280"/>
                </a:lnTo>
                <a:lnTo>
                  <a:pt x="51580" y="20290"/>
                </a:lnTo>
                <a:lnTo>
                  <a:pt x="51580" y="20310"/>
                </a:lnTo>
                <a:lnTo>
                  <a:pt x="51570" y="20320"/>
                </a:lnTo>
                <a:lnTo>
                  <a:pt x="51560" y="20330"/>
                </a:lnTo>
                <a:lnTo>
                  <a:pt x="51560" y="20340"/>
                </a:lnTo>
                <a:lnTo>
                  <a:pt x="51560" y="20360"/>
                </a:lnTo>
                <a:lnTo>
                  <a:pt x="51550" y="20380"/>
                </a:lnTo>
                <a:lnTo>
                  <a:pt x="51550" y="20390"/>
                </a:lnTo>
                <a:lnTo>
                  <a:pt x="51540" y="20400"/>
                </a:lnTo>
                <a:lnTo>
                  <a:pt x="51550" y="20410"/>
                </a:lnTo>
                <a:lnTo>
                  <a:pt x="51540" y="20410"/>
                </a:lnTo>
                <a:lnTo>
                  <a:pt x="51550" y="20420"/>
                </a:lnTo>
                <a:lnTo>
                  <a:pt x="51550" y="20430"/>
                </a:lnTo>
                <a:lnTo>
                  <a:pt x="51550" y="20440"/>
                </a:lnTo>
                <a:lnTo>
                  <a:pt x="51560" y="20450"/>
                </a:lnTo>
                <a:lnTo>
                  <a:pt x="51570" y="20450"/>
                </a:lnTo>
                <a:lnTo>
                  <a:pt x="51580" y="20460"/>
                </a:lnTo>
                <a:lnTo>
                  <a:pt x="51600" y="20480"/>
                </a:lnTo>
                <a:lnTo>
                  <a:pt x="51620" y="20490"/>
                </a:lnTo>
                <a:lnTo>
                  <a:pt x="51620" y="20500"/>
                </a:lnTo>
                <a:lnTo>
                  <a:pt x="51620" y="20510"/>
                </a:lnTo>
                <a:lnTo>
                  <a:pt x="51610" y="20520"/>
                </a:lnTo>
                <a:lnTo>
                  <a:pt x="51610" y="20530"/>
                </a:lnTo>
                <a:lnTo>
                  <a:pt x="51610" y="20540"/>
                </a:lnTo>
                <a:lnTo>
                  <a:pt x="51610" y="20550"/>
                </a:lnTo>
                <a:lnTo>
                  <a:pt x="51610" y="20560"/>
                </a:lnTo>
                <a:lnTo>
                  <a:pt x="51610" y="20570"/>
                </a:lnTo>
                <a:lnTo>
                  <a:pt x="51610" y="20590"/>
                </a:lnTo>
                <a:lnTo>
                  <a:pt x="51610" y="20600"/>
                </a:lnTo>
                <a:lnTo>
                  <a:pt x="51610" y="20610"/>
                </a:lnTo>
                <a:lnTo>
                  <a:pt x="51610" y="20620"/>
                </a:lnTo>
                <a:lnTo>
                  <a:pt x="51600" y="20620"/>
                </a:lnTo>
                <a:lnTo>
                  <a:pt x="51590" y="20630"/>
                </a:lnTo>
                <a:lnTo>
                  <a:pt x="51580" y="20630"/>
                </a:lnTo>
                <a:lnTo>
                  <a:pt x="51570" y="20630"/>
                </a:lnTo>
                <a:lnTo>
                  <a:pt x="51560" y="20630"/>
                </a:lnTo>
                <a:lnTo>
                  <a:pt x="51550" y="20640"/>
                </a:lnTo>
                <a:lnTo>
                  <a:pt x="51540" y="20650"/>
                </a:lnTo>
                <a:lnTo>
                  <a:pt x="51540" y="20660"/>
                </a:lnTo>
                <a:lnTo>
                  <a:pt x="51530" y="20660"/>
                </a:lnTo>
                <a:lnTo>
                  <a:pt x="51520" y="20680"/>
                </a:lnTo>
                <a:lnTo>
                  <a:pt x="51500" y="20690"/>
                </a:lnTo>
                <a:lnTo>
                  <a:pt x="51490" y="20700"/>
                </a:lnTo>
                <a:lnTo>
                  <a:pt x="51490" y="20710"/>
                </a:lnTo>
                <a:lnTo>
                  <a:pt x="51480" y="20710"/>
                </a:lnTo>
                <a:lnTo>
                  <a:pt x="51460" y="20730"/>
                </a:lnTo>
                <a:lnTo>
                  <a:pt x="51440" y="20750"/>
                </a:lnTo>
                <a:lnTo>
                  <a:pt x="51420" y="20760"/>
                </a:lnTo>
                <a:lnTo>
                  <a:pt x="51410" y="20760"/>
                </a:lnTo>
                <a:lnTo>
                  <a:pt x="51400" y="20760"/>
                </a:lnTo>
                <a:lnTo>
                  <a:pt x="51390" y="20770"/>
                </a:lnTo>
                <a:lnTo>
                  <a:pt x="51370" y="20780"/>
                </a:lnTo>
                <a:lnTo>
                  <a:pt x="51360" y="20780"/>
                </a:lnTo>
                <a:lnTo>
                  <a:pt x="51350" y="20790"/>
                </a:lnTo>
                <a:lnTo>
                  <a:pt x="51340" y="20790"/>
                </a:lnTo>
                <a:lnTo>
                  <a:pt x="51340" y="20800"/>
                </a:lnTo>
                <a:lnTo>
                  <a:pt x="51340" y="20810"/>
                </a:lnTo>
                <a:lnTo>
                  <a:pt x="51330" y="20800"/>
                </a:lnTo>
                <a:lnTo>
                  <a:pt x="51320" y="20800"/>
                </a:lnTo>
                <a:lnTo>
                  <a:pt x="51310" y="20800"/>
                </a:lnTo>
                <a:lnTo>
                  <a:pt x="51300" y="20800"/>
                </a:lnTo>
                <a:lnTo>
                  <a:pt x="51290" y="20800"/>
                </a:lnTo>
                <a:lnTo>
                  <a:pt x="51280" y="20800"/>
                </a:lnTo>
                <a:lnTo>
                  <a:pt x="51270" y="20800"/>
                </a:lnTo>
                <a:lnTo>
                  <a:pt x="51250" y="20790"/>
                </a:lnTo>
                <a:lnTo>
                  <a:pt x="51240" y="20800"/>
                </a:lnTo>
                <a:lnTo>
                  <a:pt x="51230" y="20800"/>
                </a:lnTo>
                <a:lnTo>
                  <a:pt x="51230" y="20810"/>
                </a:lnTo>
                <a:lnTo>
                  <a:pt x="51220" y="20820"/>
                </a:lnTo>
                <a:lnTo>
                  <a:pt x="51210" y="20830"/>
                </a:lnTo>
                <a:lnTo>
                  <a:pt x="51200" y="20840"/>
                </a:lnTo>
                <a:lnTo>
                  <a:pt x="51180" y="20840"/>
                </a:lnTo>
                <a:lnTo>
                  <a:pt x="51170" y="20850"/>
                </a:lnTo>
                <a:lnTo>
                  <a:pt x="51160" y="20860"/>
                </a:lnTo>
                <a:lnTo>
                  <a:pt x="51160" y="20870"/>
                </a:lnTo>
                <a:lnTo>
                  <a:pt x="51150" y="20880"/>
                </a:lnTo>
                <a:lnTo>
                  <a:pt x="51150" y="20890"/>
                </a:lnTo>
                <a:lnTo>
                  <a:pt x="51150" y="20900"/>
                </a:lnTo>
                <a:lnTo>
                  <a:pt x="51140" y="20900"/>
                </a:lnTo>
                <a:lnTo>
                  <a:pt x="51130" y="20900"/>
                </a:lnTo>
                <a:lnTo>
                  <a:pt x="51120" y="20900"/>
                </a:lnTo>
                <a:lnTo>
                  <a:pt x="51090" y="20920"/>
                </a:lnTo>
                <a:lnTo>
                  <a:pt x="51060" y="20920"/>
                </a:lnTo>
                <a:lnTo>
                  <a:pt x="51030" y="20920"/>
                </a:lnTo>
                <a:lnTo>
                  <a:pt x="51020" y="20920"/>
                </a:lnTo>
                <a:lnTo>
                  <a:pt x="51010" y="20910"/>
                </a:lnTo>
                <a:lnTo>
                  <a:pt x="51010" y="20920"/>
                </a:lnTo>
                <a:lnTo>
                  <a:pt x="51000" y="20920"/>
                </a:lnTo>
                <a:lnTo>
                  <a:pt x="51000" y="20910"/>
                </a:lnTo>
                <a:lnTo>
                  <a:pt x="50990" y="20910"/>
                </a:lnTo>
                <a:lnTo>
                  <a:pt x="50990" y="20920"/>
                </a:lnTo>
                <a:lnTo>
                  <a:pt x="50980" y="20920"/>
                </a:lnTo>
                <a:lnTo>
                  <a:pt x="50980" y="20910"/>
                </a:lnTo>
                <a:lnTo>
                  <a:pt x="50980" y="20920"/>
                </a:lnTo>
                <a:lnTo>
                  <a:pt x="50970" y="20920"/>
                </a:lnTo>
                <a:lnTo>
                  <a:pt x="50960" y="20920"/>
                </a:lnTo>
                <a:lnTo>
                  <a:pt x="50950" y="20920"/>
                </a:lnTo>
                <a:lnTo>
                  <a:pt x="50940" y="20920"/>
                </a:lnTo>
                <a:lnTo>
                  <a:pt x="50930" y="20920"/>
                </a:lnTo>
                <a:lnTo>
                  <a:pt x="50920" y="20920"/>
                </a:lnTo>
                <a:lnTo>
                  <a:pt x="50910" y="20920"/>
                </a:lnTo>
                <a:lnTo>
                  <a:pt x="50910" y="20930"/>
                </a:lnTo>
                <a:lnTo>
                  <a:pt x="50900" y="20930"/>
                </a:lnTo>
                <a:lnTo>
                  <a:pt x="50890" y="20930"/>
                </a:lnTo>
                <a:lnTo>
                  <a:pt x="50890" y="20920"/>
                </a:lnTo>
                <a:lnTo>
                  <a:pt x="50880" y="20910"/>
                </a:lnTo>
                <a:lnTo>
                  <a:pt x="50880" y="20920"/>
                </a:lnTo>
                <a:lnTo>
                  <a:pt x="50870" y="20920"/>
                </a:lnTo>
                <a:lnTo>
                  <a:pt x="50860" y="20920"/>
                </a:lnTo>
                <a:lnTo>
                  <a:pt x="50850" y="20920"/>
                </a:lnTo>
                <a:lnTo>
                  <a:pt x="50840" y="20920"/>
                </a:lnTo>
                <a:lnTo>
                  <a:pt x="50830" y="20920"/>
                </a:lnTo>
                <a:lnTo>
                  <a:pt x="50830" y="20930"/>
                </a:lnTo>
                <a:lnTo>
                  <a:pt x="50820" y="20930"/>
                </a:lnTo>
                <a:lnTo>
                  <a:pt x="50810" y="20930"/>
                </a:lnTo>
                <a:lnTo>
                  <a:pt x="50810" y="20920"/>
                </a:lnTo>
                <a:lnTo>
                  <a:pt x="50800" y="20920"/>
                </a:lnTo>
                <a:lnTo>
                  <a:pt x="50790" y="20920"/>
                </a:lnTo>
                <a:lnTo>
                  <a:pt x="50780" y="20910"/>
                </a:lnTo>
                <a:lnTo>
                  <a:pt x="50770" y="20910"/>
                </a:lnTo>
                <a:lnTo>
                  <a:pt x="50770" y="20900"/>
                </a:lnTo>
                <a:lnTo>
                  <a:pt x="50760" y="20900"/>
                </a:lnTo>
                <a:lnTo>
                  <a:pt x="50750" y="20900"/>
                </a:lnTo>
                <a:lnTo>
                  <a:pt x="50740" y="20930"/>
                </a:lnTo>
                <a:lnTo>
                  <a:pt x="50730" y="20940"/>
                </a:lnTo>
                <a:lnTo>
                  <a:pt x="50710" y="20960"/>
                </a:lnTo>
                <a:lnTo>
                  <a:pt x="50670" y="20980"/>
                </a:lnTo>
                <a:lnTo>
                  <a:pt x="50610" y="21010"/>
                </a:lnTo>
                <a:lnTo>
                  <a:pt x="50580" y="21030"/>
                </a:lnTo>
                <a:lnTo>
                  <a:pt x="50560" y="21060"/>
                </a:lnTo>
                <a:lnTo>
                  <a:pt x="50520" y="21110"/>
                </a:lnTo>
                <a:lnTo>
                  <a:pt x="50510" y="21120"/>
                </a:lnTo>
                <a:lnTo>
                  <a:pt x="50500" y="21120"/>
                </a:lnTo>
                <a:lnTo>
                  <a:pt x="50500" y="21130"/>
                </a:lnTo>
                <a:lnTo>
                  <a:pt x="50490" y="21140"/>
                </a:lnTo>
                <a:lnTo>
                  <a:pt x="50480" y="21140"/>
                </a:lnTo>
                <a:lnTo>
                  <a:pt x="50470" y="21140"/>
                </a:lnTo>
                <a:lnTo>
                  <a:pt x="50460" y="21150"/>
                </a:lnTo>
                <a:lnTo>
                  <a:pt x="50450" y="21160"/>
                </a:lnTo>
                <a:lnTo>
                  <a:pt x="50440" y="21160"/>
                </a:lnTo>
                <a:lnTo>
                  <a:pt x="50440" y="21150"/>
                </a:lnTo>
                <a:lnTo>
                  <a:pt x="50410" y="21150"/>
                </a:lnTo>
                <a:lnTo>
                  <a:pt x="50390" y="21150"/>
                </a:lnTo>
                <a:lnTo>
                  <a:pt x="50390" y="21160"/>
                </a:lnTo>
                <a:lnTo>
                  <a:pt x="50380" y="21160"/>
                </a:lnTo>
                <a:lnTo>
                  <a:pt x="50380" y="21170"/>
                </a:lnTo>
                <a:lnTo>
                  <a:pt x="50380" y="21180"/>
                </a:lnTo>
                <a:lnTo>
                  <a:pt x="50380" y="21190"/>
                </a:lnTo>
                <a:lnTo>
                  <a:pt x="50370" y="21200"/>
                </a:lnTo>
                <a:lnTo>
                  <a:pt x="50370" y="21210"/>
                </a:lnTo>
                <a:lnTo>
                  <a:pt x="50360" y="21210"/>
                </a:lnTo>
                <a:lnTo>
                  <a:pt x="50350" y="21210"/>
                </a:lnTo>
                <a:lnTo>
                  <a:pt x="50340" y="21210"/>
                </a:lnTo>
                <a:lnTo>
                  <a:pt x="50340" y="21220"/>
                </a:lnTo>
                <a:lnTo>
                  <a:pt x="50330" y="21220"/>
                </a:lnTo>
                <a:lnTo>
                  <a:pt x="50330" y="21230"/>
                </a:lnTo>
                <a:lnTo>
                  <a:pt x="50320" y="21230"/>
                </a:lnTo>
                <a:lnTo>
                  <a:pt x="50320" y="21240"/>
                </a:lnTo>
                <a:lnTo>
                  <a:pt x="50310" y="21240"/>
                </a:lnTo>
                <a:lnTo>
                  <a:pt x="50300" y="2124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00" y="21250"/>
                </a:lnTo>
                <a:lnTo>
                  <a:pt x="50290" y="21250"/>
                </a:lnTo>
                <a:lnTo>
                  <a:pt x="50290" y="21260"/>
                </a:lnTo>
                <a:lnTo>
                  <a:pt x="50290" y="21270"/>
                </a:lnTo>
                <a:lnTo>
                  <a:pt x="50300" y="21270"/>
                </a:lnTo>
                <a:lnTo>
                  <a:pt x="50310" y="21280"/>
                </a:lnTo>
                <a:lnTo>
                  <a:pt x="50310" y="21290"/>
                </a:lnTo>
                <a:lnTo>
                  <a:pt x="50310" y="21300"/>
                </a:lnTo>
                <a:lnTo>
                  <a:pt x="50310" y="21320"/>
                </a:lnTo>
                <a:lnTo>
                  <a:pt x="50310" y="21330"/>
                </a:lnTo>
                <a:lnTo>
                  <a:pt x="50300" y="21330"/>
                </a:lnTo>
                <a:lnTo>
                  <a:pt x="50300" y="21340"/>
                </a:lnTo>
                <a:lnTo>
                  <a:pt x="50300" y="21350"/>
                </a:lnTo>
                <a:lnTo>
                  <a:pt x="50310" y="21360"/>
                </a:lnTo>
                <a:lnTo>
                  <a:pt x="50310" y="21370"/>
                </a:lnTo>
                <a:lnTo>
                  <a:pt x="50320" y="21370"/>
                </a:lnTo>
                <a:lnTo>
                  <a:pt x="50320" y="21380"/>
                </a:lnTo>
                <a:lnTo>
                  <a:pt x="50320" y="21390"/>
                </a:lnTo>
                <a:lnTo>
                  <a:pt x="50320" y="21400"/>
                </a:lnTo>
                <a:lnTo>
                  <a:pt x="50330" y="21400"/>
                </a:lnTo>
                <a:lnTo>
                  <a:pt x="50330" y="21410"/>
                </a:lnTo>
                <a:lnTo>
                  <a:pt x="50340" y="21410"/>
                </a:lnTo>
                <a:lnTo>
                  <a:pt x="50340" y="21420"/>
                </a:lnTo>
                <a:lnTo>
                  <a:pt x="50360" y="21430"/>
                </a:lnTo>
                <a:lnTo>
                  <a:pt x="50370" y="21430"/>
                </a:lnTo>
                <a:lnTo>
                  <a:pt x="50380" y="21430"/>
                </a:lnTo>
                <a:lnTo>
                  <a:pt x="50390" y="21430"/>
                </a:lnTo>
                <a:lnTo>
                  <a:pt x="50390" y="21420"/>
                </a:lnTo>
                <a:lnTo>
                  <a:pt x="50400" y="21420"/>
                </a:lnTo>
                <a:lnTo>
                  <a:pt x="50410" y="21420"/>
                </a:lnTo>
                <a:lnTo>
                  <a:pt x="50410" y="21430"/>
                </a:lnTo>
                <a:lnTo>
                  <a:pt x="50420" y="21430"/>
                </a:lnTo>
                <a:lnTo>
                  <a:pt x="50420" y="21440"/>
                </a:lnTo>
                <a:lnTo>
                  <a:pt x="50430" y="21440"/>
                </a:lnTo>
                <a:lnTo>
                  <a:pt x="50440" y="21440"/>
                </a:lnTo>
                <a:lnTo>
                  <a:pt x="50440" y="21450"/>
                </a:lnTo>
                <a:lnTo>
                  <a:pt x="50450" y="21450"/>
                </a:lnTo>
                <a:lnTo>
                  <a:pt x="50450" y="21460"/>
                </a:lnTo>
                <a:lnTo>
                  <a:pt x="50460" y="21460"/>
                </a:lnTo>
                <a:lnTo>
                  <a:pt x="50460" y="21470"/>
                </a:lnTo>
                <a:lnTo>
                  <a:pt x="50470" y="21470"/>
                </a:lnTo>
                <a:lnTo>
                  <a:pt x="50470" y="21480"/>
                </a:lnTo>
                <a:lnTo>
                  <a:pt x="50480" y="21480"/>
                </a:lnTo>
                <a:lnTo>
                  <a:pt x="50480" y="21490"/>
                </a:lnTo>
                <a:lnTo>
                  <a:pt x="50490" y="21490"/>
                </a:lnTo>
                <a:lnTo>
                  <a:pt x="50500" y="21490"/>
                </a:lnTo>
                <a:lnTo>
                  <a:pt x="50510" y="21500"/>
                </a:lnTo>
                <a:lnTo>
                  <a:pt x="50510" y="21510"/>
                </a:lnTo>
                <a:lnTo>
                  <a:pt x="50520" y="21510"/>
                </a:lnTo>
                <a:lnTo>
                  <a:pt x="50520" y="21500"/>
                </a:lnTo>
                <a:lnTo>
                  <a:pt x="50530" y="21510"/>
                </a:lnTo>
                <a:lnTo>
                  <a:pt x="50530" y="21500"/>
                </a:lnTo>
                <a:lnTo>
                  <a:pt x="50540" y="21500"/>
                </a:lnTo>
                <a:lnTo>
                  <a:pt x="50550" y="21500"/>
                </a:lnTo>
                <a:lnTo>
                  <a:pt x="50560" y="21500"/>
                </a:lnTo>
                <a:lnTo>
                  <a:pt x="50570" y="21500"/>
                </a:lnTo>
                <a:lnTo>
                  <a:pt x="50580" y="21500"/>
                </a:lnTo>
                <a:lnTo>
                  <a:pt x="50590" y="21500"/>
                </a:lnTo>
                <a:lnTo>
                  <a:pt x="50590" y="21490"/>
                </a:lnTo>
                <a:lnTo>
                  <a:pt x="50600" y="21490"/>
                </a:lnTo>
                <a:lnTo>
                  <a:pt x="50600" y="21500"/>
                </a:lnTo>
                <a:lnTo>
                  <a:pt x="50610" y="21500"/>
                </a:lnTo>
                <a:lnTo>
                  <a:pt x="50610" y="21510"/>
                </a:lnTo>
                <a:lnTo>
                  <a:pt x="50610" y="21520"/>
                </a:lnTo>
                <a:lnTo>
                  <a:pt x="50610" y="21530"/>
                </a:lnTo>
                <a:lnTo>
                  <a:pt x="50620" y="21530"/>
                </a:lnTo>
                <a:lnTo>
                  <a:pt x="50620" y="21540"/>
                </a:lnTo>
                <a:lnTo>
                  <a:pt x="50630" y="21540"/>
                </a:lnTo>
                <a:lnTo>
                  <a:pt x="50640" y="21540"/>
                </a:lnTo>
                <a:lnTo>
                  <a:pt x="50650" y="21540"/>
                </a:lnTo>
                <a:lnTo>
                  <a:pt x="50660" y="21540"/>
                </a:lnTo>
                <a:lnTo>
                  <a:pt x="50670" y="21540"/>
                </a:lnTo>
                <a:lnTo>
                  <a:pt x="50680" y="21540"/>
                </a:lnTo>
                <a:lnTo>
                  <a:pt x="50690" y="21540"/>
                </a:lnTo>
                <a:lnTo>
                  <a:pt x="50690" y="21550"/>
                </a:lnTo>
                <a:lnTo>
                  <a:pt x="50700" y="21550"/>
                </a:lnTo>
                <a:lnTo>
                  <a:pt x="50710" y="21560"/>
                </a:lnTo>
                <a:lnTo>
                  <a:pt x="50720" y="21560"/>
                </a:lnTo>
                <a:lnTo>
                  <a:pt x="50730" y="21560"/>
                </a:lnTo>
                <a:lnTo>
                  <a:pt x="50740" y="21560"/>
                </a:lnTo>
                <a:lnTo>
                  <a:pt x="50750" y="21560"/>
                </a:lnTo>
                <a:lnTo>
                  <a:pt x="50760" y="21570"/>
                </a:lnTo>
                <a:lnTo>
                  <a:pt x="50770" y="21570"/>
                </a:lnTo>
                <a:lnTo>
                  <a:pt x="50780" y="21570"/>
                </a:lnTo>
                <a:lnTo>
                  <a:pt x="50790" y="21570"/>
                </a:lnTo>
                <a:lnTo>
                  <a:pt x="50800" y="21560"/>
                </a:lnTo>
                <a:lnTo>
                  <a:pt x="50800" y="21550"/>
                </a:lnTo>
                <a:lnTo>
                  <a:pt x="50810" y="21550"/>
                </a:lnTo>
                <a:lnTo>
                  <a:pt x="50810" y="21540"/>
                </a:lnTo>
                <a:lnTo>
                  <a:pt x="50820" y="21540"/>
                </a:lnTo>
                <a:lnTo>
                  <a:pt x="50820" y="21530"/>
                </a:lnTo>
                <a:lnTo>
                  <a:pt x="50820" y="21520"/>
                </a:lnTo>
                <a:lnTo>
                  <a:pt x="50820" y="21510"/>
                </a:lnTo>
                <a:lnTo>
                  <a:pt x="50820" y="21500"/>
                </a:lnTo>
                <a:lnTo>
                  <a:pt x="50830" y="21500"/>
                </a:lnTo>
                <a:lnTo>
                  <a:pt x="50830" y="21510"/>
                </a:lnTo>
                <a:lnTo>
                  <a:pt x="50840" y="21520"/>
                </a:lnTo>
                <a:lnTo>
                  <a:pt x="50850" y="21520"/>
                </a:lnTo>
                <a:lnTo>
                  <a:pt x="50850" y="21530"/>
                </a:lnTo>
                <a:lnTo>
                  <a:pt x="50860" y="21530"/>
                </a:lnTo>
                <a:lnTo>
                  <a:pt x="50860" y="21540"/>
                </a:lnTo>
                <a:lnTo>
                  <a:pt x="50860" y="21550"/>
                </a:lnTo>
                <a:lnTo>
                  <a:pt x="50870" y="21550"/>
                </a:lnTo>
                <a:lnTo>
                  <a:pt x="50870" y="21560"/>
                </a:lnTo>
                <a:lnTo>
                  <a:pt x="50870" y="21570"/>
                </a:lnTo>
                <a:lnTo>
                  <a:pt x="50880" y="21580"/>
                </a:lnTo>
                <a:lnTo>
                  <a:pt x="50880" y="21590"/>
                </a:lnTo>
                <a:lnTo>
                  <a:pt x="50880" y="2160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70" y="21620"/>
                </a:lnTo>
                <a:lnTo>
                  <a:pt x="50870" y="21630"/>
                </a:lnTo>
                <a:lnTo>
                  <a:pt x="50870" y="21640"/>
                </a:lnTo>
                <a:lnTo>
                  <a:pt x="50860" y="21640"/>
                </a:lnTo>
                <a:lnTo>
                  <a:pt x="50870" y="2164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60" y="21660"/>
                </a:lnTo>
                <a:lnTo>
                  <a:pt x="50860" y="21670"/>
                </a:lnTo>
                <a:lnTo>
                  <a:pt x="50850" y="21670"/>
                </a:lnTo>
                <a:lnTo>
                  <a:pt x="50850" y="21680"/>
                </a:lnTo>
                <a:lnTo>
                  <a:pt x="50850" y="21690"/>
                </a:lnTo>
                <a:lnTo>
                  <a:pt x="50860" y="21700"/>
                </a:lnTo>
                <a:lnTo>
                  <a:pt x="50860" y="21710"/>
                </a:lnTo>
                <a:lnTo>
                  <a:pt x="50870" y="21710"/>
                </a:lnTo>
                <a:lnTo>
                  <a:pt x="50870" y="21720"/>
                </a:lnTo>
                <a:lnTo>
                  <a:pt x="50870" y="21730"/>
                </a:lnTo>
                <a:lnTo>
                  <a:pt x="50860" y="21730"/>
                </a:lnTo>
                <a:lnTo>
                  <a:pt x="50860" y="21740"/>
                </a:lnTo>
                <a:lnTo>
                  <a:pt x="50860" y="21750"/>
                </a:lnTo>
                <a:lnTo>
                  <a:pt x="50860" y="21760"/>
                </a:lnTo>
                <a:lnTo>
                  <a:pt x="50860" y="21770"/>
                </a:lnTo>
                <a:lnTo>
                  <a:pt x="50860" y="21780"/>
                </a:lnTo>
                <a:lnTo>
                  <a:pt x="50860" y="21790"/>
                </a:lnTo>
                <a:lnTo>
                  <a:pt x="50860" y="21800"/>
                </a:lnTo>
                <a:lnTo>
                  <a:pt x="50850" y="21810"/>
                </a:lnTo>
                <a:lnTo>
                  <a:pt x="50850" y="21820"/>
                </a:lnTo>
                <a:lnTo>
                  <a:pt x="50850" y="21830"/>
                </a:lnTo>
                <a:lnTo>
                  <a:pt x="50850" y="21840"/>
                </a:lnTo>
                <a:lnTo>
                  <a:pt x="50850" y="21850"/>
                </a:lnTo>
                <a:lnTo>
                  <a:pt x="50850" y="21860"/>
                </a:lnTo>
                <a:lnTo>
                  <a:pt x="50850" y="21870"/>
                </a:lnTo>
                <a:lnTo>
                  <a:pt x="50870" y="21870"/>
                </a:lnTo>
                <a:lnTo>
                  <a:pt x="50870" y="21860"/>
                </a:lnTo>
                <a:lnTo>
                  <a:pt x="50910" y="21850"/>
                </a:lnTo>
                <a:lnTo>
                  <a:pt x="50930" y="21840"/>
                </a:lnTo>
                <a:lnTo>
                  <a:pt x="50940" y="21830"/>
                </a:lnTo>
                <a:lnTo>
                  <a:pt x="50950" y="21810"/>
                </a:lnTo>
                <a:lnTo>
                  <a:pt x="50960" y="21800"/>
                </a:lnTo>
                <a:lnTo>
                  <a:pt x="50980" y="21780"/>
                </a:lnTo>
                <a:lnTo>
                  <a:pt x="51000" y="21760"/>
                </a:lnTo>
                <a:lnTo>
                  <a:pt x="51010" y="21770"/>
                </a:lnTo>
                <a:lnTo>
                  <a:pt x="51010" y="21760"/>
                </a:lnTo>
                <a:lnTo>
                  <a:pt x="51020" y="21760"/>
                </a:lnTo>
                <a:lnTo>
                  <a:pt x="51030" y="21750"/>
                </a:lnTo>
                <a:lnTo>
                  <a:pt x="51050" y="21750"/>
                </a:lnTo>
                <a:lnTo>
                  <a:pt x="51060" y="21740"/>
                </a:lnTo>
                <a:lnTo>
                  <a:pt x="51080" y="21730"/>
                </a:lnTo>
                <a:lnTo>
                  <a:pt x="51120" y="21710"/>
                </a:lnTo>
                <a:lnTo>
                  <a:pt x="51130" y="21710"/>
                </a:lnTo>
                <a:lnTo>
                  <a:pt x="51130" y="21720"/>
                </a:lnTo>
                <a:lnTo>
                  <a:pt x="51140" y="21720"/>
                </a:lnTo>
                <a:lnTo>
                  <a:pt x="51150" y="21730"/>
                </a:lnTo>
                <a:lnTo>
                  <a:pt x="51160" y="21730"/>
                </a:lnTo>
                <a:lnTo>
                  <a:pt x="51160" y="21740"/>
                </a:lnTo>
                <a:lnTo>
                  <a:pt x="51170" y="21740"/>
                </a:lnTo>
                <a:lnTo>
                  <a:pt x="51180" y="21740"/>
                </a:lnTo>
                <a:lnTo>
                  <a:pt x="51190" y="21740"/>
                </a:lnTo>
                <a:lnTo>
                  <a:pt x="51200" y="21740"/>
                </a:lnTo>
                <a:lnTo>
                  <a:pt x="51210" y="21740"/>
                </a:lnTo>
                <a:lnTo>
                  <a:pt x="51220" y="21740"/>
                </a:lnTo>
                <a:lnTo>
                  <a:pt x="51230" y="21740"/>
                </a:lnTo>
                <a:lnTo>
                  <a:pt x="51240" y="21750"/>
                </a:lnTo>
                <a:lnTo>
                  <a:pt x="51250" y="21760"/>
                </a:lnTo>
                <a:lnTo>
                  <a:pt x="51260" y="21770"/>
                </a:lnTo>
                <a:lnTo>
                  <a:pt x="51270" y="21770"/>
                </a:lnTo>
                <a:lnTo>
                  <a:pt x="51270" y="21780"/>
                </a:lnTo>
                <a:lnTo>
                  <a:pt x="51280" y="21780"/>
                </a:lnTo>
                <a:lnTo>
                  <a:pt x="51290" y="21780"/>
                </a:lnTo>
                <a:lnTo>
                  <a:pt x="51290" y="21790"/>
                </a:lnTo>
                <a:lnTo>
                  <a:pt x="51300" y="21790"/>
                </a:lnTo>
                <a:lnTo>
                  <a:pt x="51300" y="21800"/>
                </a:lnTo>
                <a:lnTo>
                  <a:pt x="51310" y="21800"/>
                </a:lnTo>
                <a:lnTo>
                  <a:pt x="51310" y="21810"/>
                </a:lnTo>
                <a:lnTo>
                  <a:pt x="51320" y="21810"/>
                </a:lnTo>
                <a:lnTo>
                  <a:pt x="51320" y="21820"/>
                </a:lnTo>
                <a:lnTo>
                  <a:pt x="51330" y="21830"/>
                </a:lnTo>
                <a:lnTo>
                  <a:pt x="51340" y="21830"/>
                </a:lnTo>
                <a:lnTo>
                  <a:pt x="51350" y="21830"/>
                </a:lnTo>
                <a:lnTo>
                  <a:pt x="51350" y="21840"/>
                </a:lnTo>
                <a:lnTo>
                  <a:pt x="51360" y="21840"/>
                </a:lnTo>
                <a:lnTo>
                  <a:pt x="51360" y="21850"/>
                </a:lnTo>
                <a:lnTo>
                  <a:pt x="51370" y="21850"/>
                </a:lnTo>
                <a:lnTo>
                  <a:pt x="51370" y="21860"/>
                </a:lnTo>
                <a:lnTo>
                  <a:pt x="51380" y="21860"/>
                </a:lnTo>
                <a:lnTo>
                  <a:pt x="51390" y="21860"/>
                </a:lnTo>
                <a:lnTo>
                  <a:pt x="51390" y="21870"/>
                </a:lnTo>
                <a:lnTo>
                  <a:pt x="51390" y="21880"/>
                </a:lnTo>
                <a:lnTo>
                  <a:pt x="51380" y="21890"/>
                </a:lnTo>
                <a:lnTo>
                  <a:pt x="51380" y="21900"/>
                </a:lnTo>
                <a:lnTo>
                  <a:pt x="51380" y="21910"/>
                </a:lnTo>
                <a:lnTo>
                  <a:pt x="51370" y="21910"/>
                </a:lnTo>
                <a:lnTo>
                  <a:pt x="51380" y="21910"/>
                </a:lnTo>
                <a:lnTo>
                  <a:pt x="51380" y="21920"/>
                </a:lnTo>
                <a:lnTo>
                  <a:pt x="51380" y="21930"/>
                </a:lnTo>
                <a:lnTo>
                  <a:pt x="51390" y="21930"/>
                </a:lnTo>
                <a:lnTo>
                  <a:pt x="51390" y="21940"/>
                </a:lnTo>
                <a:lnTo>
                  <a:pt x="51400" y="21940"/>
                </a:lnTo>
                <a:lnTo>
                  <a:pt x="51410" y="21940"/>
                </a:lnTo>
                <a:lnTo>
                  <a:pt x="51410" y="21950"/>
                </a:lnTo>
                <a:lnTo>
                  <a:pt x="51420" y="21960"/>
                </a:lnTo>
                <a:lnTo>
                  <a:pt x="51430" y="21960"/>
                </a:lnTo>
                <a:lnTo>
                  <a:pt x="51430" y="21970"/>
                </a:lnTo>
                <a:lnTo>
                  <a:pt x="51440" y="21970"/>
                </a:lnTo>
                <a:lnTo>
                  <a:pt x="51440" y="21980"/>
                </a:lnTo>
                <a:lnTo>
                  <a:pt x="51440" y="21970"/>
                </a:lnTo>
                <a:lnTo>
                  <a:pt x="51450" y="21970"/>
                </a:lnTo>
                <a:lnTo>
                  <a:pt x="51450" y="21980"/>
                </a:lnTo>
                <a:lnTo>
                  <a:pt x="51450" y="21990"/>
                </a:lnTo>
                <a:lnTo>
                  <a:pt x="51460" y="21990"/>
                </a:lnTo>
                <a:lnTo>
                  <a:pt x="51470" y="21990"/>
                </a:lnTo>
                <a:lnTo>
                  <a:pt x="51460" y="21990"/>
                </a:lnTo>
                <a:lnTo>
                  <a:pt x="51460" y="22000"/>
                </a:lnTo>
                <a:lnTo>
                  <a:pt x="51470" y="21990"/>
                </a:lnTo>
                <a:lnTo>
                  <a:pt x="51470" y="22000"/>
                </a:lnTo>
                <a:lnTo>
                  <a:pt x="51470" y="22010"/>
                </a:lnTo>
                <a:lnTo>
                  <a:pt x="51480" y="22010"/>
                </a:lnTo>
                <a:lnTo>
                  <a:pt x="51480" y="22020"/>
                </a:lnTo>
                <a:lnTo>
                  <a:pt x="51490" y="22020"/>
                </a:lnTo>
                <a:lnTo>
                  <a:pt x="51500" y="22020"/>
                </a:lnTo>
                <a:lnTo>
                  <a:pt x="51510" y="22030"/>
                </a:lnTo>
                <a:lnTo>
                  <a:pt x="51520" y="22040"/>
                </a:lnTo>
                <a:lnTo>
                  <a:pt x="51520" y="22030"/>
                </a:lnTo>
                <a:lnTo>
                  <a:pt x="51530" y="22030"/>
                </a:lnTo>
                <a:lnTo>
                  <a:pt x="51530" y="22040"/>
                </a:lnTo>
                <a:lnTo>
                  <a:pt x="51530" y="22030"/>
                </a:lnTo>
                <a:lnTo>
                  <a:pt x="51540" y="22030"/>
                </a:lnTo>
                <a:lnTo>
                  <a:pt x="51540" y="22040"/>
                </a:lnTo>
                <a:lnTo>
                  <a:pt x="51550" y="22040"/>
                </a:lnTo>
                <a:lnTo>
                  <a:pt x="51550" y="22050"/>
                </a:lnTo>
                <a:lnTo>
                  <a:pt x="51560" y="22040"/>
                </a:lnTo>
                <a:lnTo>
                  <a:pt x="51570" y="22040"/>
                </a:lnTo>
                <a:lnTo>
                  <a:pt x="51570" y="22030"/>
                </a:lnTo>
                <a:lnTo>
                  <a:pt x="51580" y="22020"/>
                </a:lnTo>
                <a:lnTo>
                  <a:pt x="51590" y="22010"/>
                </a:lnTo>
                <a:lnTo>
                  <a:pt x="51600" y="22000"/>
                </a:lnTo>
                <a:lnTo>
                  <a:pt x="51610" y="21990"/>
                </a:lnTo>
                <a:lnTo>
                  <a:pt x="51620" y="21990"/>
                </a:lnTo>
                <a:lnTo>
                  <a:pt x="51630" y="21990"/>
                </a:lnTo>
                <a:lnTo>
                  <a:pt x="51650" y="21980"/>
                </a:lnTo>
                <a:lnTo>
                  <a:pt x="51660" y="21980"/>
                </a:lnTo>
                <a:lnTo>
                  <a:pt x="51660" y="21990"/>
                </a:lnTo>
                <a:lnTo>
                  <a:pt x="51660" y="22000"/>
                </a:lnTo>
                <a:lnTo>
                  <a:pt x="51660" y="22010"/>
                </a:lnTo>
                <a:lnTo>
                  <a:pt x="51670" y="22020"/>
                </a:lnTo>
                <a:lnTo>
                  <a:pt x="51670" y="22030"/>
                </a:lnTo>
                <a:lnTo>
                  <a:pt x="51670" y="22040"/>
                </a:lnTo>
                <a:lnTo>
                  <a:pt x="51680" y="22050"/>
                </a:lnTo>
                <a:lnTo>
                  <a:pt x="51680" y="22060"/>
                </a:lnTo>
                <a:lnTo>
                  <a:pt x="51680" y="22070"/>
                </a:lnTo>
                <a:lnTo>
                  <a:pt x="51690" y="22070"/>
                </a:lnTo>
                <a:lnTo>
                  <a:pt x="51690" y="22080"/>
                </a:lnTo>
                <a:lnTo>
                  <a:pt x="51700" y="22080"/>
                </a:lnTo>
                <a:lnTo>
                  <a:pt x="51700" y="22090"/>
                </a:lnTo>
                <a:lnTo>
                  <a:pt x="51710" y="22090"/>
                </a:lnTo>
                <a:lnTo>
                  <a:pt x="51710" y="22100"/>
                </a:lnTo>
                <a:lnTo>
                  <a:pt x="51720" y="22100"/>
                </a:lnTo>
                <a:lnTo>
                  <a:pt x="51730" y="22110"/>
                </a:lnTo>
                <a:lnTo>
                  <a:pt x="51740" y="22110"/>
                </a:lnTo>
                <a:lnTo>
                  <a:pt x="51760" y="22120"/>
                </a:lnTo>
                <a:lnTo>
                  <a:pt x="51770" y="22120"/>
                </a:lnTo>
                <a:lnTo>
                  <a:pt x="51780" y="22120"/>
                </a:lnTo>
                <a:lnTo>
                  <a:pt x="51780" y="22130"/>
                </a:lnTo>
                <a:lnTo>
                  <a:pt x="51790" y="22130"/>
                </a:lnTo>
                <a:lnTo>
                  <a:pt x="51790" y="22140"/>
                </a:lnTo>
                <a:lnTo>
                  <a:pt x="51800" y="22140"/>
                </a:lnTo>
                <a:lnTo>
                  <a:pt x="51800" y="22150"/>
                </a:lnTo>
                <a:lnTo>
                  <a:pt x="51810" y="22150"/>
                </a:lnTo>
                <a:lnTo>
                  <a:pt x="51810" y="22160"/>
                </a:lnTo>
                <a:lnTo>
                  <a:pt x="51820" y="22160"/>
                </a:lnTo>
                <a:lnTo>
                  <a:pt x="51820" y="22170"/>
                </a:lnTo>
                <a:lnTo>
                  <a:pt x="51830" y="22170"/>
                </a:lnTo>
                <a:lnTo>
                  <a:pt x="51830" y="22180"/>
                </a:lnTo>
                <a:lnTo>
                  <a:pt x="51830" y="22190"/>
                </a:lnTo>
                <a:lnTo>
                  <a:pt x="51840" y="22190"/>
                </a:lnTo>
                <a:lnTo>
                  <a:pt x="51840" y="22200"/>
                </a:lnTo>
                <a:lnTo>
                  <a:pt x="51840" y="22210"/>
                </a:lnTo>
                <a:lnTo>
                  <a:pt x="51840" y="22220"/>
                </a:lnTo>
                <a:lnTo>
                  <a:pt x="51840" y="22230"/>
                </a:lnTo>
                <a:lnTo>
                  <a:pt x="51840" y="22240"/>
                </a:lnTo>
                <a:lnTo>
                  <a:pt x="51840" y="22250"/>
                </a:lnTo>
                <a:lnTo>
                  <a:pt x="51840" y="22260"/>
                </a:lnTo>
                <a:lnTo>
                  <a:pt x="51840" y="22270"/>
                </a:lnTo>
                <a:lnTo>
                  <a:pt x="51840" y="22280"/>
                </a:lnTo>
                <a:lnTo>
                  <a:pt x="51850" y="22290"/>
                </a:lnTo>
                <a:lnTo>
                  <a:pt x="51850" y="22300"/>
                </a:lnTo>
                <a:lnTo>
                  <a:pt x="51850" y="22310"/>
                </a:lnTo>
                <a:lnTo>
                  <a:pt x="51840" y="22310"/>
                </a:lnTo>
                <a:lnTo>
                  <a:pt x="51840" y="22320"/>
                </a:lnTo>
                <a:lnTo>
                  <a:pt x="51830" y="22320"/>
                </a:lnTo>
                <a:lnTo>
                  <a:pt x="51830" y="22330"/>
                </a:lnTo>
                <a:lnTo>
                  <a:pt x="51830" y="22340"/>
                </a:lnTo>
                <a:lnTo>
                  <a:pt x="51830" y="22350"/>
                </a:lnTo>
                <a:lnTo>
                  <a:pt x="51830" y="22360"/>
                </a:lnTo>
                <a:lnTo>
                  <a:pt x="51820" y="22360"/>
                </a:lnTo>
                <a:lnTo>
                  <a:pt x="51820" y="22370"/>
                </a:lnTo>
                <a:lnTo>
                  <a:pt x="51820" y="22380"/>
                </a:lnTo>
                <a:lnTo>
                  <a:pt x="51830" y="22380"/>
                </a:lnTo>
                <a:lnTo>
                  <a:pt x="51830" y="22390"/>
                </a:lnTo>
                <a:lnTo>
                  <a:pt x="51830" y="22400"/>
                </a:lnTo>
                <a:lnTo>
                  <a:pt x="51830" y="22410"/>
                </a:lnTo>
                <a:lnTo>
                  <a:pt x="51820" y="22410"/>
                </a:lnTo>
                <a:lnTo>
                  <a:pt x="51810" y="22420"/>
                </a:lnTo>
                <a:lnTo>
                  <a:pt x="51800" y="22420"/>
                </a:lnTo>
                <a:lnTo>
                  <a:pt x="51800" y="22430"/>
                </a:lnTo>
                <a:lnTo>
                  <a:pt x="51800" y="22440"/>
                </a:lnTo>
                <a:lnTo>
                  <a:pt x="51800" y="22450"/>
                </a:lnTo>
                <a:lnTo>
                  <a:pt x="51800" y="22460"/>
                </a:lnTo>
                <a:lnTo>
                  <a:pt x="51790" y="22460"/>
                </a:lnTo>
                <a:lnTo>
                  <a:pt x="51790" y="22470"/>
                </a:lnTo>
                <a:lnTo>
                  <a:pt x="51780" y="22470"/>
                </a:lnTo>
                <a:lnTo>
                  <a:pt x="51770" y="22480"/>
                </a:lnTo>
                <a:lnTo>
                  <a:pt x="51770" y="22490"/>
                </a:lnTo>
                <a:lnTo>
                  <a:pt x="51790" y="22510"/>
                </a:lnTo>
                <a:lnTo>
                  <a:pt x="51800" y="22520"/>
                </a:lnTo>
                <a:lnTo>
                  <a:pt x="51810" y="22530"/>
                </a:lnTo>
                <a:lnTo>
                  <a:pt x="51830" y="22530"/>
                </a:lnTo>
                <a:lnTo>
                  <a:pt x="51840" y="22530"/>
                </a:lnTo>
                <a:lnTo>
                  <a:pt x="51850" y="22540"/>
                </a:lnTo>
                <a:lnTo>
                  <a:pt x="51870" y="22560"/>
                </a:lnTo>
                <a:lnTo>
                  <a:pt x="51880" y="22570"/>
                </a:lnTo>
                <a:lnTo>
                  <a:pt x="51890" y="22570"/>
                </a:lnTo>
                <a:lnTo>
                  <a:pt x="51900" y="22580"/>
                </a:lnTo>
                <a:lnTo>
                  <a:pt x="51900" y="22590"/>
                </a:lnTo>
                <a:lnTo>
                  <a:pt x="51900" y="22600"/>
                </a:lnTo>
                <a:lnTo>
                  <a:pt x="51900" y="22610"/>
                </a:lnTo>
                <a:lnTo>
                  <a:pt x="51890" y="22610"/>
                </a:lnTo>
                <a:lnTo>
                  <a:pt x="51890" y="22620"/>
                </a:lnTo>
                <a:lnTo>
                  <a:pt x="51900" y="22630"/>
                </a:lnTo>
                <a:lnTo>
                  <a:pt x="51910" y="22630"/>
                </a:lnTo>
                <a:lnTo>
                  <a:pt x="51920" y="22630"/>
                </a:lnTo>
                <a:lnTo>
                  <a:pt x="51930" y="22640"/>
                </a:lnTo>
                <a:lnTo>
                  <a:pt x="51940" y="22640"/>
                </a:lnTo>
                <a:lnTo>
                  <a:pt x="51950" y="22640"/>
                </a:lnTo>
                <a:lnTo>
                  <a:pt x="51950" y="22650"/>
                </a:lnTo>
                <a:lnTo>
                  <a:pt x="51970" y="22650"/>
                </a:lnTo>
                <a:lnTo>
                  <a:pt x="51970" y="22660"/>
                </a:lnTo>
                <a:lnTo>
                  <a:pt x="51980" y="22660"/>
                </a:lnTo>
                <a:lnTo>
                  <a:pt x="51980" y="22670"/>
                </a:lnTo>
                <a:lnTo>
                  <a:pt x="51990" y="22670"/>
                </a:lnTo>
                <a:lnTo>
                  <a:pt x="52000" y="22670"/>
                </a:lnTo>
                <a:lnTo>
                  <a:pt x="52010" y="22670"/>
                </a:lnTo>
                <a:lnTo>
                  <a:pt x="52010" y="22680"/>
                </a:lnTo>
                <a:lnTo>
                  <a:pt x="52020" y="22680"/>
                </a:lnTo>
                <a:lnTo>
                  <a:pt x="52020" y="22690"/>
                </a:lnTo>
                <a:lnTo>
                  <a:pt x="52030" y="22690"/>
                </a:lnTo>
                <a:lnTo>
                  <a:pt x="52030" y="22700"/>
                </a:lnTo>
                <a:lnTo>
                  <a:pt x="52040" y="22700"/>
                </a:lnTo>
                <a:lnTo>
                  <a:pt x="52040" y="22710"/>
                </a:lnTo>
                <a:lnTo>
                  <a:pt x="52050" y="22710"/>
                </a:lnTo>
                <a:lnTo>
                  <a:pt x="52050" y="22720"/>
                </a:lnTo>
                <a:lnTo>
                  <a:pt x="52060" y="22730"/>
                </a:lnTo>
                <a:lnTo>
                  <a:pt x="52070" y="22740"/>
                </a:lnTo>
                <a:lnTo>
                  <a:pt x="52080" y="22750"/>
                </a:lnTo>
                <a:lnTo>
                  <a:pt x="52090" y="22760"/>
                </a:lnTo>
                <a:lnTo>
                  <a:pt x="52100" y="22770"/>
                </a:lnTo>
                <a:lnTo>
                  <a:pt x="52110" y="22770"/>
                </a:lnTo>
                <a:lnTo>
                  <a:pt x="52110" y="22780"/>
                </a:lnTo>
                <a:lnTo>
                  <a:pt x="52100" y="22780"/>
                </a:lnTo>
                <a:lnTo>
                  <a:pt x="52100" y="22790"/>
                </a:lnTo>
                <a:lnTo>
                  <a:pt x="52090" y="22790"/>
                </a:lnTo>
                <a:lnTo>
                  <a:pt x="52090" y="22800"/>
                </a:lnTo>
                <a:lnTo>
                  <a:pt x="52090" y="22810"/>
                </a:lnTo>
                <a:lnTo>
                  <a:pt x="52090" y="22820"/>
                </a:lnTo>
                <a:lnTo>
                  <a:pt x="52080" y="22820"/>
                </a:lnTo>
                <a:lnTo>
                  <a:pt x="52080" y="22830"/>
                </a:lnTo>
                <a:lnTo>
                  <a:pt x="52080" y="22840"/>
                </a:lnTo>
                <a:lnTo>
                  <a:pt x="52080" y="22850"/>
                </a:lnTo>
                <a:lnTo>
                  <a:pt x="52090" y="22870"/>
                </a:lnTo>
                <a:lnTo>
                  <a:pt x="52090" y="22880"/>
                </a:lnTo>
                <a:lnTo>
                  <a:pt x="52100" y="22890"/>
                </a:lnTo>
                <a:lnTo>
                  <a:pt x="52090" y="22900"/>
                </a:lnTo>
                <a:lnTo>
                  <a:pt x="52090" y="22910"/>
                </a:lnTo>
                <a:lnTo>
                  <a:pt x="52080" y="22920"/>
                </a:lnTo>
                <a:lnTo>
                  <a:pt x="52070" y="22920"/>
                </a:lnTo>
                <a:lnTo>
                  <a:pt x="52060" y="22920"/>
                </a:lnTo>
                <a:lnTo>
                  <a:pt x="52060" y="22930"/>
                </a:lnTo>
                <a:lnTo>
                  <a:pt x="52050" y="22930"/>
                </a:lnTo>
                <a:lnTo>
                  <a:pt x="52050" y="22940"/>
                </a:lnTo>
                <a:lnTo>
                  <a:pt x="52040" y="22940"/>
                </a:lnTo>
                <a:lnTo>
                  <a:pt x="52040" y="22950"/>
                </a:lnTo>
                <a:lnTo>
                  <a:pt x="52040" y="22960"/>
                </a:lnTo>
                <a:lnTo>
                  <a:pt x="52040" y="22970"/>
                </a:lnTo>
                <a:lnTo>
                  <a:pt x="52040" y="22980"/>
                </a:lnTo>
                <a:lnTo>
                  <a:pt x="52040" y="22990"/>
                </a:lnTo>
                <a:lnTo>
                  <a:pt x="52030" y="23000"/>
                </a:lnTo>
                <a:lnTo>
                  <a:pt x="52020" y="23010"/>
                </a:lnTo>
                <a:lnTo>
                  <a:pt x="52020" y="23020"/>
                </a:lnTo>
                <a:lnTo>
                  <a:pt x="52020" y="23030"/>
                </a:lnTo>
                <a:lnTo>
                  <a:pt x="52020" y="23040"/>
                </a:lnTo>
                <a:lnTo>
                  <a:pt x="52020" y="23050"/>
                </a:lnTo>
                <a:lnTo>
                  <a:pt x="52010" y="23060"/>
                </a:lnTo>
                <a:lnTo>
                  <a:pt x="52010" y="23070"/>
                </a:lnTo>
                <a:lnTo>
                  <a:pt x="52010" y="23080"/>
                </a:lnTo>
                <a:lnTo>
                  <a:pt x="52010" y="23090"/>
                </a:lnTo>
                <a:lnTo>
                  <a:pt x="52010" y="23100"/>
                </a:lnTo>
                <a:lnTo>
                  <a:pt x="52010" y="23110"/>
                </a:lnTo>
                <a:lnTo>
                  <a:pt x="52010" y="23120"/>
                </a:lnTo>
                <a:lnTo>
                  <a:pt x="52000" y="23120"/>
                </a:lnTo>
                <a:lnTo>
                  <a:pt x="52000" y="23130"/>
                </a:lnTo>
                <a:lnTo>
                  <a:pt x="51990" y="23130"/>
                </a:lnTo>
                <a:lnTo>
                  <a:pt x="51990" y="23140"/>
                </a:lnTo>
                <a:lnTo>
                  <a:pt x="51980" y="23150"/>
                </a:lnTo>
                <a:lnTo>
                  <a:pt x="51910" y="23230"/>
                </a:lnTo>
                <a:lnTo>
                  <a:pt x="51860" y="23310"/>
                </a:lnTo>
                <a:lnTo>
                  <a:pt x="51820" y="23400"/>
                </a:lnTo>
                <a:lnTo>
                  <a:pt x="51780" y="23480"/>
                </a:lnTo>
                <a:lnTo>
                  <a:pt x="51770" y="23490"/>
                </a:lnTo>
                <a:lnTo>
                  <a:pt x="51740" y="23530"/>
                </a:lnTo>
                <a:lnTo>
                  <a:pt x="51720" y="23570"/>
                </a:lnTo>
                <a:lnTo>
                  <a:pt x="51650" y="23670"/>
                </a:lnTo>
                <a:lnTo>
                  <a:pt x="51630" y="23710"/>
                </a:lnTo>
                <a:lnTo>
                  <a:pt x="51600" y="23750"/>
                </a:lnTo>
                <a:lnTo>
                  <a:pt x="51560" y="23810"/>
                </a:lnTo>
                <a:lnTo>
                  <a:pt x="51510" y="23880"/>
                </a:lnTo>
                <a:lnTo>
                  <a:pt x="51500" y="23890"/>
                </a:lnTo>
                <a:lnTo>
                  <a:pt x="51440" y="23930"/>
                </a:lnTo>
                <a:lnTo>
                  <a:pt x="51420" y="23950"/>
                </a:lnTo>
                <a:lnTo>
                  <a:pt x="51390" y="23980"/>
                </a:lnTo>
                <a:lnTo>
                  <a:pt x="51310" y="24050"/>
                </a:lnTo>
                <a:lnTo>
                  <a:pt x="51270" y="24080"/>
                </a:lnTo>
                <a:lnTo>
                  <a:pt x="51250" y="24110"/>
                </a:lnTo>
                <a:lnTo>
                  <a:pt x="51230" y="24120"/>
                </a:lnTo>
                <a:lnTo>
                  <a:pt x="51150" y="24210"/>
                </a:lnTo>
                <a:lnTo>
                  <a:pt x="51120" y="24230"/>
                </a:lnTo>
                <a:lnTo>
                  <a:pt x="51030" y="24300"/>
                </a:lnTo>
                <a:lnTo>
                  <a:pt x="51000" y="24330"/>
                </a:lnTo>
                <a:lnTo>
                  <a:pt x="50980" y="24350"/>
                </a:lnTo>
                <a:lnTo>
                  <a:pt x="50920" y="24400"/>
                </a:lnTo>
                <a:lnTo>
                  <a:pt x="50910" y="24430"/>
                </a:lnTo>
                <a:lnTo>
                  <a:pt x="50860" y="24500"/>
                </a:lnTo>
                <a:lnTo>
                  <a:pt x="50740" y="24600"/>
                </a:lnTo>
                <a:lnTo>
                  <a:pt x="50630" y="24720"/>
                </a:lnTo>
                <a:lnTo>
                  <a:pt x="50610" y="24740"/>
                </a:lnTo>
                <a:lnTo>
                  <a:pt x="50550" y="24810"/>
                </a:lnTo>
                <a:lnTo>
                  <a:pt x="50490" y="24860"/>
                </a:lnTo>
                <a:lnTo>
                  <a:pt x="50490" y="24870"/>
                </a:lnTo>
                <a:lnTo>
                  <a:pt x="50460" y="24890"/>
                </a:lnTo>
                <a:lnTo>
                  <a:pt x="50410" y="24950"/>
                </a:lnTo>
                <a:lnTo>
                  <a:pt x="50350" y="24970"/>
                </a:lnTo>
                <a:lnTo>
                  <a:pt x="50250" y="25050"/>
                </a:lnTo>
                <a:lnTo>
                  <a:pt x="50190" y="25110"/>
                </a:lnTo>
                <a:lnTo>
                  <a:pt x="50090" y="25220"/>
                </a:lnTo>
                <a:lnTo>
                  <a:pt x="50060" y="25250"/>
                </a:lnTo>
                <a:lnTo>
                  <a:pt x="50030" y="25280"/>
                </a:lnTo>
                <a:lnTo>
                  <a:pt x="49990" y="25300"/>
                </a:lnTo>
                <a:lnTo>
                  <a:pt x="49960" y="25310"/>
                </a:lnTo>
                <a:lnTo>
                  <a:pt x="49960" y="25320"/>
                </a:lnTo>
                <a:lnTo>
                  <a:pt x="49940" y="25330"/>
                </a:lnTo>
                <a:lnTo>
                  <a:pt x="49930" y="25330"/>
                </a:lnTo>
                <a:lnTo>
                  <a:pt x="49930" y="25350"/>
                </a:lnTo>
                <a:lnTo>
                  <a:pt x="49920" y="25360"/>
                </a:lnTo>
                <a:lnTo>
                  <a:pt x="49910" y="25370"/>
                </a:lnTo>
                <a:lnTo>
                  <a:pt x="49890" y="25380"/>
                </a:lnTo>
                <a:lnTo>
                  <a:pt x="49850" y="25400"/>
                </a:lnTo>
                <a:lnTo>
                  <a:pt x="49820" y="25420"/>
                </a:lnTo>
                <a:lnTo>
                  <a:pt x="49810" y="25430"/>
                </a:lnTo>
                <a:lnTo>
                  <a:pt x="49800" y="25430"/>
                </a:lnTo>
                <a:lnTo>
                  <a:pt x="49780" y="25450"/>
                </a:lnTo>
                <a:lnTo>
                  <a:pt x="49740" y="25490"/>
                </a:lnTo>
                <a:lnTo>
                  <a:pt x="49710" y="25500"/>
                </a:lnTo>
                <a:lnTo>
                  <a:pt x="49690" y="25510"/>
                </a:lnTo>
                <a:lnTo>
                  <a:pt x="49680" y="25530"/>
                </a:lnTo>
                <a:lnTo>
                  <a:pt x="49650" y="25560"/>
                </a:lnTo>
                <a:lnTo>
                  <a:pt x="49630" y="25570"/>
                </a:lnTo>
                <a:lnTo>
                  <a:pt x="49600" y="25580"/>
                </a:lnTo>
                <a:lnTo>
                  <a:pt x="49570" y="25600"/>
                </a:lnTo>
                <a:lnTo>
                  <a:pt x="49550" y="25620"/>
                </a:lnTo>
                <a:lnTo>
                  <a:pt x="49550" y="25630"/>
                </a:lnTo>
                <a:lnTo>
                  <a:pt x="49550" y="25650"/>
                </a:lnTo>
                <a:lnTo>
                  <a:pt x="49540" y="25670"/>
                </a:lnTo>
                <a:lnTo>
                  <a:pt x="49530" y="25700"/>
                </a:lnTo>
                <a:lnTo>
                  <a:pt x="49520" y="25700"/>
                </a:lnTo>
                <a:lnTo>
                  <a:pt x="49510" y="25710"/>
                </a:lnTo>
                <a:lnTo>
                  <a:pt x="49490" y="25720"/>
                </a:lnTo>
                <a:lnTo>
                  <a:pt x="49410" y="25730"/>
                </a:lnTo>
                <a:lnTo>
                  <a:pt x="49360" y="25740"/>
                </a:lnTo>
                <a:lnTo>
                  <a:pt x="49320" y="25730"/>
                </a:lnTo>
                <a:lnTo>
                  <a:pt x="49300" y="25740"/>
                </a:lnTo>
                <a:lnTo>
                  <a:pt x="49250" y="25740"/>
                </a:lnTo>
                <a:lnTo>
                  <a:pt x="49220" y="25730"/>
                </a:lnTo>
                <a:lnTo>
                  <a:pt x="49210" y="25740"/>
                </a:lnTo>
                <a:lnTo>
                  <a:pt x="49200" y="25770"/>
                </a:lnTo>
                <a:lnTo>
                  <a:pt x="49180" y="25800"/>
                </a:lnTo>
                <a:lnTo>
                  <a:pt x="49190" y="25810"/>
                </a:lnTo>
                <a:lnTo>
                  <a:pt x="49200" y="25820"/>
                </a:lnTo>
                <a:lnTo>
                  <a:pt x="49190" y="25830"/>
                </a:lnTo>
                <a:lnTo>
                  <a:pt x="49200" y="25850"/>
                </a:lnTo>
                <a:lnTo>
                  <a:pt x="49210" y="25880"/>
                </a:lnTo>
                <a:lnTo>
                  <a:pt x="49210" y="25930"/>
                </a:lnTo>
                <a:lnTo>
                  <a:pt x="49230" y="25960"/>
                </a:lnTo>
                <a:lnTo>
                  <a:pt x="49230" y="25990"/>
                </a:lnTo>
                <a:lnTo>
                  <a:pt x="49230" y="26010"/>
                </a:lnTo>
                <a:lnTo>
                  <a:pt x="49230" y="26020"/>
                </a:lnTo>
                <a:lnTo>
                  <a:pt x="49230" y="26050"/>
                </a:lnTo>
                <a:lnTo>
                  <a:pt x="49230" y="26100"/>
                </a:lnTo>
                <a:lnTo>
                  <a:pt x="49230" y="26160"/>
                </a:lnTo>
                <a:lnTo>
                  <a:pt x="49230" y="26190"/>
                </a:lnTo>
                <a:lnTo>
                  <a:pt x="49240" y="26200"/>
                </a:lnTo>
                <a:lnTo>
                  <a:pt x="49240" y="26210"/>
                </a:lnTo>
                <a:lnTo>
                  <a:pt x="49240" y="26220"/>
                </a:lnTo>
                <a:lnTo>
                  <a:pt x="49230" y="26220"/>
                </a:lnTo>
                <a:lnTo>
                  <a:pt x="49230" y="26230"/>
                </a:lnTo>
                <a:lnTo>
                  <a:pt x="49260" y="26240"/>
                </a:lnTo>
                <a:lnTo>
                  <a:pt x="49270" y="26240"/>
                </a:lnTo>
                <a:lnTo>
                  <a:pt x="49280" y="26250"/>
                </a:lnTo>
                <a:lnTo>
                  <a:pt x="49290" y="26250"/>
                </a:lnTo>
                <a:lnTo>
                  <a:pt x="49290" y="26260"/>
                </a:lnTo>
                <a:lnTo>
                  <a:pt x="49300" y="26260"/>
                </a:lnTo>
                <a:lnTo>
                  <a:pt x="49300" y="26270"/>
                </a:lnTo>
                <a:lnTo>
                  <a:pt x="49310" y="26270"/>
                </a:lnTo>
                <a:lnTo>
                  <a:pt x="49310" y="26280"/>
                </a:lnTo>
                <a:lnTo>
                  <a:pt x="49310" y="26290"/>
                </a:lnTo>
                <a:lnTo>
                  <a:pt x="49320" y="26290"/>
                </a:lnTo>
                <a:lnTo>
                  <a:pt x="49330" y="26300"/>
                </a:lnTo>
                <a:lnTo>
                  <a:pt x="49340" y="26310"/>
                </a:lnTo>
                <a:lnTo>
                  <a:pt x="49350" y="26310"/>
                </a:lnTo>
                <a:lnTo>
                  <a:pt x="49360" y="26320"/>
                </a:lnTo>
                <a:lnTo>
                  <a:pt x="49370" y="26330"/>
                </a:lnTo>
                <a:lnTo>
                  <a:pt x="49390" y="26330"/>
                </a:lnTo>
                <a:lnTo>
                  <a:pt x="49400" y="26330"/>
                </a:lnTo>
                <a:lnTo>
                  <a:pt x="49410" y="26330"/>
                </a:lnTo>
                <a:lnTo>
                  <a:pt x="49420" y="26330"/>
                </a:lnTo>
                <a:lnTo>
                  <a:pt x="49430" y="26330"/>
                </a:lnTo>
                <a:lnTo>
                  <a:pt x="49430" y="26340"/>
                </a:lnTo>
                <a:lnTo>
                  <a:pt x="49440" y="26340"/>
                </a:lnTo>
                <a:lnTo>
                  <a:pt x="49450" y="26340"/>
                </a:lnTo>
                <a:lnTo>
                  <a:pt x="49460" y="26340"/>
                </a:lnTo>
                <a:lnTo>
                  <a:pt x="49480" y="26350"/>
                </a:lnTo>
                <a:lnTo>
                  <a:pt x="49490" y="26360"/>
                </a:lnTo>
                <a:lnTo>
                  <a:pt x="49500" y="26370"/>
                </a:lnTo>
                <a:lnTo>
                  <a:pt x="49510" y="26370"/>
                </a:lnTo>
                <a:lnTo>
                  <a:pt x="49510" y="26380"/>
                </a:lnTo>
                <a:lnTo>
                  <a:pt x="49520" y="26390"/>
                </a:lnTo>
                <a:lnTo>
                  <a:pt x="49510" y="26400"/>
                </a:lnTo>
                <a:lnTo>
                  <a:pt x="49510" y="26410"/>
                </a:lnTo>
                <a:lnTo>
                  <a:pt x="49500" y="26430"/>
                </a:lnTo>
                <a:lnTo>
                  <a:pt x="49500" y="26440"/>
                </a:lnTo>
                <a:lnTo>
                  <a:pt x="49500" y="26450"/>
                </a:lnTo>
                <a:lnTo>
                  <a:pt x="49510" y="26460"/>
                </a:lnTo>
                <a:lnTo>
                  <a:pt x="49520" y="26470"/>
                </a:lnTo>
                <a:lnTo>
                  <a:pt x="49530" y="26470"/>
                </a:lnTo>
                <a:lnTo>
                  <a:pt x="49540" y="26470"/>
                </a:lnTo>
                <a:lnTo>
                  <a:pt x="49550" y="26470"/>
                </a:lnTo>
                <a:lnTo>
                  <a:pt x="49560" y="26460"/>
                </a:lnTo>
                <a:lnTo>
                  <a:pt x="49600" y="26450"/>
                </a:lnTo>
                <a:lnTo>
                  <a:pt x="49610" y="26450"/>
                </a:lnTo>
                <a:lnTo>
                  <a:pt x="49660" y="26460"/>
                </a:lnTo>
                <a:lnTo>
                  <a:pt x="49670" y="26470"/>
                </a:lnTo>
                <a:lnTo>
                  <a:pt x="49670" y="26480"/>
                </a:lnTo>
                <a:lnTo>
                  <a:pt x="49680" y="26510"/>
                </a:lnTo>
                <a:lnTo>
                  <a:pt x="49690" y="26520"/>
                </a:lnTo>
                <a:lnTo>
                  <a:pt x="49690" y="26540"/>
                </a:lnTo>
                <a:lnTo>
                  <a:pt x="49690" y="26550"/>
                </a:lnTo>
                <a:lnTo>
                  <a:pt x="49690" y="26570"/>
                </a:lnTo>
                <a:lnTo>
                  <a:pt x="49690" y="26590"/>
                </a:lnTo>
                <a:lnTo>
                  <a:pt x="49700" y="26600"/>
                </a:lnTo>
                <a:lnTo>
                  <a:pt x="49700" y="26610"/>
                </a:lnTo>
                <a:lnTo>
                  <a:pt x="49700" y="26620"/>
                </a:lnTo>
                <a:lnTo>
                  <a:pt x="49690" y="26640"/>
                </a:lnTo>
                <a:lnTo>
                  <a:pt x="49690" y="26670"/>
                </a:lnTo>
                <a:lnTo>
                  <a:pt x="49690" y="26690"/>
                </a:lnTo>
                <a:lnTo>
                  <a:pt x="49680" y="26710"/>
                </a:lnTo>
                <a:lnTo>
                  <a:pt x="49680" y="26720"/>
                </a:lnTo>
                <a:lnTo>
                  <a:pt x="49680" y="26730"/>
                </a:lnTo>
                <a:lnTo>
                  <a:pt x="49680" y="26750"/>
                </a:lnTo>
                <a:lnTo>
                  <a:pt x="49680" y="26760"/>
                </a:lnTo>
                <a:lnTo>
                  <a:pt x="49670" y="26760"/>
                </a:lnTo>
                <a:lnTo>
                  <a:pt x="49670" y="26750"/>
                </a:lnTo>
                <a:lnTo>
                  <a:pt x="49660" y="26750"/>
                </a:lnTo>
                <a:lnTo>
                  <a:pt x="49650" y="26750"/>
                </a:lnTo>
                <a:lnTo>
                  <a:pt x="49640" y="26750"/>
                </a:lnTo>
                <a:lnTo>
                  <a:pt x="49620" y="26750"/>
                </a:lnTo>
                <a:lnTo>
                  <a:pt x="49610" y="26750"/>
                </a:lnTo>
                <a:lnTo>
                  <a:pt x="49600" y="26750"/>
                </a:lnTo>
                <a:lnTo>
                  <a:pt x="49590" y="26760"/>
                </a:lnTo>
                <a:lnTo>
                  <a:pt x="49580" y="26760"/>
                </a:lnTo>
                <a:lnTo>
                  <a:pt x="49570" y="26760"/>
                </a:lnTo>
                <a:lnTo>
                  <a:pt x="49560" y="26760"/>
                </a:lnTo>
                <a:lnTo>
                  <a:pt x="49560" y="26770"/>
                </a:lnTo>
                <a:lnTo>
                  <a:pt x="49550" y="26770"/>
                </a:lnTo>
                <a:lnTo>
                  <a:pt x="49550" y="26780"/>
                </a:lnTo>
                <a:lnTo>
                  <a:pt x="49540" y="26780"/>
                </a:lnTo>
                <a:lnTo>
                  <a:pt x="49530" y="26790"/>
                </a:lnTo>
                <a:lnTo>
                  <a:pt x="49530" y="26800"/>
                </a:lnTo>
                <a:lnTo>
                  <a:pt x="49530" y="26810"/>
                </a:lnTo>
                <a:lnTo>
                  <a:pt x="49520" y="26810"/>
                </a:lnTo>
                <a:lnTo>
                  <a:pt x="49520" y="26820"/>
                </a:lnTo>
                <a:lnTo>
                  <a:pt x="49510" y="26820"/>
                </a:lnTo>
                <a:lnTo>
                  <a:pt x="49510" y="26830"/>
                </a:lnTo>
                <a:lnTo>
                  <a:pt x="49500" y="26830"/>
                </a:lnTo>
                <a:lnTo>
                  <a:pt x="49500" y="26840"/>
                </a:lnTo>
                <a:lnTo>
                  <a:pt x="49490" y="26840"/>
                </a:lnTo>
                <a:lnTo>
                  <a:pt x="49480" y="26850"/>
                </a:lnTo>
                <a:lnTo>
                  <a:pt x="49480" y="26860"/>
                </a:lnTo>
                <a:lnTo>
                  <a:pt x="49460" y="26870"/>
                </a:lnTo>
                <a:lnTo>
                  <a:pt x="49440" y="26890"/>
                </a:lnTo>
                <a:lnTo>
                  <a:pt x="49430" y="26900"/>
                </a:lnTo>
                <a:lnTo>
                  <a:pt x="49420" y="26900"/>
                </a:lnTo>
                <a:lnTo>
                  <a:pt x="49420" y="26910"/>
                </a:lnTo>
                <a:lnTo>
                  <a:pt x="49420" y="26920"/>
                </a:lnTo>
                <a:lnTo>
                  <a:pt x="49420" y="26930"/>
                </a:lnTo>
                <a:lnTo>
                  <a:pt x="49420" y="26940"/>
                </a:lnTo>
                <a:lnTo>
                  <a:pt x="49420" y="26950"/>
                </a:lnTo>
                <a:lnTo>
                  <a:pt x="49420" y="26960"/>
                </a:lnTo>
                <a:lnTo>
                  <a:pt x="49430" y="26980"/>
                </a:lnTo>
                <a:lnTo>
                  <a:pt x="49430" y="27000"/>
                </a:lnTo>
                <a:lnTo>
                  <a:pt x="49430" y="27010"/>
                </a:lnTo>
                <a:lnTo>
                  <a:pt x="49420" y="27020"/>
                </a:lnTo>
                <a:lnTo>
                  <a:pt x="49420" y="27030"/>
                </a:lnTo>
                <a:lnTo>
                  <a:pt x="49410" y="27050"/>
                </a:lnTo>
                <a:lnTo>
                  <a:pt x="49410" y="27060"/>
                </a:lnTo>
                <a:lnTo>
                  <a:pt x="49400" y="27080"/>
                </a:lnTo>
                <a:lnTo>
                  <a:pt x="49390" y="27090"/>
                </a:lnTo>
                <a:lnTo>
                  <a:pt x="49390" y="27100"/>
                </a:lnTo>
                <a:lnTo>
                  <a:pt x="49380" y="27100"/>
                </a:lnTo>
                <a:lnTo>
                  <a:pt x="49380" y="27110"/>
                </a:lnTo>
                <a:lnTo>
                  <a:pt x="49370" y="27120"/>
                </a:lnTo>
                <a:lnTo>
                  <a:pt x="49370" y="27130"/>
                </a:lnTo>
                <a:lnTo>
                  <a:pt x="49360" y="27140"/>
                </a:lnTo>
                <a:lnTo>
                  <a:pt x="49360" y="27150"/>
                </a:lnTo>
                <a:lnTo>
                  <a:pt x="49350" y="27150"/>
                </a:lnTo>
                <a:lnTo>
                  <a:pt x="49350" y="27160"/>
                </a:lnTo>
                <a:lnTo>
                  <a:pt x="49350" y="27170"/>
                </a:lnTo>
                <a:lnTo>
                  <a:pt x="49340" y="27180"/>
                </a:lnTo>
                <a:lnTo>
                  <a:pt x="49330" y="27190"/>
                </a:lnTo>
                <a:lnTo>
                  <a:pt x="49330" y="27200"/>
                </a:lnTo>
                <a:lnTo>
                  <a:pt x="49320" y="27200"/>
                </a:lnTo>
                <a:lnTo>
                  <a:pt x="49320" y="27210"/>
                </a:lnTo>
                <a:lnTo>
                  <a:pt x="49310" y="27210"/>
                </a:lnTo>
                <a:lnTo>
                  <a:pt x="49310" y="27220"/>
                </a:lnTo>
                <a:lnTo>
                  <a:pt x="49310" y="27230"/>
                </a:lnTo>
                <a:lnTo>
                  <a:pt x="49300" y="27230"/>
                </a:lnTo>
                <a:lnTo>
                  <a:pt x="49290" y="27240"/>
                </a:lnTo>
                <a:lnTo>
                  <a:pt x="49290" y="27250"/>
                </a:lnTo>
                <a:lnTo>
                  <a:pt x="49280" y="27250"/>
                </a:lnTo>
                <a:lnTo>
                  <a:pt x="49280" y="27260"/>
                </a:lnTo>
                <a:lnTo>
                  <a:pt x="49280" y="27270"/>
                </a:lnTo>
                <a:lnTo>
                  <a:pt x="49280" y="27280"/>
                </a:lnTo>
                <a:lnTo>
                  <a:pt x="49280" y="27290"/>
                </a:lnTo>
                <a:lnTo>
                  <a:pt x="49270" y="27290"/>
                </a:lnTo>
                <a:lnTo>
                  <a:pt x="49270" y="27300"/>
                </a:lnTo>
                <a:lnTo>
                  <a:pt x="49260" y="27300"/>
                </a:lnTo>
                <a:lnTo>
                  <a:pt x="49250" y="27300"/>
                </a:lnTo>
                <a:lnTo>
                  <a:pt x="49260" y="27310"/>
                </a:lnTo>
                <a:lnTo>
                  <a:pt x="49260" y="27320"/>
                </a:lnTo>
                <a:lnTo>
                  <a:pt x="49260" y="27330"/>
                </a:lnTo>
                <a:lnTo>
                  <a:pt x="49270" y="27330"/>
                </a:lnTo>
                <a:lnTo>
                  <a:pt x="49270" y="27340"/>
                </a:lnTo>
                <a:lnTo>
                  <a:pt x="49270" y="27350"/>
                </a:lnTo>
                <a:lnTo>
                  <a:pt x="49270" y="27360"/>
                </a:lnTo>
                <a:lnTo>
                  <a:pt x="49270" y="27380"/>
                </a:lnTo>
                <a:lnTo>
                  <a:pt x="49270" y="27390"/>
                </a:lnTo>
                <a:lnTo>
                  <a:pt x="49270" y="27400"/>
                </a:lnTo>
                <a:lnTo>
                  <a:pt x="49270" y="27410"/>
                </a:lnTo>
                <a:lnTo>
                  <a:pt x="49280" y="27430"/>
                </a:lnTo>
                <a:lnTo>
                  <a:pt x="49280" y="27440"/>
                </a:lnTo>
                <a:lnTo>
                  <a:pt x="49290" y="27450"/>
                </a:lnTo>
                <a:lnTo>
                  <a:pt x="49290" y="27460"/>
                </a:lnTo>
                <a:lnTo>
                  <a:pt x="49290" y="27470"/>
                </a:lnTo>
                <a:lnTo>
                  <a:pt x="49290" y="27480"/>
                </a:lnTo>
                <a:lnTo>
                  <a:pt x="49300" y="27480"/>
                </a:lnTo>
                <a:lnTo>
                  <a:pt x="49300" y="27490"/>
                </a:lnTo>
                <a:lnTo>
                  <a:pt x="49300" y="27500"/>
                </a:lnTo>
                <a:lnTo>
                  <a:pt x="49300" y="27510"/>
                </a:lnTo>
                <a:lnTo>
                  <a:pt x="49300" y="27520"/>
                </a:lnTo>
                <a:lnTo>
                  <a:pt x="49310" y="27520"/>
                </a:lnTo>
                <a:lnTo>
                  <a:pt x="49300" y="27520"/>
                </a:lnTo>
                <a:lnTo>
                  <a:pt x="49310" y="27530"/>
                </a:lnTo>
                <a:lnTo>
                  <a:pt x="49310" y="27540"/>
                </a:lnTo>
                <a:lnTo>
                  <a:pt x="49310" y="27550"/>
                </a:lnTo>
                <a:lnTo>
                  <a:pt x="49320" y="27550"/>
                </a:lnTo>
                <a:lnTo>
                  <a:pt x="49330" y="27550"/>
                </a:lnTo>
                <a:lnTo>
                  <a:pt x="49330" y="27560"/>
                </a:lnTo>
                <a:lnTo>
                  <a:pt x="49330" y="27570"/>
                </a:lnTo>
                <a:lnTo>
                  <a:pt x="49330" y="27580"/>
                </a:lnTo>
                <a:lnTo>
                  <a:pt x="49340" y="27580"/>
                </a:lnTo>
                <a:lnTo>
                  <a:pt x="49350" y="27580"/>
                </a:lnTo>
                <a:lnTo>
                  <a:pt x="49350" y="27590"/>
                </a:lnTo>
                <a:lnTo>
                  <a:pt x="49350" y="27600"/>
                </a:lnTo>
                <a:lnTo>
                  <a:pt x="49360" y="27610"/>
                </a:lnTo>
                <a:lnTo>
                  <a:pt x="49360" y="27620"/>
                </a:lnTo>
                <a:lnTo>
                  <a:pt x="49370" y="27620"/>
                </a:lnTo>
                <a:lnTo>
                  <a:pt x="49370" y="27630"/>
                </a:lnTo>
                <a:lnTo>
                  <a:pt x="49380" y="27630"/>
                </a:lnTo>
                <a:lnTo>
                  <a:pt x="49380" y="27640"/>
                </a:lnTo>
                <a:lnTo>
                  <a:pt x="49390" y="27640"/>
                </a:lnTo>
                <a:lnTo>
                  <a:pt x="49400" y="27650"/>
                </a:lnTo>
                <a:lnTo>
                  <a:pt x="49410" y="27650"/>
                </a:lnTo>
                <a:lnTo>
                  <a:pt x="49420" y="27650"/>
                </a:lnTo>
                <a:lnTo>
                  <a:pt x="49430" y="27660"/>
                </a:lnTo>
                <a:lnTo>
                  <a:pt x="49430" y="27670"/>
                </a:lnTo>
                <a:lnTo>
                  <a:pt x="49440" y="27670"/>
                </a:lnTo>
                <a:lnTo>
                  <a:pt x="49440" y="27680"/>
                </a:lnTo>
                <a:lnTo>
                  <a:pt x="49450" y="27680"/>
                </a:lnTo>
                <a:lnTo>
                  <a:pt x="49460" y="27680"/>
                </a:lnTo>
                <a:lnTo>
                  <a:pt x="49460" y="27690"/>
                </a:lnTo>
                <a:lnTo>
                  <a:pt x="49470" y="27700"/>
                </a:lnTo>
                <a:lnTo>
                  <a:pt x="49470" y="27710"/>
                </a:lnTo>
                <a:lnTo>
                  <a:pt x="49480" y="27700"/>
                </a:lnTo>
                <a:lnTo>
                  <a:pt x="49480" y="27710"/>
                </a:lnTo>
                <a:lnTo>
                  <a:pt x="49490" y="27710"/>
                </a:lnTo>
                <a:lnTo>
                  <a:pt x="49500" y="27710"/>
                </a:lnTo>
                <a:lnTo>
                  <a:pt x="49510" y="27710"/>
                </a:lnTo>
                <a:lnTo>
                  <a:pt x="49520" y="27710"/>
                </a:lnTo>
                <a:lnTo>
                  <a:pt x="49520" y="27720"/>
                </a:lnTo>
                <a:lnTo>
                  <a:pt x="49530" y="27720"/>
                </a:lnTo>
                <a:lnTo>
                  <a:pt x="49540" y="27720"/>
                </a:lnTo>
                <a:lnTo>
                  <a:pt x="49550" y="27720"/>
                </a:lnTo>
                <a:lnTo>
                  <a:pt x="49560" y="27720"/>
                </a:lnTo>
                <a:lnTo>
                  <a:pt x="49570" y="27720"/>
                </a:lnTo>
                <a:lnTo>
                  <a:pt x="49580" y="27730"/>
                </a:lnTo>
                <a:lnTo>
                  <a:pt x="49580" y="27720"/>
                </a:lnTo>
                <a:lnTo>
                  <a:pt x="49590" y="27720"/>
                </a:lnTo>
                <a:lnTo>
                  <a:pt x="49600" y="27720"/>
                </a:lnTo>
                <a:lnTo>
                  <a:pt x="49610" y="27720"/>
                </a:lnTo>
                <a:lnTo>
                  <a:pt x="49610" y="27730"/>
                </a:lnTo>
                <a:lnTo>
                  <a:pt x="49620" y="27730"/>
                </a:lnTo>
                <a:lnTo>
                  <a:pt x="49620" y="27740"/>
                </a:lnTo>
                <a:lnTo>
                  <a:pt x="49630" y="27740"/>
                </a:lnTo>
                <a:lnTo>
                  <a:pt x="49640" y="27740"/>
                </a:lnTo>
                <a:lnTo>
                  <a:pt x="49650" y="27750"/>
                </a:lnTo>
                <a:lnTo>
                  <a:pt x="49660" y="27750"/>
                </a:lnTo>
                <a:lnTo>
                  <a:pt x="49660" y="27760"/>
                </a:lnTo>
                <a:lnTo>
                  <a:pt x="49670" y="27770"/>
                </a:lnTo>
                <a:lnTo>
                  <a:pt x="49680" y="27770"/>
                </a:lnTo>
                <a:lnTo>
                  <a:pt x="49680" y="27780"/>
                </a:lnTo>
                <a:lnTo>
                  <a:pt x="49690" y="27780"/>
                </a:lnTo>
                <a:lnTo>
                  <a:pt x="49690" y="27790"/>
                </a:lnTo>
                <a:lnTo>
                  <a:pt x="49690" y="27810"/>
                </a:lnTo>
                <a:lnTo>
                  <a:pt x="49690" y="27820"/>
                </a:lnTo>
                <a:lnTo>
                  <a:pt x="49700" y="27830"/>
                </a:lnTo>
                <a:lnTo>
                  <a:pt x="49700" y="27840"/>
                </a:lnTo>
                <a:lnTo>
                  <a:pt x="49710" y="27840"/>
                </a:lnTo>
                <a:lnTo>
                  <a:pt x="49720" y="27850"/>
                </a:lnTo>
                <a:lnTo>
                  <a:pt x="49710" y="27860"/>
                </a:lnTo>
                <a:lnTo>
                  <a:pt x="49710" y="27870"/>
                </a:lnTo>
                <a:lnTo>
                  <a:pt x="49710" y="27880"/>
                </a:lnTo>
                <a:lnTo>
                  <a:pt x="49710" y="27890"/>
                </a:lnTo>
                <a:lnTo>
                  <a:pt x="49700" y="27890"/>
                </a:lnTo>
                <a:lnTo>
                  <a:pt x="49690" y="27900"/>
                </a:lnTo>
                <a:lnTo>
                  <a:pt x="49680" y="27910"/>
                </a:lnTo>
                <a:lnTo>
                  <a:pt x="49670" y="27910"/>
                </a:lnTo>
                <a:lnTo>
                  <a:pt x="49660" y="27920"/>
                </a:lnTo>
                <a:lnTo>
                  <a:pt x="49650" y="27930"/>
                </a:lnTo>
                <a:lnTo>
                  <a:pt x="49640" y="27930"/>
                </a:lnTo>
                <a:lnTo>
                  <a:pt x="49630" y="27930"/>
                </a:lnTo>
                <a:lnTo>
                  <a:pt x="49620" y="27930"/>
                </a:lnTo>
                <a:lnTo>
                  <a:pt x="49600" y="27930"/>
                </a:lnTo>
                <a:lnTo>
                  <a:pt x="49590" y="27930"/>
                </a:lnTo>
                <a:lnTo>
                  <a:pt x="49580" y="27940"/>
                </a:lnTo>
                <a:lnTo>
                  <a:pt x="49570" y="27940"/>
                </a:lnTo>
                <a:lnTo>
                  <a:pt x="49560" y="27940"/>
                </a:lnTo>
                <a:lnTo>
                  <a:pt x="49550" y="27940"/>
                </a:lnTo>
                <a:lnTo>
                  <a:pt x="49550" y="27950"/>
                </a:lnTo>
                <a:lnTo>
                  <a:pt x="49550" y="27960"/>
                </a:lnTo>
                <a:lnTo>
                  <a:pt x="49550" y="27970"/>
                </a:lnTo>
                <a:lnTo>
                  <a:pt x="49550" y="27980"/>
                </a:lnTo>
                <a:lnTo>
                  <a:pt x="49560" y="27980"/>
                </a:lnTo>
                <a:lnTo>
                  <a:pt x="49570" y="27990"/>
                </a:lnTo>
                <a:lnTo>
                  <a:pt x="49580" y="27990"/>
                </a:lnTo>
                <a:lnTo>
                  <a:pt x="49580" y="28000"/>
                </a:lnTo>
                <a:lnTo>
                  <a:pt x="49580" y="28010"/>
                </a:lnTo>
                <a:lnTo>
                  <a:pt x="49570" y="28020"/>
                </a:lnTo>
                <a:lnTo>
                  <a:pt x="49560" y="28030"/>
                </a:lnTo>
                <a:lnTo>
                  <a:pt x="49560" y="28040"/>
                </a:lnTo>
                <a:lnTo>
                  <a:pt x="49560" y="28050"/>
                </a:lnTo>
                <a:lnTo>
                  <a:pt x="49550" y="28050"/>
                </a:lnTo>
                <a:lnTo>
                  <a:pt x="49540" y="28060"/>
                </a:lnTo>
                <a:lnTo>
                  <a:pt x="49530" y="28060"/>
                </a:lnTo>
                <a:lnTo>
                  <a:pt x="49520" y="28050"/>
                </a:lnTo>
                <a:lnTo>
                  <a:pt x="49520" y="28040"/>
                </a:lnTo>
                <a:lnTo>
                  <a:pt x="49520" y="28030"/>
                </a:lnTo>
                <a:lnTo>
                  <a:pt x="49510" y="28020"/>
                </a:lnTo>
                <a:lnTo>
                  <a:pt x="49510" y="28010"/>
                </a:lnTo>
                <a:lnTo>
                  <a:pt x="49510" y="28000"/>
                </a:lnTo>
                <a:lnTo>
                  <a:pt x="49500" y="28000"/>
                </a:lnTo>
                <a:lnTo>
                  <a:pt x="49490" y="28000"/>
                </a:lnTo>
                <a:lnTo>
                  <a:pt x="49470" y="28000"/>
                </a:lnTo>
                <a:lnTo>
                  <a:pt x="49460" y="28000"/>
                </a:lnTo>
                <a:lnTo>
                  <a:pt x="49440" y="28010"/>
                </a:lnTo>
                <a:lnTo>
                  <a:pt x="49420" y="28020"/>
                </a:lnTo>
                <a:lnTo>
                  <a:pt x="49400" y="28030"/>
                </a:lnTo>
                <a:lnTo>
                  <a:pt x="49390" y="28040"/>
                </a:lnTo>
                <a:lnTo>
                  <a:pt x="49380" y="28050"/>
                </a:lnTo>
                <a:lnTo>
                  <a:pt x="49370" y="28050"/>
                </a:lnTo>
                <a:lnTo>
                  <a:pt x="49360" y="28050"/>
                </a:lnTo>
                <a:lnTo>
                  <a:pt x="49350" y="28050"/>
                </a:lnTo>
                <a:lnTo>
                  <a:pt x="49340" y="28050"/>
                </a:lnTo>
                <a:lnTo>
                  <a:pt x="49330" y="28050"/>
                </a:lnTo>
                <a:lnTo>
                  <a:pt x="49320" y="28040"/>
                </a:lnTo>
                <a:lnTo>
                  <a:pt x="49310" y="28040"/>
                </a:lnTo>
                <a:lnTo>
                  <a:pt x="49300" y="28040"/>
                </a:lnTo>
                <a:lnTo>
                  <a:pt x="49290" y="28040"/>
                </a:lnTo>
                <a:lnTo>
                  <a:pt x="49280" y="28040"/>
                </a:lnTo>
                <a:lnTo>
                  <a:pt x="49270" y="28040"/>
                </a:lnTo>
                <a:lnTo>
                  <a:pt x="49260" y="28040"/>
                </a:lnTo>
                <a:lnTo>
                  <a:pt x="49260" y="28050"/>
                </a:lnTo>
                <a:lnTo>
                  <a:pt x="49250" y="28050"/>
                </a:lnTo>
                <a:lnTo>
                  <a:pt x="49240" y="28050"/>
                </a:lnTo>
                <a:lnTo>
                  <a:pt x="49230" y="28050"/>
                </a:lnTo>
                <a:lnTo>
                  <a:pt x="49230" y="28040"/>
                </a:lnTo>
                <a:lnTo>
                  <a:pt x="49220" y="28040"/>
                </a:lnTo>
                <a:lnTo>
                  <a:pt x="49210" y="28040"/>
                </a:lnTo>
                <a:lnTo>
                  <a:pt x="49200" y="28040"/>
                </a:lnTo>
                <a:lnTo>
                  <a:pt x="49190" y="28040"/>
                </a:lnTo>
                <a:lnTo>
                  <a:pt x="49180" y="28040"/>
                </a:lnTo>
                <a:lnTo>
                  <a:pt x="49170" y="28040"/>
                </a:lnTo>
                <a:lnTo>
                  <a:pt x="49160" y="28040"/>
                </a:lnTo>
                <a:lnTo>
                  <a:pt x="49150" y="28030"/>
                </a:lnTo>
                <a:lnTo>
                  <a:pt x="49140" y="28030"/>
                </a:lnTo>
                <a:lnTo>
                  <a:pt x="49130" y="28030"/>
                </a:lnTo>
                <a:lnTo>
                  <a:pt x="49120" y="28030"/>
                </a:lnTo>
                <a:lnTo>
                  <a:pt x="49110" y="28020"/>
                </a:lnTo>
                <a:lnTo>
                  <a:pt x="49100" y="28020"/>
                </a:lnTo>
                <a:lnTo>
                  <a:pt x="49090" y="28030"/>
                </a:lnTo>
                <a:lnTo>
                  <a:pt x="49080" y="28040"/>
                </a:lnTo>
                <a:lnTo>
                  <a:pt x="49070" y="28040"/>
                </a:lnTo>
                <a:lnTo>
                  <a:pt x="49060" y="28050"/>
                </a:lnTo>
                <a:lnTo>
                  <a:pt x="49050" y="28060"/>
                </a:lnTo>
                <a:lnTo>
                  <a:pt x="49040" y="28070"/>
                </a:lnTo>
                <a:lnTo>
                  <a:pt x="49030" y="28070"/>
                </a:lnTo>
                <a:lnTo>
                  <a:pt x="49020" y="28070"/>
                </a:lnTo>
                <a:lnTo>
                  <a:pt x="49010" y="28070"/>
                </a:lnTo>
                <a:lnTo>
                  <a:pt x="49010" y="28060"/>
                </a:lnTo>
                <a:lnTo>
                  <a:pt x="49000" y="28060"/>
                </a:lnTo>
                <a:lnTo>
                  <a:pt x="48990" y="28060"/>
                </a:lnTo>
                <a:lnTo>
                  <a:pt x="48990" y="28070"/>
                </a:lnTo>
                <a:lnTo>
                  <a:pt x="49000" y="28080"/>
                </a:lnTo>
                <a:lnTo>
                  <a:pt x="49010" y="28090"/>
                </a:lnTo>
                <a:lnTo>
                  <a:pt x="49020" y="28100"/>
                </a:lnTo>
                <a:lnTo>
                  <a:pt x="49020" y="28110"/>
                </a:lnTo>
                <a:lnTo>
                  <a:pt x="49010" y="28110"/>
                </a:lnTo>
                <a:lnTo>
                  <a:pt x="48990" y="28110"/>
                </a:lnTo>
                <a:lnTo>
                  <a:pt x="48970" y="28110"/>
                </a:lnTo>
                <a:lnTo>
                  <a:pt x="48960" y="28120"/>
                </a:lnTo>
                <a:lnTo>
                  <a:pt x="48950" y="28110"/>
                </a:lnTo>
                <a:lnTo>
                  <a:pt x="48930" y="28120"/>
                </a:lnTo>
                <a:lnTo>
                  <a:pt x="48920" y="28130"/>
                </a:lnTo>
                <a:lnTo>
                  <a:pt x="48910" y="28130"/>
                </a:lnTo>
                <a:lnTo>
                  <a:pt x="48910" y="28140"/>
                </a:lnTo>
                <a:lnTo>
                  <a:pt x="48900" y="28140"/>
                </a:lnTo>
                <a:lnTo>
                  <a:pt x="48890" y="28140"/>
                </a:lnTo>
                <a:lnTo>
                  <a:pt x="48880" y="28150"/>
                </a:lnTo>
                <a:lnTo>
                  <a:pt x="48870" y="28160"/>
                </a:lnTo>
                <a:lnTo>
                  <a:pt x="48860" y="28170"/>
                </a:lnTo>
                <a:lnTo>
                  <a:pt x="48860" y="28180"/>
                </a:lnTo>
                <a:lnTo>
                  <a:pt x="48850" y="28190"/>
                </a:lnTo>
                <a:lnTo>
                  <a:pt x="48860" y="28200"/>
                </a:lnTo>
                <a:lnTo>
                  <a:pt x="48860" y="28210"/>
                </a:lnTo>
                <a:lnTo>
                  <a:pt x="48870" y="28220"/>
                </a:lnTo>
                <a:lnTo>
                  <a:pt x="48880" y="28230"/>
                </a:lnTo>
                <a:lnTo>
                  <a:pt x="48880" y="28240"/>
                </a:lnTo>
                <a:lnTo>
                  <a:pt x="48890" y="28240"/>
                </a:lnTo>
                <a:lnTo>
                  <a:pt x="48890" y="28250"/>
                </a:lnTo>
                <a:lnTo>
                  <a:pt x="48880" y="28260"/>
                </a:lnTo>
                <a:lnTo>
                  <a:pt x="48870" y="28260"/>
                </a:lnTo>
                <a:lnTo>
                  <a:pt x="48860" y="28260"/>
                </a:lnTo>
                <a:lnTo>
                  <a:pt x="48850" y="28260"/>
                </a:lnTo>
                <a:lnTo>
                  <a:pt x="48850" y="28270"/>
                </a:lnTo>
                <a:lnTo>
                  <a:pt x="48850" y="28280"/>
                </a:lnTo>
                <a:lnTo>
                  <a:pt x="48840" y="28280"/>
                </a:lnTo>
                <a:lnTo>
                  <a:pt x="48840" y="28290"/>
                </a:lnTo>
                <a:lnTo>
                  <a:pt x="48830" y="28290"/>
                </a:lnTo>
                <a:lnTo>
                  <a:pt x="48820" y="28290"/>
                </a:lnTo>
                <a:lnTo>
                  <a:pt x="48820" y="28300"/>
                </a:lnTo>
                <a:lnTo>
                  <a:pt x="48810" y="28290"/>
                </a:lnTo>
                <a:lnTo>
                  <a:pt x="48800" y="28290"/>
                </a:lnTo>
                <a:lnTo>
                  <a:pt x="48790" y="28270"/>
                </a:lnTo>
                <a:lnTo>
                  <a:pt x="48780" y="28280"/>
                </a:lnTo>
                <a:lnTo>
                  <a:pt x="48770" y="28280"/>
                </a:lnTo>
                <a:lnTo>
                  <a:pt x="48770" y="28290"/>
                </a:lnTo>
                <a:lnTo>
                  <a:pt x="48780" y="28290"/>
                </a:lnTo>
                <a:lnTo>
                  <a:pt x="48770" y="28290"/>
                </a:lnTo>
                <a:lnTo>
                  <a:pt x="48770" y="28300"/>
                </a:lnTo>
                <a:lnTo>
                  <a:pt x="48760" y="28300"/>
                </a:lnTo>
                <a:lnTo>
                  <a:pt x="48750" y="28310"/>
                </a:lnTo>
                <a:lnTo>
                  <a:pt x="48740" y="28300"/>
                </a:lnTo>
                <a:lnTo>
                  <a:pt x="48730" y="28310"/>
                </a:lnTo>
                <a:lnTo>
                  <a:pt x="48740" y="28320"/>
                </a:lnTo>
                <a:lnTo>
                  <a:pt x="48730" y="28320"/>
                </a:lnTo>
                <a:lnTo>
                  <a:pt x="48720" y="28320"/>
                </a:lnTo>
                <a:lnTo>
                  <a:pt x="48710" y="28320"/>
                </a:lnTo>
                <a:lnTo>
                  <a:pt x="48700" y="28320"/>
                </a:lnTo>
                <a:lnTo>
                  <a:pt x="48690" y="28310"/>
                </a:lnTo>
                <a:lnTo>
                  <a:pt x="48680" y="28310"/>
                </a:lnTo>
                <a:lnTo>
                  <a:pt x="48670" y="28310"/>
                </a:lnTo>
                <a:lnTo>
                  <a:pt x="48670" y="28320"/>
                </a:lnTo>
                <a:lnTo>
                  <a:pt x="48660" y="28320"/>
                </a:lnTo>
                <a:lnTo>
                  <a:pt x="48660" y="28310"/>
                </a:lnTo>
                <a:lnTo>
                  <a:pt x="48650" y="28300"/>
                </a:lnTo>
                <a:lnTo>
                  <a:pt x="48660" y="28290"/>
                </a:lnTo>
                <a:lnTo>
                  <a:pt x="48650" y="28280"/>
                </a:lnTo>
                <a:lnTo>
                  <a:pt x="48640" y="28270"/>
                </a:lnTo>
                <a:lnTo>
                  <a:pt x="48640" y="28280"/>
                </a:lnTo>
                <a:lnTo>
                  <a:pt x="48630" y="28290"/>
                </a:lnTo>
                <a:lnTo>
                  <a:pt x="48630" y="28300"/>
                </a:lnTo>
                <a:lnTo>
                  <a:pt x="48630" y="28310"/>
                </a:lnTo>
                <a:lnTo>
                  <a:pt x="48620" y="28310"/>
                </a:lnTo>
                <a:lnTo>
                  <a:pt x="48620" y="28300"/>
                </a:lnTo>
                <a:lnTo>
                  <a:pt x="48610" y="28310"/>
                </a:lnTo>
                <a:lnTo>
                  <a:pt x="48600" y="28310"/>
                </a:lnTo>
                <a:lnTo>
                  <a:pt x="48590" y="28310"/>
                </a:lnTo>
                <a:lnTo>
                  <a:pt x="48580" y="28320"/>
                </a:lnTo>
                <a:lnTo>
                  <a:pt x="48570" y="28320"/>
                </a:lnTo>
                <a:lnTo>
                  <a:pt x="48560" y="28320"/>
                </a:lnTo>
                <a:lnTo>
                  <a:pt x="48550" y="28320"/>
                </a:lnTo>
                <a:lnTo>
                  <a:pt x="48550" y="28330"/>
                </a:lnTo>
                <a:lnTo>
                  <a:pt x="48550" y="28340"/>
                </a:lnTo>
                <a:lnTo>
                  <a:pt x="48550" y="28350"/>
                </a:lnTo>
                <a:lnTo>
                  <a:pt x="48540" y="28350"/>
                </a:lnTo>
                <a:lnTo>
                  <a:pt x="48540" y="28360"/>
                </a:lnTo>
                <a:lnTo>
                  <a:pt x="48530" y="28380"/>
                </a:lnTo>
                <a:lnTo>
                  <a:pt x="48530" y="28390"/>
                </a:lnTo>
                <a:lnTo>
                  <a:pt x="48520" y="28400"/>
                </a:lnTo>
                <a:lnTo>
                  <a:pt x="48510" y="28400"/>
                </a:lnTo>
                <a:lnTo>
                  <a:pt x="48500" y="28400"/>
                </a:lnTo>
                <a:lnTo>
                  <a:pt x="48490" y="28400"/>
                </a:lnTo>
                <a:lnTo>
                  <a:pt x="48490" y="28410"/>
                </a:lnTo>
                <a:lnTo>
                  <a:pt x="48490" y="28420"/>
                </a:lnTo>
                <a:lnTo>
                  <a:pt x="48480" y="28420"/>
                </a:lnTo>
                <a:lnTo>
                  <a:pt x="48470" y="28430"/>
                </a:lnTo>
                <a:lnTo>
                  <a:pt x="48460" y="28440"/>
                </a:lnTo>
                <a:lnTo>
                  <a:pt x="48460" y="28450"/>
                </a:lnTo>
                <a:lnTo>
                  <a:pt x="48450" y="28460"/>
                </a:lnTo>
                <a:lnTo>
                  <a:pt x="48450" y="28470"/>
                </a:lnTo>
                <a:lnTo>
                  <a:pt x="48440" y="28480"/>
                </a:lnTo>
                <a:lnTo>
                  <a:pt x="48440" y="28490"/>
                </a:lnTo>
                <a:lnTo>
                  <a:pt x="48430" y="28500"/>
                </a:lnTo>
                <a:lnTo>
                  <a:pt x="48430" y="28510"/>
                </a:lnTo>
                <a:lnTo>
                  <a:pt x="48420" y="28510"/>
                </a:lnTo>
                <a:lnTo>
                  <a:pt x="48410" y="28510"/>
                </a:lnTo>
                <a:lnTo>
                  <a:pt x="48410" y="28520"/>
                </a:lnTo>
                <a:lnTo>
                  <a:pt x="48400" y="28520"/>
                </a:lnTo>
                <a:lnTo>
                  <a:pt x="48400" y="28530"/>
                </a:lnTo>
                <a:lnTo>
                  <a:pt x="48390" y="28530"/>
                </a:lnTo>
                <a:lnTo>
                  <a:pt x="48380" y="28540"/>
                </a:lnTo>
                <a:lnTo>
                  <a:pt x="48380" y="28550"/>
                </a:lnTo>
                <a:lnTo>
                  <a:pt x="48370" y="28550"/>
                </a:lnTo>
                <a:lnTo>
                  <a:pt x="48360" y="28550"/>
                </a:lnTo>
                <a:lnTo>
                  <a:pt x="48350" y="28560"/>
                </a:lnTo>
                <a:lnTo>
                  <a:pt x="48340" y="28560"/>
                </a:lnTo>
                <a:lnTo>
                  <a:pt x="48330" y="28560"/>
                </a:lnTo>
                <a:lnTo>
                  <a:pt x="48330" y="28550"/>
                </a:lnTo>
                <a:lnTo>
                  <a:pt x="48320" y="28550"/>
                </a:lnTo>
                <a:lnTo>
                  <a:pt x="48320" y="28560"/>
                </a:lnTo>
                <a:lnTo>
                  <a:pt x="48310" y="28560"/>
                </a:lnTo>
                <a:lnTo>
                  <a:pt x="48310" y="28550"/>
                </a:lnTo>
                <a:lnTo>
                  <a:pt x="48300" y="28550"/>
                </a:lnTo>
                <a:lnTo>
                  <a:pt x="48290" y="28560"/>
                </a:lnTo>
                <a:lnTo>
                  <a:pt x="48280" y="28570"/>
                </a:lnTo>
                <a:lnTo>
                  <a:pt x="48270" y="28570"/>
                </a:lnTo>
                <a:lnTo>
                  <a:pt x="48270" y="28560"/>
                </a:lnTo>
                <a:lnTo>
                  <a:pt x="48260" y="28560"/>
                </a:lnTo>
                <a:lnTo>
                  <a:pt x="48250" y="28560"/>
                </a:lnTo>
                <a:lnTo>
                  <a:pt x="48250" y="28550"/>
                </a:lnTo>
                <a:lnTo>
                  <a:pt x="48240" y="28550"/>
                </a:lnTo>
                <a:lnTo>
                  <a:pt x="48230" y="28550"/>
                </a:lnTo>
                <a:lnTo>
                  <a:pt x="48220" y="28540"/>
                </a:lnTo>
                <a:lnTo>
                  <a:pt x="48210" y="28530"/>
                </a:lnTo>
                <a:lnTo>
                  <a:pt x="48210" y="28520"/>
                </a:lnTo>
                <a:lnTo>
                  <a:pt x="48200" y="28520"/>
                </a:lnTo>
                <a:lnTo>
                  <a:pt x="48190" y="28510"/>
                </a:lnTo>
                <a:lnTo>
                  <a:pt x="48180" y="28510"/>
                </a:lnTo>
                <a:lnTo>
                  <a:pt x="48190" y="28510"/>
                </a:lnTo>
                <a:lnTo>
                  <a:pt x="48190" y="28500"/>
                </a:lnTo>
                <a:lnTo>
                  <a:pt x="48180" y="28500"/>
                </a:lnTo>
                <a:lnTo>
                  <a:pt x="48170" y="28500"/>
                </a:lnTo>
                <a:lnTo>
                  <a:pt x="48160" y="28500"/>
                </a:lnTo>
                <a:lnTo>
                  <a:pt x="48160" y="28490"/>
                </a:lnTo>
                <a:lnTo>
                  <a:pt x="48160" y="28480"/>
                </a:lnTo>
                <a:lnTo>
                  <a:pt x="48150" y="28470"/>
                </a:lnTo>
                <a:lnTo>
                  <a:pt x="48140" y="28470"/>
                </a:lnTo>
                <a:lnTo>
                  <a:pt x="48140" y="28460"/>
                </a:lnTo>
                <a:lnTo>
                  <a:pt x="48140" y="28450"/>
                </a:lnTo>
                <a:lnTo>
                  <a:pt x="48130" y="28450"/>
                </a:lnTo>
                <a:lnTo>
                  <a:pt x="48120" y="28450"/>
                </a:lnTo>
                <a:lnTo>
                  <a:pt x="48120" y="28460"/>
                </a:lnTo>
                <a:lnTo>
                  <a:pt x="48120" y="28450"/>
                </a:lnTo>
                <a:lnTo>
                  <a:pt x="48120" y="28440"/>
                </a:lnTo>
                <a:lnTo>
                  <a:pt x="48110" y="28440"/>
                </a:lnTo>
                <a:lnTo>
                  <a:pt x="48110" y="28430"/>
                </a:lnTo>
                <a:lnTo>
                  <a:pt x="48110" y="28420"/>
                </a:lnTo>
                <a:lnTo>
                  <a:pt x="48100" y="28420"/>
                </a:lnTo>
                <a:lnTo>
                  <a:pt x="48100" y="28410"/>
                </a:lnTo>
                <a:lnTo>
                  <a:pt x="48110" y="28410"/>
                </a:lnTo>
                <a:lnTo>
                  <a:pt x="48110" y="28400"/>
                </a:lnTo>
                <a:lnTo>
                  <a:pt x="48100" y="28400"/>
                </a:lnTo>
                <a:lnTo>
                  <a:pt x="48090" y="28400"/>
                </a:lnTo>
                <a:lnTo>
                  <a:pt x="48090" y="28390"/>
                </a:lnTo>
                <a:lnTo>
                  <a:pt x="48080" y="28390"/>
                </a:lnTo>
                <a:lnTo>
                  <a:pt x="48070" y="28390"/>
                </a:lnTo>
                <a:lnTo>
                  <a:pt x="48060" y="28380"/>
                </a:lnTo>
                <a:lnTo>
                  <a:pt x="48050" y="28390"/>
                </a:lnTo>
                <a:lnTo>
                  <a:pt x="48060" y="28400"/>
                </a:lnTo>
                <a:lnTo>
                  <a:pt x="48060" y="28410"/>
                </a:lnTo>
                <a:lnTo>
                  <a:pt x="48050" y="28410"/>
                </a:lnTo>
                <a:lnTo>
                  <a:pt x="48040" y="28400"/>
                </a:lnTo>
                <a:lnTo>
                  <a:pt x="48040" y="28390"/>
                </a:lnTo>
                <a:lnTo>
                  <a:pt x="48040" y="28380"/>
                </a:lnTo>
                <a:lnTo>
                  <a:pt x="48030" y="28380"/>
                </a:lnTo>
                <a:lnTo>
                  <a:pt x="48020" y="28390"/>
                </a:lnTo>
                <a:lnTo>
                  <a:pt x="48020" y="28380"/>
                </a:lnTo>
                <a:lnTo>
                  <a:pt x="48010" y="28380"/>
                </a:lnTo>
                <a:lnTo>
                  <a:pt x="48000" y="28390"/>
                </a:lnTo>
                <a:lnTo>
                  <a:pt x="47990" y="28390"/>
                </a:lnTo>
                <a:lnTo>
                  <a:pt x="47980" y="28390"/>
                </a:lnTo>
                <a:lnTo>
                  <a:pt x="47970" y="28400"/>
                </a:lnTo>
                <a:lnTo>
                  <a:pt x="47970" y="28390"/>
                </a:lnTo>
                <a:lnTo>
                  <a:pt x="47960" y="28380"/>
                </a:lnTo>
                <a:lnTo>
                  <a:pt x="47950" y="28380"/>
                </a:lnTo>
                <a:lnTo>
                  <a:pt x="47950" y="28370"/>
                </a:lnTo>
                <a:lnTo>
                  <a:pt x="47940" y="28370"/>
                </a:lnTo>
                <a:lnTo>
                  <a:pt x="47930" y="28370"/>
                </a:lnTo>
                <a:lnTo>
                  <a:pt x="47930" y="28380"/>
                </a:lnTo>
                <a:lnTo>
                  <a:pt x="47930" y="28390"/>
                </a:lnTo>
                <a:lnTo>
                  <a:pt x="47930" y="28400"/>
                </a:lnTo>
                <a:lnTo>
                  <a:pt x="47920" y="28400"/>
                </a:lnTo>
                <a:lnTo>
                  <a:pt x="47920" y="28390"/>
                </a:lnTo>
                <a:lnTo>
                  <a:pt x="47920" y="28380"/>
                </a:lnTo>
                <a:lnTo>
                  <a:pt x="47910" y="28380"/>
                </a:lnTo>
                <a:lnTo>
                  <a:pt x="47900" y="28370"/>
                </a:lnTo>
                <a:lnTo>
                  <a:pt x="47890" y="28360"/>
                </a:lnTo>
                <a:lnTo>
                  <a:pt x="47890" y="28370"/>
                </a:lnTo>
                <a:lnTo>
                  <a:pt x="47890" y="28380"/>
                </a:lnTo>
                <a:lnTo>
                  <a:pt x="47880" y="28380"/>
                </a:lnTo>
                <a:lnTo>
                  <a:pt x="47870" y="28390"/>
                </a:lnTo>
                <a:lnTo>
                  <a:pt x="47860" y="28390"/>
                </a:lnTo>
                <a:lnTo>
                  <a:pt x="47850" y="28390"/>
                </a:lnTo>
                <a:lnTo>
                  <a:pt x="47840" y="28390"/>
                </a:lnTo>
                <a:lnTo>
                  <a:pt x="47830" y="28390"/>
                </a:lnTo>
                <a:lnTo>
                  <a:pt x="47820" y="28390"/>
                </a:lnTo>
                <a:lnTo>
                  <a:pt x="47810" y="28390"/>
                </a:lnTo>
                <a:lnTo>
                  <a:pt x="47810" y="28400"/>
                </a:lnTo>
                <a:lnTo>
                  <a:pt x="47810" y="28410"/>
                </a:lnTo>
                <a:lnTo>
                  <a:pt x="47800" y="28410"/>
                </a:lnTo>
                <a:lnTo>
                  <a:pt x="47790" y="28410"/>
                </a:lnTo>
                <a:lnTo>
                  <a:pt x="47780" y="28410"/>
                </a:lnTo>
                <a:lnTo>
                  <a:pt x="47770" y="28410"/>
                </a:lnTo>
                <a:lnTo>
                  <a:pt x="47770" y="28400"/>
                </a:lnTo>
                <a:lnTo>
                  <a:pt x="47760" y="28400"/>
                </a:lnTo>
                <a:lnTo>
                  <a:pt x="47750" y="28400"/>
                </a:lnTo>
                <a:lnTo>
                  <a:pt x="47740" y="28400"/>
                </a:lnTo>
                <a:lnTo>
                  <a:pt x="47730" y="28400"/>
                </a:lnTo>
                <a:lnTo>
                  <a:pt x="47720" y="28410"/>
                </a:lnTo>
                <a:lnTo>
                  <a:pt x="47720" y="28420"/>
                </a:lnTo>
                <a:lnTo>
                  <a:pt x="47710" y="28420"/>
                </a:lnTo>
                <a:lnTo>
                  <a:pt x="47700" y="28410"/>
                </a:lnTo>
                <a:lnTo>
                  <a:pt x="47690" y="28410"/>
                </a:lnTo>
                <a:lnTo>
                  <a:pt x="47680" y="28420"/>
                </a:lnTo>
                <a:lnTo>
                  <a:pt x="47670" y="28420"/>
                </a:lnTo>
                <a:lnTo>
                  <a:pt x="47660" y="28420"/>
                </a:lnTo>
                <a:lnTo>
                  <a:pt x="47650" y="28420"/>
                </a:lnTo>
                <a:lnTo>
                  <a:pt x="47630" y="28410"/>
                </a:lnTo>
                <a:lnTo>
                  <a:pt x="47630" y="28400"/>
                </a:lnTo>
                <a:lnTo>
                  <a:pt x="47620" y="28390"/>
                </a:lnTo>
                <a:lnTo>
                  <a:pt x="47610" y="28380"/>
                </a:lnTo>
                <a:lnTo>
                  <a:pt x="47610" y="28370"/>
                </a:lnTo>
                <a:lnTo>
                  <a:pt x="47600" y="28370"/>
                </a:lnTo>
                <a:lnTo>
                  <a:pt x="47590" y="28370"/>
                </a:lnTo>
                <a:lnTo>
                  <a:pt x="47590" y="28360"/>
                </a:lnTo>
                <a:lnTo>
                  <a:pt x="47580" y="28350"/>
                </a:lnTo>
                <a:lnTo>
                  <a:pt x="47570" y="28350"/>
                </a:lnTo>
                <a:lnTo>
                  <a:pt x="47570" y="28360"/>
                </a:lnTo>
                <a:lnTo>
                  <a:pt x="47560" y="28350"/>
                </a:lnTo>
                <a:lnTo>
                  <a:pt x="47550" y="28350"/>
                </a:lnTo>
                <a:lnTo>
                  <a:pt x="47540" y="28340"/>
                </a:lnTo>
                <a:lnTo>
                  <a:pt x="47530" y="28330"/>
                </a:lnTo>
                <a:lnTo>
                  <a:pt x="47520" y="28320"/>
                </a:lnTo>
                <a:lnTo>
                  <a:pt x="47520" y="28310"/>
                </a:lnTo>
                <a:lnTo>
                  <a:pt x="47510" y="28300"/>
                </a:lnTo>
                <a:lnTo>
                  <a:pt x="47510" y="28290"/>
                </a:lnTo>
                <a:lnTo>
                  <a:pt x="47500" y="28290"/>
                </a:lnTo>
                <a:lnTo>
                  <a:pt x="47500" y="28280"/>
                </a:lnTo>
                <a:lnTo>
                  <a:pt x="47490" y="28280"/>
                </a:lnTo>
                <a:lnTo>
                  <a:pt x="47490" y="28270"/>
                </a:lnTo>
                <a:lnTo>
                  <a:pt x="47480" y="28270"/>
                </a:lnTo>
                <a:lnTo>
                  <a:pt x="47470" y="28270"/>
                </a:lnTo>
                <a:lnTo>
                  <a:pt x="47470" y="28260"/>
                </a:lnTo>
                <a:lnTo>
                  <a:pt x="47470" y="28250"/>
                </a:lnTo>
                <a:lnTo>
                  <a:pt x="47460" y="28250"/>
                </a:lnTo>
                <a:lnTo>
                  <a:pt x="47450" y="28250"/>
                </a:lnTo>
                <a:lnTo>
                  <a:pt x="47440" y="28260"/>
                </a:lnTo>
                <a:lnTo>
                  <a:pt x="47430" y="28260"/>
                </a:lnTo>
                <a:lnTo>
                  <a:pt x="47420" y="28260"/>
                </a:lnTo>
                <a:lnTo>
                  <a:pt x="47410" y="28250"/>
                </a:lnTo>
                <a:lnTo>
                  <a:pt x="47400" y="28250"/>
                </a:lnTo>
                <a:lnTo>
                  <a:pt x="47380" y="28230"/>
                </a:lnTo>
                <a:lnTo>
                  <a:pt x="47350" y="28190"/>
                </a:lnTo>
                <a:lnTo>
                  <a:pt x="47310" y="28160"/>
                </a:lnTo>
                <a:lnTo>
                  <a:pt x="47270" y="28130"/>
                </a:lnTo>
                <a:lnTo>
                  <a:pt x="47240" y="28110"/>
                </a:lnTo>
                <a:lnTo>
                  <a:pt x="47200" y="28150"/>
                </a:lnTo>
                <a:lnTo>
                  <a:pt x="47200" y="28160"/>
                </a:lnTo>
                <a:lnTo>
                  <a:pt x="47170" y="28190"/>
                </a:lnTo>
                <a:lnTo>
                  <a:pt x="47160" y="28210"/>
                </a:lnTo>
                <a:lnTo>
                  <a:pt x="47140" y="28230"/>
                </a:lnTo>
                <a:lnTo>
                  <a:pt x="47110" y="28270"/>
                </a:lnTo>
                <a:lnTo>
                  <a:pt x="47080" y="28320"/>
                </a:lnTo>
                <a:lnTo>
                  <a:pt x="47050" y="28370"/>
                </a:lnTo>
                <a:lnTo>
                  <a:pt x="47020" y="28410"/>
                </a:lnTo>
                <a:lnTo>
                  <a:pt x="47010" y="28410"/>
                </a:lnTo>
                <a:lnTo>
                  <a:pt x="46990" y="28450"/>
                </a:lnTo>
                <a:lnTo>
                  <a:pt x="46970" y="28510"/>
                </a:lnTo>
                <a:lnTo>
                  <a:pt x="46970" y="28520"/>
                </a:lnTo>
                <a:lnTo>
                  <a:pt x="46970" y="28530"/>
                </a:lnTo>
                <a:lnTo>
                  <a:pt x="46970" y="28540"/>
                </a:lnTo>
                <a:lnTo>
                  <a:pt x="46980" y="28550"/>
                </a:lnTo>
                <a:lnTo>
                  <a:pt x="46970" y="28560"/>
                </a:lnTo>
                <a:lnTo>
                  <a:pt x="46980" y="28560"/>
                </a:lnTo>
                <a:lnTo>
                  <a:pt x="46990" y="28570"/>
                </a:lnTo>
                <a:lnTo>
                  <a:pt x="46990" y="28580"/>
                </a:lnTo>
                <a:lnTo>
                  <a:pt x="46990" y="28590"/>
                </a:lnTo>
                <a:lnTo>
                  <a:pt x="46990" y="28600"/>
                </a:lnTo>
                <a:lnTo>
                  <a:pt x="47000" y="28600"/>
                </a:lnTo>
                <a:lnTo>
                  <a:pt x="47010" y="28600"/>
                </a:lnTo>
                <a:lnTo>
                  <a:pt x="47010" y="28610"/>
                </a:lnTo>
                <a:lnTo>
                  <a:pt x="47020" y="28610"/>
                </a:lnTo>
                <a:lnTo>
                  <a:pt x="47020" y="28620"/>
                </a:lnTo>
                <a:lnTo>
                  <a:pt x="47020" y="28630"/>
                </a:lnTo>
                <a:lnTo>
                  <a:pt x="47030" y="28640"/>
                </a:lnTo>
                <a:lnTo>
                  <a:pt x="47040" y="28650"/>
                </a:lnTo>
                <a:lnTo>
                  <a:pt x="47130" y="28720"/>
                </a:lnTo>
                <a:lnTo>
                  <a:pt x="47230" y="28820"/>
                </a:lnTo>
                <a:lnTo>
                  <a:pt x="47240" y="28820"/>
                </a:lnTo>
                <a:lnTo>
                  <a:pt x="47270" y="28860"/>
                </a:lnTo>
                <a:lnTo>
                  <a:pt x="47310" y="28900"/>
                </a:lnTo>
                <a:lnTo>
                  <a:pt x="47520" y="29180"/>
                </a:lnTo>
                <a:lnTo>
                  <a:pt x="47580" y="29350"/>
                </a:lnTo>
                <a:lnTo>
                  <a:pt x="47600" y="29360"/>
                </a:lnTo>
                <a:lnTo>
                  <a:pt x="47630" y="29360"/>
                </a:lnTo>
                <a:lnTo>
                  <a:pt x="47660" y="29370"/>
                </a:lnTo>
                <a:lnTo>
                  <a:pt x="47710" y="29400"/>
                </a:lnTo>
                <a:lnTo>
                  <a:pt x="47720" y="29410"/>
                </a:lnTo>
                <a:lnTo>
                  <a:pt x="47720" y="29420"/>
                </a:lnTo>
                <a:lnTo>
                  <a:pt x="47730" y="29430"/>
                </a:lnTo>
                <a:lnTo>
                  <a:pt x="47730" y="29440"/>
                </a:lnTo>
                <a:lnTo>
                  <a:pt x="47720" y="29450"/>
                </a:lnTo>
                <a:lnTo>
                  <a:pt x="47720" y="29460"/>
                </a:lnTo>
                <a:lnTo>
                  <a:pt x="47730" y="29460"/>
                </a:lnTo>
                <a:lnTo>
                  <a:pt x="47740" y="29460"/>
                </a:lnTo>
                <a:lnTo>
                  <a:pt x="47740" y="29450"/>
                </a:lnTo>
                <a:lnTo>
                  <a:pt x="47740" y="29460"/>
                </a:lnTo>
                <a:lnTo>
                  <a:pt x="47860" y="29500"/>
                </a:lnTo>
                <a:lnTo>
                  <a:pt x="48080" y="29570"/>
                </a:lnTo>
                <a:lnTo>
                  <a:pt x="48080" y="29580"/>
                </a:lnTo>
                <a:lnTo>
                  <a:pt x="48090" y="29580"/>
                </a:lnTo>
                <a:lnTo>
                  <a:pt x="48100" y="29580"/>
                </a:lnTo>
                <a:lnTo>
                  <a:pt x="48100" y="29590"/>
                </a:lnTo>
                <a:lnTo>
                  <a:pt x="48110" y="29590"/>
                </a:lnTo>
                <a:lnTo>
                  <a:pt x="48110" y="29600"/>
                </a:lnTo>
                <a:lnTo>
                  <a:pt x="48130" y="29610"/>
                </a:lnTo>
                <a:lnTo>
                  <a:pt x="48140" y="29610"/>
                </a:lnTo>
                <a:lnTo>
                  <a:pt x="48140" y="29620"/>
                </a:lnTo>
                <a:lnTo>
                  <a:pt x="48150" y="29620"/>
                </a:lnTo>
                <a:lnTo>
                  <a:pt x="48160" y="29640"/>
                </a:lnTo>
                <a:lnTo>
                  <a:pt x="48160" y="29650"/>
                </a:lnTo>
                <a:lnTo>
                  <a:pt x="48160" y="29660"/>
                </a:lnTo>
                <a:lnTo>
                  <a:pt x="48150" y="29670"/>
                </a:lnTo>
                <a:lnTo>
                  <a:pt x="48150" y="29680"/>
                </a:lnTo>
                <a:lnTo>
                  <a:pt x="48160" y="29690"/>
                </a:lnTo>
                <a:lnTo>
                  <a:pt x="48150" y="29690"/>
                </a:lnTo>
                <a:lnTo>
                  <a:pt x="48160" y="29690"/>
                </a:lnTo>
                <a:lnTo>
                  <a:pt x="48160" y="29700"/>
                </a:lnTo>
                <a:lnTo>
                  <a:pt x="48160" y="29710"/>
                </a:lnTo>
                <a:lnTo>
                  <a:pt x="48160" y="29720"/>
                </a:lnTo>
                <a:lnTo>
                  <a:pt x="48170" y="29720"/>
                </a:lnTo>
                <a:lnTo>
                  <a:pt x="48170" y="29730"/>
                </a:lnTo>
                <a:lnTo>
                  <a:pt x="48160" y="29730"/>
                </a:lnTo>
                <a:lnTo>
                  <a:pt x="48160" y="29740"/>
                </a:lnTo>
                <a:lnTo>
                  <a:pt x="48170" y="29740"/>
                </a:lnTo>
                <a:lnTo>
                  <a:pt x="48180" y="29740"/>
                </a:lnTo>
                <a:lnTo>
                  <a:pt x="48180" y="29750"/>
                </a:lnTo>
                <a:lnTo>
                  <a:pt x="48190" y="29750"/>
                </a:lnTo>
                <a:lnTo>
                  <a:pt x="48180" y="29750"/>
                </a:lnTo>
                <a:lnTo>
                  <a:pt x="48180" y="29760"/>
                </a:lnTo>
                <a:lnTo>
                  <a:pt x="48180" y="29770"/>
                </a:lnTo>
                <a:lnTo>
                  <a:pt x="48190" y="29770"/>
                </a:lnTo>
                <a:lnTo>
                  <a:pt x="48190" y="29780"/>
                </a:lnTo>
                <a:lnTo>
                  <a:pt x="48200" y="29790"/>
                </a:lnTo>
                <a:lnTo>
                  <a:pt x="48190" y="29790"/>
                </a:lnTo>
                <a:lnTo>
                  <a:pt x="48190" y="29800"/>
                </a:lnTo>
                <a:lnTo>
                  <a:pt x="48190" y="29810"/>
                </a:lnTo>
                <a:lnTo>
                  <a:pt x="48200" y="29810"/>
                </a:lnTo>
                <a:lnTo>
                  <a:pt x="48200" y="29820"/>
                </a:lnTo>
                <a:lnTo>
                  <a:pt x="48200" y="29830"/>
                </a:lnTo>
                <a:lnTo>
                  <a:pt x="48190" y="29830"/>
                </a:lnTo>
                <a:lnTo>
                  <a:pt x="48200" y="29840"/>
                </a:lnTo>
                <a:lnTo>
                  <a:pt x="48200" y="29850"/>
                </a:lnTo>
                <a:lnTo>
                  <a:pt x="48200" y="29860"/>
                </a:lnTo>
                <a:lnTo>
                  <a:pt x="48200" y="29870"/>
                </a:lnTo>
                <a:lnTo>
                  <a:pt x="48200" y="29880"/>
                </a:lnTo>
                <a:lnTo>
                  <a:pt x="48210" y="29880"/>
                </a:lnTo>
                <a:lnTo>
                  <a:pt x="48220" y="29890"/>
                </a:lnTo>
                <a:lnTo>
                  <a:pt x="48220" y="29900"/>
                </a:lnTo>
                <a:lnTo>
                  <a:pt x="48210" y="29900"/>
                </a:lnTo>
                <a:lnTo>
                  <a:pt x="48220" y="29900"/>
                </a:lnTo>
                <a:lnTo>
                  <a:pt x="48220" y="29910"/>
                </a:lnTo>
                <a:lnTo>
                  <a:pt x="48220" y="29920"/>
                </a:lnTo>
                <a:lnTo>
                  <a:pt x="48230" y="29920"/>
                </a:lnTo>
                <a:lnTo>
                  <a:pt x="48240" y="29920"/>
                </a:lnTo>
                <a:lnTo>
                  <a:pt x="48250" y="29910"/>
                </a:lnTo>
                <a:lnTo>
                  <a:pt x="48260" y="29920"/>
                </a:lnTo>
                <a:lnTo>
                  <a:pt x="48270" y="29930"/>
                </a:lnTo>
                <a:lnTo>
                  <a:pt x="48280" y="29930"/>
                </a:lnTo>
                <a:lnTo>
                  <a:pt x="48280" y="29940"/>
                </a:lnTo>
                <a:lnTo>
                  <a:pt x="48280" y="29950"/>
                </a:lnTo>
                <a:lnTo>
                  <a:pt x="48280" y="29960"/>
                </a:lnTo>
                <a:lnTo>
                  <a:pt x="48290" y="29970"/>
                </a:lnTo>
                <a:lnTo>
                  <a:pt x="48300" y="29980"/>
                </a:lnTo>
                <a:lnTo>
                  <a:pt x="48320" y="29980"/>
                </a:lnTo>
                <a:lnTo>
                  <a:pt x="48320" y="29990"/>
                </a:lnTo>
                <a:lnTo>
                  <a:pt x="48340" y="30010"/>
                </a:lnTo>
                <a:lnTo>
                  <a:pt x="48360" y="30000"/>
                </a:lnTo>
                <a:lnTo>
                  <a:pt x="48380" y="30000"/>
                </a:lnTo>
                <a:lnTo>
                  <a:pt x="48420" y="30010"/>
                </a:lnTo>
                <a:lnTo>
                  <a:pt x="48440" y="30020"/>
                </a:lnTo>
                <a:lnTo>
                  <a:pt x="48570" y="29990"/>
                </a:lnTo>
                <a:lnTo>
                  <a:pt x="48570" y="30000"/>
                </a:lnTo>
                <a:lnTo>
                  <a:pt x="48580" y="30010"/>
                </a:lnTo>
                <a:lnTo>
                  <a:pt x="48580" y="30020"/>
                </a:lnTo>
                <a:lnTo>
                  <a:pt x="48590" y="30020"/>
                </a:lnTo>
                <a:lnTo>
                  <a:pt x="48600" y="30030"/>
                </a:lnTo>
                <a:lnTo>
                  <a:pt x="48610" y="30050"/>
                </a:lnTo>
                <a:lnTo>
                  <a:pt x="48610" y="30060"/>
                </a:lnTo>
                <a:lnTo>
                  <a:pt x="48610" y="30080"/>
                </a:lnTo>
                <a:lnTo>
                  <a:pt x="48600" y="30090"/>
                </a:lnTo>
                <a:lnTo>
                  <a:pt x="48600" y="30100"/>
                </a:lnTo>
                <a:lnTo>
                  <a:pt x="48590" y="30130"/>
                </a:lnTo>
                <a:lnTo>
                  <a:pt x="48590" y="30140"/>
                </a:lnTo>
                <a:lnTo>
                  <a:pt x="48590" y="30150"/>
                </a:lnTo>
                <a:lnTo>
                  <a:pt x="48590" y="30170"/>
                </a:lnTo>
                <a:lnTo>
                  <a:pt x="48590" y="30180"/>
                </a:lnTo>
                <a:lnTo>
                  <a:pt x="48580" y="30190"/>
                </a:lnTo>
                <a:lnTo>
                  <a:pt x="48580" y="30200"/>
                </a:lnTo>
                <a:lnTo>
                  <a:pt x="48590" y="30250"/>
                </a:lnTo>
                <a:lnTo>
                  <a:pt x="48580" y="30310"/>
                </a:lnTo>
                <a:lnTo>
                  <a:pt x="48590" y="30330"/>
                </a:lnTo>
                <a:lnTo>
                  <a:pt x="48580" y="30350"/>
                </a:lnTo>
                <a:lnTo>
                  <a:pt x="48580" y="30360"/>
                </a:lnTo>
                <a:lnTo>
                  <a:pt x="48580" y="30380"/>
                </a:lnTo>
                <a:lnTo>
                  <a:pt x="48590" y="30390"/>
                </a:lnTo>
                <a:lnTo>
                  <a:pt x="48590" y="30400"/>
                </a:lnTo>
                <a:lnTo>
                  <a:pt x="48590" y="30430"/>
                </a:lnTo>
                <a:lnTo>
                  <a:pt x="48590" y="30440"/>
                </a:lnTo>
                <a:lnTo>
                  <a:pt x="48590" y="30450"/>
                </a:lnTo>
                <a:lnTo>
                  <a:pt x="48590" y="30460"/>
                </a:lnTo>
                <a:lnTo>
                  <a:pt x="48590" y="30470"/>
                </a:lnTo>
                <a:lnTo>
                  <a:pt x="48590" y="30480"/>
                </a:lnTo>
                <a:lnTo>
                  <a:pt x="48620" y="30540"/>
                </a:lnTo>
                <a:lnTo>
                  <a:pt x="48630" y="30540"/>
                </a:lnTo>
                <a:lnTo>
                  <a:pt x="48650" y="30550"/>
                </a:lnTo>
                <a:lnTo>
                  <a:pt x="48650" y="30560"/>
                </a:lnTo>
                <a:lnTo>
                  <a:pt x="48660" y="30560"/>
                </a:lnTo>
                <a:lnTo>
                  <a:pt x="48660" y="30600"/>
                </a:lnTo>
                <a:lnTo>
                  <a:pt x="48650" y="30610"/>
                </a:lnTo>
                <a:lnTo>
                  <a:pt x="48650" y="30620"/>
                </a:lnTo>
                <a:lnTo>
                  <a:pt x="48650" y="30630"/>
                </a:lnTo>
                <a:lnTo>
                  <a:pt x="48650" y="30640"/>
                </a:lnTo>
                <a:lnTo>
                  <a:pt x="48650" y="30650"/>
                </a:lnTo>
                <a:lnTo>
                  <a:pt x="48660" y="30650"/>
                </a:lnTo>
                <a:lnTo>
                  <a:pt x="48660" y="30660"/>
                </a:lnTo>
                <a:lnTo>
                  <a:pt x="48660" y="30670"/>
                </a:lnTo>
                <a:lnTo>
                  <a:pt x="48650" y="30670"/>
                </a:lnTo>
                <a:lnTo>
                  <a:pt x="48650" y="30680"/>
                </a:lnTo>
                <a:lnTo>
                  <a:pt x="48660" y="30690"/>
                </a:lnTo>
                <a:lnTo>
                  <a:pt x="48660" y="30700"/>
                </a:lnTo>
                <a:lnTo>
                  <a:pt x="48670" y="30710"/>
                </a:lnTo>
                <a:lnTo>
                  <a:pt x="48670" y="30730"/>
                </a:lnTo>
                <a:lnTo>
                  <a:pt x="48660" y="30740"/>
                </a:lnTo>
                <a:lnTo>
                  <a:pt x="48670" y="30760"/>
                </a:lnTo>
                <a:lnTo>
                  <a:pt x="48680" y="30770"/>
                </a:lnTo>
                <a:lnTo>
                  <a:pt x="48690" y="30770"/>
                </a:lnTo>
                <a:lnTo>
                  <a:pt x="48700" y="30780"/>
                </a:lnTo>
                <a:lnTo>
                  <a:pt x="48700" y="30800"/>
                </a:lnTo>
                <a:lnTo>
                  <a:pt x="48690" y="30820"/>
                </a:lnTo>
                <a:lnTo>
                  <a:pt x="48700" y="30830"/>
                </a:lnTo>
                <a:lnTo>
                  <a:pt x="48710" y="30840"/>
                </a:lnTo>
                <a:lnTo>
                  <a:pt x="48710" y="30850"/>
                </a:lnTo>
                <a:lnTo>
                  <a:pt x="48710" y="30860"/>
                </a:lnTo>
                <a:lnTo>
                  <a:pt x="48700" y="30870"/>
                </a:lnTo>
                <a:lnTo>
                  <a:pt x="48710" y="30880"/>
                </a:lnTo>
                <a:lnTo>
                  <a:pt x="48710" y="30890"/>
                </a:lnTo>
                <a:lnTo>
                  <a:pt x="48710" y="30900"/>
                </a:lnTo>
                <a:lnTo>
                  <a:pt x="48720" y="30920"/>
                </a:lnTo>
                <a:lnTo>
                  <a:pt x="48720" y="30940"/>
                </a:lnTo>
                <a:lnTo>
                  <a:pt x="48720" y="30960"/>
                </a:lnTo>
                <a:lnTo>
                  <a:pt x="48720" y="30970"/>
                </a:lnTo>
                <a:lnTo>
                  <a:pt x="48730" y="30980"/>
                </a:lnTo>
                <a:lnTo>
                  <a:pt x="48740" y="30980"/>
                </a:lnTo>
                <a:lnTo>
                  <a:pt x="48750" y="30980"/>
                </a:lnTo>
                <a:lnTo>
                  <a:pt x="48760" y="30980"/>
                </a:lnTo>
                <a:lnTo>
                  <a:pt x="48770" y="30990"/>
                </a:lnTo>
                <a:lnTo>
                  <a:pt x="48780" y="30990"/>
                </a:lnTo>
                <a:lnTo>
                  <a:pt x="48790" y="30990"/>
                </a:lnTo>
                <a:lnTo>
                  <a:pt x="48800" y="31000"/>
                </a:lnTo>
                <a:lnTo>
                  <a:pt x="48810" y="31010"/>
                </a:lnTo>
                <a:lnTo>
                  <a:pt x="48820" y="31010"/>
                </a:lnTo>
                <a:lnTo>
                  <a:pt x="48820" y="31000"/>
                </a:lnTo>
                <a:lnTo>
                  <a:pt x="48830" y="31000"/>
                </a:lnTo>
                <a:lnTo>
                  <a:pt x="48840" y="31000"/>
                </a:lnTo>
                <a:lnTo>
                  <a:pt x="48850" y="31000"/>
                </a:lnTo>
                <a:lnTo>
                  <a:pt x="48860" y="31020"/>
                </a:lnTo>
                <a:lnTo>
                  <a:pt x="48860" y="31030"/>
                </a:lnTo>
                <a:lnTo>
                  <a:pt x="48880" y="31040"/>
                </a:lnTo>
                <a:lnTo>
                  <a:pt x="48890" y="31040"/>
                </a:lnTo>
                <a:lnTo>
                  <a:pt x="48910" y="31040"/>
                </a:lnTo>
                <a:lnTo>
                  <a:pt x="48930" y="31040"/>
                </a:lnTo>
                <a:lnTo>
                  <a:pt x="48960" y="31050"/>
                </a:lnTo>
                <a:lnTo>
                  <a:pt x="48930" y="31070"/>
                </a:lnTo>
                <a:lnTo>
                  <a:pt x="48910" y="31080"/>
                </a:lnTo>
                <a:lnTo>
                  <a:pt x="48890" y="31090"/>
                </a:lnTo>
                <a:lnTo>
                  <a:pt x="48890" y="31100"/>
                </a:lnTo>
                <a:lnTo>
                  <a:pt x="48880" y="31120"/>
                </a:lnTo>
                <a:lnTo>
                  <a:pt x="48870" y="31130"/>
                </a:lnTo>
                <a:lnTo>
                  <a:pt x="48850" y="31140"/>
                </a:lnTo>
                <a:lnTo>
                  <a:pt x="48820" y="31160"/>
                </a:lnTo>
                <a:lnTo>
                  <a:pt x="48760" y="31160"/>
                </a:lnTo>
                <a:lnTo>
                  <a:pt x="48580" y="31130"/>
                </a:lnTo>
                <a:lnTo>
                  <a:pt x="48550" y="31130"/>
                </a:lnTo>
                <a:lnTo>
                  <a:pt x="48530" y="31130"/>
                </a:lnTo>
                <a:lnTo>
                  <a:pt x="48500" y="31110"/>
                </a:lnTo>
                <a:lnTo>
                  <a:pt x="48480" y="31110"/>
                </a:lnTo>
                <a:lnTo>
                  <a:pt x="48460" y="31110"/>
                </a:lnTo>
                <a:lnTo>
                  <a:pt x="48430" y="31100"/>
                </a:lnTo>
                <a:lnTo>
                  <a:pt x="48420" y="31100"/>
                </a:lnTo>
                <a:lnTo>
                  <a:pt x="48410" y="31070"/>
                </a:lnTo>
                <a:lnTo>
                  <a:pt x="48390" y="31050"/>
                </a:lnTo>
                <a:lnTo>
                  <a:pt x="48380" y="31020"/>
                </a:lnTo>
                <a:lnTo>
                  <a:pt x="48370" y="31020"/>
                </a:lnTo>
                <a:lnTo>
                  <a:pt x="48350" y="31020"/>
                </a:lnTo>
                <a:lnTo>
                  <a:pt x="48330" y="31020"/>
                </a:lnTo>
                <a:lnTo>
                  <a:pt x="48310" y="31020"/>
                </a:lnTo>
                <a:lnTo>
                  <a:pt x="48270" y="31030"/>
                </a:lnTo>
                <a:lnTo>
                  <a:pt x="48250" y="31020"/>
                </a:lnTo>
                <a:lnTo>
                  <a:pt x="48230" y="31030"/>
                </a:lnTo>
                <a:lnTo>
                  <a:pt x="48220" y="31040"/>
                </a:lnTo>
                <a:lnTo>
                  <a:pt x="48200" y="31070"/>
                </a:lnTo>
                <a:lnTo>
                  <a:pt x="48180" y="31090"/>
                </a:lnTo>
                <a:lnTo>
                  <a:pt x="48160" y="31100"/>
                </a:lnTo>
                <a:lnTo>
                  <a:pt x="48150" y="31110"/>
                </a:lnTo>
                <a:lnTo>
                  <a:pt x="48120" y="31110"/>
                </a:lnTo>
                <a:lnTo>
                  <a:pt x="48100" y="31120"/>
                </a:lnTo>
                <a:lnTo>
                  <a:pt x="48080" y="31130"/>
                </a:lnTo>
                <a:lnTo>
                  <a:pt x="48050" y="31130"/>
                </a:lnTo>
                <a:lnTo>
                  <a:pt x="48040" y="31140"/>
                </a:lnTo>
                <a:lnTo>
                  <a:pt x="48030" y="31140"/>
                </a:lnTo>
                <a:lnTo>
                  <a:pt x="48020" y="31150"/>
                </a:lnTo>
                <a:lnTo>
                  <a:pt x="48010" y="31150"/>
                </a:lnTo>
                <a:lnTo>
                  <a:pt x="48010" y="31160"/>
                </a:lnTo>
                <a:lnTo>
                  <a:pt x="48000" y="31170"/>
                </a:lnTo>
                <a:lnTo>
                  <a:pt x="47990" y="31170"/>
                </a:lnTo>
                <a:lnTo>
                  <a:pt x="47970" y="31170"/>
                </a:lnTo>
                <a:lnTo>
                  <a:pt x="47960" y="31170"/>
                </a:lnTo>
                <a:lnTo>
                  <a:pt x="47960" y="31180"/>
                </a:lnTo>
                <a:lnTo>
                  <a:pt x="47950" y="31180"/>
                </a:lnTo>
                <a:lnTo>
                  <a:pt x="47940" y="31190"/>
                </a:lnTo>
                <a:lnTo>
                  <a:pt x="47940" y="31200"/>
                </a:lnTo>
                <a:lnTo>
                  <a:pt x="47940" y="31210"/>
                </a:lnTo>
                <a:lnTo>
                  <a:pt x="47930" y="31210"/>
                </a:lnTo>
                <a:lnTo>
                  <a:pt x="47920" y="31220"/>
                </a:lnTo>
                <a:lnTo>
                  <a:pt x="47900" y="31220"/>
                </a:lnTo>
                <a:lnTo>
                  <a:pt x="47890" y="31230"/>
                </a:lnTo>
                <a:lnTo>
                  <a:pt x="47880" y="31230"/>
                </a:lnTo>
                <a:lnTo>
                  <a:pt x="47870" y="31230"/>
                </a:lnTo>
                <a:lnTo>
                  <a:pt x="47860" y="31230"/>
                </a:lnTo>
                <a:lnTo>
                  <a:pt x="47850" y="31230"/>
                </a:lnTo>
                <a:lnTo>
                  <a:pt x="47840" y="31230"/>
                </a:lnTo>
                <a:lnTo>
                  <a:pt x="47830" y="31230"/>
                </a:lnTo>
                <a:lnTo>
                  <a:pt x="47820" y="31240"/>
                </a:lnTo>
                <a:lnTo>
                  <a:pt x="47800" y="31240"/>
                </a:lnTo>
                <a:lnTo>
                  <a:pt x="47790" y="31240"/>
                </a:lnTo>
                <a:lnTo>
                  <a:pt x="47780" y="31240"/>
                </a:lnTo>
                <a:lnTo>
                  <a:pt x="47760" y="31240"/>
                </a:lnTo>
                <a:lnTo>
                  <a:pt x="47750" y="31240"/>
                </a:lnTo>
                <a:lnTo>
                  <a:pt x="47730" y="31240"/>
                </a:lnTo>
                <a:lnTo>
                  <a:pt x="47710" y="31240"/>
                </a:lnTo>
                <a:lnTo>
                  <a:pt x="47700" y="31240"/>
                </a:lnTo>
                <a:lnTo>
                  <a:pt x="47690" y="31240"/>
                </a:lnTo>
                <a:lnTo>
                  <a:pt x="47670" y="31250"/>
                </a:lnTo>
                <a:lnTo>
                  <a:pt x="47670" y="31230"/>
                </a:lnTo>
                <a:lnTo>
                  <a:pt x="47660" y="31240"/>
                </a:lnTo>
                <a:lnTo>
                  <a:pt x="47640" y="31240"/>
                </a:lnTo>
                <a:lnTo>
                  <a:pt x="47630" y="31240"/>
                </a:lnTo>
                <a:lnTo>
                  <a:pt x="47620" y="31250"/>
                </a:lnTo>
                <a:lnTo>
                  <a:pt x="47610" y="31250"/>
                </a:lnTo>
                <a:lnTo>
                  <a:pt x="47600" y="31240"/>
                </a:lnTo>
                <a:lnTo>
                  <a:pt x="47590" y="31240"/>
                </a:lnTo>
                <a:lnTo>
                  <a:pt x="47590" y="31230"/>
                </a:lnTo>
                <a:lnTo>
                  <a:pt x="47580" y="31230"/>
                </a:lnTo>
                <a:lnTo>
                  <a:pt x="47580" y="31220"/>
                </a:lnTo>
                <a:lnTo>
                  <a:pt x="47570" y="31220"/>
                </a:lnTo>
                <a:lnTo>
                  <a:pt x="47570" y="31210"/>
                </a:lnTo>
                <a:lnTo>
                  <a:pt x="47560" y="31210"/>
                </a:lnTo>
                <a:lnTo>
                  <a:pt x="47560" y="31200"/>
                </a:lnTo>
                <a:lnTo>
                  <a:pt x="47560" y="31190"/>
                </a:lnTo>
                <a:lnTo>
                  <a:pt x="47550" y="31180"/>
                </a:lnTo>
                <a:lnTo>
                  <a:pt x="47540" y="31180"/>
                </a:lnTo>
                <a:lnTo>
                  <a:pt x="47540" y="31170"/>
                </a:lnTo>
                <a:lnTo>
                  <a:pt x="47540" y="31160"/>
                </a:lnTo>
                <a:lnTo>
                  <a:pt x="47530" y="31150"/>
                </a:lnTo>
                <a:lnTo>
                  <a:pt x="47520" y="31130"/>
                </a:lnTo>
                <a:lnTo>
                  <a:pt x="47500" y="31110"/>
                </a:lnTo>
                <a:lnTo>
                  <a:pt x="47500" y="31100"/>
                </a:lnTo>
                <a:lnTo>
                  <a:pt x="47510" y="31090"/>
                </a:lnTo>
                <a:lnTo>
                  <a:pt x="47520" y="31090"/>
                </a:lnTo>
                <a:lnTo>
                  <a:pt x="47520" y="31080"/>
                </a:lnTo>
                <a:lnTo>
                  <a:pt x="47530" y="31080"/>
                </a:lnTo>
                <a:lnTo>
                  <a:pt x="47540" y="31080"/>
                </a:lnTo>
                <a:lnTo>
                  <a:pt x="47550" y="31070"/>
                </a:lnTo>
                <a:lnTo>
                  <a:pt x="47570" y="31070"/>
                </a:lnTo>
                <a:lnTo>
                  <a:pt x="47580" y="31060"/>
                </a:lnTo>
                <a:lnTo>
                  <a:pt x="47580" y="31050"/>
                </a:lnTo>
                <a:lnTo>
                  <a:pt x="47570" y="31040"/>
                </a:lnTo>
                <a:lnTo>
                  <a:pt x="47560" y="31030"/>
                </a:lnTo>
                <a:lnTo>
                  <a:pt x="47550" y="31020"/>
                </a:lnTo>
                <a:lnTo>
                  <a:pt x="47540" y="31010"/>
                </a:lnTo>
                <a:lnTo>
                  <a:pt x="47530" y="31000"/>
                </a:lnTo>
                <a:lnTo>
                  <a:pt x="47520" y="30990"/>
                </a:lnTo>
                <a:lnTo>
                  <a:pt x="47510" y="30980"/>
                </a:lnTo>
                <a:lnTo>
                  <a:pt x="47510" y="30970"/>
                </a:lnTo>
                <a:lnTo>
                  <a:pt x="47500" y="30960"/>
                </a:lnTo>
                <a:lnTo>
                  <a:pt x="47500" y="30950"/>
                </a:lnTo>
                <a:lnTo>
                  <a:pt x="47500" y="30940"/>
                </a:lnTo>
                <a:lnTo>
                  <a:pt x="47500" y="30920"/>
                </a:lnTo>
                <a:lnTo>
                  <a:pt x="47500" y="30910"/>
                </a:lnTo>
                <a:lnTo>
                  <a:pt x="47510" y="30910"/>
                </a:lnTo>
                <a:lnTo>
                  <a:pt x="47510" y="30890"/>
                </a:lnTo>
                <a:lnTo>
                  <a:pt x="47510" y="30880"/>
                </a:lnTo>
                <a:lnTo>
                  <a:pt x="47500" y="30880"/>
                </a:lnTo>
                <a:lnTo>
                  <a:pt x="47490" y="30870"/>
                </a:lnTo>
                <a:lnTo>
                  <a:pt x="47490" y="30860"/>
                </a:lnTo>
                <a:lnTo>
                  <a:pt x="47490" y="30850"/>
                </a:lnTo>
                <a:lnTo>
                  <a:pt x="47480" y="30840"/>
                </a:lnTo>
                <a:lnTo>
                  <a:pt x="47480" y="30830"/>
                </a:lnTo>
                <a:lnTo>
                  <a:pt x="47470" y="30830"/>
                </a:lnTo>
                <a:lnTo>
                  <a:pt x="47460" y="30820"/>
                </a:lnTo>
                <a:lnTo>
                  <a:pt x="47450" y="30820"/>
                </a:lnTo>
                <a:lnTo>
                  <a:pt x="47450" y="30810"/>
                </a:lnTo>
                <a:lnTo>
                  <a:pt x="47420" y="30810"/>
                </a:lnTo>
                <a:lnTo>
                  <a:pt x="47410" y="30810"/>
                </a:lnTo>
                <a:lnTo>
                  <a:pt x="47400" y="30810"/>
                </a:lnTo>
                <a:lnTo>
                  <a:pt x="47390" y="30810"/>
                </a:lnTo>
                <a:lnTo>
                  <a:pt x="47380" y="30800"/>
                </a:lnTo>
                <a:lnTo>
                  <a:pt x="47370" y="30800"/>
                </a:lnTo>
                <a:lnTo>
                  <a:pt x="47360" y="30790"/>
                </a:lnTo>
                <a:lnTo>
                  <a:pt x="47350" y="30780"/>
                </a:lnTo>
                <a:lnTo>
                  <a:pt x="47350" y="30770"/>
                </a:lnTo>
                <a:lnTo>
                  <a:pt x="47350" y="30760"/>
                </a:lnTo>
                <a:lnTo>
                  <a:pt x="47350" y="30750"/>
                </a:lnTo>
                <a:lnTo>
                  <a:pt x="47340" y="30740"/>
                </a:lnTo>
                <a:lnTo>
                  <a:pt x="47330" y="30730"/>
                </a:lnTo>
                <a:lnTo>
                  <a:pt x="47330" y="30720"/>
                </a:lnTo>
                <a:lnTo>
                  <a:pt x="47330" y="30710"/>
                </a:lnTo>
                <a:lnTo>
                  <a:pt x="47330" y="30700"/>
                </a:lnTo>
                <a:lnTo>
                  <a:pt x="47320" y="30700"/>
                </a:lnTo>
                <a:lnTo>
                  <a:pt x="47320" y="30690"/>
                </a:lnTo>
                <a:lnTo>
                  <a:pt x="47320" y="30680"/>
                </a:lnTo>
                <a:lnTo>
                  <a:pt x="47310" y="30680"/>
                </a:lnTo>
                <a:lnTo>
                  <a:pt x="47300" y="30670"/>
                </a:lnTo>
                <a:lnTo>
                  <a:pt x="47290" y="30670"/>
                </a:lnTo>
                <a:lnTo>
                  <a:pt x="47280" y="30670"/>
                </a:lnTo>
                <a:lnTo>
                  <a:pt x="47270" y="30660"/>
                </a:lnTo>
                <a:lnTo>
                  <a:pt x="47270" y="30650"/>
                </a:lnTo>
                <a:lnTo>
                  <a:pt x="47270" y="30640"/>
                </a:lnTo>
                <a:lnTo>
                  <a:pt x="47260" y="30630"/>
                </a:lnTo>
                <a:lnTo>
                  <a:pt x="47250" y="30620"/>
                </a:lnTo>
                <a:lnTo>
                  <a:pt x="47240" y="30620"/>
                </a:lnTo>
                <a:lnTo>
                  <a:pt x="47230" y="30610"/>
                </a:lnTo>
                <a:lnTo>
                  <a:pt x="47220" y="30610"/>
                </a:lnTo>
                <a:lnTo>
                  <a:pt x="47220" y="30600"/>
                </a:lnTo>
                <a:lnTo>
                  <a:pt x="47220" y="30590"/>
                </a:lnTo>
                <a:lnTo>
                  <a:pt x="47220" y="30580"/>
                </a:lnTo>
                <a:lnTo>
                  <a:pt x="47220" y="30570"/>
                </a:lnTo>
                <a:lnTo>
                  <a:pt x="47220" y="30560"/>
                </a:lnTo>
                <a:lnTo>
                  <a:pt x="47210" y="30550"/>
                </a:lnTo>
                <a:lnTo>
                  <a:pt x="47200" y="30540"/>
                </a:lnTo>
                <a:lnTo>
                  <a:pt x="47200" y="30530"/>
                </a:lnTo>
                <a:lnTo>
                  <a:pt x="47200" y="30520"/>
                </a:lnTo>
                <a:lnTo>
                  <a:pt x="47190" y="30520"/>
                </a:lnTo>
                <a:lnTo>
                  <a:pt x="47190" y="30510"/>
                </a:lnTo>
                <a:lnTo>
                  <a:pt x="47180" y="30510"/>
                </a:lnTo>
                <a:lnTo>
                  <a:pt x="47180" y="30520"/>
                </a:lnTo>
                <a:lnTo>
                  <a:pt x="47170" y="30520"/>
                </a:lnTo>
                <a:lnTo>
                  <a:pt x="47160" y="30520"/>
                </a:lnTo>
                <a:lnTo>
                  <a:pt x="47150" y="30530"/>
                </a:lnTo>
                <a:lnTo>
                  <a:pt x="47140" y="30540"/>
                </a:lnTo>
                <a:lnTo>
                  <a:pt x="47130" y="30540"/>
                </a:lnTo>
                <a:lnTo>
                  <a:pt x="47120" y="30540"/>
                </a:lnTo>
                <a:lnTo>
                  <a:pt x="47110" y="30540"/>
                </a:lnTo>
                <a:lnTo>
                  <a:pt x="47100" y="30550"/>
                </a:lnTo>
                <a:lnTo>
                  <a:pt x="47090" y="30560"/>
                </a:lnTo>
                <a:lnTo>
                  <a:pt x="47080" y="30570"/>
                </a:lnTo>
                <a:lnTo>
                  <a:pt x="47060" y="30570"/>
                </a:lnTo>
                <a:lnTo>
                  <a:pt x="47050" y="30570"/>
                </a:lnTo>
                <a:lnTo>
                  <a:pt x="47040" y="30580"/>
                </a:lnTo>
                <a:lnTo>
                  <a:pt x="47020" y="30580"/>
                </a:lnTo>
                <a:lnTo>
                  <a:pt x="47000" y="30570"/>
                </a:lnTo>
                <a:lnTo>
                  <a:pt x="46990" y="30570"/>
                </a:lnTo>
                <a:lnTo>
                  <a:pt x="46990" y="30560"/>
                </a:lnTo>
                <a:lnTo>
                  <a:pt x="46980" y="30560"/>
                </a:lnTo>
                <a:lnTo>
                  <a:pt x="46960" y="30550"/>
                </a:lnTo>
                <a:lnTo>
                  <a:pt x="46960" y="30540"/>
                </a:lnTo>
                <a:lnTo>
                  <a:pt x="46970" y="30540"/>
                </a:lnTo>
                <a:lnTo>
                  <a:pt x="46970" y="30530"/>
                </a:lnTo>
                <a:lnTo>
                  <a:pt x="46960" y="30530"/>
                </a:lnTo>
                <a:lnTo>
                  <a:pt x="46960" y="30520"/>
                </a:lnTo>
                <a:lnTo>
                  <a:pt x="46960" y="30510"/>
                </a:lnTo>
                <a:lnTo>
                  <a:pt x="46950" y="30500"/>
                </a:lnTo>
                <a:lnTo>
                  <a:pt x="46950" y="30490"/>
                </a:lnTo>
                <a:lnTo>
                  <a:pt x="46950" y="30480"/>
                </a:lnTo>
                <a:lnTo>
                  <a:pt x="46960" y="30480"/>
                </a:lnTo>
                <a:lnTo>
                  <a:pt x="46970" y="30470"/>
                </a:lnTo>
                <a:lnTo>
                  <a:pt x="46960" y="30460"/>
                </a:lnTo>
                <a:lnTo>
                  <a:pt x="46960" y="30470"/>
                </a:lnTo>
                <a:lnTo>
                  <a:pt x="46950" y="30470"/>
                </a:lnTo>
                <a:lnTo>
                  <a:pt x="46950" y="30460"/>
                </a:lnTo>
                <a:lnTo>
                  <a:pt x="46960" y="30460"/>
                </a:lnTo>
                <a:lnTo>
                  <a:pt x="46960" y="30450"/>
                </a:lnTo>
                <a:lnTo>
                  <a:pt x="46950" y="30450"/>
                </a:lnTo>
                <a:lnTo>
                  <a:pt x="46950" y="30440"/>
                </a:lnTo>
                <a:lnTo>
                  <a:pt x="46960" y="30440"/>
                </a:lnTo>
                <a:lnTo>
                  <a:pt x="46960" y="30430"/>
                </a:lnTo>
                <a:lnTo>
                  <a:pt x="46960" y="30420"/>
                </a:lnTo>
                <a:lnTo>
                  <a:pt x="46960" y="30410"/>
                </a:lnTo>
                <a:lnTo>
                  <a:pt x="46970" y="30410"/>
                </a:lnTo>
                <a:lnTo>
                  <a:pt x="46960" y="30400"/>
                </a:lnTo>
                <a:lnTo>
                  <a:pt x="46970" y="30400"/>
                </a:lnTo>
                <a:lnTo>
                  <a:pt x="46980" y="30400"/>
                </a:lnTo>
                <a:lnTo>
                  <a:pt x="46990" y="30390"/>
                </a:lnTo>
                <a:lnTo>
                  <a:pt x="47000" y="30390"/>
                </a:lnTo>
                <a:lnTo>
                  <a:pt x="47000" y="30380"/>
                </a:lnTo>
                <a:lnTo>
                  <a:pt x="46990" y="30380"/>
                </a:lnTo>
                <a:lnTo>
                  <a:pt x="46990" y="30370"/>
                </a:lnTo>
                <a:lnTo>
                  <a:pt x="46990" y="30360"/>
                </a:lnTo>
                <a:lnTo>
                  <a:pt x="46980" y="30360"/>
                </a:lnTo>
                <a:lnTo>
                  <a:pt x="46980" y="30350"/>
                </a:lnTo>
                <a:lnTo>
                  <a:pt x="46970" y="30350"/>
                </a:lnTo>
                <a:lnTo>
                  <a:pt x="46960" y="30340"/>
                </a:lnTo>
                <a:lnTo>
                  <a:pt x="46960" y="30330"/>
                </a:lnTo>
                <a:lnTo>
                  <a:pt x="46950" y="30330"/>
                </a:lnTo>
                <a:lnTo>
                  <a:pt x="46940" y="30330"/>
                </a:lnTo>
                <a:lnTo>
                  <a:pt x="46940" y="30320"/>
                </a:lnTo>
                <a:lnTo>
                  <a:pt x="46940" y="30310"/>
                </a:lnTo>
                <a:lnTo>
                  <a:pt x="46940" y="30300"/>
                </a:lnTo>
                <a:lnTo>
                  <a:pt x="46940" y="30290"/>
                </a:lnTo>
                <a:lnTo>
                  <a:pt x="46940" y="30280"/>
                </a:lnTo>
                <a:lnTo>
                  <a:pt x="46930" y="30280"/>
                </a:lnTo>
                <a:lnTo>
                  <a:pt x="46930" y="30290"/>
                </a:lnTo>
                <a:lnTo>
                  <a:pt x="46920" y="30290"/>
                </a:lnTo>
                <a:lnTo>
                  <a:pt x="46910" y="30290"/>
                </a:lnTo>
                <a:lnTo>
                  <a:pt x="46910" y="30300"/>
                </a:lnTo>
                <a:lnTo>
                  <a:pt x="46900" y="30300"/>
                </a:lnTo>
                <a:lnTo>
                  <a:pt x="46890" y="30300"/>
                </a:lnTo>
                <a:lnTo>
                  <a:pt x="46870" y="30310"/>
                </a:lnTo>
                <a:lnTo>
                  <a:pt x="46840" y="30310"/>
                </a:lnTo>
                <a:lnTo>
                  <a:pt x="46830" y="30320"/>
                </a:lnTo>
                <a:lnTo>
                  <a:pt x="46820" y="30320"/>
                </a:lnTo>
                <a:lnTo>
                  <a:pt x="46810" y="30320"/>
                </a:lnTo>
                <a:lnTo>
                  <a:pt x="46810" y="30330"/>
                </a:lnTo>
                <a:lnTo>
                  <a:pt x="46800" y="30330"/>
                </a:lnTo>
                <a:lnTo>
                  <a:pt x="46780" y="30340"/>
                </a:lnTo>
                <a:lnTo>
                  <a:pt x="46770" y="30340"/>
                </a:lnTo>
                <a:lnTo>
                  <a:pt x="46760" y="30340"/>
                </a:lnTo>
                <a:lnTo>
                  <a:pt x="46750" y="30350"/>
                </a:lnTo>
                <a:lnTo>
                  <a:pt x="46740" y="30350"/>
                </a:lnTo>
                <a:lnTo>
                  <a:pt x="46720" y="30350"/>
                </a:lnTo>
                <a:lnTo>
                  <a:pt x="46710" y="30360"/>
                </a:lnTo>
                <a:lnTo>
                  <a:pt x="46700" y="30360"/>
                </a:lnTo>
                <a:lnTo>
                  <a:pt x="46690" y="30360"/>
                </a:lnTo>
                <a:lnTo>
                  <a:pt x="46680" y="30360"/>
                </a:lnTo>
                <a:lnTo>
                  <a:pt x="46650" y="30370"/>
                </a:lnTo>
                <a:lnTo>
                  <a:pt x="46640" y="30370"/>
                </a:lnTo>
                <a:lnTo>
                  <a:pt x="46630" y="30380"/>
                </a:lnTo>
                <a:lnTo>
                  <a:pt x="46600" y="30380"/>
                </a:lnTo>
                <a:lnTo>
                  <a:pt x="46590" y="30380"/>
                </a:lnTo>
                <a:lnTo>
                  <a:pt x="46580" y="30390"/>
                </a:lnTo>
                <a:lnTo>
                  <a:pt x="46570" y="30400"/>
                </a:lnTo>
                <a:lnTo>
                  <a:pt x="46550" y="30390"/>
                </a:lnTo>
                <a:lnTo>
                  <a:pt x="46540" y="30390"/>
                </a:lnTo>
                <a:lnTo>
                  <a:pt x="46540" y="30400"/>
                </a:lnTo>
                <a:lnTo>
                  <a:pt x="46530" y="30400"/>
                </a:lnTo>
                <a:lnTo>
                  <a:pt x="46530" y="30410"/>
                </a:lnTo>
                <a:lnTo>
                  <a:pt x="46500" y="30430"/>
                </a:lnTo>
                <a:lnTo>
                  <a:pt x="46490" y="30430"/>
                </a:lnTo>
                <a:lnTo>
                  <a:pt x="46440" y="30430"/>
                </a:lnTo>
                <a:lnTo>
                  <a:pt x="46400" y="30420"/>
                </a:lnTo>
                <a:lnTo>
                  <a:pt x="46380" y="30420"/>
                </a:lnTo>
                <a:lnTo>
                  <a:pt x="46360" y="30350"/>
                </a:lnTo>
                <a:lnTo>
                  <a:pt x="46290" y="30290"/>
                </a:lnTo>
                <a:lnTo>
                  <a:pt x="46290" y="30270"/>
                </a:lnTo>
                <a:lnTo>
                  <a:pt x="46290" y="30260"/>
                </a:lnTo>
                <a:lnTo>
                  <a:pt x="46280" y="30250"/>
                </a:lnTo>
                <a:lnTo>
                  <a:pt x="46260" y="30250"/>
                </a:lnTo>
                <a:lnTo>
                  <a:pt x="46240" y="30240"/>
                </a:lnTo>
                <a:lnTo>
                  <a:pt x="46220" y="30240"/>
                </a:lnTo>
                <a:lnTo>
                  <a:pt x="46210" y="30250"/>
                </a:lnTo>
                <a:lnTo>
                  <a:pt x="46200" y="30250"/>
                </a:lnTo>
                <a:lnTo>
                  <a:pt x="46190" y="30250"/>
                </a:lnTo>
                <a:lnTo>
                  <a:pt x="46180" y="30240"/>
                </a:lnTo>
                <a:lnTo>
                  <a:pt x="46160" y="30240"/>
                </a:lnTo>
                <a:lnTo>
                  <a:pt x="46150" y="30240"/>
                </a:lnTo>
                <a:lnTo>
                  <a:pt x="46150" y="30230"/>
                </a:lnTo>
                <a:lnTo>
                  <a:pt x="46140" y="30230"/>
                </a:lnTo>
                <a:lnTo>
                  <a:pt x="46130" y="30220"/>
                </a:lnTo>
                <a:lnTo>
                  <a:pt x="46120" y="30220"/>
                </a:lnTo>
                <a:lnTo>
                  <a:pt x="46110" y="30210"/>
                </a:lnTo>
                <a:lnTo>
                  <a:pt x="46100" y="30210"/>
                </a:lnTo>
                <a:lnTo>
                  <a:pt x="46090" y="30210"/>
                </a:lnTo>
                <a:lnTo>
                  <a:pt x="46090" y="30200"/>
                </a:lnTo>
                <a:lnTo>
                  <a:pt x="46080" y="30190"/>
                </a:lnTo>
                <a:lnTo>
                  <a:pt x="46060" y="30180"/>
                </a:lnTo>
                <a:lnTo>
                  <a:pt x="46040" y="30170"/>
                </a:lnTo>
                <a:lnTo>
                  <a:pt x="46040" y="30160"/>
                </a:lnTo>
                <a:lnTo>
                  <a:pt x="46050" y="30160"/>
                </a:lnTo>
                <a:lnTo>
                  <a:pt x="46050" y="30150"/>
                </a:lnTo>
                <a:lnTo>
                  <a:pt x="46050" y="30140"/>
                </a:lnTo>
                <a:lnTo>
                  <a:pt x="46050" y="30130"/>
                </a:lnTo>
                <a:lnTo>
                  <a:pt x="46050" y="30120"/>
                </a:lnTo>
                <a:lnTo>
                  <a:pt x="46050" y="30110"/>
                </a:lnTo>
                <a:lnTo>
                  <a:pt x="46060" y="30110"/>
                </a:lnTo>
                <a:lnTo>
                  <a:pt x="46050" y="30100"/>
                </a:lnTo>
                <a:lnTo>
                  <a:pt x="46050" y="30090"/>
                </a:lnTo>
                <a:lnTo>
                  <a:pt x="46050" y="30080"/>
                </a:lnTo>
                <a:lnTo>
                  <a:pt x="46050" y="30060"/>
                </a:lnTo>
                <a:lnTo>
                  <a:pt x="46050" y="30050"/>
                </a:lnTo>
                <a:lnTo>
                  <a:pt x="46040" y="30040"/>
                </a:lnTo>
                <a:lnTo>
                  <a:pt x="46040" y="30030"/>
                </a:lnTo>
                <a:lnTo>
                  <a:pt x="46050" y="30020"/>
                </a:lnTo>
                <a:lnTo>
                  <a:pt x="46060" y="30020"/>
                </a:lnTo>
                <a:lnTo>
                  <a:pt x="46060" y="30010"/>
                </a:lnTo>
                <a:lnTo>
                  <a:pt x="46070" y="30010"/>
                </a:lnTo>
                <a:lnTo>
                  <a:pt x="46080" y="30000"/>
                </a:lnTo>
                <a:lnTo>
                  <a:pt x="46080" y="29990"/>
                </a:lnTo>
                <a:lnTo>
                  <a:pt x="46090" y="29980"/>
                </a:lnTo>
                <a:lnTo>
                  <a:pt x="46090" y="29970"/>
                </a:lnTo>
                <a:lnTo>
                  <a:pt x="46080" y="29970"/>
                </a:lnTo>
                <a:lnTo>
                  <a:pt x="46080" y="29960"/>
                </a:lnTo>
                <a:lnTo>
                  <a:pt x="46070" y="29960"/>
                </a:lnTo>
                <a:lnTo>
                  <a:pt x="46070" y="29950"/>
                </a:lnTo>
                <a:lnTo>
                  <a:pt x="46070" y="29940"/>
                </a:lnTo>
                <a:lnTo>
                  <a:pt x="46080" y="29940"/>
                </a:lnTo>
                <a:lnTo>
                  <a:pt x="46070" y="29930"/>
                </a:lnTo>
                <a:lnTo>
                  <a:pt x="46070" y="29920"/>
                </a:lnTo>
                <a:lnTo>
                  <a:pt x="46070" y="29910"/>
                </a:lnTo>
                <a:lnTo>
                  <a:pt x="46070" y="29900"/>
                </a:lnTo>
                <a:lnTo>
                  <a:pt x="46070" y="29890"/>
                </a:lnTo>
                <a:lnTo>
                  <a:pt x="46070" y="29880"/>
                </a:lnTo>
                <a:lnTo>
                  <a:pt x="46080" y="29880"/>
                </a:lnTo>
                <a:lnTo>
                  <a:pt x="46080" y="29870"/>
                </a:lnTo>
                <a:lnTo>
                  <a:pt x="46080" y="29860"/>
                </a:lnTo>
                <a:lnTo>
                  <a:pt x="46090" y="29860"/>
                </a:lnTo>
                <a:lnTo>
                  <a:pt x="46090" y="29850"/>
                </a:lnTo>
                <a:lnTo>
                  <a:pt x="46100" y="29850"/>
                </a:lnTo>
                <a:lnTo>
                  <a:pt x="46100" y="29840"/>
                </a:lnTo>
                <a:lnTo>
                  <a:pt x="46110" y="29840"/>
                </a:lnTo>
                <a:lnTo>
                  <a:pt x="46110" y="29830"/>
                </a:lnTo>
                <a:lnTo>
                  <a:pt x="46120" y="29830"/>
                </a:lnTo>
                <a:lnTo>
                  <a:pt x="46120" y="29820"/>
                </a:lnTo>
                <a:lnTo>
                  <a:pt x="46130" y="29820"/>
                </a:lnTo>
                <a:lnTo>
                  <a:pt x="46130" y="29810"/>
                </a:lnTo>
                <a:lnTo>
                  <a:pt x="46140" y="29800"/>
                </a:lnTo>
                <a:lnTo>
                  <a:pt x="46140" y="29790"/>
                </a:lnTo>
                <a:lnTo>
                  <a:pt x="46150" y="29780"/>
                </a:lnTo>
                <a:lnTo>
                  <a:pt x="46160" y="29770"/>
                </a:lnTo>
                <a:lnTo>
                  <a:pt x="46110" y="29730"/>
                </a:lnTo>
                <a:lnTo>
                  <a:pt x="46100" y="29720"/>
                </a:lnTo>
                <a:lnTo>
                  <a:pt x="46090" y="29720"/>
                </a:lnTo>
                <a:lnTo>
                  <a:pt x="46090" y="29710"/>
                </a:lnTo>
                <a:lnTo>
                  <a:pt x="46090" y="29700"/>
                </a:lnTo>
                <a:lnTo>
                  <a:pt x="46080" y="29690"/>
                </a:lnTo>
                <a:lnTo>
                  <a:pt x="46070" y="29680"/>
                </a:lnTo>
                <a:lnTo>
                  <a:pt x="46050" y="29670"/>
                </a:lnTo>
                <a:lnTo>
                  <a:pt x="46040" y="29650"/>
                </a:lnTo>
                <a:lnTo>
                  <a:pt x="46020" y="29640"/>
                </a:lnTo>
                <a:lnTo>
                  <a:pt x="46010" y="29630"/>
                </a:lnTo>
                <a:lnTo>
                  <a:pt x="46000" y="29630"/>
                </a:lnTo>
                <a:lnTo>
                  <a:pt x="45990" y="29630"/>
                </a:lnTo>
                <a:lnTo>
                  <a:pt x="45980" y="29630"/>
                </a:lnTo>
                <a:lnTo>
                  <a:pt x="45970" y="29630"/>
                </a:lnTo>
                <a:lnTo>
                  <a:pt x="45960" y="29630"/>
                </a:lnTo>
                <a:lnTo>
                  <a:pt x="45950" y="29630"/>
                </a:lnTo>
                <a:lnTo>
                  <a:pt x="45940" y="29630"/>
                </a:lnTo>
                <a:lnTo>
                  <a:pt x="45930" y="29630"/>
                </a:lnTo>
                <a:lnTo>
                  <a:pt x="45930" y="29620"/>
                </a:lnTo>
                <a:lnTo>
                  <a:pt x="45930" y="29610"/>
                </a:lnTo>
                <a:lnTo>
                  <a:pt x="45940" y="29600"/>
                </a:lnTo>
                <a:lnTo>
                  <a:pt x="45940" y="29590"/>
                </a:lnTo>
                <a:lnTo>
                  <a:pt x="45940" y="29570"/>
                </a:lnTo>
                <a:lnTo>
                  <a:pt x="45940" y="29560"/>
                </a:lnTo>
                <a:lnTo>
                  <a:pt x="45940" y="29550"/>
                </a:lnTo>
                <a:lnTo>
                  <a:pt x="45950" y="29540"/>
                </a:lnTo>
                <a:lnTo>
                  <a:pt x="45950" y="29530"/>
                </a:lnTo>
                <a:lnTo>
                  <a:pt x="45960" y="29520"/>
                </a:lnTo>
                <a:lnTo>
                  <a:pt x="45960" y="29510"/>
                </a:lnTo>
                <a:lnTo>
                  <a:pt x="45970" y="29500"/>
                </a:lnTo>
                <a:lnTo>
                  <a:pt x="45970" y="29490"/>
                </a:lnTo>
                <a:lnTo>
                  <a:pt x="45970" y="29480"/>
                </a:lnTo>
                <a:lnTo>
                  <a:pt x="45970" y="29490"/>
                </a:lnTo>
                <a:lnTo>
                  <a:pt x="45950" y="29500"/>
                </a:lnTo>
                <a:lnTo>
                  <a:pt x="45950" y="29510"/>
                </a:lnTo>
                <a:lnTo>
                  <a:pt x="45940" y="29510"/>
                </a:lnTo>
                <a:lnTo>
                  <a:pt x="45930" y="29520"/>
                </a:lnTo>
                <a:lnTo>
                  <a:pt x="45920" y="29520"/>
                </a:lnTo>
                <a:lnTo>
                  <a:pt x="45910" y="29520"/>
                </a:lnTo>
                <a:lnTo>
                  <a:pt x="45910" y="29530"/>
                </a:lnTo>
                <a:lnTo>
                  <a:pt x="45910" y="29540"/>
                </a:lnTo>
                <a:lnTo>
                  <a:pt x="45900" y="29540"/>
                </a:lnTo>
                <a:lnTo>
                  <a:pt x="45890" y="29540"/>
                </a:lnTo>
                <a:lnTo>
                  <a:pt x="45890" y="29530"/>
                </a:lnTo>
                <a:lnTo>
                  <a:pt x="45880" y="29520"/>
                </a:lnTo>
                <a:lnTo>
                  <a:pt x="45870" y="29520"/>
                </a:lnTo>
                <a:lnTo>
                  <a:pt x="45860" y="29520"/>
                </a:lnTo>
                <a:lnTo>
                  <a:pt x="45860" y="29530"/>
                </a:lnTo>
                <a:lnTo>
                  <a:pt x="45850" y="29530"/>
                </a:lnTo>
                <a:lnTo>
                  <a:pt x="45850" y="29520"/>
                </a:lnTo>
                <a:lnTo>
                  <a:pt x="45840" y="29510"/>
                </a:lnTo>
                <a:lnTo>
                  <a:pt x="45830" y="29510"/>
                </a:lnTo>
                <a:lnTo>
                  <a:pt x="45820" y="29510"/>
                </a:lnTo>
                <a:lnTo>
                  <a:pt x="45820" y="29500"/>
                </a:lnTo>
                <a:lnTo>
                  <a:pt x="45810" y="29500"/>
                </a:lnTo>
                <a:lnTo>
                  <a:pt x="45800" y="29500"/>
                </a:lnTo>
                <a:lnTo>
                  <a:pt x="45800" y="29490"/>
                </a:lnTo>
                <a:lnTo>
                  <a:pt x="45790" y="29490"/>
                </a:lnTo>
                <a:lnTo>
                  <a:pt x="45790" y="29480"/>
                </a:lnTo>
                <a:lnTo>
                  <a:pt x="45780" y="29470"/>
                </a:lnTo>
                <a:lnTo>
                  <a:pt x="45770" y="29480"/>
                </a:lnTo>
                <a:lnTo>
                  <a:pt x="45770" y="29470"/>
                </a:lnTo>
                <a:lnTo>
                  <a:pt x="45760" y="29460"/>
                </a:lnTo>
                <a:lnTo>
                  <a:pt x="45750" y="29460"/>
                </a:lnTo>
                <a:lnTo>
                  <a:pt x="45750" y="29450"/>
                </a:lnTo>
                <a:lnTo>
                  <a:pt x="45740" y="29450"/>
                </a:lnTo>
                <a:lnTo>
                  <a:pt x="45730" y="29450"/>
                </a:lnTo>
                <a:lnTo>
                  <a:pt x="45720" y="29450"/>
                </a:lnTo>
                <a:lnTo>
                  <a:pt x="45720" y="29460"/>
                </a:lnTo>
                <a:lnTo>
                  <a:pt x="45710" y="29460"/>
                </a:lnTo>
                <a:lnTo>
                  <a:pt x="45700" y="29460"/>
                </a:lnTo>
                <a:lnTo>
                  <a:pt x="45700" y="29470"/>
                </a:lnTo>
                <a:lnTo>
                  <a:pt x="45690" y="29480"/>
                </a:lnTo>
                <a:lnTo>
                  <a:pt x="45680" y="29470"/>
                </a:lnTo>
                <a:lnTo>
                  <a:pt x="45680" y="29480"/>
                </a:lnTo>
                <a:lnTo>
                  <a:pt x="45670" y="29480"/>
                </a:lnTo>
                <a:lnTo>
                  <a:pt x="45660" y="29490"/>
                </a:lnTo>
                <a:lnTo>
                  <a:pt x="45650" y="29490"/>
                </a:lnTo>
                <a:lnTo>
                  <a:pt x="45640" y="29490"/>
                </a:lnTo>
                <a:lnTo>
                  <a:pt x="45630" y="29490"/>
                </a:lnTo>
                <a:lnTo>
                  <a:pt x="45620" y="29490"/>
                </a:lnTo>
                <a:lnTo>
                  <a:pt x="45620" y="29500"/>
                </a:lnTo>
                <a:lnTo>
                  <a:pt x="45610" y="29500"/>
                </a:lnTo>
                <a:lnTo>
                  <a:pt x="45600" y="29500"/>
                </a:lnTo>
                <a:lnTo>
                  <a:pt x="45600" y="29510"/>
                </a:lnTo>
                <a:lnTo>
                  <a:pt x="45590" y="29510"/>
                </a:lnTo>
                <a:lnTo>
                  <a:pt x="45590" y="29520"/>
                </a:lnTo>
                <a:lnTo>
                  <a:pt x="45580" y="29520"/>
                </a:lnTo>
                <a:lnTo>
                  <a:pt x="45580" y="29530"/>
                </a:lnTo>
                <a:lnTo>
                  <a:pt x="45580" y="29540"/>
                </a:lnTo>
                <a:lnTo>
                  <a:pt x="45580" y="29550"/>
                </a:lnTo>
                <a:lnTo>
                  <a:pt x="45570" y="29550"/>
                </a:lnTo>
                <a:lnTo>
                  <a:pt x="45570" y="29560"/>
                </a:lnTo>
                <a:lnTo>
                  <a:pt x="45560" y="29560"/>
                </a:lnTo>
                <a:lnTo>
                  <a:pt x="45550" y="29570"/>
                </a:lnTo>
                <a:lnTo>
                  <a:pt x="45540" y="29570"/>
                </a:lnTo>
                <a:lnTo>
                  <a:pt x="45530" y="29570"/>
                </a:lnTo>
                <a:lnTo>
                  <a:pt x="45530" y="29560"/>
                </a:lnTo>
                <a:lnTo>
                  <a:pt x="45520" y="29560"/>
                </a:lnTo>
                <a:lnTo>
                  <a:pt x="45510" y="29550"/>
                </a:lnTo>
                <a:lnTo>
                  <a:pt x="45510" y="29540"/>
                </a:lnTo>
                <a:lnTo>
                  <a:pt x="45500" y="29530"/>
                </a:lnTo>
                <a:lnTo>
                  <a:pt x="45490" y="29520"/>
                </a:lnTo>
                <a:lnTo>
                  <a:pt x="45480" y="29510"/>
                </a:lnTo>
                <a:lnTo>
                  <a:pt x="45480" y="29500"/>
                </a:lnTo>
                <a:lnTo>
                  <a:pt x="45470" y="29500"/>
                </a:lnTo>
                <a:lnTo>
                  <a:pt x="45450" y="29480"/>
                </a:lnTo>
                <a:lnTo>
                  <a:pt x="45440" y="29470"/>
                </a:lnTo>
                <a:lnTo>
                  <a:pt x="45430" y="29460"/>
                </a:lnTo>
                <a:lnTo>
                  <a:pt x="45430" y="29450"/>
                </a:lnTo>
                <a:lnTo>
                  <a:pt x="45420" y="29440"/>
                </a:lnTo>
                <a:lnTo>
                  <a:pt x="45420" y="29430"/>
                </a:lnTo>
                <a:lnTo>
                  <a:pt x="45410" y="29430"/>
                </a:lnTo>
                <a:lnTo>
                  <a:pt x="45400" y="29420"/>
                </a:lnTo>
                <a:lnTo>
                  <a:pt x="45390" y="29410"/>
                </a:lnTo>
                <a:lnTo>
                  <a:pt x="45380" y="29400"/>
                </a:lnTo>
                <a:lnTo>
                  <a:pt x="45380" y="29390"/>
                </a:lnTo>
                <a:lnTo>
                  <a:pt x="45370" y="29380"/>
                </a:lnTo>
                <a:lnTo>
                  <a:pt x="45370" y="29370"/>
                </a:lnTo>
                <a:lnTo>
                  <a:pt x="45370" y="29360"/>
                </a:lnTo>
                <a:lnTo>
                  <a:pt x="45360" y="29360"/>
                </a:lnTo>
                <a:lnTo>
                  <a:pt x="45360" y="29350"/>
                </a:lnTo>
                <a:lnTo>
                  <a:pt x="45350" y="29350"/>
                </a:lnTo>
                <a:lnTo>
                  <a:pt x="45340" y="29360"/>
                </a:lnTo>
                <a:lnTo>
                  <a:pt x="45330" y="29360"/>
                </a:lnTo>
                <a:lnTo>
                  <a:pt x="45320" y="29360"/>
                </a:lnTo>
                <a:lnTo>
                  <a:pt x="45320" y="29370"/>
                </a:lnTo>
                <a:lnTo>
                  <a:pt x="45310" y="29370"/>
                </a:lnTo>
                <a:lnTo>
                  <a:pt x="45310" y="29360"/>
                </a:lnTo>
                <a:lnTo>
                  <a:pt x="45300" y="29360"/>
                </a:lnTo>
                <a:lnTo>
                  <a:pt x="45300" y="29370"/>
                </a:lnTo>
                <a:lnTo>
                  <a:pt x="45290" y="29370"/>
                </a:lnTo>
                <a:lnTo>
                  <a:pt x="45280" y="29370"/>
                </a:lnTo>
                <a:lnTo>
                  <a:pt x="45270" y="29370"/>
                </a:lnTo>
                <a:lnTo>
                  <a:pt x="45260" y="29370"/>
                </a:lnTo>
                <a:lnTo>
                  <a:pt x="45260" y="29380"/>
                </a:lnTo>
                <a:lnTo>
                  <a:pt x="45250" y="29380"/>
                </a:lnTo>
                <a:lnTo>
                  <a:pt x="45240" y="29380"/>
                </a:lnTo>
                <a:lnTo>
                  <a:pt x="45230" y="29380"/>
                </a:lnTo>
                <a:lnTo>
                  <a:pt x="45220" y="29390"/>
                </a:lnTo>
                <a:lnTo>
                  <a:pt x="45220" y="29400"/>
                </a:lnTo>
                <a:lnTo>
                  <a:pt x="45230" y="29400"/>
                </a:lnTo>
                <a:lnTo>
                  <a:pt x="45230" y="29410"/>
                </a:lnTo>
                <a:lnTo>
                  <a:pt x="45230" y="29420"/>
                </a:lnTo>
                <a:lnTo>
                  <a:pt x="45220" y="29420"/>
                </a:lnTo>
                <a:lnTo>
                  <a:pt x="45220" y="29430"/>
                </a:lnTo>
                <a:lnTo>
                  <a:pt x="45230" y="29430"/>
                </a:lnTo>
                <a:lnTo>
                  <a:pt x="45230" y="29440"/>
                </a:lnTo>
                <a:lnTo>
                  <a:pt x="45240" y="29440"/>
                </a:lnTo>
                <a:lnTo>
                  <a:pt x="45240" y="29450"/>
                </a:lnTo>
                <a:lnTo>
                  <a:pt x="45230" y="29450"/>
                </a:lnTo>
                <a:lnTo>
                  <a:pt x="45230" y="29460"/>
                </a:lnTo>
                <a:lnTo>
                  <a:pt x="45230" y="29470"/>
                </a:lnTo>
                <a:lnTo>
                  <a:pt x="45220" y="29470"/>
                </a:lnTo>
                <a:lnTo>
                  <a:pt x="45220" y="29480"/>
                </a:lnTo>
                <a:lnTo>
                  <a:pt x="45210" y="29480"/>
                </a:lnTo>
                <a:lnTo>
                  <a:pt x="45200" y="29490"/>
                </a:lnTo>
                <a:lnTo>
                  <a:pt x="45190" y="29490"/>
                </a:lnTo>
                <a:lnTo>
                  <a:pt x="45180" y="29500"/>
                </a:lnTo>
                <a:lnTo>
                  <a:pt x="45170" y="29500"/>
                </a:lnTo>
                <a:lnTo>
                  <a:pt x="45160" y="29500"/>
                </a:lnTo>
                <a:lnTo>
                  <a:pt x="45160" y="29510"/>
                </a:lnTo>
                <a:lnTo>
                  <a:pt x="45150" y="29510"/>
                </a:lnTo>
                <a:lnTo>
                  <a:pt x="45140" y="29520"/>
                </a:lnTo>
                <a:lnTo>
                  <a:pt x="45130" y="29530"/>
                </a:lnTo>
                <a:lnTo>
                  <a:pt x="45130" y="29540"/>
                </a:lnTo>
                <a:lnTo>
                  <a:pt x="45120" y="29540"/>
                </a:lnTo>
                <a:lnTo>
                  <a:pt x="45120" y="29550"/>
                </a:lnTo>
                <a:lnTo>
                  <a:pt x="45120" y="29560"/>
                </a:lnTo>
                <a:lnTo>
                  <a:pt x="45120" y="29570"/>
                </a:lnTo>
                <a:lnTo>
                  <a:pt x="45130" y="29570"/>
                </a:lnTo>
                <a:lnTo>
                  <a:pt x="45130" y="29580"/>
                </a:lnTo>
                <a:lnTo>
                  <a:pt x="45120" y="29590"/>
                </a:lnTo>
                <a:lnTo>
                  <a:pt x="45110" y="29590"/>
                </a:lnTo>
                <a:lnTo>
                  <a:pt x="45110" y="29600"/>
                </a:lnTo>
                <a:lnTo>
                  <a:pt x="45110" y="29610"/>
                </a:lnTo>
                <a:lnTo>
                  <a:pt x="45100" y="29610"/>
                </a:lnTo>
                <a:lnTo>
                  <a:pt x="45090" y="29620"/>
                </a:lnTo>
                <a:lnTo>
                  <a:pt x="45080" y="29630"/>
                </a:lnTo>
                <a:lnTo>
                  <a:pt x="45090" y="29640"/>
                </a:lnTo>
                <a:lnTo>
                  <a:pt x="45080" y="29650"/>
                </a:lnTo>
                <a:lnTo>
                  <a:pt x="45070" y="29660"/>
                </a:lnTo>
                <a:lnTo>
                  <a:pt x="45070" y="29670"/>
                </a:lnTo>
                <a:lnTo>
                  <a:pt x="45080" y="29670"/>
                </a:lnTo>
                <a:lnTo>
                  <a:pt x="45080" y="29680"/>
                </a:lnTo>
                <a:lnTo>
                  <a:pt x="45070" y="29680"/>
                </a:lnTo>
                <a:lnTo>
                  <a:pt x="45070" y="29690"/>
                </a:lnTo>
                <a:lnTo>
                  <a:pt x="45060" y="29660"/>
                </a:lnTo>
                <a:lnTo>
                  <a:pt x="45060" y="29650"/>
                </a:lnTo>
                <a:lnTo>
                  <a:pt x="45060" y="29640"/>
                </a:lnTo>
                <a:lnTo>
                  <a:pt x="45060" y="29630"/>
                </a:lnTo>
                <a:lnTo>
                  <a:pt x="45060" y="29620"/>
                </a:lnTo>
                <a:lnTo>
                  <a:pt x="45050" y="29620"/>
                </a:lnTo>
                <a:lnTo>
                  <a:pt x="45040" y="29610"/>
                </a:lnTo>
                <a:lnTo>
                  <a:pt x="45040" y="29600"/>
                </a:lnTo>
                <a:lnTo>
                  <a:pt x="45030" y="29590"/>
                </a:lnTo>
                <a:lnTo>
                  <a:pt x="45020" y="29580"/>
                </a:lnTo>
                <a:lnTo>
                  <a:pt x="45010" y="29580"/>
                </a:lnTo>
                <a:lnTo>
                  <a:pt x="45020" y="29570"/>
                </a:lnTo>
                <a:lnTo>
                  <a:pt x="45010" y="29560"/>
                </a:lnTo>
                <a:lnTo>
                  <a:pt x="45000" y="29560"/>
                </a:lnTo>
                <a:lnTo>
                  <a:pt x="45000" y="29550"/>
                </a:lnTo>
                <a:lnTo>
                  <a:pt x="45000" y="29540"/>
                </a:lnTo>
                <a:lnTo>
                  <a:pt x="44990" y="29540"/>
                </a:lnTo>
                <a:lnTo>
                  <a:pt x="44990" y="29530"/>
                </a:lnTo>
                <a:lnTo>
                  <a:pt x="44980" y="29520"/>
                </a:lnTo>
                <a:lnTo>
                  <a:pt x="44980" y="29530"/>
                </a:lnTo>
                <a:lnTo>
                  <a:pt x="44970" y="29530"/>
                </a:lnTo>
                <a:lnTo>
                  <a:pt x="44960" y="29530"/>
                </a:lnTo>
                <a:lnTo>
                  <a:pt x="44950" y="29530"/>
                </a:lnTo>
                <a:lnTo>
                  <a:pt x="44940" y="29530"/>
                </a:lnTo>
                <a:lnTo>
                  <a:pt x="44930" y="29520"/>
                </a:lnTo>
                <a:lnTo>
                  <a:pt x="44920" y="29520"/>
                </a:lnTo>
                <a:lnTo>
                  <a:pt x="44920" y="29510"/>
                </a:lnTo>
                <a:lnTo>
                  <a:pt x="44910" y="29520"/>
                </a:lnTo>
                <a:lnTo>
                  <a:pt x="44910" y="29510"/>
                </a:lnTo>
                <a:lnTo>
                  <a:pt x="44900" y="29510"/>
                </a:lnTo>
                <a:lnTo>
                  <a:pt x="44900" y="29500"/>
                </a:lnTo>
                <a:lnTo>
                  <a:pt x="44890" y="29500"/>
                </a:lnTo>
                <a:lnTo>
                  <a:pt x="44880" y="29500"/>
                </a:lnTo>
                <a:lnTo>
                  <a:pt x="44880" y="29490"/>
                </a:lnTo>
                <a:lnTo>
                  <a:pt x="44870" y="29490"/>
                </a:lnTo>
                <a:lnTo>
                  <a:pt x="44860" y="29480"/>
                </a:lnTo>
                <a:lnTo>
                  <a:pt x="44850" y="29480"/>
                </a:lnTo>
                <a:lnTo>
                  <a:pt x="44840" y="29470"/>
                </a:lnTo>
                <a:lnTo>
                  <a:pt x="44830" y="29470"/>
                </a:lnTo>
                <a:lnTo>
                  <a:pt x="44820" y="29460"/>
                </a:lnTo>
                <a:lnTo>
                  <a:pt x="44810" y="29460"/>
                </a:lnTo>
                <a:lnTo>
                  <a:pt x="44800" y="29460"/>
                </a:lnTo>
                <a:lnTo>
                  <a:pt x="44800" y="29450"/>
                </a:lnTo>
                <a:lnTo>
                  <a:pt x="44790" y="29450"/>
                </a:lnTo>
                <a:lnTo>
                  <a:pt x="44780" y="29450"/>
                </a:lnTo>
                <a:lnTo>
                  <a:pt x="44780" y="2944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60" y="29430"/>
                </a:lnTo>
                <a:lnTo>
                  <a:pt x="44750" y="29420"/>
                </a:lnTo>
                <a:lnTo>
                  <a:pt x="44750" y="29410"/>
                </a:lnTo>
                <a:lnTo>
                  <a:pt x="44740" y="29410"/>
                </a:lnTo>
                <a:lnTo>
                  <a:pt x="44740" y="29400"/>
                </a:lnTo>
                <a:lnTo>
                  <a:pt x="44740" y="29390"/>
                </a:lnTo>
                <a:lnTo>
                  <a:pt x="44730" y="29390"/>
                </a:lnTo>
                <a:lnTo>
                  <a:pt x="44730" y="29380"/>
                </a:lnTo>
                <a:lnTo>
                  <a:pt x="44730" y="29370"/>
                </a:lnTo>
                <a:lnTo>
                  <a:pt x="44730" y="29360"/>
                </a:lnTo>
                <a:lnTo>
                  <a:pt x="44730" y="29350"/>
                </a:lnTo>
                <a:lnTo>
                  <a:pt x="44730" y="29340"/>
                </a:lnTo>
                <a:lnTo>
                  <a:pt x="44730" y="29330"/>
                </a:lnTo>
                <a:lnTo>
                  <a:pt x="44720" y="29330"/>
                </a:lnTo>
                <a:lnTo>
                  <a:pt x="44720" y="29320"/>
                </a:lnTo>
                <a:lnTo>
                  <a:pt x="44710" y="29310"/>
                </a:lnTo>
                <a:lnTo>
                  <a:pt x="44710" y="29300"/>
                </a:lnTo>
                <a:lnTo>
                  <a:pt x="44700" y="29290"/>
                </a:lnTo>
                <a:lnTo>
                  <a:pt x="44690" y="29280"/>
                </a:lnTo>
                <a:lnTo>
                  <a:pt x="44680" y="29270"/>
                </a:lnTo>
                <a:lnTo>
                  <a:pt x="44670" y="29260"/>
                </a:lnTo>
                <a:lnTo>
                  <a:pt x="44670" y="29270"/>
                </a:lnTo>
                <a:lnTo>
                  <a:pt x="44660" y="29270"/>
                </a:lnTo>
                <a:lnTo>
                  <a:pt x="44650" y="29270"/>
                </a:lnTo>
                <a:lnTo>
                  <a:pt x="44640" y="29270"/>
                </a:lnTo>
                <a:lnTo>
                  <a:pt x="44630" y="29270"/>
                </a:lnTo>
                <a:lnTo>
                  <a:pt x="44620" y="29280"/>
                </a:lnTo>
                <a:lnTo>
                  <a:pt x="44610" y="29280"/>
                </a:lnTo>
                <a:lnTo>
                  <a:pt x="44600" y="29280"/>
                </a:lnTo>
                <a:lnTo>
                  <a:pt x="44590" y="29290"/>
                </a:lnTo>
                <a:lnTo>
                  <a:pt x="44580" y="29290"/>
                </a:lnTo>
                <a:lnTo>
                  <a:pt x="44580" y="29300"/>
                </a:lnTo>
                <a:lnTo>
                  <a:pt x="44570" y="29310"/>
                </a:lnTo>
                <a:lnTo>
                  <a:pt x="44560" y="29310"/>
                </a:lnTo>
                <a:lnTo>
                  <a:pt x="44550" y="29310"/>
                </a:lnTo>
                <a:lnTo>
                  <a:pt x="44550" y="29320"/>
                </a:lnTo>
                <a:lnTo>
                  <a:pt x="44540" y="29320"/>
                </a:lnTo>
                <a:lnTo>
                  <a:pt x="44530" y="29320"/>
                </a:lnTo>
                <a:lnTo>
                  <a:pt x="44520" y="29320"/>
                </a:lnTo>
                <a:lnTo>
                  <a:pt x="44510" y="29320"/>
                </a:lnTo>
                <a:lnTo>
                  <a:pt x="44500" y="29320"/>
                </a:lnTo>
                <a:lnTo>
                  <a:pt x="44490" y="29310"/>
                </a:lnTo>
                <a:lnTo>
                  <a:pt x="44480" y="29310"/>
                </a:lnTo>
                <a:lnTo>
                  <a:pt x="44480" y="29320"/>
                </a:lnTo>
                <a:lnTo>
                  <a:pt x="44470" y="29320"/>
                </a:lnTo>
                <a:lnTo>
                  <a:pt x="44460" y="29320"/>
                </a:lnTo>
                <a:lnTo>
                  <a:pt x="44460" y="29330"/>
                </a:lnTo>
                <a:lnTo>
                  <a:pt x="44450" y="29330"/>
                </a:lnTo>
                <a:lnTo>
                  <a:pt x="44440" y="29330"/>
                </a:lnTo>
                <a:lnTo>
                  <a:pt x="44430" y="29330"/>
                </a:lnTo>
                <a:lnTo>
                  <a:pt x="44420" y="29330"/>
                </a:lnTo>
                <a:lnTo>
                  <a:pt x="44420" y="29340"/>
                </a:lnTo>
                <a:lnTo>
                  <a:pt x="44420" y="29330"/>
                </a:lnTo>
                <a:lnTo>
                  <a:pt x="44410" y="29330"/>
                </a:lnTo>
                <a:lnTo>
                  <a:pt x="44400" y="29330"/>
                </a:lnTo>
                <a:lnTo>
                  <a:pt x="44390" y="29320"/>
                </a:lnTo>
                <a:lnTo>
                  <a:pt x="44390" y="29310"/>
                </a:lnTo>
                <a:lnTo>
                  <a:pt x="44380" y="29310"/>
                </a:lnTo>
                <a:lnTo>
                  <a:pt x="44370" y="29310"/>
                </a:lnTo>
                <a:lnTo>
                  <a:pt x="44360" y="29310"/>
                </a:lnTo>
                <a:lnTo>
                  <a:pt x="44350" y="29310"/>
                </a:lnTo>
                <a:lnTo>
                  <a:pt x="44340" y="29310"/>
                </a:lnTo>
                <a:lnTo>
                  <a:pt x="44340" y="29300"/>
                </a:lnTo>
                <a:lnTo>
                  <a:pt x="44330" y="29300"/>
                </a:lnTo>
                <a:lnTo>
                  <a:pt x="44320" y="29300"/>
                </a:lnTo>
                <a:lnTo>
                  <a:pt x="44310" y="29300"/>
                </a:lnTo>
                <a:lnTo>
                  <a:pt x="44300" y="29300"/>
                </a:lnTo>
                <a:lnTo>
                  <a:pt x="44290" y="29300"/>
                </a:lnTo>
                <a:lnTo>
                  <a:pt x="44280" y="29300"/>
                </a:lnTo>
                <a:lnTo>
                  <a:pt x="44280" y="29290"/>
                </a:lnTo>
                <a:lnTo>
                  <a:pt x="44270" y="29290"/>
                </a:lnTo>
                <a:lnTo>
                  <a:pt x="44260" y="29300"/>
                </a:lnTo>
                <a:lnTo>
                  <a:pt x="44250" y="29290"/>
                </a:lnTo>
                <a:lnTo>
                  <a:pt x="44240" y="29290"/>
                </a:lnTo>
                <a:lnTo>
                  <a:pt x="44240" y="29300"/>
                </a:lnTo>
                <a:lnTo>
                  <a:pt x="44230" y="29290"/>
                </a:lnTo>
                <a:lnTo>
                  <a:pt x="44220" y="29290"/>
                </a:lnTo>
                <a:lnTo>
                  <a:pt x="44210" y="29290"/>
                </a:lnTo>
                <a:lnTo>
                  <a:pt x="44210" y="29300"/>
                </a:lnTo>
                <a:lnTo>
                  <a:pt x="44200" y="29300"/>
                </a:lnTo>
                <a:lnTo>
                  <a:pt x="44190" y="29300"/>
                </a:lnTo>
                <a:lnTo>
                  <a:pt x="44190" y="29290"/>
                </a:lnTo>
                <a:lnTo>
                  <a:pt x="44180" y="29290"/>
                </a:lnTo>
                <a:lnTo>
                  <a:pt x="44180" y="29300"/>
                </a:lnTo>
                <a:lnTo>
                  <a:pt x="44170" y="29290"/>
                </a:lnTo>
                <a:lnTo>
                  <a:pt x="44160" y="29290"/>
                </a:lnTo>
                <a:lnTo>
                  <a:pt x="44160" y="29280"/>
                </a:lnTo>
                <a:lnTo>
                  <a:pt x="44150" y="29280"/>
                </a:lnTo>
                <a:lnTo>
                  <a:pt x="44140" y="29270"/>
                </a:lnTo>
                <a:lnTo>
                  <a:pt x="44130" y="29270"/>
                </a:lnTo>
                <a:lnTo>
                  <a:pt x="44120" y="29280"/>
                </a:lnTo>
                <a:lnTo>
                  <a:pt x="44120" y="29260"/>
                </a:lnTo>
                <a:lnTo>
                  <a:pt x="44120" y="29250"/>
                </a:lnTo>
                <a:lnTo>
                  <a:pt x="44130" y="29250"/>
                </a:lnTo>
                <a:lnTo>
                  <a:pt x="44140" y="29250"/>
                </a:lnTo>
                <a:lnTo>
                  <a:pt x="44150" y="29250"/>
                </a:lnTo>
                <a:lnTo>
                  <a:pt x="44140" y="29240"/>
                </a:lnTo>
                <a:lnTo>
                  <a:pt x="44150" y="29230"/>
                </a:lnTo>
                <a:lnTo>
                  <a:pt x="44140" y="29230"/>
                </a:lnTo>
                <a:lnTo>
                  <a:pt x="44130" y="29230"/>
                </a:lnTo>
                <a:lnTo>
                  <a:pt x="44120" y="29220"/>
                </a:lnTo>
                <a:lnTo>
                  <a:pt x="44110" y="29210"/>
                </a:lnTo>
                <a:lnTo>
                  <a:pt x="44110" y="29200"/>
                </a:lnTo>
                <a:lnTo>
                  <a:pt x="44110" y="29190"/>
                </a:lnTo>
                <a:lnTo>
                  <a:pt x="44110" y="29180"/>
                </a:lnTo>
                <a:lnTo>
                  <a:pt x="44110" y="29170"/>
                </a:lnTo>
                <a:lnTo>
                  <a:pt x="44110" y="29160"/>
                </a:lnTo>
                <a:lnTo>
                  <a:pt x="44100" y="29160"/>
                </a:lnTo>
                <a:lnTo>
                  <a:pt x="44080" y="29140"/>
                </a:lnTo>
                <a:lnTo>
                  <a:pt x="44080" y="29130"/>
                </a:lnTo>
                <a:lnTo>
                  <a:pt x="44070" y="29130"/>
                </a:lnTo>
                <a:lnTo>
                  <a:pt x="44070" y="29120"/>
                </a:lnTo>
                <a:lnTo>
                  <a:pt x="44070" y="29110"/>
                </a:lnTo>
                <a:lnTo>
                  <a:pt x="44070" y="29100"/>
                </a:lnTo>
                <a:lnTo>
                  <a:pt x="44060" y="29090"/>
                </a:lnTo>
                <a:lnTo>
                  <a:pt x="44060" y="29080"/>
                </a:lnTo>
                <a:lnTo>
                  <a:pt x="44060" y="29060"/>
                </a:lnTo>
                <a:lnTo>
                  <a:pt x="44050" y="29050"/>
                </a:lnTo>
                <a:lnTo>
                  <a:pt x="44050" y="29040"/>
                </a:lnTo>
                <a:lnTo>
                  <a:pt x="44050" y="29010"/>
                </a:lnTo>
                <a:lnTo>
                  <a:pt x="44050" y="29000"/>
                </a:lnTo>
                <a:lnTo>
                  <a:pt x="44050" y="28990"/>
                </a:lnTo>
                <a:lnTo>
                  <a:pt x="44040" y="28980"/>
                </a:lnTo>
                <a:lnTo>
                  <a:pt x="44040" y="28970"/>
                </a:lnTo>
                <a:lnTo>
                  <a:pt x="44030" y="28950"/>
                </a:lnTo>
                <a:lnTo>
                  <a:pt x="44030" y="28930"/>
                </a:lnTo>
                <a:lnTo>
                  <a:pt x="44030" y="28920"/>
                </a:lnTo>
                <a:lnTo>
                  <a:pt x="44030" y="28910"/>
                </a:lnTo>
                <a:lnTo>
                  <a:pt x="44030" y="28900"/>
                </a:lnTo>
                <a:lnTo>
                  <a:pt x="44040" y="28890"/>
                </a:lnTo>
                <a:lnTo>
                  <a:pt x="44050" y="28890"/>
                </a:lnTo>
                <a:lnTo>
                  <a:pt x="44060" y="28890"/>
                </a:lnTo>
                <a:lnTo>
                  <a:pt x="44070" y="28880"/>
                </a:lnTo>
                <a:lnTo>
                  <a:pt x="44080" y="28880"/>
                </a:lnTo>
                <a:lnTo>
                  <a:pt x="44100" y="28880"/>
                </a:lnTo>
                <a:lnTo>
                  <a:pt x="44110" y="28880"/>
                </a:lnTo>
                <a:lnTo>
                  <a:pt x="44120" y="28880"/>
                </a:lnTo>
                <a:lnTo>
                  <a:pt x="44130" y="28880"/>
                </a:lnTo>
                <a:lnTo>
                  <a:pt x="44140" y="28880"/>
                </a:lnTo>
                <a:lnTo>
                  <a:pt x="44150" y="28880"/>
                </a:lnTo>
                <a:lnTo>
                  <a:pt x="44150" y="28870"/>
                </a:lnTo>
                <a:lnTo>
                  <a:pt x="44160" y="28870"/>
                </a:lnTo>
                <a:lnTo>
                  <a:pt x="44160" y="28860"/>
                </a:lnTo>
                <a:lnTo>
                  <a:pt x="44170" y="28870"/>
                </a:lnTo>
                <a:lnTo>
                  <a:pt x="44170" y="28860"/>
                </a:lnTo>
                <a:lnTo>
                  <a:pt x="44180" y="28860"/>
                </a:lnTo>
                <a:lnTo>
                  <a:pt x="44170" y="28850"/>
                </a:lnTo>
                <a:lnTo>
                  <a:pt x="44160" y="28850"/>
                </a:lnTo>
                <a:lnTo>
                  <a:pt x="44150" y="28850"/>
                </a:lnTo>
                <a:lnTo>
                  <a:pt x="44150" y="28840"/>
                </a:lnTo>
                <a:lnTo>
                  <a:pt x="44130" y="28830"/>
                </a:lnTo>
                <a:lnTo>
                  <a:pt x="44090" y="28780"/>
                </a:lnTo>
                <a:lnTo>
                  <a:pt x="44080" y="28780"/>
                </a:lnTo>
                <a:lnTo>
                  <a:pt x="44070" y="28770"/>
                </a:lnTo>
                <a:lnTo>
                  <a:pt x="44060" y="28750"/>
                </a:lnTo>
                <a:lnTo>
                  <a:pt x="44050" y="28750"/>
                </a:lnTo>
                <a:lnTo>
                  <a:pt x="44050" y="28740"/>
                </a:lnTo>
                <a:lnTo>
                  <a:pt x="44020" y="28730"/>
                </a:lnTo>
                <a:lnTo>
                  <a:pt x="43960" y="28720"/>
                </a:lnTo>
                <a:lnTo>
                  <a:pt x="43930" y="28710"/>
                </a:lnTo>
                <a:lnTo>
                  <a:pt x="43920" y="28710"/>
                </a:lnTo>
                <a:lnTo>
                  <a:pt x="43890" y="28710"/>
                </a:lnTo>
                <a:lnTo>
                  <a:pt x="43870" y="28720"/>
                </a:lnTo>
                <a:lnTo>
                  <a:pt x="43850" y="28720"/>
                </a:lnTo>
                <a:lnTo>
                  <a:pt x="43830" y="28720"/>
                </a:lnTo>
                <a:lnTo>
                  <a:pt x="43810" y="28720"/>
                </a:lnTo>
                <a:lnTo>
                  <a:pt x="43800" y="28720"/>
                </a:lnTo>
                <a:lnTo>
                  <a:pt x="43810" y="28720"/>
                </a:lnTo>
                <a:lnTo>
                  <a:pt x="43810" y="28710"/>
                </a:lnTo>
                <a:lnTo>
                  <a:pt x="43810" y="28700"/>
                </a:lnTo>
                <a:lnTo>
                  <a:pt x="43820" y="28700"/>
                </a:lnTo>
                <a:lnTo>
                  <a:pt x="43820" y="28690"/>
                </a:lnTo>
                <a:lnTo>
                  <a:pt x="43830" y="28680"/>
                </a:lnTo>
                <a:lnTo>
                  <a:pt x="43830" y="28670"/>
                </a:lnTo>
                <a:lnTo>
                  <a:pt x="43840" y="28670"/>
                </a:lnTo>
                <a:lnTo>
                  <a:pt x="43840" y="28660"/>
                </a:lnTo>
                <a:lnTo>
                  <a:pt x="43850" y="28660"/>
                </a:lnTo>
                <a:lnTo>
                  <a:pt x="43860" y="28660"/>
                </a:lnTo>
                <a:lnTo>
                  <a:pt x="43870" y="28660"/>
                </a:lnTo>
                <a:lnTo>
                  <a:pt x="43880" y="28670"/>
                </a:lnTo>
                <a:lnTo>
                  <a:pt x="43890" y="28660"/>
                </a:lnTo>
                <a:lnTo>
                  <a:pt x="43900" y="28660"/>
                </a:lnTo>
                <a:lnTo>
                  <a:pt x="43910" y="28660"/>
                </a:lnTo>
                <a:lnTo>
                  <a:pt x="43910" y="28650"/>
                </a:lnTo>
                <a:lnTo>
                  <a:pt x="43920" y="28650"/>
                </a:lnTo>
                <a:lnTo>
                  <a:pt x="43930" y="28660"/>
                </a:lnTo>
                <a:lnTo>
                  <a:pt x="43940" y="28660"/>
                </a:lnTo>
                <a:lnTo>
                  <a:pt x="43940" y="28650"/>
                </a:lnTo>
                <a:lnTo>
                  <a:pt x="43930" y="28650"/>
                </a:lnTo>
                <a:lnTo>
                  <a:pt x="43930" y="28640"/>
                </a:lnTo>
                <a:lnTo>
                  <a:pt x="43940" y="28640"/>
                </a:lnTo>
                <a:lnTo>
                  <a:pt x="43940" y="28630"/>
                </a:lnTo>
                <a:lnTo>
                  <a:pt x="43950" y="28630"/>
                </a:lnTo>
                <a:lnTo>
                  <a:pt x="43960" y="28620"/>
                </a:lnTo>
                <a:lnTo>
                  <a:pt x="43960" y="28610"/>
                </a:lnTo>
                <a:lnTo>
                  <a:pt x="43960" y="28600"/>
                </a:lnTo>
                <a:lnTo>
                  <a:pt x="43970" y="28600"/>
                </a:lnTo>
                <a:lnTo>
                  <a:pt x="43970" y="28590"/>
                </a:lnTo>
                <a:lnTo>
                  <a:pt x="43980" y="28600"/>
                </a:lnTo>
                <a:lnTo>
                  <a:pt x="43990" y="28600"/>
                </a:lnTo>
                <a:lnTo>
                  <a:pt x="43990" y="28590"/>
                </a:lnTo>
                <a:lnTo>
                  <a:pt x="44000" y="28590"/>
                </a:lnTo>
                <a:lnTo>
                  <a:pt x="44010" y="28590"/>
                </a:lnTo>
                <a:lnTo>
                  <a:pt x="44020" y="28590"/>
                </a:lnTo>
                <a:lnTo>
                  <a:pt x="44030" y="28580"/>
                </a:lnTo>
                <a:lnTo>
                  <a:pt x="44040" y="28580"/>
                </a:lnTo>
                <a:lnTo>
                  <a:pt x="44050" y="28580"/>
                </a:lnTo>
                <a:lnTo>
                  <a:pt x="44060" y="28570"/>
                </a:lnTo>
                <a:lnTo>
                  <a:pt x="44060" y="28560"/>
                </a:lnTo>
                <a:lnTo>
                  <a:pt x="44070" y="28550"/>
                </a:lnTo>
                <a:lnTo>
                  <a:pt x="44070" y="28540"/>
                </a:lnTo>
                <a:lnTo>
                  <a:pt x="44080" y="28540"/>
                </a:lnTo>
                <a:lnTo>
                  <a:pt x="44090" y="28530"/>
                </a:lnTo>
                <a:lnTo>
                  <a:pt x="44090" y="28520"/>
                </a:lnTo>
                <a:lnTo>
                  <a:pt x="44100" y="28520"/>
                </a:lnTo>
                <a:lnTo>
                  <a:pt x="44110" y="28520"/>
                </a:lnTo>
                <a:lnTo>
                  <a:pt x="44120" y="28520"/>
                </a:lnTo>
                <a:lnTo>
                  <a:pt x="44130" y="28520"/>
                </a:lnTo>
                <a:lnTo>
                  <a:pt x="44140" y="28510"/>
                </a:lnTo>
                <a:lnTo>
                  <a:pt x="44140" y="28500"/>
                </a:lnTo>
                <a:lnTo>
                  <a:pt x="44150" y="28500"/>
                </a:lnTo>
                <a:lnTo>
                  <a:pt x="44160" y="28500"/>
                </a:lnTo>
                <a:lnTo>
                  <a:pt x="44160" y="28490"/>
                </a:lnTo>
                <a:lnTo>
                  <a:pt x="44170" y="28490"/>
                </a:lnTo>
                <a:lnTo>
                  <a:pt x="44170" y="28480"/>
                </a:lnTo>
                <a:lnTo>
                  <a:pt x="44170" y="28470"/>
                </a:lnTo>
                <a:lnTo>
                  <a:pt x="44170" y="28460"/>
                </a:lnTo>
                <a:lnTo>
                  <a:pt x="44180" y="28460"/>
                </a:lnTo>
                <a:lnTo>
                  <a:pt x="44180" y="28470"/>
                </a:lnTo>
                <a:lnTo>
                  <a:pt x="44190" y="28470"/>
                </a:lnTo>
                <a:lnTo>
                  <a:pt x="44200" y="28470"/>
                </a:lnTo>
                <a:lnTo>
                  <a:pt x="44200" y="28480"/>
                </a:lnTo>
                <a:lnTo>
                  <a:pt x="44200" y="28470"/>
                </a:lnTo>
                <a:lnTo>
                  <a:pt x="44210" y="28470"/>
                </a:lnTo>
                <a:lnTo>
                  <a:pt x="44210" y="28480"/>
                </a:lnTo>
                <a:lnTo>
                  <a:pt x="44220" y="28470"/>
                </a:lnTo>
                <a:lnTo>
                  <a:pt x="44230" y="28470"/>
                </a:lnTo>
                <a:lnTo>
                  <a:pt x="44240" y="28470"/>
                </a:lnTo>
                <a:lnTo>
                  <a:pt x="44250" y="28470"/>
                </a:lnTo>
                <a:lnTo>
                  <a:pt x="44250" y="28460"/>
                </a:lnTo>
                <a:lnTo>
                  <a:pt x="44260" y="28460"/>
                </a:lnTo>
                <a:lnTo>
                  <a:pt x="44260" y="28450"/>
                </a:lnTo>
                <a:lnTo>
                  <a:pt x="44270" y="28450"/>
                </a:lnTo>
                <a:lnTo>
                  <a:pt x="44280" y="28440"/>
                </a:lnTo>
                <a:lnTo>
                  <a:pt x="44280" y="28430"/>
                </a:lnTo>
                <a:lnTo>
                  <a:pt x="44290" y="28420"/>
                </a:lnTo>
                <a:lnTo>
                  <a:pt x="44300" y="28420"/>
                </a:lnTo>
                <a:lnTo>
                  <a:pt x="44300" y="28410"/>
                </a:lnTo>
                <a:lnTo>
                  <a:pt x="44310" y="28420"/>
                </a:lnTo>
                <a:lnTo>
                  <a:pt x="44320" y="28420"/>
                </a:lnTo>
                <a:lnTo>
                  <a:pt x="44320" y="28430"/>
                </a:lnTo>
                <a:lnTo>
                  <a:pt x="44330" y="28430"/>
                </a:lnTo>
                <a:lnTo>
                  <a:pt x="44340" y="28440"/>
                </a:lnTo>
                <a:lnTo>
                  <a:pt x="44350" y="28440"/>
                </a:lnTo>
                <a:lnTo>
                  <a:pt x="44360" y="28440"/>
                </a:lnTo>
                <a:lnTo>
                  <a:pt x="44360" y="28450"/>
                </a:lnTo>
                <a:lnTo>
                  <a:pt x="44370" y="28460"/>
                </a:lnTo>
                <a:lnTo>
                  <a:pt x="44370" y="28470"/>
                </a:lnTo>
                <a:lnTo>
                  <a:pt x="44380" y="28470"/>
                </a:lnTo>
                <a:lnTo>
                  <a:pt x="44380" y="28480"/>
                </a:lnTo>
                <a:lnTo>
                  <a:pt x="44380" y="28490"/>
                </a:lnTo>
                <a:lnTo>
                  <a:pt x="44380" y="28500"/>
                </a:lnTo>
                <a:lnTo>
                  <a:pt x="44390" y="28510"/>
                </a:lnTo>
                <a:lnTo>
                  <a:pt x="44390" y="28520"/>
                </a:lnTo>
                <a:lnTo>
                  <a:pt x="44400" y="28510"/>
                </a:lnTo>
                <a:lnTo>
                  <a:pt x="44410" y="28510"/>
                </a:lnTo>
                <a:lnTo>
                  <a:pt x="44420" y="28520"/>
                </a:lnTo>
                <a:lnTo>
                  <a:pt x="44430" y="28520"/>
                </a:lnTo>
                <a:lnTo>
                  <a:pt x="44440" y="28520"/>
                </a:lnTo>
                <a:lnTo>
                  <a:pt x="44450" y="28530"/>
                </a:lnTo>
                <a:lnTo>
                  <a:pt x="44450" y="28540"/>
                </a:lnTo>
                <a:lnTo>
                  <a:pt x="44450" y="28550"/>
                </a:lnTo>
                <a:lnTo>
                  <a:pt x="44460" y="28550"/>
                </a:lnTo>
                <a:lnTo>
                  <a:pt x="44470" y="28550"/>
                </a:lnTo>
                <a:lnTo>
                  <a:pt x="44480" y="28560"/>
                </a:lnTo>
                <a:lnTo>
                  <a:pt x="44490" y="28560"/>
                </a:lnTo>
                <a:lnTo>
                  <a:pt x="44490" y="28570"/>
                </a:lnTo>
                <a:lnTo>
                  <a:pt x="44500" y="28570"/>
                </a:lnTo>
                <a:lnTo>
                  <a:pt x="44510" y="28580"/>
                </a:lnTo>
                <a:lnTo>
                  <a:pt x="44520" y="28580"/>
                </a:lnTo>
                <a:lnTo>
                  <a:pt x="44530" y="28580"/>
                </a:lnTo>
                <a:lnTo>
                  <a:pt x="44530" y="28570"/>
                </a:lnTo>
                <a:lnTo>
                  <a:pt x="44540" y="28570"/>
                </a:lnTo>
                <a:lnTo>
                  <a:pt x="44550" y="28570"/>
                </a:lnTo>
                <a:lnTo>
                  <a:pt x="44560" y="28560"/>
                </a:lnTo>
                <a:lnTo>
                  <a:pt x="44570" y="28560"/>
                </a:lnTo>
                <a:lnTo>
                  <a:pt x="44580" y="28560"/>
                </a:lnTo>
                <a:lnTo>
                  <a:pt x="44590" y="28550"/>
                </a:lnTo>
                <a:lnTo>
                  <a:pt x="44600" y="28550"/>
                </a:lnTo>
                <a:lnTo>
                  <a:pt x="44610" y="28550"/>
                </a:lnTo>
                <a:lnTo>
                  <a:pt x="44600" y="28520"/>
                </a:lnTo>
                <a:lnTo>
                  <a:pt x="44580" y="28470"/>
                </a:lnTo>
                <a:lnTo>
                  <a:pt x="44580" y="28450"/>
                </a:lnTo>
                <a:lnTo>
                  <a:pt x="44570" y="28430"/>
                </a:lnTo>
                <a:lnTo>
                  <a:pt x="44560" y="28410"/>
                </a:lnTo>
                <a:lnTo>
                  <a:pt x="44560" y="28400"/>
                </a:lnTo>
                <a:lnTo>
                  <a:pt x="44560" y="28390"/>
                </a:lnTo>
                <a:lnTo>
                  <a:pt x="44550" y="28350"/>
                </a:lnTo>
                <a:lnTo>
                  <a:pt x="44550" y="28340"/>
                </a:lnTo>
                <a:lnTo>
                  <a:pt x="44540" y="28250"/>
                </a:lnTo>
                <a:lnTo>
                  <a:pt x="44540" y="28240"/>
                </a:lnTo>
                <a:lnTo>
                  <a:pt x="44540" y="28190"/>
                </a:lnTo>
                <a:lnTo>
                  <a:pt x="44540" y="28180"/>
                </a:lnTo>
                <a:lnTo>
                  <a:pt x="44540" y="28150"/>
                </a:lnTo>
                <a:lnTo>
                  <a:pt x="44540" y="28110"/>
                </a:lnTo>
                <a:lnTo>
                  <a:pt x="44540" y="28090"/>
                </a:lnTo>
                <a:lnTo>
                  <a:pt x="44530" y="28080"/>
                </a:lnTo>
                <a:lnTo>
                  <a:pt x="44530" y="28070"/>
                </a:lnTo>
                <a:lnTo>
                  <a:pt x="44530" y="28060"/>
                </a:lnTo>
                <a:lnTo>
                  <a:pt x="44530" y="28050"/>
                </a:lnTo>
                <a:lnTo>
                  <a:pt x="44530" y="28040"/>
                </a:lnTo>
                <a:lnTo>
                  <a:pt x="44500" y="27990"/>
                </a:lnTo>
                <a:lnTo>
                  <a:pt x="44460" y="27930"/>
                </a:lnTo>
                <a:lnTo>
                  <a:pt x="44460" y="27910"/>
                </a:lnTo>
                <a:lnTo>
                  <a:pt x="44450" y="27890"/>
                </a:lnTo>
                <a:lnTo>
                  <a:pt x="44360" y="27640"/>
                </a:lnTo>
                <a:lnTo>
                  <a:pt x="44360" y="27630"/>
                </a:lnTo>
                <a:lnTo>
                  <a:pt x="44380" y="27630"/>
                </a:lnTo>
                <a:lnTo>
                  <a:pt x="44400" y="27620"/>
                </a:lnTo>
                <a:lnTo>
                  <a:pt x="44410" y="27620"/>
                </a:lnTo>
                <a:lnTo>
                  <a:pt x="44410" y="27610"/>
                </a:lnTo>
                <a:lnTo>
                  <a:pt x="44410" y="27600"/>
                </a:lnTo>
                <a:lnTo>
                  <a:pt x="44410" y="27590"/>
                </a:lnTo>
                <a:lnTo>
                  <a:pt x="44420" y="27590"/>
                </a:lnTo>
                <a:lnTo>
                  <a:pt x="44420" y="27580"/>
                </a:lnTo>
                <a:lnTo>
                  <a:pt x="44420" y="27570"/>
                </a:lnTo>
                <a:lnTo>
                  <a:pt x="44430" y="27550"/>
                </a:lnTo>
                <a:lnTo>
                  <a:pt x="44450" y="27510"/>
                </a:lnTo>
                <a:lnTo>
                  <a:pt x="44460" y="27490"/>
                </a:lnTo>
                <a:lnTo>
                  <a:pt x="44490" y="27450"/>
                </a:lnTo>
                <a:lnTo>
                  <a:pt x="44510" y="27430"/>
                </a:lnTo>
                <a:lnTo>
                  <a:pt x="44570" y="27360"/>
                </a:lnTo>
                <a:lnTo>
                  <a:pt x="44570" y="27350"/>
                </a:lnTo>
                <a:lnTo>
                  <a:pt x="44570" y="27330"/>
                </a:lnTo>
                <a:lnTo>
                  <a:pt x="44560" y="27320"/>
                </a:lnTo>
                <a:lnTo>
                  <a:pt x="44550" y="27300"/>
                </a:lnTo>
                <a:lnTo>
                  <a:pt x="44540" y="27280"/>
                </a:lnTo>
                <a:lnTo>
                  <a:pt x="44540" y="27270"/>
                </a:lnTo>
                <a:lnTo>
                  <a:pt x="44530" y="27260"/>
                </a:lnTo>
                <a:lnTo>
                  <a:pt x="44530" y="27240"/>
                </a:lnTo>
                <a:lnTo>
                  <a:pt x="44520" y="27240"/>
                </a:lnTo>
                <a:lnTo>
                  <a:pt x="44520" y="27230"/>
                </a:lnTo>
                <a:lnTo>
                  <a:pt x="44520" y="27220"/>
                </a:lnTo>
                <a:lnTo>
                  <a:pt x="44520" y="27200"/>
                </a:lnTo>
                <a:lnTo>
                  <a:pt x="44520" y="27190"/>
                </a:lnTo>
                <a:lnTo>
                  <a:pt x="44520" y="27180"/>
                </a:lnTo>
                <a:lnTo>
                  <a:pt x="44520" y="27170"/>
                </a:lnTo>
                <a:lnTo>
                  <a:pt x="44510" y="27160"/>
                </a:lnTo>
                <a:lnTo>
                  <a:pt x="44510" y="27150"/>
                </a:lnTo>
                <a:lnTo>
                  <a:pt x="44510" y="27140"/>
                </a:lnTo>
                <a:lnTo>
                  <a:pt x="44500" y="27130"/>
                </a:lnTo>
                <a:lnTo>
                  <a:pt x="44500" y="27120"/>
                </a:lnTo>
                <a:lnTo>
                  <a:pt x="44490" y="27110"/>
                </a:lnTo>
                <a:lnTo>
                  <a:pt x="44490" y="27100"/>
                </a:lnTo>
                <a:lnTo>
                  <a:pt x="44480" y="27100"/>
                </a:lnTo>
                <a:lnTo>
                  <a:pt x="44470" y="27090"/>
                </a:lnTo>
                <a:lnTo>
                  <a:pt x="44460" y="27090"/>
                </a:lnTo>
                <a:lnTo>
                  <a:pt x="44460" y="27080"/>
                </a:lnTo>
                <a:lnTo>
                  <a:pt x="44470" y="27060"/>
                </a:lnTo>
                <a:lnTo>
                  <a:pt x="44480" y="27050"/>
                </a:lnTo>
                <a:lnTo>
                  <a:pt x="44490" y="27040"/>
                </a:lnTo>
                <a:lnTo>
                  <a:pt x="44500" y="27030"/>
                </a:lnTo>
                <a:lnTo>
                  <a:pt x="44510" y="27020"/>
                </a:lnTo>
                <a:lnTo>
                  <a:pt x="44510" y="27010"/>
                </a:lnTo>
                <a:lnTo>
                  <a:pt x="44520" y="27010"/>
                </a:lnTo>
                <a:lnTo>
                  <a:pt x="44530" y="27000"/>
                </a:lnTo>
                <a:lnTo>
                  <a:pt x="44540" y="26990"/>
                </a:lnTo>
                <a:lnTo>
                  <a:pt x="44540" y="26980"/>
                </a:lnTo>
                <a:lnTo>
                  <a:pt x="44550" y="26970"/>
                </a:lnTo>
                <a:lnTo>
                  <a:pt x="44560" y="26970"/>
                </a:lnTo>
                <a:lnTo>
                  <a:pt x="44560" y="26950"/>
                </a:lnTo>
                <a:lnTo>
                  <a:pt x="44570" y="26950"/>
                </a:lnTo>
                <a:lnTo>
                  <a:pt x="44570" y="26940"/>
                </a:lnTo>
                <a:lnTo>
                  <a:pt x="44580" y="26940"/>
                </a:lnTo>
                <a:lnTo>
                  <a:pt x="44590" y="26940"/>
                </a:lnTo>
                <a:lnTo>
                  <a:pt x="44570" y="26930"/>
                </a:lnTo>
                <a:lnTo>
                  <a:pt x="44530" y="26870"/>
                </a:lnTo>
                <a:lnTo>
                  <a:pt x="44400" y="26730"/>
                </a:lnTo>
                <a:lnTo>
                  <a:pt x="44390" y="26720"/>
                </a:lnTo>
                <a:lnTo>
                  <a:pt x="44370" y="26700"/>
                </a:lnTo>
                <a:lnTo>
                  <a:pt x="44370" y="26690"/>
                </a:lnTo>
                <a:lnTo>
                  <a:pt x="44400" y="26690"/>
                </a:lnTo>
                <a:lnTo>
                  <a:pt x="44420" y="26690"/>
                </a:lnTo>
                <a:lnTo>
                  <a:pt x="44430" y="26690"/>
                </a:lnTo>
                <a:lnTo>
                  <a:pt x="44440" y="26690"/>
                </a:lnTo>
                <a:lnTo>
                  <a:pt x="44440" y="26700"/>
                </a:lnTo>
                <a:lnTo>
                  <a:pt x="44440" y="26710"/>
                </a:lnTo>
                <a:lnTo>
                  <a:pt x="44450" y="26710"/>
                </a:lnTo>
                <a:lnTo>
                  <a:pt x="44460" y="26710"/>
                </a:lnTo>
                <a:lnTo>
                  <a:pt x="44460" y="2670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80" y="26710"/>
                </a:lnTo>
                <a:lnTo>
                  <a:pt x="44490" y="26710"/>
                </a:lnTo>
                <a:lnTo>
                  <a:pt x="44490" y="26700"/>
                </a:lnTo>
                <a:lnTo>
                  <a:pt x="44500" y="26700"/>
                </a:lnTo>
                <a:lnTo>
                  <a:pt x="44500" y="26690"/>
                </a:lnTo>
                <a:lnTo>
                  <a:pt x="44510" y="26690"/>
                </a:lnTo>
                <a:lnTo>
                  <a:pt x="44520" y="26690"/>
                </a:lnTo>
                <a:lnTo>
                  <a:pt x="44520" y="26680"/>
                </a:lnTo>
                <a:lnTo>
                  <a:pt x="44530" y="26680"/>
                </a:lnTo>
                <a:lnTo>
                  <a:pt x="44540" y="26680"/>
                </a:lnTo>
                <a:lnTo>
                  <a:pt x="44550" y="26680"/>
                </a:lnTo>
                <a:lnTo>
                  <a:pt x="44540" y="26670"/>
                </a:lnTo>
                <a:lnTo>
                  <a:pt x="44550" y="26670"/>
                </a:lnTo>
                <a:lnTo>
                  <a:pt x="44560" y="26670"/>
                </a:lnTo>
                <a:lnTo>
                  <a:pt x="44560" y="26660"/>
                </a:lnTo>
                <a:lnTo>
                  <a:pt x="44560" y="26670"/>
                </a:lnTo>
                <a:lnTo>
                  <a:pt x="44570" y="26670"/>
                </a:lnTo>
                <a:lnTo>
                  <a:pt x="44570" y="26660"/>
                </a:lnTo>
                <a:lnTo>
                  <a:pt x="44580" y="26660"/>
                </a:lnTo>
                <a:lnTo>
                  <a:pt x="44580" y="26650"/>
                </a:lnTo>
                <a:lnTo>
                  <a:pt x="44590" y="26650"/>
                </a:lnTo>
                <a:lnTo>
                  <a:pt x="44590" y="26640"/>
                </a:lnTo>
                <a:lnTo>
                  <a:pt x="44600" y="26640"/>
                </a:lnTo>
                <a:lnTo>
                  <a:pt x="44610" y="26630"/>
                </a:lnTo>
                <a:lnTo>
                  <a:pt x="44610" y="26620"/>
                </a:lnTo>
                <a:lnTo>
                  <a:pt x="44610" y="26610"/>
                </a:lnTo>
                <a:lnTo>
                  <a:pt x="44610" y="26600"/>
                </a:lnTo>
                <a:lnTo>
                  <a:pt x="44610" y="26570"/>
                </a:lnTo>
                <a:lnTo>
                  <a:pt x="44630" y="26550"/>
                </a:lnTo>
                <a:lnTo>
                  <a:pt x="44650" y="26520"/>
                </a:lnTo>
                <a:lnTo>
                  <a:pt x="44670" y="26500"/>
                </a:lnTo>
                <a:lnTo>
                  <a:pt x="44690" y="26480"/>
                </a:lnTo>
                <a:lnTo>
                  <a:pt x="44680" y="26480"/>
                </a:lnTo>
                <a:lnTo>
                  <a:pt x="44680" y="26490"/>
                </a:lnTo>
                <a:lnTo>
                  <a:pt x="44680" y="26480"/>
                </a:lnTo>
                <a:lnTo>
                  <a:pt x="44670" y="26480"/>
                </a:lnTo>
                <a:lnTo>
                  <a:pt x="44660" y="26480"/>
                </a:lnTo>
                <a:lnTo>
                  <a:pt x="44650" y="26480"/>
                </a:lnTo>
                <a:lnTo>
                  <a:pt x="44640" y="26490"/>
                </a:lnTo>
                <a:lnTo>
                  <a:pt x="44630" y="26490"/>
                </a:lnTo>
                <a:lnTo>
                  <a:pt x="44620" y="26490"/>
                </a:lnTo>
                <a:lnTo>
                  <a:pt x="44610" y="26490"/>
                </a:lnTo>
                <a:lnTo>
                  <a:pt x="44610" y="26500"/>
                </a:lnTo>
                <a:lnTo>
                  <a:pt x="44600" y="26500"/>
                </a:lnTo>
                <a:lnTo>
                  <a:pt x="44600" y="26510"/>
                </a:lnTo>
                <a:lnTo>
                  <a:pt x="44590" y="26510"/>
                </a:lnTo>
                <a:lnTo>
                  <a:pt x="44580" y="26510"/>
                </a:lnTo>
                <a:lnTo>
                  <a:pt x="44570" y="26510"/>
                </a:lnTo>
                <a:lnTo>
                  <a:pt x="44560" y="26510"/>
                </a:lnTo>
                <a:lnTo>
                  <a:pt x="44550" y="26510"/>
                </a:lnTo>
                <a:lnTo>
                  <a:pt x="44550" y="26520"/>
                </a:lnTo>
                <a:lnTo>
                  <a:pt x="44540" y="26520"/>
                </a:lnTo>
                <a:lnTo>
                  <a:pt x="44530" y="26520"/>
                </a:lnTo>
                <a:lnTo>
                  <a:pt x="44530" y="26510"/>
                </a:lnTo>
                <a:lnTo>
                  <a:pt x="44520" y="26510"/>
                </a:lnTo>
                <a:lnTo>
                  <a:pt x="44520" y="26520"/>
                </a:lnTo>
                <a:lnTo>
                  <a:pt x="44510" y="26520"/>
                </a:lnTo>
                <a:lnTo>
                  <a:pt x="44510" y="26510"/>
                </a:lnTo>
                <a:lnTo>
                  <a:pt x="44500" y="26510"/>
                </a:lnTo>
                <a:lnTo>
                  <a:pt x="44500" y="26520"/>
                </a:lnTo>
                <a:lnTo>
                  <a:pt x="44500" y="26510"/>
                </a:lnTo>
                <a:lnTo>
                  <a:pt x="44490" y="26510"/>
                </a:lnTo>
                <a:lnTo>
                  <a:pt x="44490" y="26500"/>
                </a:lnTo>
                <a:lnTo>
                  <a:pt x="44480" y="26500"/>
                </a:lnTo>
                <a:lnTo>
                  <a:pt x="44480" y="26490"/>
                </a:lnTo>
                <a:lnTo>
                  <a:pt x="44470" y="26490"/>
                </a:lnTo>
                <a:lnTo>
                  <a:pt x="44460" y="26490"/>
                </a:lnTo>
                <a:lnTo>
                  <a:pt x="44450" y="26490"/>
                </a:lnTo>
                <a:lnTo>
                  <a:pt x="44440" y="26490"/>
                </a:lnTo>
                <a:lnTo>
                  <a:pt x="44440" y="26480"/>
                </a:lnTo>
                <a:lnTo>
                  <a:pt x="44450" y="26480"/>
                </a:lnTo>
                <a:lnTo>
                  <a:pt x="44460" y="26480"/>
                </a:lnTo>
                <a:lnTo>
                  <a:pt x="44460" y="26470"/>
                </a:lnTo>
                <a:lnTo>
                  <a:pt x="44470" y="26470"/>
                </a:lnTo>
                <a:lnTo>
                  <a:pt x="44470" y="26460"/>
                </a:lnTo>
                <a:lnTo>
                  <a:pt x="44480" y="26460"/>
                </a:lnTo>
                <a:lnTo>
                  <a:pt x="44480" y="26450"/>
                </a:lnTo>
                <a:lnTo>
                  <a:pt x="44490" y="26450"/>
                </a:lnTo>
                <a:lnTo>
                  <a:pt x="44490" y="26440"/>
                </a:lnTo>
                <a:lnTo>
                  <a:pt x="44490" y="26430"/>
                </a:lnTo>
                <a:lnTo>
                  <a:pt x="44500" y="26430"/>
                </a:lnTo>
                <a:lnTo>
                  <a:pt x="44510" y="26420"/>
                </a:lnTo>
                <a:lnTo>
                  <a:pt x="44510" y="26410"/>
                </a:lnTo>
                <a:lnTo>
                  <a:pt x="44510" y="26400"/>
                </a:lnTo>
                <a:lnTo>
                  <a:pt x="44520" y="26400"/>
                </a:lnTo>
                <a:lnTo>
                  <a:pt x="44520" y="26390"/>
                </a:lnTo>
                <a:lnTo>
                  <a:pt x="44520" y="26380"/>
                </a:lnTo>
                <a:lnTo>
                  <a:pt x="44530" y="26380"/>
                </a:lnTo>
                <a:lnTo>
                  <a:pt x="44530" y="26370"/>
                </a:lnTo>
                <a:lnTo>
                  <a:pt x="44540" y="26370"/>
                </a:lnTo>
                <a:lnTo>
                  <a:pt x="44540" y="26360"/>
                </a:lnTo>
                <a:lnTo>
                  <a:pt x="44540" y="26350"/>
                </a:lnTo>
                <a:lnTo>
                  <a:pt x="44550" y="26350"/>
                </a:lnTo>
                <a:lnTo>
                  <a:pt x="44550" y="26340"/>
                </a:lnTo>
                <a:lnTo>
                  <a:pt x="44560" y="26340"/>
                </a:lnTo>
                <a:lnTo>
                  <a:pt x="44560" y="26330"/>
                </a:lnTo>
                <a:lnTo>
                  <a:pt x="44560" y="26320"/>
                </a:lnTo>
                <a:lnTo>
                  <a:pt x="44560" y="26310"/>
                </a:lnTo>
                <a:lnTo>
                  <a:pt x="44560" y="26300"/>
                </a:lnTo>
                <a:lnTo>
                  <a:pt x="44560" y="26290"/>
                </a:lnTo>
                <a:lnTo>
                  <a:pt x="44570" y="26290"/>
                </a:lnTo>
                <a:lnTo>
                  <a:pt x="44580" y="26290"/>
                </a:lnTo>
                <a:lnTo>
                  <a:pt x="44580" y="26280"/>
                </a:lnTo>
                <a:lnTo>
                  <a:pt x="44580" y="26270"/>
                </a:lnTo>
                <a:lnTo>
                  <a:pt x="44580" y="26260"/>
                </a:lnTo>
                <a:lnTo>
                  <a:pt x="44590" y="26250"/>
                </a:lnTo>
                <a:lnTo>
                  <a:pt x="44600" y="26240"/>
                </a:lnTo>
                <a:lnTo>
                  <a:pt x="44600" y="26230"/>
                </a:lnTo>
                <a:lnTo>
                  <a:pt x="44600" y="26220"/>
                </a:lnTo>
                <a:lnTo>
                  <a:pt x="44600" y="26200"/>
                </a:lnTo>
                <a:lnTo>
                  <a:pt x="44610" y="26190"/>
                </a:lnTo>
                <a:lnTo>
                  <a:pt x="44620" y="26190"/>
                </a:lnTo>
                <a:lnTo>
                  <a:pt x="44630" y="26180"/>
                </a:lnTo>
                <a:lnTo>
                  <a:pt x="44640" y="26170"/>
                </a:lnTo>
                <a:lnTo>
                  <a:pt x="44670" y="26130"/>
                </a:lnTo>
                <a:lnTo>
                  <a:pt x="44670" y="26100"/>
                </a:lnTo>
                <a:lnTo>
                  <a:pt x="44670" y="26080"/>
                </a:lnTo>
                <a:lnTo>
                  <a:pt x="44670" y="26070"/>
                </a:lnTo>
                <a:lnTo>
                  <a:pt x="44680" y="26060"/>
                </a:lnTo>
                <a:lnTo>
                  <a:pt x="44680" y="26050"/>
                </a:lnTo>
                <a:lnTo>
                  <a:pt x="44690" y="26050"/>
                </a:lnTo>
                <a:lnTo>
                  <a:pt x="44700" y="26050"/>
                </a:lnTo>
                <a:lnTo>
                  <a:pt x="44710" y="26040"/>
                </a:lnTo>
                <a:lnTo>
                  <a:pt x="44720" y="26040"/>
                </a:lnTo>
                <a:lnTo>
                  <a:pt x="44720" y="26030"/>
                </a:lnTo>
                <a:lnTo>
                  <a:pt x="44710" y="26030"/>
                </a:lnTo>
                <a:lnTo>
                  <a:pt x="44710" y="26020"/>
                </a:lnTo>
                <a:lnTo>
                  <a:pt x="44710" y="26010"/>
                </a:lnTo>
                <a:lnTo>
                  <a:pt x="44720" y="26010"/>
                </a:lnTo>
                <a:lnTo>
                  <a:pt x="44720" y="26000"/>
                </a:lnTo>
                <a:lnTo>
                  <a:pt x="44710" y="25990"/>
                </a:lnTo>
                <a:lnTo>
                  <a:pt x="44710" y="25980"/>
                </a:lnTo>
                <a:lnTo>
                  <a:pt x="44720" y="25960"/>
                </a:lnTo>
                <a:lnTo>
                  <a:pt x="44730" y="25950"/>
                </a:lnTo>
                <a:lnTo>
                  <a:pt x="44740" y="25940"/>
                </a:lnTo>
                <a:lnTo>
                  <a:pt x="44740" y="25920"/>
                </a:lnTo>
                <a:lnTo>
                  <a:pt x="44750" y="25910"/>
                </a:lnTo>
                <a:lnTo>
                  <a:pt x="44760" y="25910"/>
                </a:lnTo>
                <a:lnTo>
                  <a:pt x="44770" y="25910"/>
                </a:lnTo>
                <a:lnTo>
                  <a:pt x="44780" y="25910"/>
                </a:lnTo>
                <a:lnTo>
                  <a:pt x="44770" y="25900"/>
                </a:lnTo>
                <a:lnTo>
                  <a:pt x="44770" y="25880"/>
                </a:lnTo>
                <a:lnTo>
                  <a:pt x="44780" y="25870"/>
                </a:lnTo>
                <a:lnTo>
                  <a:pt x="44790" y="25870"/>
                </a:lnTo>
                <a:lnTo>
                  <a:pt x="44800" y="25850"/>
                </a:lnTo>
                <a:lnTo>
                  <a:pt x="44830" y="25840"/>
                </a:lnTo>
                <a:lnTo>
                  <a:pt x="44830" y="25850"/>
                </a:lnTo>
                <a:lnTo>
                  <a:pt x="44840" y="25860"/>
                </a:lnTo>
                <a:lnTo>
                  <a:pt x="44870" y="25860"/>
                </a:lnTo>
                <a:lnTo>
                  <a:pt x="44890" y="25850"/>
                </a:lnTo>
                <a:lnTo>
                  <a:pt x="44910" y="25850"/>
                </a:lnTo>
                <a:lnTo>
                  <a:pt x="44940" y="25820"/>
                </a:lnTo>
                <a:lnTo>
                  <a:pt x="44940" y="25810"/>
                </a:lnTo>
                <a:lnTo>
                  <a:pt x="44940" y="25800"/>
                </a:lnTo>
                <a:lnTo>
                  <a:pt x="44950" y="25790"/>
                </a:lnTo>
                <a:lnTo>
                  <a:pt x="44950" y="25770"/>
                </a:lnTo>
                <a:lnTo>
                  <a:pt x="44960" y="25770"/>
                </a:lnTo>
                <a:lnTo>
                  <a:pt x="44970" y="25770"/>
                </a:lnTo>
                <a:lnTo>
                  <a:pt x="44980" y="25770"/>
                </a:lnTo>
                <a:lnTo>
                  <a:pt x="44990" y="25770"/>
                </a:lnTo>
                <a:lnTo>
                  <a:pt x="45000" y="25770"/>
                </a:lnTo>
                <a:lnTo>
                  <a:pt x="45010" y="25770"/>
                </a:lnTo>
                <a:lnTo>
                  <a:pt x="45020" y="25770"/>
                </a:lnTo>
                <a:lnTo>
                  <a:pt x="45030" y="25750"/>
                </a:lnTo>
                <a:lnTo>
                  <a:pt x="45050" y="25710"/>
                </a:lnTo>
                <a:lnTo>
                  <a:pt x="45060" y="25690"/>
                </a:lnTo>
                <a:lnTo>
                  <a:pt x="45080" y="25670"/>
                </a:lnTo>
                <a:lnTo>
                  <a:pt x="45090" y="25650"/>
                </a:lnTo>
                <a:lnTo>
                  <a:pt x="45110" y="25640"/>
                </a:lnTo>
                <a:lnTo>
                  <a:pt x="45120" y="25620"/>
                </a:lnTo>
                <a:lnTo>
                  <a:pt x="45140" y="25610"/>
                </a:lnTo>
                <a:lnTo>
                  <a:pt x="45160" y="25590"/>
                </a:lnTo>
                <a:lnTo>
                  <a:pt x="45190" y="25560"/>
                </a:lnTo>
                <a:lnTo>
                  <a:pt x="45190" y="25550"/>
                </a:lnTo>
                <a:lnTo>
                  <a:pt x="45180" y="25530"/>
                </a:lnTo>
                <a:lnTo>
                  <a:pt x="45190" y="25530"/>
                </a:lnTo>
                <a:lnTo>
                  <a:pt x="45190" y="25520"/>
                </a:lnTo>
                <a:lnTo>
                  <a:pt x="45190" y="25510"/>
                </a:lnTo>
                <a:lnTo>
                  <a:pt x="45190" y="25500"/>
                </a:lnTo>
                <a:lnTo>
                  <a:pt x="45190" y="25490"/>
                </a:lnTo>
                <a:lnTo>
                  <a:pt x="45180" y="25480"/>
                </a:lnTo>
                <a:lnTo>
                  <a:pt x="45180" y="25400"/>
                </a:lnTo>
                <a:lnTo>
                  <a:pt x="45190" y="25360"/>
                </a:lnTo>
                <a:lnTo>
                  <a:pt x="45190" y="25350"/>
                </a:lnTo>
                <a:lnTo>
                  <a:pt x="45190" y="25300"/>
                </a:lnTo>
                <a:lnTo>
                  <a:pt x="45230" y="25240"/>
                </a:lnTo>
                <a:lnTo>
                  <a:pt x="45270" y="25180"/>
                </a:lnTo>
                <a:lnTo>
                  <a:pt x="45340" y="25090"/>
                </a:lnTo>
                <a:lnTo>
                  <a:pt x="45350" y="24950"/>
                </a:lnTo>
                <a:lnTo>
                  <a:pt x="45370" y="24900"/>
                </a:lnTo>
                <a:lnTo>
                  <a:pt x="45430" y="24890"/>
                </a:lnTo>
                <a:lnTo>
                  <a:pt x="45440" y="24890"/>
                </a:lnTo>
                <a:lnTo>
                  <a:pt x="45450" y="24880"/>
                </a:lnTo>
                <a:lnTo>
                  <a:pt x="45460" y="24880"/>
                </a:lnTo>
                <a:lnTo>
                  <a:pt x="45480" y="24870"/>
                </a:lnTo>
                <a:lnTo>
                  <a:pt x="45500" y="24860"/>
                </a:lnTo>
                <a:lnTo>
                  <a:pt x="45510" y="24850"/>
                </a:lnTo>
                <a:lnTo>
                  <a:pt x="45520" y="24840"/>
                </a:lnTo>
                <a:lnTo>
                  <a:pt x="45530" y="24840"/>
                </a:lnTo>
                <a:lnTo>
                  <a:pt x="45540" y="24830"/>
                </a:lnTo>
                <a:lnTo>
                  <a:pt x="45550" y="24820"/>
                </a:lnTo>
                <a:lnTo>
                  <a:pt x="45560" y="24810"/>
                </a:lnTo>
                <a:lnTo>
                  <a:pt x="45580" y="24810"/>
                </a:lnTo>
                <a:lnTo>
                  <a:pt x="45620" y="24780"/>
                </a:lnTo>
                <a:lnTo>
                  <a:pt x="45640" y="24770"/>
                </a:lnTo>
                <a:lnTo>
                  <a:pt x="45650" y="24760"/>
                </a:lnTo>
                <a:lnTo>
                  <a:pt x="45650" y="24750"/>
                </a:lnTo>
                <a:lnTo>
                  <a:pt x="45660" y="24750"/>
                </a:lnTo>
                <a:lnTo>
                  <a:pt x="45660" y="24740"/>
                </a:lnTo>
                <a:lnTo>
                  <a:pt x="45660" y="24730"/>
                </a:lnTo>
                <a:lnTo>
                  <a:pt x="45660" y="24720"/>
                </a:lnTo>
                <a:lnTo>
                  <a:pt x="45670" y="24710"/>
                </a:lnTo>
                <a:lnTo>
                  <a:pt x="45680" y="24700"/>
                </a:lnTo>
                <a:lnTo>
                  <a:pt x="45690" y="24700"/>
                </a:lnTo>
                <a:lnTo>
                  <a:pt x="45690" y="24690"/>
                </a:lnTo>
                <a:lnTo>
                  <a:pt x="45700" y="24690"/>
                </a:lnTo>
                <a:lnTo>
                  <a:pt x="45710" y="24690"/>
                </a:lnTo>
                <a:lnTo>
                  <a:pt x="45710" y="24680"/>
                </a:lnTo>
                <a:lnTo>
                  <a:pt x="45710" y="24670"/>
                </a:lnTo>
                <a:lnTo>
                  <a:pt x="45720" y="24670"/>
                </a:lnTo>
                <a:lnTo>
                  <a:pt x="45720" y="24680"/>
                </a:lnTo>
                <a:lnTo>
                  <a:pt x="45730" y="24680"/>
                </a:lnTo>
                <a:lnTo>
                  <a:pt x="45740" y="24680"/>
                </a:lnTo>
                <a:lnTo>
                  <a:pt x="45740" y="24670"/>
                </a:lnTo>
                <a:lnTo>
                  <a:pt x="45750" y="24670"/>
                </a:lnTo>
                <a:lnTo>
                  <a:pt x="45750" y="24660"/>
                </a:lnTo>
                <a:lnTo>
                  <a:pt x="45760" y="24650"/>
                </a:lnTo>
                <a:lnTo>
                  <a:pt x="45760" y="24640"/>
                </a:lnTo>
                <a:lnTo>
                  <a:pt x="45800" y="24620"/>
                </a:lnTo>
                <a:lnTo>
                  <a:pt x="45810" y="24620"/>
                </a:lnTo>
                <a:lnTo>
                  <a:pt x="45820" y="24610"/>
                </a:lnTo>
                <a:lnTo>
                  <a:pt x="45820" y="24600"/>
                </a:lnTo>
                <a:lnTo>
                  <a:pt x="45830" y="24590"/>
                </a:lnTo>
                <a:lnTo>
                  <a:pt x="45840" y="24580"/>
                </a:lnTo>
                <a:lnTo>
                  <a:pt x="45850" y="24580"/>
                </a:lnTo>
                <a:lnTo>
                  <a:pt x="45860" y="24580"/>
                </a:lnTo>
                <a:lnTo>
                  <a:pt x="45870" y="24580"/>
                </a:lnTo>
                <a:lnTo>
                  <a:pt x="45870" y="24570"/>
                </a:lnTo>
                <a:lnTo>
                  <a:pt x="45880" y="24570"/>
                </a:lnTo>
                <a:lnTo>
                  <a:pt x="45880" y="24560"/>
                </a:lnTo>
                <a:lnTo>
                  <a:pt x="45890" y="24550"/>
                </a:lnTo>
                <a:lnTo>
                  <a:pt x="45900" y="24550"/>
                </a:lnTo>
                <a:lnTo>
                  <a:pt x="45910" y="24540"/>
                </a:lnTo>
                <a:lnTo>
                  <a:pt x="45920" y="24540"/>
                </a:lnTo>
                <a:lnTo>
                  <a:pt x="45910" y="24540"/>
                </a:lnTo>
                <a:lnTo>
                  <a:pt x="45910" y="24530"/>
                </a:lnTo>
                <a:lnTo>
                  <a:pt x="45900" y="24520"/>
                </a:lnTo>
                <a:lnTo>
                  <a:pt x="45890" y="24520"/>
                </a:lnTo>
                <a:lnTo>
                  <a:pt x="45890" y="24510"/>
                </a:lnTo>
                <a:lnTo>
                  <a:pt x="45880" y="24510"/>
                </a:lnTo>
                <a:lnTo>
                  <a:pt x="45870" y="24500"/>
                </a:lnTo>
                <a:lnTo>
                  <a:pt x="45870" y="24490"/>
                </a:lnTo>
                <a:lnTo>
                  <a:pt x="45880" y="24490"/>
                </a:lnTo>
                <a:lnTo>
                  <a:pt x="45870" y="24490"/>
                </a:lnTo>
                <a:lnTo>
                  <a:pt x="45870" y="24480"/>
                </a:lnTo>
                <a:lnTo>
                  <a:pt x="45860" y="24480"/>
                </a:lnTo>
                <a:lnTo>
                  <a:pt x="45850" y="24470"/>
                </a:lnTo>
                <a:lnTo>
                  <a:pt x="45850" y="24460"/>
                </a:lnTo>
                <a:lnTo>
                  <a:pt x="45840" y="24460"/>
                </a:lnTo>
                <a:lnTo>
                  <a:pt x="45840" y="24470"/>
                </a:lnTo>
                <a:lnTo>
                  <a:pt x="45830" y="24470"/>
                </a:lnTo>
                <a:lnTo>
                  <a:pt x="45820" y="24470"/>
                </a:lnTo>
                <a:lnTo>
                  <a:pt x="45810" y="24460"/>
                </a:lnTo>
                <a:lnTo>
                  <a:pt x="45800" y="24460"/>
                </a:lnTo>
                <a:lnTo>
                  <a:pt x="45800" y="24450"/>
                </a:lnTo>
                <a:lnTo>
                  <a:pt x="45810" y="24450"/>
                </a:lnTo>
                <a:lnTo>
                  <a:pt x="45820" y="24440"/>
                </a:lnTo>
                <a:lnTo>
                  <a:pt x="45820" y="24430"/>
                </a:lnTo>
                <a:lnTo>
                  <a:pt x="45830" y="24420"/>
                </a:lnTo>
                <a:lnTo>
                  <a:pt x="45840" y="24420"/>
                </a:lnTo>
                <a:lnTo>
                  <a:pt x="45850" y="24420"/>
                </a:lnTo>
                <a:lnTo>
                  <a:pt x="45860" y="24420"/>
                </a:lnTo>
                <a:lnTo>
                  <a:pt x="45860" y="24410"/>
                </a:lnTo>
                <a:lnTo>
                  <a:pt x="45860" y="24400"/>
                </a:lnTo>
                <a:lnTo>
                  <a:pt x="45870" y="24400"/>
                </a:lnTo>
                <a:lnTo>
                  <a:pt x="45870" y="24390"/>
                </a:lnTo>
                <a:lnTo>
                  <a:pt x="45880" y="24390"/>
                </a:lnTo>
                <a:lnTo>
                  <a:pt x="45880" y="24380"/>
                </a:lnTo>
                <a:lnTo>
                  <a:pt x="45880" y="24370"/>
                </a:lnTo>
                <a:lnTo>
                  <a:pt x="45890" y="24360"/>
                </a:lnTo>
                <a:lnTo>
                  <a:pt x="45890" y="24350"/>
                </a:lnTo>
                <a:lnTo>
                  <a:pt x="45900" y="24350"/>
                </a:lnTo>
                <a:lnTo>
                  <a:pt x="45910" y="24350"/>
                </a:lnTo>
                <a:lnTo>
                  <a:pt x="45920" y="24350"/>
                </a:lnTo>
                <a:lnTo>
                  <a:pt x="45920" y="24340"/>
                </a:lnTo>
                <a:lnTo>
                  <a:pt x="45930" y="24340"/>
                </a:lnTo>
                <a:lnTo>
                  <a:pt x="45930" y="24330"/>
                </a:lnTo>
                <a:lnTo>
                  <a:pt x="45930" y="24320"/>
                </a:lnTo>
                <a:lnTo>
                  <a:pt x="45920" y="24310"/>
                </a:lnTo>
                <a:lnTo>
                  <a:pt x="45920" y="24300"/>
                </a:lnTo>
                <a:lnTo>
                  <a:pt x="45910" y="24300"/>
                </a:lnTo>
                <a:lnTo>
                  <a:pt x="45900" y="24300"/>
                </a:lnTo>
                <a:lnTo>
                  <a:pt x="45890" y="24280"/>
                </a:lnTo>
                <a:lnTo>
                  <a:pt x="45880" y="24260"/>
                </a:lnTo>
                <a:lnTo>
                  <a:pt x="45880" y="24250"/>
                </a:lnTo>
                <a:lnTo>
                  <a:pt x="45880" y="24240"/>
                </a:lnTo>
                <a:lnTo>
                  <a:pt x="45870" y="24240"/>
                </a:lnTo>
                <a:lnTo>
                  <a:pt x="45860" y="24230"/>
                </a:lnTo>
                <a:lnTo>
                  <a:pt x="45860" y="24220"/>
                </a:lnTo>
                <a:lnTo>
                  <a:pt x="45850" y="24210"/>
                </a:lnTo>
                <a:lnTo>
                  <a:pt x="45850" y="24200"/>
                </a:lnTo>
                <a:lnTo>
                  <a:pt x="45840" y="24190"/>
                </a:lnTo>
                <a:lnTo>
                  <a:pt x="45830" y="24190"/>
                </a:lnTo>
                <a:lnTo>
                  <a:pt x="45820" y="24190"/>
                </a:lnTo>
                <a:lnTo>
                  <a:pt x="45820" y="24200"/>
                </a:lnTo>
                <a:lnTo>
                  <a:pt x="45810" y="24200"/>
                </a:lnTo>
                <a:lnTo>
                  <a:pt x="45810" y="24210"/>
                </a:lnTo>
                <a:lnTo>
                  <a:pt x="45800" y="24210"/>
                </a:lnTo>
                <a:lnTo>
                  <a:pt x="45800" y="24220"/>
                </a:lnTo>
                <a:lnTo>
                  <a:pt x="45790" y="24210"/>
                </a:lnTo>
                <a:lnTo>
                  <a:pt x="45780" y="24210"/>
                </a:lnTo>
                <a:lnTo>
                  <a:pt x="45770" y="24210"/>
                </a:lnTo>
                <a:lnTo>
                  <a:pt x="45770" y="24200"/>
                </a:lnTo>
                <a:lnTo>
                  <a:pt x="45760" y="24190"/>
                </a:lnTo>
                <a:lnTo>
                  <a:pt x="45750" y="24180"/>
                </a:lnTo>
                <a:lnTo>
                  <a:pt x="45750" y="24170"/>
                </a:lnTo>
                <a:lnTo>
                  <a:pt x="45750" y="24150"/>
                </a:lnTo>
                <a:lnTo>
                  <a:pt x="45750" y="24130"/>
                </a:lnTo>
                <a:lnTo>
                  <a:pt x="45750" y="24120"/>
                </a:lnTo>
                <a:lnTo>
                  <a:pt x="45740" y="24110"/>
                </a:lnTo>
                <a:lnTo>
                  <a:pt x="45740" y="24100"/>
                </a:lnTo>
                <a:lnTo>
                  <a:pt x="45740" y="24080"/>
                </a:lnTo>
                <a:lnTo>
                  <a:pt x="45790" y="23990"/>
                </a:lnTo>
                <a:lnTo>
                  <a:pt x="45860" y="23890"/>
                </a:lnTo>
                <a:lnTo>
                  <a:pt x="45860" y="23860"/>
                </a:lnTo>
                <a:lnTo>
                  <a:pt x="45850" y="23860"/>
                </a:lnTo>
                <a:lnTo>
                  <a:pt x="45850" y="23850"/>
                </a:lnTo>
                <a:lnTo>
                  <a:pt x="45850" y="23840"/>
                </a:lnTo>
                <a:lnTo>
                  <a:pt x="45840" y="23830"/>
                </a:lnTo>
                <a:lnTo>
                  <a:pt x="45830" y="23820"/>
                </a:lnTo>
                <a:lnTo>
                  <a:pt x="45830" y="23810"/>
                </a:lnTo>
                <a:lnTo>
                  <a:pt x="45820" y="23810"/>
                </a:lnTo>
                <a:lnTo>
                  <a:pt x="45820" y="23800"/>
                </a:lnTo>
                <a:lnTo>
                  <a:pt x="45810" y="23790"/>
                </a:lnTo>
                <a:lnTo>
                  <a:pt x="45790" y="23760"/>
                </a:lnTo>
                <a:lnTo>
                  <a:pt x="45780" y="23740"/>
                </a:lnTo>
                <a:lnTo>
                  <a:pt x="45770" y="23730"/>
                </a:lnTo>
                <a:lnTo>
                  <a:pt x="45770" y="23720"/>
                </a:lnTo>
                <a:lnTo>
                  <a:pt x="45790" y="23670"/>
                </a:lnTo>
                <a:lnTo>
                  <a:pt x="45790" y="23660"/>
                </a:lnTo>
                <a:lnTo>
                  <a:pt x="45800" y="23650"/>
                </a:lnTo>
                <a:lnTo>
                  <a:pt x="45810" y="23650"/>
                </a:lnTo>
                <a:lnTo>
                  <a:pt x="45810" y="23640"/>
                </a:lnTo>
                <a:lnTo>
                  <a:pt x="45820" y="23630"/>
                </a:lnTo>
                <a:lnTo>
                  <a:pt x="45830" y="23630"/>
                </a:lnTo>
                <a:lnTo>
                  <a:pt x="45830" y="23620"/>
                </a:lnTo>
                <a:lnTo>
                  <a:pt x="45840" y="23610"/>
                </a:lnTo>
                <a:lnTo>
                  <a:pt x="45830" y="23600"/>
                </a:lnTo>
                <a:lnTo>
                  <a:pt x="45820" y="23590"/>
                </a:lnTo>
                <a:lnTo>
                  <a:pt x="45820" y="23580"/>
                </a:lnTo>
                <a:lnTo>
                  <a:pt x="45810" y="23570"/>
                </a:lnTo>
                <a:lnTo>
                  <a:pt x="45800" y="23560"/>
                </a:lnTo>
                <a:lnTo>
                  <a:pt x="45790" y="23560"/>
                </a:lnTo>
                <a:lnTo>
                  <a:pt x="45790" y="23550"/>
                </a:lnTo>
                <a:lnTo>
                  <a:pt x="45800" y="23540"/>
                </a:lnTo>
                <a:lnTo>
                  <a:pt x="45800" y="23530"/>
                </a:lnTo>
                <a:lnTo>
                  <a:pt x="45790" y="23530"/>
                </a:lnTo>
                <a:lnTo>
                  <a:pt x="45790" y="23520"/>
                </a:lnTo>
                <a:lnTo>
                  <a:pt x="45780" y="23520"/>
                </a:lnTo>
                <a:lnTo>
                  <a:pt x="45770" y="23520"/>
                </a:lnTo>
                <a:lnTo>
                  <a:pt x="45770" y="23510"/>
                </a:lnTo>
                <a:lnTo>
                  <a:pt x="45760" y="23510"/>
                </a:lnTo>
                <a:lnTo>
                  <a:pt x="45750" y="23510"/>
                </a:lnTo>
                <a:lnTo>
                  <a:pt x="45750" y="23500"/>
                </a:lnTo>
                <a:lnTo>
                  <a:pt x="45740" y="23500"/>
                </a:lnTo>
                <a:lnTo>
                  <a:pt x="45740" y="23490"/>
                </a:lnTo>
                <a:lnTo>
                  <a:pt x="45730" y="23490"/>
                </a:lnTo>
                <a:lnTo>
                  <a:pt x="45720" y="23490"/>
                </a:lnTo>
                <a:lnTo>
                  <a:pt x="45720" y="23480"/>
                </a:lnTo>
                <a:lnTo>
                  <a:pt x="45710" y="23480"/>
                </a:lnTo>
                <a:lnTo>
                  <a:pt x="45710" y="23470"/>
                </a:lnTo>
                <a:lnTo>
                  <a:pt x="45700" y="2347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00" y="2348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80" y="23470"/>
                </a:lnTo>
                <a:lnTo>
                  <a:pt x="45670" y="23470"/>
                </a:lnTo>
                <a:lnTo>
                  <a:pt x="45670" y="23460"/>
                </a:lnTo>
                <a:lnTo>
                  <a:pt x="45660" y="23460"/>
                </a:lnTo>
                <a:lnTo>
                  <a:pt x="45660" y="23450"/>
                </a:lnTo>
                <a:lnTo>
                  <a:pt x="45650" y="23450"/>
                </a:lnTo>
                <a:lnTo>
                  <a:pt x="45650" y="23440"/>
                </a:lnTo>
                <a:lnTo>
                  <a:pt x="45640" y="23440"/>
                </a:lnTo>
                <a:lnTo>
                  <a:pt x="45630" y="23440"/>
                </a:lnTo>
                <a:lnTo>
                  <a:pt x="45630" y="23430"/>
                </a:lnTo>
                <a:lnTo>
                  <a:pt x="45630" y="23420"/>
                </a:lnTo>
                <a:lnTo>
                  <a:pt x="45620" y="23420"/>
                </a:lnTo>
                <a:lnTo>
                  <a:pt x="45620" y="23410"/>
                </a:lnTo>
                <a:lnTo>
                  <a:pt x="45620" y="23420"/>
                </a:lnTo>
                <a:lnTo>
                  <a:pt x="45610" y="23420"/>
                </a:lnTo>
                <a:lnTo>
                  <a:pt x="45610" y="23410"/>
                </a:lnTo>
                <a:lnTo>
                  <a:pt x="45600" y="23410"/>
                </a:lnTo>
                <a:lnTo>
                  <a:pt x="45600" y="23400"/>
                </a:lnTo>
                <a:lnTo>
                  <a:pt x="45590" y="23400"/>
                </a:lnTo>
                <a:lnTo>
                  <a:pt x="45580" y="23390"/>
                </a:lnTo>
                <a:lnTo>
                  <a:pt x="45580" y="23380"/>
                </a:lnTo>
                <a:lnTo>
                  <a:pt x="45570" y="23380"/>
                </a:lnTo>
                <a:lnTo>
                  <a:pt x="45570" y="23370"/>
                </a:lnTo>
                <a:lnTo>
                  <a:pt x="45580" y="23370"/>
                </a:lnTo>
                <a:lnTo>
                  <a:pt x="45570" y="23360"/>
                </a:lnTo>
                <a:lnTo>
                  <a:pt x="45570" y="23350"/>
                </a:lnTo>
                <a:lnTo>
                  <a:pt x="45560" y="23350"/>
                </a:lnTo>
                <a:lnTo>
                  <a:pt x="45550" y="23350"/>
                </a:lnTo>
                <a:lnTo>
                  <a:pt x="45550" y="23340"/>
                </a:lnTo>
                <a:lnTo>
                  <a:pt x="45560" y="23340"/>
                </a:lnTo>
                <a:lnTo>
                  <a:pt x="45560" y="23330"/>
                </a:lnTo>
                <a:lnTo>
                  <a:pt x="45550" y="23330"/>
                </a:lnTo>
                <a:lnTo>
                  <a:pt x="45540" y="23330"/>
                </a:lnTo>
                <a:lnTo>
                  <a:pt x="45540" y="23320"/>
                </a:lnTo>
                <a:lnTo>
                  <a:pt x="45530" y="23320"/>
                </a:lnTo>
                <a:lnTo>
                  <a:pt x="45520" y="23320"/>
                </a:lnTo>
                <a:lnTo>
                  <a:pt x="45520" y="23310"/>
                </a:lnTo>
                <a:lnTo>
                  <a:pt x="45510" y="23310"/>
                </a:lnTo>
                <a:lnTo>
                  <a:pt x="45510" y="23300"/>
                </a:lnTo>
                <a:lnTo>
                  <a:pt x="45510" y="23310"/>
                </a:lnTo>
                <a:lnTo>
                  <a:pt x="45500" y="23310"/>
                </a:lnTo>
                <a:lnTo>
                  <a:pt x="45500" y="23300"/>
                </a:lnTo>
                <a:lnTo>
                  <a:pt x="45510" y="23300"/>
                </a:lnTo>
                <a:lnTo>
                  <a:pt x="45500" y="23300"/>
                </a:lnTo>
                <a:lnTo>
                  <a:pt x="45490" y="23300"/>
                </a:lnTo>
                <a:lnTo>
                  <a:pt x="45490" y="23290"/>
                </a:lnTo>
                <a:lnTo>
                  <a:pt x="45480" y="23290"/>
                </a:lnTo>
                <a:lnTo>
                  <a:pt x="45470" y="23290"/>
                </a:lnTo>
                <a:lnTo>
                  <a:pt x="45460" y="23290"/>
                </a:lnTo>
                <a:lnTo>
                  <a:pt x="45460" y="23300"/>
                </a:lnTo>
                <a:lnTo>
                  <a:pt x="45450" y="23300"/>
                </a:lnTo>
                <a:lnTo>
                  <a:pt x="45440" y="23310"/>
                </a:lnTo>
                <a:lnTo>
                  <a:pt x="45430" y="23310"/>
                </a:lnTo>
                <a:lnTo>
                  <a:pt x="45430" y="23300"/>
                </a:lnTo>
                <a:lnTo>
                  <a:pt x="45420" y="23300"/>
                </a:lnTo>
                <a:lnTo>
                  <a:pt x="45420" y="23290"/>
                </a:lnTo>
                <a:lnTo>
                  <a:pt x="45410" y="23290"/>
                </a:lnTo>
                <a:lnTo>
                  <a:pt x="45410" y="23280"/>
                </a:lnTo>
                <a:lnTo>
                  <a:pt x="45410" y="23270"/>
                </a:lnTo>
                <a:lnTo>
                  <a:pt x="45400" y="23260"/>
                </a:lnTo>
                <a:lnTo>
                  <a:pt x="45400" y="23270"/>
                </a:lnTo>
                <a:lnTo>
                  <a:pt x="45390" y="23270"/>
                </a:lnTo>
                <a:lnTo>
                  <a:pt x="45390" y="23260"/>
                </a:lnTo>
                <a:lnTo>
                  <a:pt x="45380" y="23260"/>
                </a:lnTo>
                <a:lnTo>
                  <a:pt x="45380" y="23250"/>
                </a:lnTo>
                <a:lnTo>
                  <a:pt x="45390" y="23250"/>
                </a:lnTo>
                <a:lnTo>
                  <a:pt x="45390" y="23240"/>
                </a:lnTo>
                <a:lnTo>
                  <a:pt x="45380" y="23240"/>
                </a:lnTo>
                <a:lnTo>
                  <a:pt x="45380" y="23230"/>
                </a:lnTo>
                <a:lnTo>
                  <a:pt x="45370" y="23230"/>
                </a:lnTo>
                <a:lnTo>
                  <a:pt x="45370" y="23220"/>
                </a:lnTo>
                <a:lnTo>
                  <a:pt x="45360" y="23220"/>
                </a:lnTo>
                <a:lnTo>
                  <a:pt x="45370" y="23220"/>
                </a:lnTo>
                <a:lnTo>
                  <a:pt x="45370" y="23210"/>
                </a:lnTo>
                <a:lnTo>
                  <a:pt x="45360" y="23210"/>
                </a:lnTo>
                <a:lnTo>
                  <a:pt x="45360" y="23200"/>
                </a:lnTo>
                <a:lnTo>
                  <a:pt x="45370" y="23200"/>
                </a:lnTo>
                <a:lnTo>
                  <a:pt x="45370" y="23190"/>
                </a:lnTo>
                <a:lnTo>
                  <a:pt x="45370" y="23180"/>
                </a:lnTo>
                <a:lnTo>
                  <a:pt x="45370" y="23190"/>
                </a:lnTo>
                <a:lnTo>
                  <a:pt x="45360" y="23190"/>
                </a:lnTo>
                <a:lnTo>
                  <a:pt x="45360" y="23180"/>
                </a:lnTo>
                <a:lnTo>
                  <a:pt x="45370" y="23170"/>
                </a:lnTo>
                <a:lnTo>
                  <a:pt x="45360" y="23170"/>
                </a:lnTo>
                <a:lnTo>
                  <a:pt x="45360" y="23160"/>
                </a:lnTo>
                <a:lnTo>
                  <a:pt x="45350" y="23160"/>
                </a:lnTo>
                <a:lnTo>
                  <a:pt x="45340" y="23160"/>
                </a:lnTo>
                <a:lnTo>
                  <a:pt x="45340" y="23150"/>
                </a:lnTo>
                <a:lnTo>
                  <a:pt x="45340" y="23140"/>
                </a:lnTo>
                <a:lnTo>
                  <a:pt x="45350" y="23140"/>
                </a:lnTo>
                <a:lnTo>
                  <a:pt x="45350" y="23130"/>
                </a:lnTo>
                <a:lnTo>
                  <a:pt x="45340" y="23130"/>
                </a:lnTo>
                <a:lnTo>
                  <a:pt x="45340" y="23120"/>
                </a:lnTo>
                <a:lnTo>
                  <a:pt x="45350" y="23120"/>
                </a:lnTo>
                <a:lnTo>
                  <a:pt x="45340" y="23120"/>
                </a:lnTo>
                <a:lnTo>
                  <a:pt x="45340" y="23110"/>
                </a:lnTo>
                <a:lnTo>
                  <a:pt x="45330" y="23110"/>
                </a:lnTo>
                <a:lnTo>
                  <a:pt x="45320" y="23110"/>
                </a:lnTo>
                <a:lnTo>
                  <a:pt x="45320" y="23100"/>
                </a:lnTo>
                <a:lnTo>
                  <a:pt x="45320" y="23090"/>
                </a:lnTo>
                <a:lnTo>
                  <a:pt x="45310" y="23090"/>
                </a:lnTo>
                <a:lnTo>
                  <a:pt x="45300" y="23090"/>
                </a:lnTo>
                <a:lnTo>
                  <a:pt x="45280" y="23080"/>
                </a:lnTo>
                <a:lnTo>
                  <a:pt x="45260" y="23110"/>
                </a:lnTo>
                <a:lnTo>
                  <a:pt x="45240" y="23130"/>
                </a:lnTo>
                <a:lnTo>
                  <a:pt x="45230" y="23130"/>
                </a:lnTo>
                <a:lnTo>
                  <a:pt x="45230" y="23140"/>
                </a:lnTo>
                <a:lnTo>
                  <a:pt x="45220" y="23140"/>
                </a:lnTo>
                <a:lnTo>
                  <a:pt x="45220" y="23150"/>
                </a:lnTo>
                <a:lnTo>
                  <a:pt x="45210" y="23150"/>
                </a:lnTo>
                <a:lnTo>
                  <a:pt x="45200" y="23150"/>
                </a:lnTo>
                <a:lnTo>
                  <a:pt x="45190" y="23160"/>
                </a:lnTo>
                <a:lnTo>
                  <a:pt x="45180" y="23160"/>
                </a:lnTo>
                <a:lnTo>
                  <a:pt x="45160" y="23160"/>
                </a:lnTo>
                <a:lnTo>
                  <a:pt x="45150" y="23170"/>
                </a:lnTo>
                <a:lnTo>
                  <a:pt x="45140" y="23180"/>
                </a:lnTo>
                <a:lnTo>
                  <a:pt x="45120" y="23200"/>
                </a:lnTo>
                <a:lnTo>
                  <a:pt x="45110" y="23200"/>
                </a:lnTo>
                <a:lnTo>
                  <a:pt x="45100" y="23210"/>
                </a:lnTo>
                <a:lnTo>
                  <a:pt x="45090" y="23210"/>
                </a:lnTo>
                <a:lnTo>
                  <a:pt x="45010" y="23120"/>
                </a:lnTo>
                <a:lnTo>
                  <a:pt x="45010" y="23100"/>
                </a:lnTo>
                <a:lnTo>
                  <a:pt x="45010" y="23070"/>
                </a:lnTo>
                <a:lnTo>
                  <a:pt x="45020" y="23020"/>
                </a:lnTo>
                <a:lnTo>
                  <a:pt x="45050" y="22980"/>
                </a:lnTo>
                <a:lnTo>
                  <a:pt x="45050" y="22950"/>
                </a:lnTo>
                <a:lnTo>
                  <a:pt x="45040" y="22930"/>
                </a:lnTo>
                <a:lnTo>
                  <a:pt x="45030" y="22910"/>
                </a:lnTo>
                <a:lnTo>
                  <a:pt x="44980" y="22860"/>
                </a:lnTo>
                <a:lnTo>
                  <a:pt x="44970" y="22860"/>
                </a:lnTo>
                <a:lnTo>
                  <a:pt x="44930" y="22860"/>
                </a:lnTo>
                <a:lnTo>
                  <a:pt x="44900" y="22870"/>
                </a:lnTo>
                <a:lnTo>
                  <a:pt x="44880" y="22870"/>
                </a:lnTo>
                <a:lnTo>
                  <a:pt x="44780" y="22880"/>
                </a:lnTo>
                <a:lnTo>
                  <a:pt x="44710" y="22880"/>
                </a:lnTo>
                <a:lnTo>
                  <a:pt x="44700" y="22840"/>
                </a:lnTo>
                <a:lnTo>
                  <a:pt x="44690" y="22830"/>
                </a:lnTo>
                <a:lnTo>
                  <a:pt x="44690" y="22820"/>
                </a:lnTo>
                <a:lnTo>
                  <a:pt x="44690" y="22810"/>
                </a:lnTo>
                <a:lnTo>
                  <a:pt x="44680" y="22810"/>
                </a:lnTo>
                <a:lnTo>
                  <a:pt x="44670" y="22810"/>
                </a:lnTo>
                <a:lnTo>
                  <a:pt x="44660" y="22810"/>
                </a:lnTo>
                <a:lnTo>
                  <a:pt x="44660" y="22800"/>
                </a:lnTo>
                <a:lnTo>
                  <a:pt x="44660" y="22790"/>
                </a:lnTo>
                <a:lnTo>
                  <a:pt x="44660" y="22780"/>
                </a:lnTo>
                <a:lnTo>
                  <a:pt x="44650" y="22780"/>
                </a:lnTo>
                <a:lnTo>
                  <a:pt x="44640" y="22780"/>
                </a:lnTo>
                <a:lnTo>
                  <a:pt x="44630" y="22780"/>
                </a:lnTo>
                <a:lnTo>
                  <a:pt x="44620" y="22790"/>
                </a:lnTo>
                <a:lnTo>
                  <a:pt x="44610" y="22790"/>
                </a:lnTo>
                <a:lnTo>
                  <a:pt x="44610" y="22780"/>
                </a:lnTo>
                <a:lnTo>
                  <a:pt x="44620" y="22770"/>
                </a:lnTo>
                <a:lnTo>
                  <a:pt x="44610" y="22770"/>
                </a:lnTo>
                <a:lnTo>
                  <a:pt x="44610" y="22760"/>
                </a:lnTo>
                <a:lnTo>
                  <a:pt x="44620" y="22760"/>
                </a:lnTo>
                <a:lnTo>
                  <a:pt x="44620" y="22750"/>
                </a:lnTo>
                <a:lnTo>
                  <a:pt x="44620" y="22740"/>
                </a:lnTo>
                <a:lnTo>
                  <a:pt x="44620" y="22730"/>
                </a:lnTo>
                <a:lnTo>
                  <a:pt x="44620" y="22720"/>
                </a:lnTo>
                <a:lnTo>
                  <a:pt x="44610" y="22720"/>
                </a:lnTo>
                <a:lnTo>
                  <a:pt x="44610" y="22710"/>
                </a:lnTo>
                <a:lnTo>
                  <a:pt x="44610" y="22700"/>
                </a:lnTo>
                <a:lnTo>
                  <a:pt x="44600" y="22700"/>
                </a:lnTo>
                <a:lnTo>
                  <a:pt x="44600" y="22690"/>
                </a:lnTo>
                <a:lnTo>
                  <a:pt x="44600" y="22680"/>
                </a:lnTo>
                <a:lnTo>
                  <a:pt x="44590" y="22660"/>
                </a:lnTo>
                <a:lnTo>
                  <a:pt x="44580" y="22640"/>
                </a:lnTo>
                <a:lnTo>
                  <a:pt x="44560" y="22610"/>
                </a:lnTo>
                <a:lnTo>
                  <a:pt x="44540" y="22590"/>
                </a:lnTo>
                <a:lnTo>
                  <a:pt x="44540" y="22580"/>
                </a:lnTo>
                <a:lnTo>
                  <a:pt x="44530" y="22580"/>
                </a:lnTo>
                <a:lnTo>
                  <a:pt x="44530" y="22570"/>
                </a:lnTo>
                <a:lnTo>
                  <a:pt x="44520" y="22560"/>
                </a:lnTo>
                <a:lnTo>
                  <a:pt x="44510" y="22560"/>
                </a:lnTo>
                <a:lnTo>
                  <a:pt x="44520" y="22560"/>
                </a:lnTo>
                <a:lnTo>
                  <a:pt x="44520" y="22550"/>
                </a:lnTo>
                <a:lnTo>
                  <a:pt x="44510" y="22550"/>
                </a:lnTo>
                <a:lnTo>
                  <a:pt x="44510" y="22560"/>
                </a:lnTo>
                <a:lnTo>
                  <a:pt x="44510" y="22550"/>
                </a:lnTo>
                <a:lnTo>
                  <a:pt x="44500" y="22540"/>
                </a:lnTo>
                <a:lnTo>
                  <a:pt x="44500" y="22530"/>
                </a:lnTo>
                <a:lnTo>
                  <a:pt x="44490" y="22530"/>
                </a:lnTo>
                <a:lnTo>
                  <a:pt x="44490" y="22510"/>
                </a:lnTo>
                <a:lnTo>
                  <a:pt x="44490" y="22500"/>
                </a:lnTo>
                <a:lnTo>
                  <a:pt x="44500" y="22480"/>
                </a:lnTo>
                <a:lnTo>
                  <a:pt x="44500" y="22470"/>
                </a:lnTo>
                <a:lnTo>
                  <a:pt x="44510" y="22470"/>
                </a:lnTo>
                <a:lnTo>
                  <a:pt x="44510" y="22460"/>
                </a:lnTo>
                <a:lnTo>
                  <a:pt x="44510" y="22450"/>
                </a:lnTo>
                <a:lnTo>
                  <a:pt x="44510" y="22440"/>
                </a:lnTo>
                <a:lnTo>
                  <a:pt x="44500" y="22430"/>
                </a:lnTo>
                <a:lnTo>
                  <a:pt x="44500" y="22390"/>
                </a:lnTo>
                <a:lnTo>
                  <a:pt x="44500" y="22380"/>
                </a:lnTo>
                <a:lnTo>
                  <a:pt x="44500" y="22370"/>
                </a:lnTo>
                <a:lnTo>
                  <a:pt x="44490" y="22350"/>
                </a:lnTo>
                <a:lnTo>
                  <a:pt x="44490" y="22330"/>
                </a:lnTo>
                <a:lnTo>
                  <a:pt x="44490" y="22320"/>
                </a:lnTo>
                <a:lnTo>
                  <a:pt x="44500" y="22320"/>
                </a:lnTo>
                <a:lnTo>
                  <a:pt x="44500" y="22310"/>
                </a:lnTo>
                <a:lnTo>
                  <a:pt x="44500" y="22300"/>
                </a:lnTo>
                <a:lnTo>
                  <a:pt x="44500" y="22290"/>
                </a:lnTo>
                <a:lnTo>
                  <a:pt x="44520" y="22270"/>
                </a:lnTo>
                <a:lnTo>
                  <a:pt x="44530" y="22270"/>
                </a:lnTo>
                <a:lnTo>
                  <a:pt x="44540" y="22260"/>
                </a:lnTo>
                <a:lnTo>
                  <a:pt x="44550" y="22260"/>
                </a:lnTo>
                <a:lnTo>
                  <a:pt x="44560" y="22250"/>
                </a:lnTo>
                <a:lnTo>
                  <a:pt x="44570" y="22240"/>
                </a:lnTo>
                <a:lnTo>
                  <a:pt x="44580" y="22230"/>
                </a:lnTo>
                <a:lnTo>
                  <a:pt x="44590" y="22220"/>
                </a:lnTo>
                <a:lnTo>
                  <a:pt x="44600" y="22210"/>
                </a:lnTo>
                <a:lnTo>
                  <a:pt x="44600" y="22200"/>
                </a:lnTo>
                <a:lnTo>
                  <a:pt x="44610" y="22190"/>
                </a:lnTo>
                <a:lnTo>
                  <a:pt x="44610" y="22180"/>
                </a:lnTo>
                <a:lnTo>
                  <a:pt x="44620" y="22170"/>
                </a:lnTo>
                <a:lnTo>
                  <a:pt x="44620" y="22160"/>
                </a:lnTo>
                <a:lnTo>
                  <a:pt x="44630" y="22160"/>
                </a:lnTo>
                <a:lnTo>
                  <a:pt x="44630" y="22150"/>
                </a:lnTo>
                <a:lnTo>
                  <a:pt x="44640" y="22140"/>
                </a:lnTo>
                <a:lnTo>
                  <a:pt x="44650" y="22140"/>
                </a:lnTo>
                <a:lnTo>
                  <a:pt x="44660" y="22130"/>
                </a:lnTo>
                <a:lnTo>
                  <a:pt x="44670" y="22130"/>
                </a:lnTo>
                <a:lnTo>
                  <a:pt x="44670" y="22120"/>
                </a:lnTo>
                <a:lnTo>
                  <a:pt x="44680" y="22120"/>
                </a:lnTo>
                <a:lnTo>
                  <a:pt x="44680" y="22110"/>
                </a:lnTo>
                <a:lnTo>
                  <a:pt x="44690" y="22100"/>
                </a:lnTo>
                <a:lnTo>
                  <a:pt x="44700" y="22090"/>
                </a:lnTo>
                <a:lnTo>
                  <a:pt x="44720" y="22080"/>
                </a:lnTo>
                <a:lnTo>
                  <a:pt x="44730" y="22070"/>
                </a:lnTo>
                <a:lnTo>
                  <a:pt x="44730" y="22060"/>
                </a:lnTo>
                <a:lnTo>
                  <a:pt x="44740" y="22050"/>
                </a:lnTo>
                <a:lnTo>
                  <a:pt x="44750" y="22040"/>
                </a:lnTo>
                <a:lnTo>
                  <a:pt x="44750" y="22030"/>
                </a:lnTo>
                <a:lnTo>
                  <a:pt x="44740" y="22020"/>
                </a:lnTo>
                <a:lnTo>
                  <a:pt x="44730" y="22020"/>
                </a:lnTo>
                <a:lnTo>
                  <a:pt x="44720" y="22020"/>
                </a:lnTo>
                <a:lnTo>
                  <a:pt x="44710" y="22010"/>
                </a:lnTo>
                <a:lnTo>
                  <a:pt x="44710" y="22000"/>
                </a:lnTo>
                <a:lnTo>
                  <a:pt x="44710" y="21990"/>
                </a:lnTo>
                <a:lnTo>
                  <a:pt x="44700" y="21990"/>
                </a:lnTo>
                <a:lnTo>
                  <a:pt x="44690" y="21990"/>
                </a:lnTo>
                <a:lnTo>
                  <a:pt x="44680" y="21980"/>
                </a:lnTo>
                <a:lnTo>
                  <a:pt x="44670" y="21980"/>
                </a:lnTo>
                <a:lnTo>
                  <a:pt x="44670" y="21970"/>
                </a:lnTo>
                <a:lnTo>
                  <a:pt x="44660" y="21970"/>
                </a:lnTo>
                <a:lnTo>
                  <a:pt x="44650" y="21970"/>
                </a:lnTo>
                <a:lnTo>
                  <a:pt x="44640" y="21960"/>
                </a:lnTo>
                <a:lnTo>
                  <a:pt x="44640" y="21950"/>
                </a:lnTo>
                <a:lnTo>
                  <a:pt x="44640" y="21940"/>
                </a:lnTo>
                <a:lnTo>
                  <a:pt x="44630" y="21930"/>
                </a:lnTo>
                <a:lnTo>
                  <a:pt x="44620" y="21920"/>
                </a:lnTo>
                <a:lnTo>
                  <a:pt x="44620" y="21930"/>
                </a:lnTo>
                <a:lnTo>
                  <a:pt x="44610" y="21930"/>
                </a:lnTo>
                <a:lnTo>
                  <a:pt x="44600" y="21930"/>
                </a:lnTo>
                <a:lnTo>
                  <a:pt x="44590" y="21930"/>
                </a:lnTo>
                <a:lnTo>
                  <a:pt x="44590" y="21920"/>
                </a:lnTo>
                <a:lnTo>
                  <a:pt x="44580" y="21920"/>
                </a:lnTo>
                <a:lnTo>
                  <a:pt x="44590" y="21910"/>
                </a:lnTo>
                <a:lnTo>
                  <a:pt x="44590" y="21900"/>
                </a:lnTo>
                <a:lnTo>
                  <a:pt x="44580" y="21900"/>
                </a:lnTo>
                <a:lnTo>
                  <a:pt x="44580" y="21890"/>
                </a:lnTo>
                <a:lnTo>
                  <a:pt x="44580" y="21880"/>
                </a:lnTo>
                <a:lnTo>
                  <a:pt x="44570" y="21880"/>
                </a:lnTo>
                <a:lnTo>
                  <a:pt x="44570" y="21870"/>
                </a:lnTo>
                <a:lnTo>
                  <a:pt x="44560" y="21860"/>
                </a:lnTo>
                <a:lnTo>
                  <a:pt x="44550" y="21860"/>
                </a:lnTo>
                <a:lnTo>
                  <a:pt x="44540" y="21860"/>
                </a:lnTo>
                <a:lnTo>
                  <a:pt x="44540" y="21850"/>
                </a:lnTo>
                <a:lnTo>
                  <a:pt x="44530" y="21850"/>
                </a:lnTo>
                <a:lnTo>
                  <a:pt x="44530" y="21840"/>
                </a:lnTo>
                <a:lnTo>
                  <a:pt x="44540" y="21840"/>
                </a:lnTo>
                <a:lnTo>
                  <a:pt x="44540" y="21830"/>
                </a:lnTo>
                <a:lnTo>
                  <a:pt x="44550" y="21830"/>
                </a:lnTo>
                <a:lnTo>
                  <a:pt x="44550" y="21820"/>
                </a:lnTo>
                <a:lnTo>
                  <a:pt x="44560" y="21820"/>
                </a:lnTo>
                <a:lnTo>
                  <a:pt x="44560" y="21810"/>
                </a:lnTo>
                <a:lnTo>
                  <a:pt x="44560" y="21800"/>
                </a:lnTo>
                <a:lnTo>
                  <a:pt x="44560" y="21790"/>
                </a:lnTo>
                <a:lnTo>
                  <a:pt x="44560" y="21780"/>
                </a:lnTo>
                <a:lnTo>
                  <a:pt x="44570" y="21780"/>
                </a:lnTo>
                <a:lnTo>
                  <a:pt x="44570" y="21770"/>
                </a:lnTo>
                <a:lnTo>
                  <a:pt x="44560" y="21770"/>
                </a:lnTo>
                <a:lnTo>
                  <a:pt x="44570" y="21760"/>
                </a:lnTo>
                <a:lnTo>
                  <a:pt x="44570" y="21750"/>
                </a:lnTo>
                <a:lnTo>
                  <a:pt x="44560" y="21750"/>
                </a:lnTo>
                <a:lnTo>
                  <a:pt x="44570" y="21750"/>
                </a:lnTo>
                <a:lnTo>
                  <a:pt x="44570" y="21740"/>
                </a:lnTo>
                <a:lnTo>
                  <a:pt x="44570" y="21730"/>
                </a:lnTo>
                <a:lnTo>
                  <a:pt x="44570" y="21720"/>
                </a:lnTo>
                <a:lnTo>
                  <a:pt x="44580" y="21720"/>
                </a:lnTo>
                <a:lnTo>
                  <a:pt x="44580" y="21710"/>
                </a:lnTo>
                <a:lnTo>
                  <a:pt x="44590" y="21710"/>
                </a:lnTo>
                <a:lnTo>
                  <a:pt x="44600" y="21700"/>
                </a:lnTo>
                <a:lnTo>
                  <a:pt x="44610" y="21690"/>
                </a:lnTo>
                <a:lnTo>
                  <a:pt x="44620" y="21690"/>
                </a:lnTo>
                <a:lnTo>
                  <a:pt x="44620" y="21680"/>
                </a:lnTo>
                <a:lnTo>
                  <a:pt x="44630" y="21670"/>
                </a:lnTo>
                <a:lnTo>
                  <a:pt x="44630" y="21660"/>
                </a:lnTo>
                <a:lnTo>
                  <a:pt x="44640" y="21650"/>
                </a:lnTo>
                <a:lnTo>
                  <a:pt x="44640" y="21640"/>
                </a:lnTo>
                <a:lnTo>
                  <a:pt x="44650" y="21640"/>
                </a:lnTo>
                <a:lnTo>
                  <a:pt x="44660" y="21640"/>
                </a:lnTo>
                <a:lnTo>
                  <a:pt x="44670" y="21640"/>
                </a:lnTo>
                <a:lnTo>
                  <a:pt x="44680" y="21640"/>
                </a:lnTo>
                <a:lnTo>
                  <a:pt x="44670" y="21640"/>
                </a:lnTo>
                <a:lnTo>
                  <a:pt x="44660" y="21640"/>
                </a:lnTo>
                <a:lnTo>
                  <a:pt x="44650" y="21630"/>
                </a:lnTo>
                <a:lnTo>
                  <a:pt x="44640" y="21620"/>
                </a:lnTo>
                <a:lnTo>
                  <a:pt x="44630" y="21620"/>
                </a:lnTo>
                <a:lnTo>
                  <a:pt x="44630" y="21610"/>
                </a:lnTo>
                <a:lnTo>
                  <a:pt x="44630" y="21600"/>
                </a:lnTo>
                <a:lnTo>
                  <a:pt x="44620" y="21590"/>
                </a:lnTo>
                <a:lnTo>
                  <a:pt x="44620" y="21580"/>
                </a:lnTo>
                <a:lnTo>
                  <a:pt x="44620" y="21570"/>
                </a:lnTo>
                <a:lnTo>
                  <a:pt x="44610" y="21570"/>
                </a:lnTo>
                <a:lnTo>
                  <a:pt x="44610" y="21560"/>
                </a:lnTo>
                <a:lnTo>
                  <a:pt x="44600" y="21560"/>
                </a:lnTo>
                <a:lnTo>
                  <a:pt x="44590" y="21560"/>
                </a:lnTo>
                <a:lnTo>
                  <a:pt x="44580" y="21560"/>
                </a:lnTo>
                <a:lnTo>
                  <a:pt x="44580" y="21550"/>
                </a:lnTo>
                <a:lnTo>
                  <a:pt x="44570" y="21560"/>
                </a:lnTo>
                <a:lnTo>
                  <a:pt x="44560" y="21560"/>
                </a:lnTo>
                <a:lnTo>
                  <a:pt x="44550" y="21560"/>
                </a:lnTo>
                <a:lnTo>
                  <a:pt x="44540" y="21560"/>
                </a:lnTo>
                <a:lnTo>
                  <a:pt x="44530" y="21560"/>
                </a:lnTo>
                <a:lnTo>
                  <a:pt x="44520" y="21560"/>
                </a:lnTo>
                <a:lnTo>
                  <a:pt x="44510" y="21550"/>
                </a:lnTo>
                <a:lnTo>
                  <a:pt x="44500" y="21550"/>
                </a:lnTo>
                <a:lnTo>
                  <a:pt x="44490" y="21550"/>
                </a:lnTo>
                <a:lnTo>
                  <a:pt x="44490" y="21540"/>
                </a:lnTo>
                <a:lnTo>
                  <a:pt x="44480" y="21540"/>
                </a:lnTo>
                <a:lnTo>
                  <a:pt x="44480" y="21530"/>
                </a:lnTo>
                <a:lnTo>
                  <a:pt x="44480" y="21540"/>
                </a:lnTo>
                <a:lnTo>
                  <a:pt x="44480" y="21550"/>
                </a:lnTo>
                <a:lnTo>
                  <a:pt x="44470" y="21550"/>
                </a:lnTo>
                <a:lnTo>
                  <a:pt x="44460" y="21550"/>
                </a:lnTo>
                <a:lnTo>
                  <a:pt x="44450" y="21550"/>
                </a:lnTo>
                <a:lnTo>
                  <a:pt x="44440" y="21550"/>
                </a:lnTo>
                <a:lnTo>
                  <a:pt x="44450" y="2155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40" y="21570"/>
                </a:lnTo>
                <a:lnTo>
                  <a:pt x="44430" y="21570"/>
                </a:lnTo>
                <a:lnTo>
                  <a:pt x="44430" y="21560"/>
                </a:lnTo>
                <a:lnTo>
                  <a:pt x="44420" y="21560"/>
                </a:lnTo>
                <a:lnTo>
                  <a:pt x="44420" y="21550"/>
                </a:lnTo>
                <a:lnTo>
                  <a:pt x="44410" y="21550"/>
                </a:lnTo>
                <a:lnTo>
                  <a:pt x="44410" y="21540"/>
                </a:lnTo>
                <a:lnTo>
                  <a:pt x="44400" y="21540"/>
                </a:lnTo>
                <a:lnTo>
                  <a:pt x="44390" y="21530"/>
                </a:lnTo>
                <a:lnTo>
                  <a:pt x="44380" y="21530"/>
                </a:lnTo>
                <a:lnTo>
                  <a:pt x="44370" y="21520"/>
                </a:lnTo>
                <a:lnTo>
                  <a:pt x="44360" y="21520"/>
                </a:lnTo>
                <a:lnTo>
                  <a:pt x="44350" y="21520"/>
                </a:lnTo>
                <a:lnTo>
                  <a:pt x="44350" y="21510"/>
                </a:lnTo>
                <a:lnTo>
                  <a:pt x="44340" y="21510"/>
                </a:lnTo>
                <a:lnTo>
                  <a:pt x="44330" y="21510"/>
                </a:lnTo>
                <a:lnTo>
                  <a:pt x="44320" y="21510"/>
                </a:lnTo>
                <a:lnTo>
                  <a:pt x="44310" y="21510"/>
                </a:lnTo>
                <a:lnTo>
                  <a:pt x="44300" y="21510"/>
                </a:lnTo>
                <a:lnTo>
                  <a:pt x="44290" y="21510"/>
                </a:lnTo>
                <a:lnTo>
                  <a:pt x="44280" y="21510"/>
                </a:lnTo>
                <a:lnTo>
                  <a:pt x="44270" y="21510"/>
                </a:lnTo>
                <a:lnTo>
                  <a:pt x="44260" y="21510"/>
                </a:lnTo>
                <a:lnTo>
                  <a:pt x="44250" y="21510"/>
                </a:lnTo>
                <a:lnTo>
                  <a:pt x="44240" y="21510"/>
                </a:lnTo>
                <a:lnTo>
                  <a:pt x="44240" y="21520"/>
                </a:lnTo>
                <a:lnTo>
                  <a:pt x="44220" y="21530"/>
                </a:lnTo>
                <a:lnTo>
                  <a:pt x="44210" y="21530"/>
                </a:lnTo>
                <a:lnTo>
                  <a:pt x="44210" y="21540"/>
                </a:lnTo>
                <a:lnTo>
                  <a:pt x="44200" y="21540"/>
                </a:lnTo>
                <a:lnTo>
                  <a:pt x="44190" y="21550"/>
                </a:lnTo>
                <a:lnTo>
                  <a:pt x="44180" y="21550"/>
                </a:lnTo>
                <a:lnTo>
                  <a:pt x="44170" y="21550"/>
                </a:lnTo>
                <a:lnTo>
                  <a:pt x="44170" y="21540"/>
                </a:lnTo>
                <a:lnTo>
                  <a:pt x="44160" y="21540"/>
                </a:lnTo>
                <a:lnTo>
                  <a:pt x="44160" y="21530"/>
                </a:lnTo>
                <a:lnTo>
                  <a:pt x="44150" y="21510"/>
                </a:lnTo>
                <a:lnTo>
                  <a:pt x="44150" y="21500"/>
                </a:lnTo>
                <a:lnTo>
                  <a:pt x="44150" y="21490"/>
                </a:lnTo>
                <a:lnTo>
                  <a:pt x="44150" y="21480"/>
                </a:lnTo>
                <a:lnTo>
                  <a:pt x="44150" y="21470"/>
                </a:lnTo>
                <a:lnTo>
                  <a:pt x="44150" y="21460"/>
                </a:lnTo>
                <a:lnTo>
                  <a:pt x="44140" y="21460"/>
                </a:lnTo>
                <a:lnTo>
                  <a:pt x="44130" y="21450"/>
                </a:lnTo>
                <a:lnTo>
                  <a:pt x="44140" y="21440"/>
                </a:lnTo>
                <a:lnTo>
                  <a:pt x="44140" y="21430"/>
                </a:lnTo>
                <a:lnTo>
                  <a:pt x="44140" y="21420"/>
                </a:lnTo>
                <a:lnTo>
                  <a:pt x="44130" y="21410"/>
                </a:lnTo>
                <a:lnTo>
                  <a:pt x="44130" y="21400"/>
                </a:lnTo>
                <a:lnTo>
                  <a:pt x="44120" y="21390"/>
                </a:lnTo>
                <a:lnTo>
                  <a:pt x="44110" y="21390"/>
                </a:lnTo>
                <a:lnTo>
                  <a:pt x="44100" y="21390"/>
                </a:lnTo>
                <a:lnTo>
                  <a:pt x="44100" y="21380"/>
                </a:lnTo>
                <a:lnTo>
                  <a:pt x="44100" y="21370"/>
                </a:lnTo>
                <a:lnTo>
                  <a:pt x="44100" y="21360"/>
                </a:lnTo>
                <a:lnTo>
                  <a:pt x="44100" y="21350"/>
                </a:lnTo>
                <a:lnTo>
                  <a:pt x="44100" y="21340"/>
                </a:lnTo>
                <a:lnTo>
                  <a:pt x="44090" y="21340"/>
                </a:lnTo>
                <a:lnTo>
                  <a:pt x="44080" y="21340"/>
                </a:lnTo>
                <a:lnTo>
                  <a:pt x="44070" y="21340"/>
                </a:lnTo>
                <a:lnTo>
                  <a:pt x="44060" y="21340"/>
                </a:lnTo>
                <a:lnTo>
                  <a:pt x="44050" y="21330"/>
                </a:lnTo>
                <a:lnTo>
                  <a:pt x="44050" y="21320"/>
                </a:lnTo>
                <a:lnTo>
                  <a:pt x="44040" y="21320"/>
                </a:lnTo>
                <a:lnTo>
                  <a:pt x="44040" y="21310"/>
                </a:lnTo>
                <a:lnTo>
                  <a:pt x="44040" y="21300"/>
                </a:lnTo>
                <a:lnTo>
                  <a:pt x="44030" y="21300"/>
                </a:lnTo>
                <a:lnTo>
                  <a:pt x="44030" y="21290"/>
                </a:lnTo>
                <a:lnTo>
                  <a:pt x="44020" y="21280"/>
                </a:lnTo>
                <a:lnTo>
                  <a:pt x="44010" y="21280"/>
                </a:lnTo>
                <a:lnTo>
                  <a:pt x="44010" y="21270"/>
                </a:lnTo>
                <a:lnTo>
                  <a:pt x="44000" y="21270"/>
                </a:lnTo>
                <a:lnTo>
                  <a:pt x="44000" y="21260"/>
                </a:lnTo>
                <a:lnTo>
                  <a:pt x="44000" y="21250"/>
                </a:lnTo>
                <a:lnTo>
                  <a:pt x="44010" y="21250"/>
                </a:lnTo>
                <a:lnTo>
                  <a:pt x="44020" y="21250"/>
                </a:lnTo>
                <a:lnTo>
                  <a:pt x="44030" y="21250"/>
                </a:lnTo>
                <a:lnTo>
                  <a:pt x="44030" y="21240"/>
                </a:lnTo>
                <a:lnTo>
                  <a:pt x="44020" y="21240"/>
                </a:lnTo>
                <a:lnTo>
                  <a:pt x="44020" y="21230"/>
                </a:lnTo>
                <a:lnTo>
                  <a:pt x="44000" y="21220"/>
                </a:lnTo>
                <a:lnTo>
                  <a:pt x="43990" y="21220"/>
                </a:lnTo>
                <a:lnTo>
                  <a:pt x="43980" y="21210"/>
                </a:lnTo>
                <a:lnTo>
                  <a:pt x="43980" y="21200"/>
                </a:lnTo>
                <a:lnTo>
                  <a:pt x="43980" y="21190"/>
                </a:lnTo>
                <a:lnTo>
                  <a:pt x="43980" y="21180"/>
                </a:lnTo>
                <a:lnTo>
                  <a:pt x="43980" y="21170"/>
                </a:lnTo>
                <a:lnTo>
                  <a:pt x="43970" y="21170"/>
                </a:lnTo>
                <a:lnTo>
                  <a:pt x="43970" y="21160"/>
                </a:lnTo>
                <a:lnTo>
                  <a:pt x="43970" y="21150"/>
                </a:lnTo>
                <a:lnTo>
                  <a:pt x="43980" y="21140"/>
                </a:lnTo>
                <a:lnTo>
                  <a:pt x="43970" y="21130"/>
                </a:lnTo>
                <a:lnTo>
                  <a:pt x="43960" y="21120"/>
                </a:lnTo>
                <a:lnTo>
                  <a:pt x="43960" y="21110"/>
                </a:lnTo>
                <a:lnTo>
                  <a:pt x="43950" y="21110"/>
                </a:lnTo>
                <a:lnTo>
                  <a:pt x="43950" y="21100"/>
                </a:lnTo>
                <a:lnTo>
                  <a:pt x="43950" y="21090"/>
                </a:lnTo>
                <a:lnTo>
                  <a:pt x="43950" y="21080"/>
                </a:lnTo>
                <a:lnTo>
                  <a:pt x="43950" y="21070"/>
                </a:lnTo>
                <a:lnTo>
                  <a:pt x="43960" y="21070"/>
                </a:lnTo>
                <a:lnTo>
                  <a:pt x="43960" y="21060"/>
                </a:lnTo>
                <a:lnTo>
                  <a:pt x="43950" y="21060"/>
                </a:lnTo>
                <a:lnTo>
                  <a:pt x="43950" y="21050"/>
                </a:lnTo>
                <a:lnTo>
                  <a:pt x="43950" y="21040"/>
                </a:lnTo>
                <a:lnTo>
                  <a:pt x="43940" y="21040"/>
                </a:lnTo>
                <a:lnTo>
                  <a:pt x="43930" y="21040"/>
                </a:lnTo>
                <a:lnTo>
                  <a:pt x="43920" y="21030"/>
                </a:lnTo>
                <a:lnTo>
                  <a:pt x="43910" y="21030"/>
                </a:lnTo>
                <a:lnTo>
                  <a:pt x="43900" y="21030"/>
                </a:lnTo>
                <a:lnTo>
                  <a:pt x="43900" y="21020"/>
                </a:lnTo>
                <a:lnTo>
                  <a:pt x="43900" y="21010"/>
                </a:lnTo>
                <a:lnTo>
                  <a:pt x="43890" y="21000"/>
                </a:lnTo>
                <a:lnTo>
                  <a:pt x="43870" y="20970"/>
                </a:lnTo>
                <a:lnTo>
                  <a:pt x="43870" y="20950"/>
                </a:lnTo>
                <a:lnTo>
                  <a:pt x="43870" y="20930"/>
                </a:lnTo>
                <a:lnTo>
                  <a:pt x="43860" y="20920"/>
                </a:lnTo>
                <a:lnTo>
                  <a:pt x="43840" y="20900"/>
                </a:lnTo>
                <a:lnTo>
                  <a:pt x="43830" y="20910"/>
                </a:lnTo>
                <a:lnTo>
                  <a:pt x="43820" y="20910"/>
                </a:lnTo>
                <a:lnTo>
                  <a:pt x="43820" y="20920"/>
                </a:lnTo>
                <a:lnTo>
                  <a:pt x="43810" y="20910"/>
                </a:lnTo>
                <a:lnTo>
                  <a:pt x="43800" y="20900"/>
                </a:lnTo>
                <a:lnTo>
                  <a:pt x="43800" y="20890"/>
                </a:lnTo>
                <a:lnTo>
                  <a:pt x="43790" y="20880"/>
                </a:lnTo>
                <a:lnTo>
                  <a:pt x="43780" y="20880"/>
                </a:lnTo>
                <a:lnTo>
                  <a:pt x="43780" y="20870"/>
                </a:lnTo>
                <a:lnTo>
                  <a:pt x="43770" y="20870"/>
                </a:lnTo>
                <a:lnTo>
                  <a:pt x="43770" y="20860"/>
                </a:lnTo>
                <a:lnTo>
                  <a:pt x="43770" y="20850"/>
                </a:lnTo>
                <a:lnTo>
                  <a:pt x="43760" y="20840"/>
                </a:lnTo>
                <a:lnTo>
                  <a:pt x="43750" y="20840"/>
                </a:lnTo>
                <a:lnTo>
                  <a:pt x="43740" y="20840"/>
                </a:lnTo>
                <a:lnTo>
                  <a:pt x="43730" y="20850"/>
                </a:lnTo>
                <a:lnTo>
                  <a:pt x="43720" y="20850"/>
                </a:lnTo>
                <a:lnTo>
                  <a:pt x="43720" y="20840"/>
                </a:lnTo>
                <a:lnTo>
                  <a:pt x="43710" y="20840"/>
                </a:lnTo>
                <a:lnTo>
                  <a:pt x="43710" y="20830"/>
                </a:lnTo>
                <a:lnTo>
                  <a:pt x="43710" y="20820"/>
                </a:lnTo>
                <a:lnTo>
                  <a:pt x="43710" y="20810"/>
                </a:lnTo>
                <a:lnTo>
                  <a:pt x="43720" y="20800"/>
                </a:lnTo>
                <a:lnTo>
                  <a:pt x="43720" y="20790"/>
                </a:lnTo>
                <a:lnTo>
                  <a:pt x="43730" y="20790"/>
                </a:lnTo>
                <a:lnTo>
                  <a:pt x="43730" y="20780"/>
                </a:lnTo>
                <a:lnTo>
                  <a:pt x="43740" y="20780"/>
                </a:lnTo>
                <a:lnTo>
                  <a:pt x="43740" y="20770"/>
                </a:lnTo>
                <a:lnTo>
                  <a:pt x="43750" y="20770"/>
                </a:lnTo>
                <a:lnTo>
                  <a:pt x="43760" y="20770"/>
                </a:lnTo>
                <a:lnTo>
                  <a:pt x="43770" y="20760"/>
                </a:lnTo>
                <a:lnTo>
                  <a:pt x="43780" y="20760"/>
                </a:lnTo>
                <a:lnTo>
                  <a:pt x="43790" y="20760"/>
                </a:lnTo>
                <a:lnTo>
                  <a:pt x="43790" y="20750"/>
                </a:lnTo>
                <a:lnTo>
                  <a:pt x="43790" y="20740"/>
                </a:lnTo>
                <a:lnTo>
                  <a:pt x="43780" y="20740"/>
                </a:lnTo>
                <a:lnTo>
                  <a:pt x="43770" y="20740"/>
                </a:lnTo>
                <a:lnTo>
                  <a:pt x="43760" y="20740"/>
                </a:lnTo>
                <a:lnTo>
                  <a:pt x="43750" y="20740"/>
                </a:lnTo>
                <a:lnTo>
                  <a:pt x="43740" y="20740"/>
                </a:lnTo>
                <a:lnTo>
                  <a:pt x="43730" y="20740"/>
                </a:lnTo>
                <a:lnTo>
                  <a:pt x="43720" y="20740"/>
                </a:lnTo>
                <a:lnTo>
                  <a:pt x="43710" y="20750"/>
                </a:lnTo>
                <a:lnTo>
                  <a:pt x="43700" y="20750"/>
                </a:lnTo>
                <a:lnTo>
                  <a:pt x="43690" y="20740"/>
                </a:lnTo>
                <a:lnTo>
                  <a:pt x="43680" y="20740"/>
                </a:lnTo>
                <a:lnTo>
                  <a:pt x="43670" y="20740"/>
                </a:lnTo>
                <a:lnTo>
                  <a:pt x="43670" y="20730"/>
                </a:lnTo>
                <a:lnTo>
                  <a:pt x="43670" y="20720"/>
                </a:lnTo>
                <a:lnTo>
                  <a:pt x="43660" y="20720"/>
                </a:lnTo>
                <a:lnTo>
                  <a:pt x="43660" y="20710"/>
                </a:lnTo>
                <a:lnTo>
                  <a:pt x="43650" y="20710"/>
                </a:lnTo>
                <a:lnTo>
                  <a:pt x="43640" y="20700"/>
                </a:lnTo>
                <a:lnTo>
                  <a:pt x="43630" y="20690"/>
                </a:lnTo>
                <a:lnTo>
                  <a:pt x="43620" y="20670"/>
                </a:lnTo>
                <a:lnTo>
                  <a:pt x="43610" y="20670"/>
                </a:lnTo>
                <a:lnTo>
                  <a:pt x="43610" y="20660"/>
                </a:lnTo>
                <a:lnTo>
                  <a:pt x="43610" y="20650"/>
                </a:lnTo>
                <a:lnTo>
                  <a:pt x="43610" y="20640"/>
                </a:lnTo>
                <a:lnTo>
                  <a:pt x="43610" y="20630"/>
                </a:lnTo>
                <a:lnTo>
                  <a:pt x="43610" y="20620"/>
                </a:lnTo>
                <a:lnTo>
                  <a:pt x="43600" y="20620"/>
                </a:lnTo>
                <a:lnTo>
                  <a:pt x="43600" y="20610"/>
                </a:lnTo>
                <a:lnTo>
                  <a:pt x="43600" y="20600"/>
                </a:lnTo>
                <a:lnTo>
                  <a:pt x="43610" y="20600"/>
                </a:lnTo>
                <a:lnTo>
                  <a:pt x="43630" y="20590"/>
                </a:lnTo>
                <a:lnTo>
                  <a:pt x="43640" y="20590"/>
                </a:lnTo>
                <a:lnTo>
                  <a:pt x="43650" y="20600"/>
                </a:lnTo>
                <a:lnTo>
                  <a:pt x="43660" y="20600"/>
                </a:lnTo>
                <a:lnTo>
                  <a:pt x="43670" y="20610"/>
                </a:lnTo>
                <a:lnTo>
                  <a:pt x="43680" y="20610"/>
                </a:lnTo>
                <a:lnTo>
                  <a:pt x="43680" y="20600"/>
                </a:lnTo>
                <a:lnTo>
                  <a:pt x="43690" y="20590"/>
                </a:lnTo>
                <a:lnTo>
                  <a:pt x="43690" y="20580"/>
                </a:lnTo>
                <a:lnTo>
                  <a:pt x="43690" y="20570"/>
                </a:lnTo>
                <a:lnTo>
                  <a:pt x="43690" y="20560"/>
                </a:lnTo>
                <a:lnTo>
                  <a:pt x="43690" y="20550"/>
                </a:lnTo>
                <a:lnTo>
                  <a:pt x="43680" y="20550"/>
                </a:lnTo>
                <a:lnTo>
                  <a:pt x="43680" y="20540"/>
                </a:lnTo>
                <a:lnTo>
                  <a:pt x="43670" y="20540"/>
                </a:lnTo>
                <a:lnTo>
                  <a:pt x="43660" y="20540"/>
                </a:lnTo>
                <a:lnTo>
                  <a:pt x="43650" y="20540"/>
                </a:lnTo>
                <a:lnTo>
                  <a:pt x="43640" y="20540"/>
                </a:lnTo>
                <a:lnTo>
                  <a:pt x="43630" y="20530"/>
                </a:lnTo>
                <a:lnTo>
                  <a:pt x="43630" y="20520"/>
                </a:lnTo>
                <a:lnTo>
                  <a:pt x="43630" y="20510"/>
                </a:lnTo>
                <a:lnTo>
                  <a:pt x="43640" y="20500"/>
                </a:lnTo>
                <a:lnTo>
                  <a:pt x="43640" y="20490"/>
                </a:lnTo>
                <a:lnTo>
                  <a:pt x="43650" y="20480"/>
                </a:lnTo>
                <a:lnTo>
                  <a:pt x="43660" y="20470"/>
                </a:lnTo>
                <a:lnTo>
                  <a:pt x="43660" y="20460"/>
                </a:lnTo>
                <a:lnTo>
                  <a:pt x="43670" y="20460"/>
                </a:lnTo>
                <a:lnTo>
                  <a:pt x="43690" y="20450"/>
                </a:lnTo>
                <a:lnTo>
                  <a:pt x="43700" y="20450"/>
                </a:lnTo>
                <a:lnTo>
                  <a:pt x="43710" y="20450"/>
                </a:lnTo>
                <a:lnTo>
                  <a:pt x="43720" y="20450"/>
                </a:lnTo>
                <a:lnTo>
                  <a:pt x="43730" y="20440"/>
                </a:lnTo>
                <a:lnTo>
                  <a:pt x="43740" y="20440"/>
                </a:lnTo>
                <a:lnTo>
                  <a:pt x="43740" y="20430"/>
                </a:lnTo>
                <a:lnTo>
                  <a:pt x="43740" y="20420"/>
                </a:lnTo>
                <a:lnTo>
                  <a:pt x="43730" y="20420"/>
                </a:lnTo>
                <a:lnTo>
                  <a:pt x="43730" y="20410"/>
                </a:lnTo>
                <a:lnTo>
                  <a:pt x="43730" y="20400"/>
                </a:lnTo>
                <a:lnTo>
                  <a:pt x="43730" y="20390"/>
                </a:lnTo>
                <a:lnTo>
                  <a:pt x="43740" y="20390"/>
                </a:lnTo>
                <a:lnTo>
                  <a:pt x="43750" y="20390"/>
                </a:lnTo>
                <a:lnTo>
                  <a:pt x="43760" y="20400"/>
                </a:lnTo>
                <a:lnTo>
                  <a:pt x="43770" y="20400"/>
                </a:lnTo>
                <a:lnTo>
                  <a:pt x="43780" y="20390"/>
                </a:lnTo>
                <a:lnTo>
                  <a:pt x="43780" y="20380"/>
                </a:lnTo>
                <a:lnTo>
                  <a:pt x="43770" y="20370"/>
                </a:lnTo>
                <a:lnTo>
                  <a:pt x="43760" y="20360"/>
                </a:lnTo>
                <a:lnTo>
                  <a:pt x="43760" y="20350"/>
                </a:lnTo>
                <a:lnTo>
                  <a:pt x="43750" y="20350"/>
                </a:lnTo>
                <a:lnTo>
                  <a:pt x="43750" y="20340"/>
                </a:lnTo>
                <a:lnTo>
                  <a:pt x="43760" y="20340"/>
                </a:lnTo>
                <a:lnTo>
                  <a:pt x="43760" y="20330"/>
                </a:lnTo>
                <a:lnTo>
                  <a:pt x="43760" y="20320"/>
                </a:lnTo>
                <a:lnTo>
                  <a:pt x="43770" y="20310"/>
                </a:lnTo>
                <a:lnTo>
                  <a:pt x="43780" y="20310"/>
                </a:lnTo>
                <a:lnTo>
                  <a:pt x="43790" y="20320"/>
                </a:lnTo>
                <a:lnTo>
                  <a:pt x="43800" y="20340"/>
                </a:lnTo>
                <a:lnTo>
                  <a:pt x="43810" y="20350"/>
                </a:lnTo>
                <a:lnTo>
                  <a:pt x="43810" y="20360"/>
                </a:lnTo>
                <a:lnTo>
                  <a:pt x="43820" y="20360"/>
                </a:lnTo>
                <a:lnTo>
                  <a:pt x="43820" y="20370"/>
                </a:lnTo>
                <a:lnTo>
                  <a:pt x="43830" y="20370"/>
                </a:lnTo>
                <a:lnTo>
                  <a:pt x="43830" y="20360"/>
                </a:lnTo>
                <a:lnTo>
                  <a:pt x="43830" y="20350"/>
                </a:lnTo>
                <a:lnTo>
                  <a:pt x="43840" y="20350"/>
                </a:lnTo>
                <a:lnTo>
                  <a:pt x="43840" y="20340"/>
                </a:lnTo>
                <a:lnTo>
                  <a:pt x="43850" y="20330"/>
                </a:lnTo>
                <a:lnTo>
                  <a:pt x="43850" y="20320"/>
                </a:lnTo>
                <a:lnTo>
                  <a:pt x="43840" y="20310"/>
                </a:lnTo>
                <a:lnTo>
                  <a:pt x="43830" y="20310"/>
                </a:lnTo>
                <a:lnTo>
                  <a:pt x="43830" y="20300"/>
                </a:lnTo>
                <a:lnTo>
                  <a:pt x="43810" y="20300"/>
                </a:lnTo>
                <a:lnTo>
                  <a:pt x="43810" y="20290"/>
                </a:lnTo>
                <a:lnTo>
                  <a:pt x="43810" y="20280"/>
                </a:lnTo>
                <a:lnTo>
                  <a:pt x="43810" y="20270"/>
                </a:lnTo>
                <a:lnTo>
                  <a:pt x="43810" y="20260"/>
                </a:lnTo>
                <a:lnTo>
                  <a:pt x="43820" y="20260"/>
                </a:lnTo>
                <a:lnTo>
                  <a:pt x="43830" y="20260"/>
                </a:lnTo>
                <a:lnTo>
                  <a:pt x="43830" y="20270"/>
                </a:lnTo>
                <a:lnTo>
                  <a:pt x="43840" y="20270"/>
                </a:lnTo>
                <a:lnTo>
                  <a:pt x="43850" y="20270"/>
                </a:lnTo>
                <a:lnTo>
                  <a:pt x="43860" y="20270"/>
                </a:lnTo>
                <a:lnTo>
                  <a:pt x="43860" y="20280"/>
                </a:lnTo>
                <a:lnTo>
                  <a:pt x="43870" y="20290"/>
                </a:lnTo>
                <a:lnTo>
                  <a:pt x="43880" y="20300"/>
                </a:lnTo>
                <a:lnTo>
                  <a:pt x="43890" y="20310"/>
                </a:lnTo>
                <a:lnTo>
                  <a:pt x="43890" y="20320"/>
                </a:lnTo>
                <a:lnTo>
                  <a:pt x="43900" y="20320"/>
                </a:lnTo>
                <a:lnTo>
                  <a:pt x="43910" y="20320"/>
                </a:lnTo>
                <a:lnTo>
                  <a:pt x="43920" y="20320"/>
                </a:lnTo>
                <a:lnTo>
                  <a:pt x="43930" y="20320"/>
                </a:lnTo>
                <a:lnTo>
                  <a:pt x="43940" y="20320"/>
                </a:lnTo>
                <a:lnTo>
                  <a:pt x="43940" y="20310"/>
                </a:lnTo>
                <a:lnTo>
                  <a:pt x="43940" y="20300"/>
                </a:lnTo>
                <a:lnTo>
                  <a:pt x="43950" y="20300"/>
                </a:lnTo>
                <a:lnTo>
                  <a:pt x="43950" y="20290"/>
                </a:lnTo>
                <a:lnTo>
                  <a:pt x="43950" y="20280"/>
                </a:lnTo>
                <a:lnTo>
                  <a:pt x="43940" y="20280"/>
                </a:lnTo>
                <a:lnTo>
                  <a:pt x="43930" y="20280"/>
                </a:lnTo>
                <a:lnTo>
                  <a:pt x="43920" y="20280"/>
                </a:lnTo>
                <a:lnTo>
                  <a:pt x="43920" y="20270"/>
                </a:lnTo>
                <a:lnTo>
                  <a:pt x="43910" y="20270"/>
                </a:lnTo>
                <a:lnTo>
                  <a:pt x="43910" y="20260"/>
                </a:lnTo>
                <a:lnTo>
                  <a:pt x="43910" y="20250"/>
                </a:lnTo>
                <a:lnTo>
                  <a:pt x="43910" y="20240"/>
                </a:lnTo>
                <a:lnTo>
                  <a:pt x="43920" y="20240"/>
                </a:lnTo>
                <a:lnTo>
                  <a:pt x="43930" y="20240"/>
                </a:lnTo>
                <a:lnTo>
                  <a:pt x="43940" y="20240"/>
                </a:lnTo>
                <a:lnTo>
                  <a:pt x="43950" y="20250"/>
                </a:lnTo>
                <a:lnTo>
                  <a:pt x="43950" y="20260"/>
                </a:lnTo>
                <a:lnTo>
                  <a:pt x="43960" y="20260"/>
                </a:lnTo>
                <a:lnTo>
                  <a:pt x="43960" y="20270"/>
                </a:lnTo>
                <a:lnTo>
                  <a:pt x="43970" y="20280"/>
                </a:lnTo>
                <a:lnTo>
                  <a:pt x="43980" y="20280"/>
                </a:lnTo>
                <a:lnTo>
                  <a:pt x="43990" y="20280"/>
                </a:lnTo>
                <a:lnTo>
                  <a:pt x="43990" y="20270"/>
                </a:lnTo>
                <a:lnTo>
                  <a:pt x="43990" y="20260"/>
                </a:lnTo>
                <a:lnTo>
                  <a:pt x="43990" y="20250"/>
                </a:lnTo>
                <a:lnTo>
                  <a:pt x="43990" y="20240"/>
                </a:lnTo>
                <a:lnTo>
                  <a:pt x="43990" y="20230"/>
                </a:lnTo>
                <a:lnTo>
                  <a:pt x="43980" y="20230"/>
                </a:lnTo>
                <a:lnTo>
                  <a:pt x="43980" y="20220"/>
                </a:lnTo>
                <a:lnTo>
                  <a:pt x="43980" y="20210"/>
                </a:lnTo>
                <a:lnTo>
                  <a:pt x="43970" y="20200"/>
                </a:lnTo>
                <a:lnTo>
                  <a:pt x="43980" y="20200"/>
                </a:lnTo>
                <a:lnTo>
                  <a:pt x="44000" y="20190"/>
                </a:lnTo>
                <a:lnTo>
                  <a:pt x="44010" y="20190"/>
                </a:lnTo>
                <a:lnTo>
                  <a:pt x="44020" y="20190"/>
                </a:lnTo>
                <a:lnTo>
                  <a:pt x="44030" y="20190"/>
                </a:lnTo>
                <a:lnTo>
                  <a:pt x="44040" y="20190"/>
                </a:lnTo>
                <a:lnTo>
                  <a:pt x="44040" y="20180"/>
                </a:lnTo>
                <a:lnTo>
                  <a:pt x="44050" y="20180"/>
                </a:lnTo>
                <a:lnTo>
                  <a:pt x="44050" y="20170"/>
                </a:lnTo>
                <a:lnTo>
                  <a:pt x="44040" y="20170"/>
                </a:lnTo>
                <a:lnTo>
                  <a:pt x="44040" y="20160"/>
                </a:lnTo>
                <a:lnTo>
                  <a:pt x="44020" y="20120"/>
                </a:lnTo>
                <a:lnTo>
                  <a:pt x="44010" y="20110"/>
                </a:lnTo>
                <a:lnTo>
                  <a:pt x="44000" y="20110"/>
                </a:lnTo>
                <a:lnTo>
                  <a:pt x="44000" y="20100"/>
                </a:lnTo>
                <a:lnTo>
                  <a:pt x="43990" y="20100"/>
                </a:lnTo>
                <a:lnTo>
                  <a:pt x="43980" y="20090"/>
                </a:lnTo>
                <a:lnTo>
                  <a:pt x="43970" y="20090"/>
                </a:lnTo>
                <a:lnTo>
                  <a:pt x="43960" y="20080"/>
                </a:lnTo>
                <a:lnTo>
                  <a:pt x="43960" y="20070"/>
                </a:lnTo>
                <a:lnTo>
                  <a:pt x="43960" y="20060"/>
                </a:lnTo>
                <a:lnTo>
                  <a:pt x="43970" y="20050"/>
                </a:lnTo>
                <a:lnTo>
                  <a:pt x="43980" y="20050"/>
                </a:lnTo>
                <a:lnTo>
                  <a:pt x="43980" y="20040"/>
                </a:lnTo>
                <a:lnTo>
                  <a:pt x="43990" y="20040"/>
                </a:lnTo>
                <a:lnTo>
                  <a:pt x="43990" y="20030"/>
                </a:lnTo>
                <a:lnTo>
                  <a:pt x="43980" y="20030"/>
                </a:lnTo>
                <a:lnTo>
                  <a:pt x="43980" y="20020"/>
                </a:lnTo>
                <a:lnTo>
                  <a:pt x="43970" y="20010"/>
                </a:lnTo>
                <a:lnTo>
                  <a:pt x="43960" y="20010"/>
                </a:lnTo>
                <a:lnTo>
                  <a:pt x="43940" y="20000"/>
                </a:lnTo>
                <a:lnTo>
                  <a:pt x="43930" y="20000"/>
                </a:lnTo>
                <a:lnTo>
                  <a:pt x="43920" y="20000"/>
                </a:lnTo>
                <a:lnTo>
                  <a:pt x="43910" y="20000"/>
                </a:lnTo>
                <a:lnTo>
                  <a:pt x="43910" y="19990"/>
                </a:lnTo>
                <a:lnTo>
                  <a:pt x="43910" y="19980"/>
                </a:lnTo>
                <a:lnTo>
                  <a:pt x="43910" y="19970"/>
                </a:lnTo>
                <a:lnTo>
                  <a:pt x="43900" y="19970"/>
                </a:lnTo>
                <a:lnTo>
                  <a:pt x="43900" y="19960"/>
                </a:lnTo>
                <a:lnTo>
                  <a:pt x="43890" y="19960"/>
                </a:lnTo>
                <a:lnTo>
                  <a:pt x="43890" y="19950"/>
                </a:lnTo>
                <a:lnTo>
                  <a:pt x="43890" y="19940"/>
                </a:lnTo>
                <a:lnTo>
                  <a:pt x="43890" y="19930"/>
                </a:lnTo>
                <a:lnTo>
                  <a:pt x="43900" y="19920"/>
                </a:lnTo>
                <a:lnTo>
                  <a:pt x="43900" y="19910"/>
                </a:lnTo>
                <a:lnTo>
                  <a:pt x="43910" y="19890"/>
                </a:lnTo>
                <a:lnTo>
                  <a:pt x="43910" y="19880"/>
                </a:lnTo>
                <a:lnTo>
                  <a:pt x="43920" y="19870"/>
                </a:lnTo>
                <a:lnTo>
                  <a:pt x="43920" y="19860"/>
                </a:lnTo>
                <a:lnTo>
                  <a:pt x="43920" y="19850"/>
                </a:lnTo>
                <a:lnTo>
                  <a:pt x="43930" y="19850"/>
                </a:lnTo>
                <a:lnTo>
                  <a:pt x="43930" y="19840"/>
                </a:lnTo>
                <a:lnTo>
                  <a:pt x="43930" y="19830"/>
                </a:lnTo>
                <a:lnTo>
                  <a:pt x="43940" y="19820"/>
                </a:lnTo>
                <a:lnTo>
                  <a:pt x="43950" y="19810"/>
                </a:lnTo>
                <a:lnTo>
                  <a:pt x="43950" y="19800"/>
                </a:lnTo>
                <a:lnTo>
                  <a:pt x="43940" y="19800"/>
                </a:lnTo>
                <a:lnTo>
                  <a:pt x="43930" y="19790"/>
                </a:lnTo>
                <a:lnTo>
                  <a:pt x="43930" y="19770"/>
                </a:lnTo>
                <a:lnTo>
                  <a:pt x="43920" y="19760"/>
                </a:lnTo>
                <a:lnTo>
                  <a:pt x="43910" y="19760"/>
                </a:lnTo>
                <a:lnTo>
                  <a:pt x="43900" y="19760"/>
                </a:lnTo>
                <a:lnTo>
                  <a:pt x="43880" y="19750"/>
                </a:lnTo>
                <a:lnTo>
                  <a:pt x="43870" y="19740"/>
                </a:lnTo>
                <a:lnTo>
                  <a:pt x="43860" y="19730"/>
                </a:lnTo>
                <a:lnTo>
                  <a:pt x="43850" y="19730"/>
                </a:lnTo>
                <a:lnTo>
                  <a:pt x="43840" y="19720"/>
                </a:lnTo>
                <a:lnTo>
                  <a:pt x="43830" y="19710"/>
                </a:lnTo>
                <a:lnTo>
                  <a:pt x="43830" y="19700"/>
                </a:lnTo>
                <a:lnTo>
                  <a:pt x="43830" y="19680"/>
                </a:lnTo>
                <a:lnTo>
                  <a:pt x="43820" y="19670"/>
                </a:lnTo>
                <a:lnTo>
                  <a:pt x="43820" y="19660"/>
                </a:lnTo>
                <a:lnTo>
                  <a:pt x="43820" y="19650"/>
                </a:lnTo>
                <a:lnTo>
                  <a:pt x="43820" y="19640"/>
                </a:lnTo>
                <a:lnTo>
                  <a:pt x="43810" y="19630"/>
                </a:lnTo>
                <a:lnTo>
                  <a:pt x="43810" y="19620"/>
                </a:lnTo>
                <a:lnTo>
                  <a:pt x="43800" y="19610"/>
                </a:lnTo>
                <a:lnTo>
                  <a:pt x="43800" y="19600"/>
                </a:lnTo>
                <a:lnTo>
                  <a:pt x="43800" y="19590"/>
                </a:lnTo>
                <a:lnTo>
                  <a:pt x="43800" y="19580"/>
                </a:lnTo>
                <a:lnTo>
                  <a:pt x="43800" y="19570"/>
                </a:lnTo>
                <a:lnTo>
                  <a:pt x="43800" y="19550"/>
                </a:lnTo>
                <a:lnTo>
                  <a:pt x="43800" y="19540"/>
                </a:lnTo>
                <a:lnTo>
                  <a:pt x="43800" y="19530"/>
                </a:lnTo>
                <a:lnTo>
                  <a:pt x="43790" y="19530"/>
                </a:lnTo>
                <a:lnTo>
                  <a:pt x="43780" y="19530"/>
                </a:lnTo>
                <a:lnTo>
                  <a:pt x="43770" y="19530"/>
                </a:lnTo>
                <a:lnTo>
                  <a:pt x="43760" y="19530"/>
                </a:lnTo>
                <a:lnTo>
                  <a:pt x="43760" y="19520"/>
                </a:lnTo>
                <a:lnTo>
                  <a:pt x="43760" y="19510"/>
                </a:lnTo>
                <a:lnTo>
                  <a:pt x="43760" y="19500"/>
                </a:lnTo>
                <a:lnTo>
                  <a:pt x="43770" y="19500"/>
                </a:lnTo>
                <a:lnTo>
                  <a:pt x="43770" y="19490"/>
                </a:lnTo>
                <a:lnTo>
                  <a:pt x="43780" y="19480"/>
                </a:lnTo>
                <a:lnTo>
                  <a:pt x="43780" y="19470"/>
                </a:lnTo>
                <a:lnTo>
                  <a:pt x="43780" y="19460"/>
                </a:lnTo>
                <a:lnTo>
                  <a:pt x="43770" y="19450"/>
                </a:lnTo>
                <a:lnTo>
                  <a:pt x="43760" y="19450"/>
                </a:lnTo>
                <a:lnTo>
                  <a:pt x="43760" y="19460"/>
                </a:lnTo>
                <a:lnTo>
                  <a:pt x="43750" y="19460"/>
                </a:lnTo>
                <a:lnTo>
                  <a:pt x="43740" y="19470"/>
                </a:lnTo>
                <a:lnTo>
                  <a:pt x="43730" y="19470"/>
                </a:lnTo>
                <a:lnTo>
                  <a:pt x="43720" y="19470"/>
                </a:lnTo>
                <a:lnTo>
                  <a:pt x="43710" y="19470"/>
                </a:lnTo>
                <a:lnTo>
                  <a:pt x="43710" y="19460"/>
                </a:lnTo>
                <a:lnTo>
                  <a:pt x="43710" y="19450"/>
                </a:lnTo>
                <a:lnTo>
                  <a:pt x="43720" y="19440"/>
                </a:lnTo>
                <a:lnTo>
                  <a:pt x="43730" y="19430"/>
                </a:lnTo>
                <a:lnTo>
                  <a:pt x="43740" y="19430"/>
                </a:lnTo>
                <a:lnTo>
                  <a:pt x="43740" y="19420"/>
                </a:lnTo>
                <a:lnTo>
                  <a:pt x="43730" y="19410"/>
                </a:lnTo>
                <a:lnTo>
                  <a:pt x="43730" y="19400"/>
                </a:lnTo>
                <a:lnTo>
                  <a:pt x="43720" y="19400"/>
                </a:lnTo>
                <a:lnTo>
                  <a:pt x="43700" y="19390"/>
                </a:lnTo>
                <a:lnTo>
                  <a:pt x="43690" y="19390"/>
                </a:lnTo>
                <a:lnTo>
                  <a:pt x="43670" y="19400"/>
                </a:lnTo>
                <a:lnTo>
                  <a:pt x="43660" y="19400"/>
                </a:lnTo>
                <a:lnTo>
                  <a:pt x="43660" y="19390"/>
                </a:lnTo>
                <a:lnTo>
                  <a:pt x="43660" y="19380"/>
                </a:lnTo>
                <a:lnTo>
                  <a:pt x="43650" y="19380"/>
                </a:lnTo>
                <a:lnTo>
                  <a:pt x="43650" y="19370"/>
                </a:lnTo>
                <a:lnTo>
                  <a:pt x="43650" y="19360"/>
                </a:lnTo>
                <a:lnTo>
                  <a:pt x="43640" y="19360"/>
                </a:lnTo>
                <a:lnTo>
                  <a:pt x="43640" y="19350"/>
                </a:lnTo>
                <a:lnTo>
                  <a:pt x="43640" y="19360"/>
                </a:lnTo>
                <a:lnTo>
                  <a:pt x="43630" y="19360"/>
                </a:lnTo>
                <a:lnTo>
                  <a:pt x="43620" y="19360"/>
                </a:lnTo>
                <a:lnTo>
                  <a:pt x="43620" y="19350"/>
                </a:lnTo>
                <a:lnTo>
                  <a:pt x="43610" y="19350"/>
                </a:lnTo>
                <a:lnTo>
                  <a:pt x="43610" y="19340"/>
                </a:lnTo>
                <a:lnTo>
                  <a:pt x="43600" y="19340"/>
                </a:lnTo>
                <a:lnTo>
                  <a:pt x="43590" y="19340"/>
                </a:lnTo>
                <a:lnTo>
                  <a:pt x="43580" y="19340"/>
                </a:lnTo>
                <a:lnTo>
                  <a:pt x="43570" y="19340"/>
                </a:lnTo>
                <a:lnTo>
                  <a:pt x="43570" y="19330"/>
                </a:lnTo>
                <a:lnTo>
                  <a:pt x="43570" y="19310"/>
                </a:lnTo>
                <a:lnTo>
                  <a:pt x="43560" y="19300"/>
                </a:lnTo>
                <a:lnTo>
                  <a:pt x="43560" y="19290"/>
                </a:lnTo>
                <a:lnTo>
                  <a:pt x="43550" y="19280"/>
                </a:lnTo>
                <a:lnTo>
                  <a:pt x="43540" y="19270"/>
                </a:lnTo>
                <a:lnTo>
                  <a:pt x="43540" y="19260"/>
                </a:lnTo>
                <a:lnTo>
                  <a:pt x="43530" y="19260"/>
                </a:lnTo>
                <a:lnTo>
                  <a:pt x="43530" y="19270"/>
                </a:lnTo>
                <a:lnTo>
                  <a:pt x="43520" y="19270"/>
                </a:lnTo>
                <a:lnTo>
                  <a:pt x="43500" y="19260"/>
                </a:lnTo>
                <a:lnTo>
                  <a:pt x="43490" y="19250"/>
                </a:lnTo>
                <a:lnTo>
                  <a:pt x="43480" y="19250"/>
                </a:lnTo>
                <a:lnTo>
                  <a:pt x="43480" y="19240"/>
                </a:lnTo>
                <a:lnTo>
                  <a:pt x="43480" y="19230"/>
                </a:lnTo>
                <a:lnTo>
                  <a:pt x="43470" y="19230"/>
                </a:lnTo>
                <a:lnTo>
                  <a:pt x="43470" y="19220"/>
                </a:lnTo>
                <a:lnTo>
                  <a:pt x="43470" y="19210"/>
                </a:lnTo>
                <a:lnTo>
                  <a:pt x="43460" y="19190"/>
                </a:lnTo>
                <a:lnTo>
                  <a:pt x="43460" y="19180"/>
                </a:lnTo>
                <a:lnTo>
                  <a:pt x="43460" y="19170"/>
                </a:lnTo>
                <a:lnTo>
                  <a:pt x="43450" y="19160"/>
                </a:lnTo>
                <a:lnTo>
                  <a:pt x="43450" y="19150"/>
                </a:lnTo>
                <a:lnTo>
                  <a:pt x="43440" y="19140"/>
                </a:lnTo>
                <a:lnTo>
                  <a:pt x="43430" y="19130"/>
                </a:lnTo>
                <a:lnTo>
                  <a:pt x="43430" y="19120"/>
                </a:lnTo>
                <a:lnTo>
                  <a:pt x="43430" y="19110"/>
                </a:lnTo>
                <a:lnTo>
                  <a:pt x="43430" y="19090"/>
                </a:lnTo>
                <a:lnTo>
                  <a:pt x="43430" y="19080"/>
                </a:lnTo>
                <a:lnTo>
                  <a:pt x="43430" y="19070"/>
                </a:lnTo>
                <a:lnTo>
                  <a:pt x="43430" y="19060"/>
                </a:lnTo>
                <a:lnTo>
                  <a:pt x="43430" y="19050"/>
                </a:lnTo>
                <a:lnTo>
                  <a:pt x="43440" y="19050"/>
                </a:lnTo>
                <a:lnTo>
                  <a:pt x="43440" y="19040"/>
                </a:lnTo>
                <a:lnTo>
                  <a:pt x="43440" y="19030"/>
                </a:lnTo>
                <a:lnTo>
                  <a:pt x="43440" y="19020"/>
                </a:lnTo>
                <a:lnTo>
                  <a:pt x="43430" y="19020"/>
                </a:lnTo>
                <a:lnTo>
                  <a:pt x="43420" y="19010"/>
                </a:lnTo>
                <a:lnTo>
                  <a:pt x="43410" y="19010"/>
                </a:lnTo>
                <a:lnTo>
                  <a:pt x="43410" y="19000"/>
                </a:lnTo>
                <a:lnTo>
                  <a:pt x="43410" y="18990"/>
                </a:lnTo>
                <a:lnTo>
                  <a:pt x="43400" y="18990"/>
                </a:lnTo>
                <a:lnTo>
                  <a:pt x="43400" y="18980"/>
                </a:lnTo>
                <a:lnTo>
                  <a:pt x="43400" y="18970"/>
                </a:lnTo>
                <a:lnTo>
                  <a:pt x="43410" y="18970"/>
                </a:lnTo>
                <a:lnTo>
                  <a:pt x="43420" y="18970"/>
                </a:lnTo>
                <a:lnTo>
                  <a:pt x="43430" y="18970"/>
                </a:lnTo>
                <a:lnTo>
                  <a:pt x="43440" y="18970"/>
                </a:lnTo>
                <a:lnTo>
                  <a:pt x="43440" y="18960"/>
                </a:lnTo>
                <a:lnTo>
                  <a:pt x="43450" y="18960"/>
                </a:lnTo>
                <a:lnTo>
                  <a:pt x="43460" y="18960"/>
                </a:lnTo>
                <a:lnTo>
                  <a:pt x="43460" y="18950"/>
                </a:lnTo>
                <a:lnTo>
                  <a:pt x="43470" y="18950"/>
                </a:lnTo>
                <a:lnTo>
                  <a:pt x="43470" y="18940"/>
                </a:lnTo>
                <a:lnTo>
                  <a:pt x="43470" y="18930"/>
                </a:lnTo>
                <a:lnTo>
                  <a:pt x="43470" y="18920"/>
                </a:lnTo>
                <a:lnTo>
                  <a:pt x="43470" y="18910"/>
                </a:lnTo>
                <a:lnTo>
                  <a:pt x="43460" y="18900"/>
                </a:lnTo>
                <a:lnTo>
                  <a:pt x="43460" y="18890"/>
                </a:lnTo>
                <a:lnTo>
                  <a:pt x="43450" y="18890"/>
                </a:lnTo>
                <a:lnTo>
                  <a:pt x="43450" y="18880"/>
                </a:lnTo>
                <a:lnTo>
                  <a:pt x="43450" y="18870"/>
                </a:lnTo>
                <a:lnTo>
                  <a:pt x="43460" y="18860"/>
                </a:lnTo>
                <a:lnTo>
                  <a:pt x="43470" y="18860"/>
                </a:lnTo>
                <a:lnTo>
                  <a:pt x="43480" y="18860"/>
                </a:lnTo>
                <a:lnTo>
                  <a:pt x="43490" y="18870"/>
                </a:lnTo>
                <a:lnTo>
                  <a:pt x="43500" y="18870"/>
                </a:lnTo>
                <a:lnTo>
                  <a:pt x="43510" y="18870"/>
                </a:lnTo>
                <a:lnTo>
                  <a:pt x="43510" y="18860"/>
                </a:lnTo>
                <a:lnTo>
                  <a:pt x="43510" y="18850"/>
                </a:lnTo>
                <a:lnTo>
                  <a:pt x="43510" y="18840"/>
                </a:lnTo>
                <a:lnTo>
                  <a:pt x="43520" y="18840"/>
                </a:lnTo>
                <a:lnTo>
                  <a:pt x="43530" y="18840"/>
                </a:lnTo>
                <a:lnTo>
                  <a:pt x="43540" y="18840"/>
                </a:lnTo>
                <a:lnTo>
                  <a:pt x="43540" y="18850"/>
                </a:lnTo>
                <a:lnTo>
                  <a:pt x="43550" y="18850"/>
                </a:lnTo>
                <a:lnTo>
                  <a:pt x="43560" y="18850"/>
                </a:lnTo>
                <a:lnTo>
                  <a:pt x="43560" y="18840"/>
                </a:lnTo>
                <a:lnTo>
                  <a:pt x="43600" y="18850"/>
                </a:lnTo>
                <a:lnTo>
                  <a:pt x="43630" y="18820"/>
                </a:lnTo>
                <a:lnTo>
                  <a:pt x="43640" y="18810"/>
                </a:lnTo>
                <a:lnTo>
                  <a:pt x="43650" y="18810"/>
                </a:lnTo>
                <a:lnTo>
                  <a:pt x="43670" y="18800"/>
                </a:lnTo>
                <a:lnTo>
                  <a:pt x="43690" y="18800"/>
                </a:lnTo>
                <a:lnTo>
                  <a:pt x="43710" y="18800"/>
                </a:lnTo>
                <a:lnTo>
                  <a:pt x="43730" y="18790"/>
                </a:lnTo>
                <a:lnTo>
                  <a:pt x="43740" y="18780"/>
                </a:lnTo>
                <a:lnTo>
                  <a:pt x="43760" y="18770"/>
                </a:lnTo>
                <a:lnTo>
                  <a:pt x="43790" y="18760"/>
                </a:lnTo>
                <a:lnTo>
                  <a:pt x="43800" y="18760"/>
                </a:lnTo>
                <a:lnTo>
                  <a:pt x="43810" y="18760"/>
                </a:lnTo>
                <a:lnTo>
                  <a:pt x="43830" y="18750"/>
                </a:lnTo>
                <a:lnTo>
                  <a:pt x="43850" y="18750"/>
                </a:lnTo>
                <a:lnTo>
                  <a:pt x="43860" y="18750"/>
                </a:lnTo>
                <a:lnTo>
                  <a:pt x="43890" y="18750"/>
                </a:lnTo>
                <a:lnTo>
                  <a:pt x="43900" y="18750"/>
                </a:lnTo>
                <a:lnTo>
                  <a:pt x="43920" y="18750"/>
                </a:lnTo>
                <a:lnTo>
                  <a:pt x="43930" y="18750"/>
                </a:lnTo>
                <a:lnTo>
                  <a:pt x="43950" y="18760"/>
                </a:lnTo>
                <a:lnTo>
                  <a:pt x="43960" y="18780"/>
                </a:lnTo>
                <a:lnTo>
                  <a:pt x="44010" y="18760"/>
                </a:lnTo>
                <a:lnTo>
                  <a:pt x="44030" y="18780"/>
                </a:lnTo>
                <a:lnTo>
                  <a:pt x="44040" y="18770"/>
                </a:lnTo>
                <a:lnTo>
                  <a:pt x="44060" y="18760"/>
                </a:lnTo>
                <a:lnTo>
                  <a:pt x="44070" y="18750"/>
                </a:lnTo>
                <a:lnTo>
                  <a:pt x="44110" y="18740"/>
                </a:lnTo>
                <a:lnTo>
                  <a:pt x="44120" y="18740"/>
                </a:lnTo>
                <a:lnTo>
                  <a:pt x="44130" y="18750"/>
                </a:lnTo>
                <a:lnTo>
                  <a:pt x="44140" y="18750"/>
                </a:lnTo>
                <a:lnTo>
                  <a:pt x="44170" y="18750"/>
                </a:lnTo>
                <a:lnTo>
                  <a:pt x="44180" y="18750"/>
                </a:lnTo>
                <a:lnTo>
                  <a:pt x="44200" y="18740"/>
                </a:lnTo>
                <a:lnTo>
                  <a:pt x="44230" y="18730"/>
                </a:lnTo>
                <a:lnTo>
                  <a:pt x="44340" y="18690"/>
                </a:lnTo>
                <a:lnTo>
                  <a:pt x="44350" y="18700"/>
                </a:lnTo>
                <a:lnTo>
                  <a:pt x="44350" y="18720"/>
                </a:lnTo>
                <a:lnTo>
                  <a:pt x="44350" y="18730"/>
                </a:lnTo>
                <a:lnTo>
                  <a:pt x="44350" y="18740"/>
                </a:lnTo>
                <a:lnTo>
                  <a:pt x="44350" y="18750"/>
                </a:lnTo>
                <a:lnTo>
                  <a:pt x="44350" y="18760"/>
                </a:lnTo>
                <a:lnTo>
                  <a:pt x="44350" y="18770"/>
                </a:lnTo>
                <a:lnTo>
                  <a:pt x="44360" y="18780"/>
                </a:lnTo>
                <a:lnTo>
                  <a:pt x="44370" y="18790"/>
                </a:lnTo>
                <a:lnTo>
                  <a:pt x="44370" y="18800"/>
                </a:lnTo>
                <a:lnTo>
                  <a:pt x="44380" y="18800"/>
                </a:lnTo>
                <a:lnTo>
                  <a:pt x="44390" y="18800"/>
                </a:lnTo>
                <a:lnTo>
                  <a:pt x="44390" y="18810"/>
                </a:lnTo>
                <a:lnTo>
                  <a:pt x="44400" y="18810"/>
                </a:lnTo>
                <a:lnTo>
                  <a:pt x="44410" y="18810"/>
                </a:lnTo>
                <a:lnTo>
                  <a:pt x="44410" y="18820"/>
                </a:lnTo>
                <a:lnTo>
                  <a:pt x="44420" y="18820"/>
                </a:lnTo>
                <a:lnTo>
                  <a:pt x="44420" y="18830"/>
                </a:lnTo>
                <a:lnTo>
                  <a:pt x="44430" y="18830"/>
                </a:lnTo>
                <a:lnTo>
                  <a:pt x="44430" y="18840"/>
                </a:lnTo>
                <a:lnTo>
                  <a:pt x="44440" y="18850"/>
                </a:lnTo>
                <a:lnTo>
                  <a:pt x="44440" y="18860"/>
                </a:lnTo>
                <a:lnTo>
                  <a:pt x="44440" y="18870"/>
                </a:lnTo>
                <a:lnTo>
                  <a:pt x="44450" y="18880"/>
                </a:lnTo>
                <a:lnTo>
                  <a:pt x="44450" y="18890"/>
                </a:lnTo>
                <a:lnTo>
                  <a:pt x="44460" y="18890"/>
                </a:lnTo>
                <a:lnTo>
                  <a:pt x="44460" y="18900"/>
                </a:lnTo>
                <a:lnTo>
                  <a:pt x="44470" y="18900"/>
                </a:lnTo>
                <a:lnTo>
                  <a:pt x="44480" y="18910"/>
                </a:lnTo>
                <a:lnTo>
                  <a:pt x="44490" y="18910"/>
                </a:lnTo>
                <a:lnTo>
                  <a:pt x="44490" y="18920"/>
                </a:lnTo>
                <a:lnTo>
                  <a:pt x="44500" y="18920"/>
                </a:lnTo>
                <a:lnTo>
                  <a:pt x="44500" y="18930"/>
                </a:lnTo>
                <a:lnTo>
                  <a:pt x="44510" y="18930"/>
                </a:lnTo>
                <a:lnTo>
                  <a:pt x="44510" y="18940"/>
                </a:lnTo>
                <a:lnTo>
                  <a:pt x="44520" y="18940"/>
                </a:lnTo>
                <a:lnTo>
                  <a:pt x="44530" y="18950"/>
                </a:lnTo>
                <a:lnTo>
                  <a:pt x="44540" y="18950"/>
                </a:lnTo>
                <a:lnTo>
                  <a:pt x="44550" y="18950"/>
                </a:lnTo>
                <a:lnTo>
                  <a:pt x="44550" y="18960"/>
                </a:lnTo>
                <a:lnTo>
                  <a:pt x="44560" y="18960"/>
                </a:lnTo>
                <a:lnTo>
                  <a:pt x="44570" y="18960"/>
                </a:lnTo>
                <a:lnTo>
                  <a:pt x="44570" y="18970"/>
                </a:lnTo>
                <a:lnTo>
                  <a:pt x="44580" y="18970"/>
                </a:lnTo>
                <a:lnTo>
                  <a:pt x="44590" y="18970"/>
                </a:lnTo>
                <a:lnTo>
                  <a:pt x="44610" y="18970"/>
                </a:lnTo>
                <a:lnTo>
                  <a:pt x="44620" y="18980"/>
                </a:lnTo>
                <a:lnTo>
                  <a:pt x="44630" y="18980"/>
                </a:lnTo>
                <a:lnTo>
                  <a:pt x="44640" y="18990"/>
                </a:lnTo>
                <a:lnTo>
                  <a:pt x="44650" y="18990"/>
                </a:lnTo>
                <a:lnTo>
                  <a:pt x="44660" y="19000"/>
                </a:lnTo>
                <a:lnTo>
                  <a:pt x="44670" y="19000"/>
                </a:lnTo>
                <a:lnTo>
                  <a:pt x="44680" y="19000"/>
                </a:lnTo>
                <a:lnTo>
                  <a:pt x="44690" y="19010"/>
                </a:lnTo>
                <a:lnTo>
                  <a:pt x="44700" y="19010"/>
                </a:lnTo>
                <a:lnTo>
                  <a:pt x="44700" y="19020"/>
                </a:lnTo>
                <a:lnTo>
                  <a:pt x="44710" y="19020"/>
                </a:lnTo>
                <a:lnTo>
                  <a:pt x="44720" y="19020"/>
                </a:lnTo>
                <a:lnTo>
                  <a:pt x="44730" y="19020"/>
                </a:lnTo>
                <a:lnTo>
                  <a:pt x="44740" y="19030"/>
                </a:lnTo>
                <a:lnTo>
                  <a:pt x="44750" y="19040"/>
                </a:lnTo>
                <a:lnTo>
                  <a:pt x="44760" y="19040"/>
                </a:lnTo>
                <a:lnTo>
                  <a:pt x="44770" y="19040"/>
                </a:lnTo>
                <a:lnTo>
                  <a:pt x="44780" y="19040"/>
                </a:lnTo>
                <a:lnTo>
                  <a:pt x="44790" y="19040"/>
                </a:lnTo>
                <a:lnTo>
                  <a:pt x="44800" y="19040"/>
                </a:lnTo>
                <a:lnTo>
                  <a:pt x="44810" y="19040"/>
                </a:lnTo>
                <a:lnTo>
                  <a:pt x="44810" y="19050"/>
                </a:lnTo>
                <a:lnTo>
                  <a:pt x="44820" y="19050"/>
                </a:lnTo>
                <a:lnTo>
                  <a:pt x="44830" y="19050"/>
                </a:lnTo>
                <a:lnTo>
                  <a:pt x="44840" y="19050"/>
                </a:lnTo>
                <a:lnTo>
                  <a:pt x="44850" y="19050"/>
                </a:lnTo>
                <a:lnTo>
                  <a:pt x="44860" y="19050"/>
                </a:lnTo>
                <a:lnTo>
                  <a:pt x="44870" y="19050"/>
                </a:lnTo>
                <a:lnTo>
                  <a:pt x="44870" y="19060"/>
                </a:lnTo>
                <a:lnTo>
                  <a:pt x="44880" y="19060"/>
                </a:lnTo>
                <a:lnTo>
                  <a:pt x="44880" y="19070"/>
                </a:lnTo>
                <a:lnTo>
                  <a:pt x="44890" y="19080"/>
                </a:lnTo>
                <a:lnTo>
                  <a:pt x="44890" y="19090"/>
                </a:lnTo>
                <a:lnTo>
                  <a:pt x="44900" y="19090"/>
                </a:lnTo>
                <a:lnTo>
                  <a:pt x="44900" y="19100"/>
                </a:lnTo>
                <a:lnTo>
                  <a:pt x="44910" y="19100"/>
                </a:lnTo>
                <a:lnTo>
                  <a:pt x="44910" y="19110"/>
                </a:lnTo>
                <a:lnTo>
                  <a:pt x="44920" y="19110"/>
                </a:lnTo>
                <a:lnTo>
                  <a:pt x="44930" y="19120"/>
                </a:lnTo>
                <a:lnTo>
                  <a:pt x="44930" y="19130"/>
                </a:lnTo>
                <a:lnTo>
                  <a:pt x="44940" y="19130"/>
                </a:lnTo>
                <a:lnTo>
                  <a:pt x="44950" y="19130"/>
                </a:lnTo>
                <a:lnTo>
                  <a:pt x="44950" y="19140"/>
                </a:lnTo>
                <a:lnTo>
                  <a:pt x="44960" y="19140"/>
                </a:lnTo>
                <a:lnTo>
                  <a:pt x="44970" y="19140"/>
                </a:lnTo>
                <a:lnTo>
                  <a:pt x="44980" y="19150"/>
                </a:lnTo>
                <a:lnTo>
                  <a:pt x="44980" y="19160"/>
                </a:lnTo>
                <a:lnTo>
                  <a:pt x="44990" y="19170"/>
                </a:lnTo>
                <a:lnTo>
                  <a:pt x="44990" y="19180"/>
                </a:lnTo>
                <a:lnTo>
                  <a:pt x="44990" y="19190"/>
                </a:lnTo>
                <a:lnTo>
                  <a:pt x="45010" y="19210"/>
                </a:lnTo>
                <a:lnTo>
                  <a:pt x="45020" y="19220"/>
                </a:lnTo>
                <a:lnTo>
                  <a:pt x="45030" y="19220"/>
                </a:lnTo>
                <a:lnTo>
                  <a:pt x="45040" y="19230"/>
                </a:lnTo>
                <a:lnTo>
                  <a:pt x="45050" y="19240"/>
                </a:lnTo>
                <a:lnTo>
                  <a:pt x="45060" y="19240"/>
                </a:lnTo>
                <a:lnTo>
                  <a:pt x="45070" y="19240"/>
                </a:lnTo>
                <a:lnTo>
                  <a:pt x="45070" y="19250"/>
                </a:lnTo>
                <a:lnTo>
                  <a:pt x="45080" y="19250"/>
                </a:lnTo>
                <a:lnTo>
                  <a:pt x="45080" y="19260"/>
                </a:lnTo>
                <a:lnTo>
                  <a:pt x="45090" y="19260"/>
                </a:lnTo>
                <a:lnTo>
                  <a:pt x="45090" y="19270"/>
                </a:lnTo>
                <a:lnTo>
                  <a:pt x="45100" y="19270"/>
                </a:lnTo>
                <a:lnTo>
                  <a:pt x="45100" y="19280"/>
                </a:lnTo>
                <a:lnTo>
                  <a:pt x="45110" y="19290"/>
                </a:lnTo>
                <a:lnTo>
                  <a:pt x="45110" y="19300"/>
                </a:lnTo>
                <a:lnTo>
                  <a:pt x="45100" y="19300"/>
                </a:lnTo>
                <a:lnTo>
                  <a:pt x="45110" y="19310"/>
                </a:lnTo>
                <a:lnTo>
                  <a:pt x="45110" y="19320"/>
                </a:lnTo>
                <a:lnTo>
                  <a:pt x="45110" y="19330"/>
                </a:lnTo>
                <a:lnTo>
                  <a:pt x="45100" y="19330"/>
                </a:lnTo>
                <a:lnTo>
                  <a:pt x="45100" y="19340"/>
                </a:lnTo>
                <a:lnTo>
                  <a:pt x="45100" y="19350"/>
                </a:lnTo>
                <a:lnTo>
                  <a:pt x="45090" y="19360"/>
                </a:lnTo>
                <a:lnTo>
                  <a:pt x="45090" y="19370"/>
                </a:lnTo>
                <a:lnTo>
                  <a:pt x="45080" y="19370"/>
                </a:lnTo>
                <a:lnTo>
                  <a:pt x="45070" y="19380"/>
                </a:lnTo>
                <a:lnTo>
                  <a:pt x="45070" y="19390"/>
                </a:lnTo>
                <a:lnTo>
                  <a:pt x="45060" y="19390"/>
                </a:lnTo>
                <a:lnTo>
                  <a:pt x="45060" y="19400"/>
                </a:lnTo>
                <a:lnTo>
                  <a:pt x="45060" y="19410"/>
                </a:lnTo>
                <a:lnTo>
                  <a:pt x="45050" y="19410"/>
                </a:lnTo>
                <a:lnTo>
                  <a:pt x="45050" y="19400"/>
                </a:lnTo>
                <a:lnTo>
                  <a:pt x="45050" y="19410"/>
                </a:lnTo>
                <a:lnTo>
                  <a:pt x="45040" y="19410"/>
                </a:lnTo>
                <a:lnTo>
                  <a:pt x="45030" y="19410"/>
                </a:lnTo>
                <a:lnTo>
                  <a:pt x="45020" y="19420"/>
                </a:lnTo>
                <a:lnTo>
                  <a:pt x="45030" y="19420"/>
                </a:lnTo>
                <a:lnTo>
                  <a:pt x="45040" y="19430"/>
                </a:lnTo>
                <a:lnTo>
                  <a:pt x="45040" y="19440"/>
                </a:lnTo>
                <a:lnTo>
                  <a:pt x="45050" y="19440"/>
                </a:lnTo>
                <a:lnTo>
                  <a:pt x="45040" y="19450"/>
                </a:lnTo>
                <a:lnTo>
                  <a:pt x="45050" y="19450"/>
                </a:lnTo>
                <a:lnTo>
                  <a:pt x="45050" y="19460"/>
                </a:lnTo>
                <a:lnTo>
                  <a:pt x="45060" y="19460"/>
                </a:lnTo>
                <a:lnTo>
                  <a:pt x="45060" y="19470"/>
                </a:lnTo>
                <a:lnTo>
                  <a:pt x="45070" y="19470"/>
                </a:lnTo>
                <a:lnTo>
                  <a:pt x="45080" y="19470"/>
                </a:lnTo>
                <a:lnTo>
                  <a:pt x="45090" y="19480"/>
                </a:lnTo>
                <a:lnTo>
                  <a:pt x="45100" y="19480"/>
                </a:lnTo>
                <a:lnTo>
                  <a:pt x="45110" y="19470"/>
                </a:lnTo>
                <a:lnTo>
                  <a:pt x="45120" y="1947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40" y="19480"/>
                </a:lnTo>
                <a:lnTo>
                  <a:pt x="45150" y="19480"/>
                </a:lnTo>
                <a:lnTo>
                  <a:pt x="45160" y="19480"/>
                </a:lnTo>
                <a:lnTo>
                  <a:pt x="45160" y="19470"/>
                </a:lnTo>
                <a:lnTo>
                  <a:pt x="45170" y="19470"/>
                </a:lnTo>
                <a:lnTo>
                  <a:pt x="45170" y="19460"/>
                </a:lnTo>
                <a:lnTo>
                  <a:pt x="45180" y="19460"/>
                </a:lnTo>
                <a:lnTo>
                  <a:pt x="45190" y="19460"/>
                </a:lnTo>
                <a:lnTo>
                  <a:pt x="45200" y="19470"/>
                </a:lnTo>
                <a:lnTo>
                  <a:pt x="45210" y="19470"/>
                </a:lnTo>
                <a:lnTo>
                  <a:pt x="45210" y="19480"/>
                </a:lnTo>
                <a:lnTo>
                  <a:pt x="45220" y="19480"/>
                </a:lnTo>
                <a:lnTo>
                  <a:pt x="45220" y="19490"/>
                </a:lnTo>
                <a:lnTo>
                  <a:pt x="45230" y="19490"/>
                </a:lnTo>
                <a:lnTo>
                  <a:pt x="45240" y="19490"/>
                </a:lnTo>
                <a:lnTo>
                  <a:pt x="45240" y="19500"/>
                </a:lnTo>
                <a:lnTo>
                  <a:pt x="45250" y="19500"/>
                </a:lnTo>
                <a:lnTo>
                  <a:pt x="45260" y="19500"/>
                </a:lnTo>
                <a:lnTo>
                  <a:pt x="45270" y="19510"/>
                </a:lnTo>
                <a:lnTo>
                  <a:pt x="45280" y="19510"/>
                </a:lnTo>
                <a:lnTo>
                  <a:pt x="45280" y="19520"/>
                </a:lnTo>
                <a:lnTo>
                  <a:pt x="45290" y="19520"/>
                </a:lnTo>
                <a:lnTo>
                  <a:pt x="45290" y="19530"/>
                </a:lnTo>
                <a:lnTo>
                  <a:pt x="45300" y="19530"/>
                </a:lnTo>
                <a:lnTo>
                  <a:pt x="45310" y="19530"/>
                </a:lnTo>
                <a:lnTo>
                  <a:pt x="45310" y="19540"/>
                </a:lnTo>
                <a:lnTo>
                  <a:pt x="45320" y="19540"/>
                </a:lnTo>
                <a:lnTo>
                  <a:pt x="45320" y="19550"/>
                </a:lnTo>
                <a:lnTo>
                  <a:pt x="45330" y="19550"/>
                </a:lnTo>
                <a:lnTo>
                  <a:pt x="45330" y="19560"/>
                </a:lnTo>
                <a:lnTo>
                  <a:pt x="45340" y="19560"/>
                </a:lnTo>
                <a:lnTo>
                  <a:pt x="45340" y="19570"/>
                </a:lnTo>
                <a:lnTo>
                  <a:pt x="45340" y="19580"/>
                </a:lnTo>
                <a:lnTo>
                  <a:pt x="45340" y="19590"/>
                </a:lnTo>
                <a:lnTo>
                  <a:pt x="45330" y="19590"/>
                </a:lnTo>
                <a:lnTo>
                  <a:pt x="45330" y="19600"/>
                </a:lnTo>
                <a:lnTo>
                  <a:pt x="45340" y="19600"/>
                </a:lnTo>
                <a:lnTo>
                  <a:pt x="45340" y="19610"/>
                </a:lnTo>
                <a:lnTo>
                  <a:pt x="45340" y="19620"/>
                </a:lnTo>
                <a:lnTo>
                  <a:pt x="45340" y="19630"/>
                </a:lnTo>
                <a:lnTo>
                  <a:pt x="45340" y="19640"/>
                </a:lnTo>
                <a:lnTo>
                  <a:pt x="45350" y="19640"/>
                </a:lnTo>
                <a:lnTo>
                  <a:pt x="45350" y="19650"/>
                </a:lnTo>
                <a:lnTo>
                  <a:pt x="45350" y="19660"/>
                </a:lnTo>
                <a:lnTo>
                  <a:pt x="45360" y="19660"/>
                </a:lnTo>
                <a:lnTo>
                  <a:pt x="45360" y="19670"/>
                </a:lnTo>
                <a:lnTo>
                  <a:pt x="45360" y="19680"/>
                </a:lnTo>
                <a:lnTo>
                  <a:pt x="45360" y="19690"/>
                </a:lnTo>
                <a:lnTo>
                  <a:pt x="45370" y="19690"/>
                </a:lnTo>
                <a:lnTo>
                  <a:pt x="45370" y="19700"/>
                </a:lnTo>
                <a:lnTo>
                  <a:pt x="45370" y="19710"/>
                </a:lnTo>
                <a:lnTo>
                  <a:pt x="45370" y="19720"/>
                </a:lnTo>
                <a:lnTo>
                  <a:pt x="45370" y="19730"/>
                </a:lnTo>
                <a:lnTo>
                  <a:pt x="45370" y="19740"/>
                </a:lnTo>
                <a:lnTo>
                  <a:pt x="45370" y="19750"/>
                </a:lnTo>
                <a:lnTo>
                  <a:pt x="45360" y="19750"/>
                </a:lnTo>
                <a:lnTo>
                  <a:pt x="45360" y="19760"/>
                </a:lnTo>
                <a:lnTo>
                  <a:pt x="45370" y="19760"/>
                </a:lnTo>
                <a:lnTo>
                  <a:pt x="45370" y="19770"/>
                </a:lnTo>
                <a:lnTo>
                  <a:pt x="45370" y="19780"/>
                </a:lnTo>
                <a:lnTo>
                  <a:pt x="45370" y="19790"/>
                </a:lnTo>
                <a:lnTo>
                  <a:pt x="45360" y="19800"/>
                </a:lnTo>
                <a:lnTo>
                  <a:pt x="45360" y="19810"/>
                </a:lnTo>
                <a:lnTo>
                  <a:pt x="45360" y="19820"/>
                </a:lnTo>
                <a:lnTo>
                  <a:pt x="45350" y="19830"/>
                </a:lnTo>
                <a:lnTo>
                  <a:pt x="45350" y="19840"/>
                </a:lnTo>
                <a:lnTo>
                  <a:pt x="45350" y="19850"/>
                </a:lnTo>
                <a:lnTo>
                  <a:pt x="45350" y="19860"/>
                </a:lnTo>
                <a:lnTo>
                  <a:pt x="45350" y="19870"/>
                </a:lnTo>
                <a:lnTo>
                  <a:pt x="45350" y="19880"/>
                </a:lnTo>
                <a:lnTo>
                  <a:pt x="45340" y="19880"/>
                </a:lnTo>
                <a:lnTo>
                  <a:pt x="45340" y="19890"/>
                </a:lnTo>
                <a:lnTo>
                  <a:pt x="45340" y="19900"/>
                </a:lnTo>
                <a:lnTo>
                  <a:pt x="45340" y="19910"/>
                </a:lnTo>
                <a:lnTo>
                  <a:pt x="45350" y="19920"/>
                </a:lnTo>
                <a:lnTo>
                  <a:pt x="45350" y="19930"/>
                </a:lnTo>
                <a:lnTo>
                  <a:pt x="45360" y="19940"/>
                </a:lnTo>
                <a:lnTo>
                  <a:pt x="45370" y="19940"/>
                </a:lnTo>
                <a:lnTo>
                  <a:pt x="45380" y="19940"/>
                </a:lnTo>
                <a:lnTo>
                  <a:pt x="45390" y="19950"/>
                </a:lnTo>
                <a:lnTo>
                  <a:pt x="45400" y="19950"/>
                </a:lnTo>
                <a:lnTo>
                  <a:pt x="45410" y="19960"/>
                </a:lnTo>
                <a:lnTo>
                  <a:pt x="45420" y="19970"/>
                </a:lnTo>
                <a:lnTo>
                  <a:pt x="45440" y="19970"/>
                </a:lnTo>
                <a:lnTo>
                  <a:pt x="45450" y="19970"/>
                </a:lnTo>
                <a:lnTo>
                  <a:pt x="45470" y="19980"/>
                </a:lnTo>
                <a:lnTo>
                  <a:pt x="45480" y="19980"/>
                </a:lnTo>
                <a:lnTo>
                  <a:pt x="45500" y="19980"/>
                </a:lnTo>
                <a:lnTo>
                  <a:pt x="45510" y="19980"/>
                </a:lnTo>
                <a:lnTo>
                  <a:pt x="45520" y="19980"/>
                </a:lnTo>
                <a:lnTo>
                  <a:pt x="45530" y="19970"/>
                </a:lnTo>
                <a:lnTo>
                  <a:pt x="45540" y="19970"/>
                </a:lnTo>
                <a:lnTo>
                  <a:pt x="45550" y="19960"/>
                </a:lnTo>
                <a:lnTo>
                  <a:pt x="45560" y="19960"/>
                </a:lnTo>
                <a:lnTo>
                  <a:pt x="45560" y="19950"/>
                </a:lnTo>
                <a:lnTo>
                  <a:pt x="45560" y="19940"/>
                </a:lnTo>
                <a:lnTo>
                  <a:pt x="45570" y="19940"/>
                </a:lnTo>
                <a:lnTo>
                  <a:pt x="45570" y="19930"/>
                </a:lnTo>
                <a:lnTo>
                  <a:pt x="45580" y="19930"/>
                </a:lnTo>
                <a:lnTo>
                  <a:pt x="45590" y="19920"/>
                </a:lnTo>
                <a:lnTo>
                  <a:pt x="45600" y="19920"/>
                </a:lnTo>
                <a:lnTo>
                  <a:pt x="45610" y="19910"/>
                </a:lnTo>
                <a:lnTo>
                  <a:pt x="45620" y="19900"/>
                </a:lnTo>
                <a:lnTo>
                  <a:pt x="45620" y="19890"/>
                </a:lnTo>
                <a:lnTo>
                  <a:pt x="45630" y="19880"/>
                </a:lnTo>
                <a:lnTo>
                  <a:pt x="45640" y="19870"/>
                </a:lnTo>
                <a:lnTo>
                  <a:pt x="45650" y="19870"/>
                </a:lnTo>
                <a:lnTo>
                  <a:pt x="45660" y="19860"/>
                </a:lnTo>
                <a:lnTo>
                  <a:pt x="45670" y="19860"/>
                </a:lnTo>
                <a:lnTo>
                  <a:pt x="45680" y="19860"/>
                </a:lnTo>
                <a:lnTo>
                  <a:pt x="45690" y="19850"/>
                </a:lnTo>
                <a:lnTo>
                  <a:pt x="45700" y="19850"/>
                </a:lnTo>
                <a:lnTo>
                  <a:pt x="45710" y="19840"/>
                </a:lnTo>
                <a:lnTo>
                  <a:pt x="45720" y="19840"/>
                </a:lnTo>
                <a:lnTo>
                  <a:pt x="45730" y="19840"/>
                </a:lnTo>
                <a:lnTo>
                  <a:pt x="45740" y="19830"/>
                </a:lnTo>
                <a:lnTo>
                  <a:pt x="45740" y="19820"/>
                </a:lnTo>
                <a:lnTo>
                  <a:pt x="45750" y="19810"/>
                </a:lnTo>
                <a:lnTo>
                  <a:pt x="45750" y="19800"/>
                </a:lnTo>
                <a:lnTo>
                  <a:pt x="45760" y="19800"/>
                </a:lnTo>
                <a:lnTo>
                  <a:pt x="45760" y="19790"/>
                </a:lnTo>
                <a:lnTo>
                  <a:pt x="45770" y="19790"/>
                </a:lnTo>
                <a:lnTo>
                  <a:pt x="45780" y="19780"/>
                </a:lnTo>
                <a:lnTo>
                  <a:pt x="45790" y="19780"/>
                </a:lnTo>
                <a:lnTo>
                  <a:pt x="45800" y="19780"/>
                </a:lnTo>
                <a:lnTo>
                  <a:pt x="45810" y="19780"/>
                </a:lnTo>
                <a:lnTo>
                  <a:pt x="45820" y="19780"/>
                </a:lnTo>
                <a:lnTo>
                  <a:pt x="45830" y="19780"/>
                </a:lnTo>
                <a:lnTo>
                  <a:pt x="45830" y="19770"/>
                </a:lnTo>
                <a:lnTo>
                  <a:pt x="45840" y="19770"/>
                </a:lnTo>
                <a:lnTo>
                  <a:pt x="45850" y="19770"/>
                </a:lnTo>
                <a:lnTo>
                  <a:pt x="45870" y="19760"/>
                </a:lnTo>
                <a:lnTo>
                  <a:pt x="45880" y="19760"/>
                </a:lnTo>
                <a:lnTo>
                  <a:pt x="45890" y="19760"/>
                </a:lnTo>
                <a:lnTo>
                  <a:pt x="45900" y="19760"/>
                </a:lnTo>
                <a:lnTo>
                  <a:pt x="45910" y="19750"/>
                </a:lnTo>
                <a:lnTo>
                  <a:pt x="45920" y="19740"/>
                </a:lnTo>
                <a:lnTo>
                  <a:pt x="45920" y="19730"/>
                </a:lnTo>
                <a:lnTo>
                  <a:pt x="45930" y="19730"/>
                </a:lnTo>
                <a:lnTo>
                  <a:pt x="45930" y="19720"/>
                </a:lnTo>
                <a:lnTo>
                  <a:pt x="45940" y="19720"/>
                </a:lnTo>
                <a:lnTo>
                  <a:pt x="45940" y="19710"/>
                </a:lnTo>
                <a:lnTo>
                  <a:pt x="45950" y="19710"/>
                </a:lnTo>
                <a:lnTo>
                  <a:pt x="45960" y="19710"/>
                </a:lnTo>
                <a:lnTo>
                  <a:pt x="45960" y="19700"/>
                </a:lnTo>
                <a:lnTo>
                  <a:pt x="45970" y="19700"/>
                </a:lnTo>
                <a:lnTo>
                  <a:pt x="45970" y="19710"/>
                </a:lnTo>
                <a:lnTo>
                  <a:pt x="45980" y="19710"/>
                </a:lnTo>
                <a:lnTo>
                  <a:pt x="45980" y="19720"/>
                </a:lnTo>
                <a:lnTo>
                  <a:pt x="45990" y="19720"/>
                </a:lnTo>
                <a:lnTo>
                  <a:pt x="45990" y="19730"/>
                </a:lnTo>
                <a:lnTo>
                  <a:pt x="46000" y="19730"/>
                </a:lnTo>
                <a:lnTo>
                  <a:pt x="46010" y="19730"/>
                </a:lnTo>
                <a:lnTo>
                  <a:pt x="46010" y="19720"/>
                </a:lnTo>
                <a:lnTo>
                  <a:pt x="46010" y="19710"/>
                </a:lnTo>
                <a:lnTo>
                  <a:pt x="46020" y="19720"/>
                </a:lnTo>
                <a:lnTo>
                  <a:pt x="46030" y="19720"/>
                </a:lnTo>
                <a:lnTo>
                  <a:pt x="46030" y="19730"/>
                </a:lnTo>
                <a:lnTo>
                  <a:pt x="46030" y="19740"/>
                </a:lnTo>
                <a:lnTo>
                  <a:pt x="46020" y="19740"/>
                </a:lnTo>
                <a:lnTo>
                  <a:pt x="46020" y="19750"/>
                </a:lnTo>
                <a:lnTo>
                  <a:pt x="46030" y="19750"/>
                </a:lnTo>
                <a:lnTo>
                  <a:pt x="46040" y="19750"/>
                </a:lnTo>
                <a:lnTo>
                  <a:pt x="46050" y="19750"/>
                </a:lnTo>
                <a:lnTo>
                  <a:pt x="46050" y="19760"/>
                </a:lnTo>
                <a:lnTo>
                  <a:pt x="46060" y="19760"/>
                </a:lnTo>
                <a:lnTo>
                  <a:pt x="46060" y="19770"/>
                </a:lnTo>
                <a:lnTo>
                  <a:pt x="46070" y="19780"/>
                </a:lnTo>
                <a:lnTo>
                  <a:pt x="46080" y="19780"/>
                </a:lnTo>
                <a:lnTo>
                  <a:pt x="46090" y="19780"/>
                </a:lnTo>
                <a:lnTo>
                  <a:pt x="46090" y="19790"/>
                </a:lnTo>
                <a:lnTo>
                  <a:pt x="46080" y="19790"/>
                </a:lnTo>
                <a:lnTo>
                  <a:pt x="46080" y="19800"/>
                </a:lnTo>
                <a:lnTo>
                  <a:pt x="46090" y="19800"/>
                </a:lnTo>
                <a:lnTo>
                  <a:pt x="46090" y="19810"/>
                </a:lnTo>
                <a:lnTo>
                  <a:pt x="46100" y="19810"/>
                </a:lnTo>
                <a:lnTo>
                  <a:pt x="46100" y="19820"/>
                </a:lnTo>
                <a:lnTo>
                  <a:pt x="46110" y="19830"/>
                </a:lnTo>
                <a:lnTo>
                  <a:pt x="46120" y="19830"/>
                </a:lnTo>
                <a:lnTo>
                  <a:pt x="46120" y="19820"/>
                </a:lnTo>
                <a:lnTo>
                  <a:pt x="46130" y="19820"/>
                </a:lnTo>
                <a:lnTo>
                  <a:pt x="46140" y="19830"/>
                </a:lnTo>
                <a:lnTo>
                  <a:pt x="46140" y="19840"/>
                </a:lnTo>
                <a:lnTo>
                  <a:pt x="46150" y="19840"/>
                </a:lnTo>
                <a:lnTo>
                  <a:pt x="46150" y="19850"/>
                </a:lnTo>
                <a:lnTo>
                  <a:pt x="46150" y="19860"/>
                </a:lnTo>
                <a:lnTo>
                  <a:pt x="46160" y="19860"/>
                </a:lnTo>
                <a:lnTo>
                  <a:pt x="46170" y="19860"/>
                </a:lnTo>
                <a:lnTo>
                  <a:pt x="46170" y="19870"/>
                </a:lnTo>
                <a:lnTo>
                  <a:pt x="46180" y="19870"/>
                </a:lnTo>
                <a:lnTo>
                  <a:pt x="46190" y="19870"/>
                </a:lnTo>
                <a:lnTo>
                  <a:pt x="46190" y="19860"/>
                </a:lnTo>
                <a:lnTo>
                  <a:pt x="46200" y="19860"/>
                </a:lnTo>
                <a:lnTo>
                  <a:pt x="46210" y="19860"/>
                </a:lnTo>
                <a:lnTo>
                  <a:pt x="46220" y="19850"/>
                </a:lnTo>
                <a:lnTo>
                  <a:pt x="46230" y="19850"/>
                </a:lnTo>
                <a:lnTo>
                  <a:pt x="46230" y="19860"/>
                </a:lnTo>
                <a:lnTo>
                  <a:pt x="46240" y="19860"/>
                </a:lnTo>
                <a:lnTo>
                  <a:pt x="46250" y="19860"/>
                </a:lnTo>
                <a:lnTo>
                  <a:pt x="46250" y="19850"/>
                </a:lnTo>
                <a:lnTo>
                  <a:pt x="46260" y="19850"/>
                </a:lnTo>
                <a:lnTo>
                  <a:pt x="46270" y="19850"/>
                </a:lnTo>
                <a:lnTo>
                  <a:pt x="46280" y="19860"/>
                </a:lnTo>
                <a:lnTo>
                  <a:pt x="46290" y="19860"/>
                </a:lnTo>
                <a:lnTo>
                  <a:pt x="46300" y="19860"/>
                </a:lnTo>
                <a:lnTo>
                  <a:pt x="46300" y="19870"/>
                </a:lnTo>
                <a:lnTo>
                  <a:pt x="46310" y="19870"/>
                </a:lnTo>
                <a:lnTo>
                  <a:pt x="46320" y="19870"/>
                </a:lnTo>
                <a:lnTo>
                  <a:pt x="46320" y="19860"/>
                </a:lnTo>
                <a:lnTo>
                  <a:pt x="46330" y="19860"/>
                </a:lnTo>
                <a:lnTo>
                  <a:pt x="46330" y="19870"/>
                </a:lnTo>
                <a:lnTo>
                  <a:pt x="46330" y="19880"/>
                </a:lnTo>
                <a:lnTo>
                  <a:pt x="46340" y="19880"/>
                </a:lnTo>
                <a:lnTo>
                  <a:pt x="46340" y="19870"/>
                </a:lnTo>
                <a:lnTo>
                  <a:pt x="46350" y="19870"/>
                </a:lnTo>
                <a:lnTo>
                  <a:pt x="46360" y="19870"/>
                </a:lnTo>
                <a:lnTo>
                  <a:pt x="46370" y="19870"/>
                </a:lnTo>
                <a:lnTo>
                  <a:pt x="46380" y="19870"/>
                </a:lnTo>
                <a:lnTo>
                  <a:pt x="46380" y="19860"/>
                </a:lnTo>
                <a:lnTo>
                  <a:pt x="46390" y="19870"/>
                </a:lnTo>
                <a:lnTo>
                  <a:pt x="46390" y="19860"/>
                </a:lnTo>
                <a:lnTo>
                  <a:pt x="46400" y="19860"/>
                </a:lnTo>
                <a:lnTo>
                  <a:pt x="46410" y="19860"/>
                </a:lnTo>
                <a:lnTo>
                  <a:pt x="46420" y="19860"/>
                </a:lnTo>
                <a:lnTo>
                  <a:pt x="46430" y="19860"/>
                </a:lnTo>
                <a:lnTo>
                  <a:pt x="46440" y="19870"/>
                </a:lnTo>
                <a:lnTo>
                  <a:pt x="46450" y="19870"/>
                </a:lnTo>
                <a:lnTo>
                  <a:pt x="46460" y="19870"/>
                </a:lnTo>
                <a:lnTo>
                  <a:pt x="46470" y="19870"/>
                </a:lnTo>
                <a:lnTo>
                  <a:pt x="46480" y="19870"/>
                </a:lnTo>
                <a:lnTo>
                  <a:pt x="46490" y="19870"/>
                </a:lnTo>
                <a:lnTo>
                  <a:pt x="46490" y="19880"/>
                </a:lnTo>
                <a:lnTo>
                  <a:pt x="46500" y="19880"/>
                </a:lnTo>
                <a:lnTo>
                  <a:pt x="46510" y="19880"/>
                </a:lnTo>
                <a:lnTo>
                  <a:pt x="46520" y="19880"/>
                </a:lnTo>
                <a:lnTo>
                  <a:pt x="46530" y="19880"/>
                </a:lnTo>
                <a:lnTo>
                  <a:pt x="46540" y="19880"/>
                </a:lnTo>
                <a:lnTo>
                  <a:pt x="46550" y="19890"/>
                </a:lnTo>
                <a:lnTo>
                  <a:pt x="46560" y="19880"/>
                </a:lnTo>
                <a:lnTo>
                  <a:pt x="46560" y="19890"/>
                </a:lnTo>
                <a:lnTo>
                  <a:pt x="46570" y="19890"/>
                </a:lnTo>
                <a:lnTo>
                  <a:pt x="46570" y="19900"/>
                </a:lnTo>
                <a:lnTo>
                  <a:pt x="46570" y="19890"/>
                </a:lnTo>
                <a:lnTo>
                  <a:pt x="46580" y="19890"/>
                </a:lnTo>
                <a:lnTo>
                  <a:pt x="46580" y="19880"/>
                </a:lnTo>
                <a:lnTo>
                  <a:pt x="46590" y="19880"/>
                </a:lnTo>
                <a:lnTo>
                  <a:pt x="46600" y="19880"/>
                </a:lnTo>
                <a:lnTo>
                  <a:pt x="46610" y="19880"/>
                </a:lnTo>
                <a:lnTo>
                  <a:pt x="46620" y="19880"/>
                </a:lnTo>
                <a:lnTo>
                  <a:pt x="46620" y="19890"/>
                </a:lnTo>
                <a:lnTo>
                  <a:pt x="46630" y="19890"/>
                </a:lnTo>
                <a:lnTo>
                  <a:pt x="46640" y="19890"/>
                </a:lnTo>
                <a:lnTo>
                  <a:pt x="46650" y="19890"/>
                </a:lnTo>
                <a:lnTo>
                  <a:pt x="46660" y="19890"/>
                </a:lnTo>
                <a:lnTo>
                  <a:pt x="46670" y="19890"/>
                </a:lnTo>
                <a:lnTo>
                  <a:pt x="46680" y="19890"/>
                </a:lnTo>
                <a:lnTo>
                  <a:pt x="46690" y="19890"/>
                </a:lnTo>
                <a:lnTo>
                  <a:pt x="46700" y="19880"/>
                </a:lnTo>
                <a:lnTo>
                  <a:pt x="46710" y="19880"/>
                </a:lnTo>
                <a:lnTo>
                  <a:pt x="46710" y="19870"/>
                </a:lnTo>
                <a:lnTo>
                  <a:pt x="46710" y="19860"/>
                </a:lnTo>
                <a:lnTo>
                  <a:pt x="46700" y="19850"/>
                </a:lnTo>
                <a:lnTo>
                  <a:pt x="46710" y="19850"/>
                </a:lnTo>
                <a:lnTo>
                  <a:pt x="46700" y="19840"/>
                </a:lnTo>
                <a:lnTo>
                  <a:pt x="46710" y="19830"/>
                </a:lnTo>
                <a:lnTo>
                  <a:pt x="46710" y="19840"/>
                </a:lnTo>
                <a:lnTo>
                  <a:pt x="46710" y="19850"/>
                </a:lnTo>
                <a:lnTo>
                  <a:pt x="46720" y="19850"/>
                </a:lnTo>
                <a:lnTo>
                  <a:pt x="46730" y="19860"/>
                </a:lnTo>
                <a:lnTo>
                  <a:pt x="46740" y="19860"/>
                </a:lnTo>
                <a:lnTo>
                  <a:pt x="46750" y="19860"/>
                </a:lnTo>
                <a:lnTo>
                  <a:pt x="46750" y="19870"/>
                </a:lnTo>
                <a:lnTo>
                  <a:pt x="46760" y="19870"/>
                </a:lnTo>
                <a:lnTo>
                  <a:pt x="46760" y="19880"/>
                </a:lnTo>
                <a:lnTo>
                  <a:pt x="46770" y="19880"/>
                </a:lnTo>
                <a:lnTo>
                  <a:pt x="46780" y="19880"/>
                </a:lnTo>
                <a:lnTo>
                  <a:pt x="46790" y="19890"/>
                </a:lnTo>
                <a:lnTo>
                  <a:pt x="46790" y="19900"/>
                </a:lnTo>
                <a:lnTo>
                  <a:pt x="46800" y="19900"/>
                </a:lnTo>
                <a:lnTo>
                  <a:pt x="46810" y="19900"/>
                </a:lnTo>
                <a:lnTo>
                  <a:pt x="46810" y="19910"/>
                </a:lnTo>
                <a:lnTo>
                  <a:pt x="46810" y="19920"/>
                </a:lnTo>
                <a:lnTo>
                  <a:pt x="46820" y="19920"/>
                </a:lnTo>
                <a:lnTo>
                  <a:pt x="46820" y="19930"/>
                </a:lnTo>
                <a:lnTo>
                  <a:pt x="46830" y="19930"/>
                </a:lnTo>
                <a:lnTo>
                  <a:pt x="46830" y="19940"/>
                </a:lnTo>
                <a:lnTo>
                  <a:pt x="46830" y="19950"/>
                </a:lnTo>
                <a:lnTo>
                  <a:pt x="46840" y="19960"/>
                </a:lnTo>
                <a:lnTo>
                  <a:pt x="46830" y="19960"/>
                </a:lnTo>
                <a:lnTo>
                  <a:pt x="46840" y="19970"/>
                </a:lnTo>
                <a:lnTo>
                  <a:pt x="46840" y="19980"/>
                </a:lnTo>
                <a:lnTo>
                  <a:pt x="46840" y="19990"/>
                </a:lnTo>
                <a:lnTo>
                  <a:pt x="46840" y="20000"/>
                </a:lnTo>
                <a:lnTo>
                  <a:pt x="46840" y="20010"/>
                </a:lnTo>
                <a:lnTo>
                  <a:pt x="46850" y="20010"/>
                </a:lnTo>
                <a:lnTo>
                  <a:pt x="46850" y="20020"/>
                </a:lnTo>
                <a:lnTo>
                  <a:pt x="46850" y="20030"/>
                </a:lnTo>
                <a:lnTo>
                  <a:pt x="46860" y="20030"/>
                </a:lnTo>
                <a:lnTo>
                  <a:pt x="46860" y="20040"/>
                </a:lnTo>
                <a:lnTo>
                  <a:pt x="46870" y="20050"/>
                </a:lnTo>
                <a:lnTo>
                  <a:pt x="46870" y="20060"/>
                </a:lnTo>
                <a:lnTo>
                  <a:pt x="46870" y="20070"/>
                </a:lnTo>
                <a:lnTo>
                  <a:pt x="46880" y="20070"/>
                </a:lnTo>
                <a:lnTo>
                  <a:pt x="46880" y="20080"/>
                </a:lnTo>
                <a:lnTo>
                  <a:pt x="46890" y="20080"/>
                </a:lnTo>
                <a:lnTo>
                  <a:pt x="46900" y="20090"/>
                </a:lnTo>
                <a:lnTo>
                  <a:pt x="46900" y="20100"/>
                </a:lnTo>
                <a:lnTo>
                  <a:pt x="46900" y="20110"/>
                </a:lnTo>
                <a:lnTo>
                  <a:pt x="46900" y="20120"/>
                </a:lnTo>
                <a:lnTo>
                  <a:pt x="46900" y="20130"/>
                </a:lnTo>
                <a:lnTo>
                  <a:pt x="46910" y="20140"/>
                </a:lnTo>
                <a:lnTo>
                  <a:pt x="46900" y="20140"/>
                </a:lnTo>
                <a:lnTo>
                  <a:pt x="46900" y="20150"/>
                </a:lnTo>
                <a:lnTo>
                  <a:pt x="46910" y="20150"/>
                </a:lnTo>
                <a:lnTo>
                  <a:pt x="46910" y="20160"/>
                </a:lnTo>
                <a:lnTo>
                  <a:pt x="46900" y="20160"/>
                </a:lnTo>
                <a:lnTo>
                  <a:pt x="46910" y="20160"/>
                </a:lnTo>
                <a:lnTo>
                  <a:pt x="46910" y="20170"/>
                </a:lnTo>
                <a:lnTo>
                  <a:pt x="46910" y="20180"/>
                </a:lnTo>
                <a:lnTo>
                  <a:pt x="46910" y="20190"/>
                </a:lnTo>
                <a:lnTo>
                  <a:pt x="46920" y="20190"/>
                </a:lnTo>
                <a:lnTo>
                  <a:pt x="46920" y="20200"/>
                </a:lnTo>
                <a:lnTo>
                  <a:pt x="46910" y="20200"/>
                </a:lnTo>
                <a:lnTo>
                  <a:pt x="46910" y="20210"/>
                </a:lnTo>
                <a:lnTo>
                  <a:pt x="46910" y="20220"/>
                </a:lnTo>
                <a:lnTo>
                  <a:pt x="46910" y="20230"/>
                </a:lnTo>
                <a:lnTo>
                  <a:pt x="46910" y="20240"/>
                </a:lnTo>
                <a:lnTo>
                  <a:pt x="46900" y="20240"/>
                </a:lnTo>
                <a:lnTo>
                  <a:pt x="46900" y="20250"/>
                </a:lnTo>
                <a:lnTo>
                  <a:pt x="46900" y="20260"/>
                </a:lnTo>
                <a:lnTo>
                  <a:pt x="46900" y="20270"/>
                </a:lnTo>
                <a:lnTo>
                  <a:pt x="46910" y="20270"/>
                </a:lnTo>
                <a:lnTo>
                  <a:pt x="46910" y="20280"/>
                </a:lnTo>
                <a:lnTo>
                  <a:pt x="46910" y="20290"/>
                </a:lnTo>
                <a:lnTo>
                  <a:pt x="46920" y="20290"/>
                </a:lnTo>
                <a:lnTo>
                  <a:pt x="46930" y="20300"/>
                </a:lnTo>
                <a:lnTo>
                  <a:pt x="46940" y="20310"/>
                </a:lnTo>
                <a:lnTo>
                  <a:pt x="46940" y="20300"/>
                </a:lnTo>
                <a:lnTo>
                  <a:pt x="46950" y="20300"/>
                </a:lnTo>
                <a:lnTo>
                  <a:pt x="46960" y="20300"/>
                </a:lnTo>
                <a:lnTo>
                  <a:pt x="46970" y="20300"/>
                </a:lnTo>
                <a:lnTo>
                  <a:pt x="46970" y="20310"/>
                </a:lnTo>
                <a:lnTo>
                  <a:pt x="46980" y="20310"/>
                </a:lnTo>
                <a:lnTo>
                  <a:pt x="47000" y="20300"/>
                </a:lnTo>
                <a:lnTo>
                  <a:pt x="47010" y="20290"/>
                </a:lnTo>
                <a:lnTo>
                  <a:pt x="47010" y="20280"/>
                </a:lnTo>
                <a:lnTo>
                  <a:pt x="47020" y="20270"/>
                </a:lnTo>
                <a:lnTo>
                  <a:pt x="47010" y="20270"/>
                </a:lnTo>
                <a:lnTo>
                  <a:pt x="47010" y="20260"/>
                </a:lnTo>
                <a:lnTo>
                  <a:pt x="47010" y="20250"/>
                </a:lnTo>
                <a:lnTo>
                  <a:pt x="47010" y="20240"/>
                </a:lnTo>
                <a:lnTo>
                  <a:pt x="47020" y="20240"/>
                </a:lnTo>
                <a:lnTo>
                  <a:pt x="47020" y="20230"/>
                </a:lnTo>
                <a:lnTo>
                  <a:pt x="47030" y="20230"/>
                </a:lnTo>
                <a:lnTo>
                  <a:pt x="47030" y="20220"/>
                </a:lnTo>
                <a:lnTo>
                  <a:pt x="47040" y="20220"/>
                </a:lnTo>
                <a:lnTo>
                  <a:pt x="47050" y="20210"/>
                </a:lnTo>
                <a:lnTo>
                  <a:pt x="47050" y="20200"/>
                </a:lnTo>
                <a:lnTo>
                  <a:pt x="47060" y="20190"/>
                </a:lnTo>
                <a:lnTo>
                  <a:pt x="47060" y="20180"/>
                </a:lnTo>
                <a:lnTo>
                  <a:pt x="47060" y="20170"/>
                </a:lnTo>
                <a:lnTo>
                  <a:pt x="47060" y="20160"/>
                </a:lnTo>
                <a:lnTo>
                  <a:pt x="47060" y="20150"/>
                </a:lnTo>
                <a:lnTo>
                  <a:pt x="47060" y="20140"/>
                </a:lnTo>
                <a:lnTo>
                  <a:pt x="47060" y="20130"/>
                </a:lnTo>
                <a:lnTo>
                  <a:pt x="47070" y="20120"/>
                </a:lnTo>
                <a:lnTo>
                  <a:pt x="47070" y="20110"/>
                </a:lnTo>
                <a:lnTo>
                  <a:pt x="47060" y="20110"/>
                </a:lnTo>
                <a:lnTo>
                  <a:pt x="47060" y="20100"/>
                </a:lnTo>
                <a:lnTo>
                  <a:pt x="47070" y="20100"/>
                </a:lnTo>
                <a:lnTo>
                  <a:pt x="47080" y="20100"/>
                </a:lnTo>
                <a:lnTo>
                  <a:pt x="47080" y="20090"/>
                </a:lnTo>
                <a:lnTo>
                  <a:pt x="47090" y="20090"/>
                </a:lnTo>
                <a:lnTo>
                  <a:pt x="47090" y="20080"/>
                </a:lnTo>
                <a:lnTo>
                  <a:pt x="47100" y="20080"/>
                </a:lnTo>
                <a:lnTo>
                  <a:pt x="47110" y="20080"/>
                </a:lnTo>
                <a:lnTo>
                  <a:pt x="47110" y="20070"/>
                </a:lnTo>
                <a:lnTo>
                  <a:pt x="47110" y="20060"/>
                </a:lnTo>
                <a:lnTo>
                  <a:pt x="47110" y="20050"/>
                </a:lnTo>
                <a:lnTo>
                  <a:pt x="47120" y="20050"/>
                </a:lnTo>
                <a:lnTo>
                  <a:pt x="47120" y="20040"/>
                </a:lnTo>
                <a:lnTo>
                  <a:pt x="47120" y="20030"/>
                </a:lnTo>
                <a:lnTo>
                  <a:pt x="47120" y="20020"/>
                </a:lnTo>
                <a:lnTo>
                  <a:pt x="47130" y="20020"/>
                </a:lnTo>
                <a:lnTo>
                  <a:pt x="47130" y="20010"/>
                </a:lnTo>
                <a:lnTo>
                  <a:pt x="47140" y="20010"/>
                </a:lnTo>
                <a:lnTo>
                  <a:pt x="47150" y="20010"/>
                </a:lnTo>
                <a:lnTo>
                  <a:pt x="47160" y="20010"/>
                </a:lnTo>
                <a:lnTo>
                  <a:pt x="47160" y="20000"/>
                </a:lnTo>
                <a:lnTo>
                  <a:pt x="47170" y="20000"/>
                </a:lnTo>
                <a:lnTo>
                  <a:pt x="47180" y="20000"/>
                </a:lnTo>
                <a:lnTo>
                  <a:pt x="47180" y="19990"/>
                </a:lnTo>
                <a:lnTo>
                  <a:pt x="47190" y="19990"/>
                </a:lnTo>
                <a:lnTo>
                  <a:pt x="47190" y="19980"/>
                </a:lnTo>
                <a:lnTo>
                  <a:pt x="47190" y="19970"/>
                </a:lnTo>
                <a:lnTo>
                  <a:pt x="47190" y="19960"/>
                </a:lnTo>
                <a:lnTo>
                  <a:pt x="47200" y="19960"/>
                </a:lnTo>
                <a:lnTo>
                  <a:pt x="47210" y="19960"/>
                </a:lnTo>
                <a:lnTo>
                  <a:pt x="47220" y="19950"/>
                </a:lnTo>
                <a:lnTo>
                  <a:pt x="47230" y="19950"/>
                </a:lnTo>
                <a:lnTo>
                  <a:pt x="47240" y="19950"/>
                </a:lnTo>
                <a:lnTo>
                  <a:pt x="47250" y="19950"/>
                </a:lnTo>
                <a:lnTo>
                  <a:pt x="47260" y="19960"/>
                </a:lnTo>
                <a:lnTo>
                  <a:pt x="47260" y="19950"/>
                </a:lnTo>
                <a:lnTo>
                  <a:pt x="47270" y="19940"/>
                </a:lnTo>
                <a:lnTo>
                  <a:pt x="47280" y="19940"/>
                </a:lnTo>
                <a:lnTo>
                  <a:pt x="47290" y="19940"/>
                </a:lnTo>
                <a:lnTo>
                  <a:pt x="47300" y="19940"/>
                </a:lnTo>
                <a:lnTo>
                  <a:pt x="47310" y="19930"/>
                </a:lnTo>
                <a:lnTo>
                  <a:pt x="47320" y="19930"/>
                </a:lnTo>
                <a:lnTo>
                  <a:pt x="47330" y="19930"/>
                </a:lnTo>
                <a:lnTo>
                  <a:pt x="47330" y="19920"/>
                </a:lnTo>
                <a:lnTo>
                  <a:pt x="47330" y="19910"/>
                </a:lnTo>
                <a:lnTo>
                  <a:pt x="47330" y="19900"/>
                </a:lnTo>
                <a:lnTo>
                  <a:pt x="47340" y="19900"/>
                </a:lnTo>
                <a:lnTo>
                  <a:pt x="47350" y="19900"/>
                </a:lnTo>
                <a:lnTo>
                  <a:pt x="47360" y="19900"/>
                </a:lnTo>
                <a:lnTo>
                  <a:pt x="47370" y="19900"/>
                </a:lnTo>
                <a:lnTo>
                  <a:pt x="47380" y="19890"/>
                </a:lnTo>
                <a:lnTo>
                  <a:pt x="47380" y="19880"/>
                </a:lnTo>
                <a:lnTo>
                  <a:pt x="47390" y="19880"/>
                </a:lnTo>
                <a:lnTo>
                  <a:pt x="47390" y="19870"/>
                </a:lnTo>
                <a:lnTo>
                  <a:pt x="4740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50"/>
                </a:lnTo>
                <a:lnTo>
                  <a:pt x="47430" y="19850"/>
                </a:lnTo>
                <a:lnTo>
                  <a:pt x="47430" y="19840"/>
                </a:lnTo>
                <a:lnTo>
                  <a:pt x="47440" y="19840"/>
                </a:lnTo>
                <a:lnTo>
                  <a:pt x="47450" y="19840"/>
                </a:lnTo>
                <a:lnTo>
                  <a:pt x="47460" y="19840"/>
                </a:lnTo>
                <a:lnTo>
                  <a:pt x="47460" y="19850"/>
                </a:lnTo>
                <a:lnTo>
                  <a:pt x="47460" y="19840"/>
                </a:lnTo>
                <a:lnTo>
                  <a:pt x="47470" y="19850"/>
                </a:lnTo>
                <a:lnTo>
                  <a:pt x="47480" y="19850"/>
                </a:lnTo>
                <a:lnTo>
                  <a:pt x="47490" y="19860"/>
                </a:lnTo>
                <a:lnTo>
                  <a:pt x="47500" y="19870"/>
                </a:lnTo>
                <a:lnTo>
                  <a:pt x="47500" y="19860"/>
                </a:lnTo>
                <a:lnTo>
                  <a:pt x="47500" y="19850"/>
                </a:lnTo>
                <a:lnTo>
                  <a:pt x="47500" y="19840"/>
                </a:lnTo>
                <a:lnTo>
                  <a:pt x="47500" y="19830"/>
                </a:lnTo>
                <a:lnTo>
                  <a:pt x="47500" y="19820"/>
                </a:lnTo>
                <a:lnTo>
                  <a:pt x="47510" y="19810"/>
                </a:lnTo>
                <a:lnTo>
                  <a:pt x="47520" y="19810"/>
                </a:lnTo>
                <a:lnTo>
                  <a:pt x="47520" y="19800"/>
                </a:lnTo>
                <a:lnTo>
                  <a:pt x="47520" y="19790"/>
                </a:lnTo>
                <a:lnTo>
                  <a:pt x="47520" y="19780"/>
                </a:lnTo>
                <a:lnTo>
                  <a:pt x="47530" y="19780"/>
                </a:lnTo>
                <a:lnTo>
                  <a:pt x="47540" y="19780"/>
                </a:lnTo>
                <a:lnTo>
                  <a:pt x="47550" y="19780"/>
                </a:lnTo>
                <a:lnTo>
                  <a:pt x="47560" y="19780"/>
                </a:lnTo>
                <a:lnTo>
                  <a:pt x="47570" y="19790"/>
                </a:lnTo>
                <a:lnTo>
                  <a:pt x="47570" y="19780"/>
                </a:lnTo>
                <a:lnTo>
                  <a:pt x="47570" y="19770"/>
                </a:lnTo>
                <a:lnTo>
                  <a:pt x="47570" y="19760"/>
                </a:lnTo>
                <a:lnTo>
                  <a:pt x="47570" y="19750"/>
                </a:lnTo>
                <a:lnTo>
                  <a:pt x="47580" y="19750"/>
                </a:lnTo>
                <a:lnTo>
                  <a:pt x="47590" y="19750"/>
                </a:lnTo>
                <a:lnTo>
                  <a:pt x="47590" y="19740"/>
                </a:lnTo>
                <a:lnTo>
                  <a:pt x="47580" y="19740"/>
                </a:lnTo>
                <a:lnTo>
                  <a:pt x="47580" y="19730"/>
                </a:lnTo>
                <a:lnTo>
                  <a:pt x="47580" y="19720"/>
                </a:lnTo>
                <a:lnTo>
                  <a:pt x="47590" y="19710"/>
                </a:lnTo>
                <a:lnTo>
                  <a:pt x="47580" y="19710"/>
                </a:lnTo>
                <a:lnTo>
                  <a:pt x="47590" y="19710"/>
                </a:lnTo>
                <a:lnTo>
                  <a:pt x="47590" y="19700"/>
                </a:lnTo>
                <a:lnTo>
                  <a:pt x="47600" y="19700"/>
                </a:lnTo>
                <a:lnTo>
                  <a:pt x="47600" y="19690"/>
                </a:lnTo>
                <a:lnTo>
                  <a:pt x="47610" y="19690"/>
                </a:lnTo>
                <a:lnTo>
                  <a:pt x="47620" y="19680"/>
                </a:lnTo>
                <a:lnTo>
                  <a:pt x="47620" y="19670"/>
                </a:lnTo>
                <a:lnTo>
                  <a:pt x="47620" y="19660"/>
                </a:lnTo>
                <a:lnTo>
                  <a:pt x="47620" y="19650"/>
                </a:lnTo>
                <a:lnTo>
                  <a:pt x="47620" y="19640"/>
                </a:lnTo>
                <a:lnTo>
                  <a:pt x="47610" y="19640"/>
                </a:lnTo>
                <a:lnTo>
                  <a:pt x="47610" y="19630"/>
                </a:lnTo>
                <a:lnTo>
                  <a:pt x="47620" y="19620"/>
                </a:lnTo>
                <a:lnTo>
                  <a:pt x="47630" y="19620"/>
                </a:lnTo>
                <a:lnTo>
                  <a:pt x="47640" y="19620"/>
                </a:lnTo>
                <a:lnTo>
                  <a:pt x="47650" y="19620"/>
                </a:lnTo>
                <a:lnTo>
                  <a:pt x="47660" y="19610"/>
                </a:lnTo>
                <a:lnTo>
                  <a:pt x="47670" y="19610"/>
                </a:lnTo>
                <a:lnTo>
                  <a:pt x="47680" y="19600"/>
                </a:lnTo>
                <a:lnTo>
                  <a:pt x="47690" y="19590"/>
                </a:lnTo>
                <a:lnTo>
                  <a:pt x="47710" y="19570"/>
                </a:lnTo>
                <a:lnTo>
                  <a:pt x="47720" y="19560"/>
                </a:lnTo>
                <a:lnTo>
                  <a:pt x="47720" y="19550"/>
                </a:lnTo>
                <a:lnTo>
                  <a:pt x="47710" y="19540"/>
                </a:lnTo>
                <a:lnTo>
                  <a:pt x="47710" y="19530"/>
                </a:lnTo>
                <a:lnTo>
                  <a:pt x="47720" y="19520"/>
                </a:lnTo>
                <a:lnTo>
                  <a:pt x="47710" y="19520"/>
                </a:lnTo>
                <a:lnTo>
                  <a:pt x="47710" y="19510"/>
                </a:lnTo>
                <a:lnTo>
                  <a:pt x="47710" y="19500"/>
                </a:lnTo>
                <a:lnTo>
                  <a:pt x="47710" y="19490"/>
                </a:lnTo>
                <a:lnTo>
                  <a:pt x="47710" y="19480"/>
                </a:lnTo>
                <a:lnTo>
                  <a:pt x="47710" y="19470"/>
                </a:lnTo>
                <a:lnTo>
                  <a:pt x="47720" y="19470"/>
                </a:lnTo>
                <a:lnTo>
                  <a:pt x="47730" y="19470"/>
                </a:lnTo>
                <a:lnTo>
                  <a:pt x="47740" y="19470"/>
                </a:lnTo>
                <a:lnTo>
                  <a:pt x="47740" y="19460"/>
                </a:lnTo>
                <a:lnTo>
                  <a:pt x="47750" y="19460"/>
                </a:lnTo>
                <a:lnTo>
                  <a:pt x="47760" y="19450"/>
                </a:lnTo>
                <a:lnTo>
                  <a:pt x="47760" y="19440"/>
                </a:lnTo>
                <a:lnTo>
                  <a:pt x="47780" y="19440"/>
                </a:lnTo>
                <a:lnTo>
                  <a:pt x="47780" y="19430"/>
                </a:lnTo>
                <a:lnTo>
                  <a:pt x="47780" y="19420"/>
                </a:lnTo>
                <a:lnTo>
                  <a:pt x="47790" y="19420"/>
                </a:lnTo>
                <a:lnTo>
                  <a:pt x="47800" y="19420"/>
                </a:lnTo>
                <a:lnTo>
                  <a:pt x="47800" y="19410"/>
                </a:lnTo>
                <a:lnTo>
                  <a:pt x="47810" y="19410"/>
                </a:lnTo>
                <a:lnTo>
                  <a:pt x="47810" y="19400"/>
                </a:lnTo>
                <a:lnTo>
                  <a:pt x="47820" y="19400"/>
                </a:lnTo>
                <a:lnTo>
                  <a:pt x="47820" y="19390"/>
                </a:lnTo>
                <a:lnTo>
                  <a:pt x="47830" y="19380"/>
                </a:lnTo>
                <a:lnTo>
                  <a:pt x="47840" y="19370"/>
                </a:lnTo>
                <a:lnTo>
                  <a:pt x="47840" y="19360"/>
                </a:lnTo>
                <a:lnTo>
                  <a:pt x="47850" y="19350"/>
                </a:lnTo>
                <a:lnTo>
                  <a:pt x="47860" y="19340"/>
                </a:lnTo>
                <a:lnTo>
                  <a:pt x="47860" y="19330"/>
                </a:lnTo>
                <a:lnTo>
                  <a:pt x="47880" y="19260"/>
                </a:lnTo>
                <a:lnTo>
                  <a:pt x="47870" y="19170"/>
                </a:lnTo>
                <a:lnTo>
                  <a:pt x="47890" y="19110"/>
                </a:lnTo>
                <a:lnTo>
                  <a:pt x="47900" y="19000"/>
                </a:lnTo>
                <a:lnTo>
                  <a:pt x="47910" y="19000"/>
                </a:lnTo>
                <a:lnTo>
                  <a:pt x="47920" y="18990"/>
                </a:lnTo>
                <a:lnTo>
                  <a:pt x="47930" y="18980"/>
                </a:lnTo>
                <a:lnTo>
                  <a:pt x="47940" y="18980"/>
                </a:lnTo>
                <a:lnTo>
                  <a:pt x="47950" y="18970"/>
                </a:lnTo>
                <a:lnTo>
                  <a:pt x="47960" y="18970"/>
                </a:lnTo>
                <a:lnTo>
                  <a:pt x="47970" y="18970"/>
                </a:lnTo>
                <a:lnTo>
                  <a:pt x="47980" y="18960"/>
                </a:lnTo>
                <a:lnTo>
                  <a:pt x="47990" y="18960"/>
                </a:lnTo>
                <a:lnTo>
                  <a:pt x="48000" y="18950"/>
                </a:lnTo>
                <a:lnTo>
                  <a:pt x="48010" y="18950"/>
                </a:lnTo>
                <a:lnTo>
                  <a:pt x="48020" y="18950"/>
                </a:lnTo>
                <a:lnTo>
                  <a:pt x="48030" y="18950"/>
                </a:lnTo>
                <a:lnTo>
                  <a:pt x="48040" y="18950"/>
                </a:lnTo>
                <a:lnTo>
                  <a:pt x="48040" y="18960"/>
                </a:lnTo>
                <a:lnTo>
                  <a:pt x="48050" y="18960"/>
                </a:lnTo>
                <a:lnTo>
                  <a:pt x="48050" y="18970"/>
                </a:lnTo>
                <a:lnTo>
                  <a:pt x="48060" y="18980"/>
                </a:lnTo>
                <a:lnTo>
                  <a:pt x="48060" y="18990"/>
                </a:lnTo>
                <a:lnTo>
                  <a:pt x="48060" y="19000"/>
                </a:lnTo>
                <a:lnTo>
                  <a:pt x="48070" y="19000"/>
                </a:lnTo>
                <a:lnTo>
                  <a:pt x="48070" y="18990"/>
                </a:lnTo>
                <a:lnTo>
                  <a:pt x="48070" y="18980"/>
                </a:lnTo>
                <a:lnTo>
                  <a:pt x="48080" y="18980"/>
                </a:lnTo>
                <a:lnTo>
                  <a:pt x="48080" y="18970"/>
                </a:lnTo>
                <a:lnTo>
                  <a:pt x="48090" y="18970"/>
                </a:lnTo>
                <a:lnTo>
                  <a:pt x="48100" y="18980"/>
                </a:lnTo>
                <a:lnTo>
                  <a:pt x="48110" y="18980"/>
                </a:lnTo>
                <a:lnTo>
                  <a:pt x="48130" y="18980"/>
                </a:lnTo>
                <a:lnTo>
                  <a:pt x="48140" y="18970"/>
                </a:lnTo>
                <a:lnTo>
                  <a:pt x="48150" y="18970"/>
                </a:lnTo>
                <a:lnTo>
                  <a:pt x="48160" y="18970"/>
                </a:lnTo>
                <a:lnTo>
                  <a:pt x="48170" y="18960"/>
                </a:lnTo>
                <a:lnTo>
                  <a:pt x="48180" y="18960"/>
                </a:lnTo>
                <a:lnTo>
                  <a:pt x="48180" y="18950"/>
                </a:lnTo>
                <a:lnTo>
                  <a:pt x="48190" y="18950"/>
                </a:lnTo>
                <a:lnTo>
                  <a:pt x="48200" y="18950"/>
                </a:lnTo>
                <a:lnTo>
                  <a:pt x="48210" y="18950"/>
                </a:lnTo>
                <a:lnTo>
                  <a:pt x="48220" y="18950"/>
                </a:lnTo>
                <a:lnTo>
                  <a:pt x="48230" y="18950"/>
                </a:lnTo>
                <a:lnTo>
                  <a:pt x="48240" y="18950"/>
                </a:lnTo>
                <a:lnTo>
                  <a:pt x="48240" y="18940"/>
                </a:lnTo>
                <a:lnTo>
                  <a:pt x="48250" y="18940"/>
                </a:lnTo>
                <a:lnTo>
                  <a:pt x="48250" y="18930"/>
                </a:lnTo>
                <a:lnTo>
                  <a:pt x="48250" y="18920"/>
                </a:lnTo>
                <a:lnTo>
                  <a:pt x="48260" y="18910"/>
                </a:lnTo>
                <a:lnTo>
                  <a:pt x="48270" y="18910"/>
                </a:lnTo>
                <a:lnTo>
                  <a:pt x="48270" y="18900"/>
                </a:lnTo>
                <a:lnTo>
                  <a:pt x="48270" y="18890"/>
                </a:lnTo>
                <a:lnTo>
                  <a:pt x="48280" y="18890"/>
                </a:lnTo>
                <a:lnTo>
                  <a:pt x="48290" y="18880"/>
                </a:lnTo>
                <a:lnTo>
                  <a:pt x="48300" y="18870"/>
                </a:lnTo>
                <a:lnTo>
                  <a:pt x="48330" y="18860"/>
                </a:lnTo>
                <a:lnTo>
                  <a:pt x="48350" y="18860"/>
                </a:lnTo>
                <a:lnTo>
                  <a:pt x="48350" y="18850"/>
                </a:lnTo>
                <a:lnTo>
                  <a:pt x="48360" y="18850"/>
                </a:lnTo>
                <a:lnTo>
                  <a:pt x="48370" y="18850"/>
                </a:lnTo>
                <a:lnTo>
                  <a:pt x="48380" y="18850"/>
                </a:lnTo>
                <a:lnTo>
                  <a:pt x="48390" y="18840"/>
                </a:lnTo>
                <a:lnTo>
                  <a:pt x="48400" y="18840"/>
                </a:lnTo>
                <a:lnTo>
                  <a:pt x="48400" y="18830"/>
                </a:lnTo>
                <a:lnTo>
                  <a:pt x="48410" y="18830"/>
                </a:lnTo>
                <a:lnTo>
                  <a:pt x="48420" y="18820"/>
                </a:lnTo>
                <a:lnTo>
                  <a:pt x="48430" y="18820"/>
                </a:lnTo>
                <a:lnTo>
                  <a:pt x="48430" y="18810"/>
                </a:lnTo>
                <a:lnTo>
                  <a:pt x="48440" y="18810"/>
                </a:lnTo>
                <a:lnTo>
                  <a:pt x="48440" y="18800"/>
                </a:lnTo>
                <a:lnTo>
                  <a:pt x="48450" y="18800"/>
                </a:lnTo>
                <a:lnTo>
                  <a:pt x="48460" y="18800"/>
                </a:lnTo>
                <a:lnTo>
                  <a:pt x="48470" y="18790"/>
                </a:lnTo>
                <a:lnTo>
                  <a:pt x="48480" y="18790"/>
                </a:lnTo>
                <a:lnTo>
                  <a:pt x="48480" y="18780"/>
                </a:lnTo>
                <a:lnTo>
                  <a:pt x="48490" y="18780"/>
                </a:lnTo>
                <a:lnTo>
                  <a:pt x="48490" y="18770"/>
                </a:lnTo>
                <a:lnTo>
                  <a:pt x="48500" y="18770"/>
                </a:lnTo>
                <a:lnTo>
                  <a:pt x="48500" y="18760"/>
                </a:lnTo>
                <a:lnTo>
                  <a:pt x="48510" y="18760"/>
                </a:lnTo>
                <a:lnTo>
                  <a:pt x="48510" y="18750"/>
                </a:lnTo>
                <a:lnTo>
                  <a:pt x="48520" y="18750"/>
                </a:lnTo>
                <a:lnTo>
                  <a:pt x="48520" y="18740"/>
                </a:lnTo>
                <a:lnTo>
                  <a:pt x="48530" y="18740"/>
                </a:lnTo>
                <a:lnTo>
                  <a:pt x="48530" y="18750"/>
                </a:lnTo>
                <a:lnTo>
                  <a:pt x="48540" y="18740"/>
                </a:lnTo>
                <a:lnTo>
                  <a:pt x="48550" y="18740"/>
                </a:lnTo>
                <a:lnTo>
                  <a:pt x="48550" y="18730"/>
                </a:lnTo>
                <a:lnTo>
                  <a:pt x="48560" y="18730"/>
                </a:lnTo>
                <a:lnTo>
                  <a:pt x="48560" y="18720"/>
                </a:lnTo>
                <a:lnTo>
                  <a:pt x="48570" y="18720"/>
                </a:lnTo>
                <a:lnTo>
                  <a:pt x="48580" y="18720"/>
                </a:lnTo>
                <a:lnTo>
                  <a:pt x="48590" y="18710"/>
                </a:lnTo>
                <a:lnTo>
                  <a:pt x="48600" y="18710"/>
                </a:lnTo>
                <a:lnTo>
                  <a:pt x="48610" y="18710"/>
                </a:lnTo>
                <a:lnTo>
                  <a:pt x="48620" y="18710"/>
                </a:lnTo>
                <a:lnTo>
                  <a:pt x="48620" y="18720"/>
                </a:lnTo>
                <a:lnTo>
                  <a:pt x="48630" y="18720"/>
                </a:lnTo>
                <a:lnTo>
                  <a:pt x="48630" y="18730"/>
                </a:lnTo>
                <a:lnTo>
                  <a:pt x="48640" y="18730"/>
                </a:lnTo>
                <a:lnTo>
                  <a:pt x="48650" y="18730"/>
                </a:lnTo>
                <a:lnTo>
                  <a:pt x="48660" y="18730"/>
                </a:lnTo>
                <a:lnTo>
                  <a:pt x="48660" y="18720"/>
                </a:lnTo>
                <a:lnTo>
                  <a:pt x="48670" y="18720"/>
                </a:lnTo>
                <a:lnTo>
                  <a:pt x="48670" y="18730"/>
                </a:lnTo>
                <a:lnTo>
                  <a:pt x="48670" y="18720"/>
                </a:lnTo>
                <a:lnTo>
                  <a:pt x="48680" y="18720"/>
                </a:lnTo>
                <a:lnTo>
                  <a:pt x="48680" y="18730"/>
                </a:lnTo>
                <a:lnTo>
                  <a:pt x="48690" y="18730"/>
                </a:lnTo>
                <a:lnTo>
                  <a:pt x="48700" y="18730"/>
                </a:lnTo>
                <a:lnTo>
                  <a:pt x="48710" y="18730"/>
                </a:lnTo>
                <a:lnTo>
                  <a:pt x="48710" y="18740"/>
                </a:lnTo>
                <a:lnTo>
                  <a:pt x="48710" y="18730"/>
                </a:lnTo>
                <a:lnTo>
                  <a:pt x="48720" y="18730"/>
                </a:lnTo>
                <a:lnTo>
                  <a:pt x="48730" y="18730"/>
                </a:lnTo>
                <a:lnTo>
                  <a:pt x="48740" y="18730"/>
                </a:lnTo>
                <a:lnTo>
                  <a:pt x="48740" y="18740"/>
                </a:lnTo>
                <a:lnTo>
                  <a:pt x="48750" y="18740"/>
                </a:lnTo>
                <a:lnTo>
                  <a:pt x="48750" y="18730"/>
                </a:lnTo>
                <a:lnTo>
                  <a:pt x="48750" y="18720"/>
                </a:lnTo>
                <a:lnTo>
                  <a:pt x="48760" y="18730"/>
                </a:lnTo>
                <a:lnTo>
                  <a:pt x="48760" y="18740"/>
                </a:lnTo>
                <a:lnTo>
                  <a:pt x="48770" y="18740"/>
                </a:lnTo>
                <a:lnTo>
                  <a:pt x="48770" y="18730"/>
                </a:lnTo>
                <a:lnTo>
                  <a:pt x="48770" y="18740"/>
                </a:lnTo>
                <a:lnTo>
                  <a:pt x="48780" y="18740"/>
                </a:lnTo>
                <a:lnTo>
                  <a:pt x="48780" y="18750"/>
                </a:lnTo>
                <a:lnTo>
                  <a:pt x="48790" y="18750"/>
                </a:lnTo>
                <a:lnTo>
                  <a:pt x="48800" y="18750"/>
                </a:lnTo>
                <a:lnTo>
                  <a:pt x="48810" y="18750"/>
                </a:lnTo>
                <a:lnTo>
                  <a:pt x="48810" y="18740"/>
                </a:lnTo>
                <a:lnTo>
                  <a:pt x="48820" y="18750"/>
                </a:lnTo>
                <a:lnTo>
                  <a:pt x="48820" y="18740"/>
                </a:lnTo>
                <a:lnTo>
                  <a:pt x="48830" y="18740"/>
                </a:lnTo>
                <a:lnTo>
                  <a:pt x="48840" y="18740"/>
                </a:lnTo>
                <a:lnTo>
                  <a:pt x="48840" y="18750"/>
                </a:lnTo>
                <a:lnTo>
                  <a:pt x="48850" y="18750"/>
                </a:lnTo>
                <a:lnTo>
                  <a:pt x="48860" y="18750"/>
                </a:lnTo>
                <a:lnTo>
                  <a:pt x="48870" y="18750"/>
                </a:lnTo>
                <a:lnTo>
                  <a:pt x="48870" y="18760"/>
                </a:lnTo>
                <a:lnTo>
                  <a:pt x="48870" y="18770"/>
                </a:lnTo>
                <a:lnTo>
                  <a:pt x="48870" y="18780"/>
                </a:lnTo>
                <a:lnTo>
                  <a:pt x="48880" y="18790"/>
                </a:lnTo>
                <a:lnTo>
                  <a:pt x="48890" y="18810"/>
                </a:lnTo>
                <a:lnTo>
                  <a:pt x="48890" y="18820"/>
                </a:lnTo>
                <a:lnTo>
                  <a:pt x="48900" y="18820"/>
                </a:lnTo>
                <a:lnTo>
                  <a:pt x="48900" y="18830"/>
                </a:lnTo>
                <a:lnTo>
                  <a:pt x="48900" y="18840"/>
                </a:lnTo>
                <a:lnTo>
                  <a:pt x="48900" y="18850"/>
                </a:lnTo>
                <a:lnTo>
                  <a:pt x="48910" y="18860"/>
                </a:lnTo>
                <a:lnTo>
                  <a:pt x="48910" y="18870"/>
                </a:lnTo>
                <a:lnTo>
                  <a:pt x="48920" y="18870"/>
                </a:lnTo>
                <a:lnTo>
                  <a:pt x="48930" y="18870"/>
                </a:lnTo>
                <a:lnTo>
                  <a:pt x="48940" y="18870"/>
                </a:lnTo>
                <a:lnTo>
                  <a:pt x="48950" y="18870"/>
                </a:lnTo>
                <a:lnTo>
                  <a:pt x="48960" y="18870"/>
                </a:lnTo>
                <a:lnTo>
                  <a:pt x="48960" y="18860"/>
                </a:lnTo>
                <a:lnTo>
                  <a:pt x="48970" y="18860"/>
                </a:lnTo>
                <a:lnTo>
                  <a:pt x="48970" y="18850"/>
                </a:lnTo>
                <a:lnTo>
                  <a:pt x="48980" y="18850"/>
                </a:lnTo>
                <a:lnTo>
                  <a:pt x="48990" y="18850"/>
                </a:lnTo>
                <a:lnTo>
                  <a:pt x="48990" y="18840"/>
                </a:lnTo>
                <a:lnTo>
                  <a:pt x="49000" y="18840"/>
                </a:lnTo>
                <a:lnTo>
                  <a:pt x="49000" y="18830"/>
                </a:lnTo>
                <a:lnTo>
                  <a:pt x="49010" y="18830"/>
                </a:lnTo>
                <a:lnTo>
                  <a:pt x="49020" y="18830"/>
                </a:lnTo>
                <a:lnTo>
                  <a:pt x="49030" y="18830"/>
                </a:lnTo>
                <a:lnTo>
                  <a:pt x="49030" y="18820"/>
                </a:lnTo>
                <a:lnTo>
                  <a:pt x="49040" y="18820"/>
                </a:lnTo>
                <a:lnTo>
                  <a:pt x="49050" y="18820"/>
                </a:lnTo>
                <a:lnTo>
                  <a:pt x="49050" y="18810"/>
                </a:lnTo>
                <a:lnTo>
                  <a:pt x="49060" y="18810"/>
                </a:lnTo>
                <a:lnTo>
                  <a:pt x="49060" y="18800"/>
                </a:lnTo>
                <a:lnTo>
                  <a:pt x="49070" y="18800"/>
                </a:lnTo>
                <a:lnTo>
                  <a:pt x="49080" y="18800"/>
                </a:lnTo>
                <a:lnTo>
                  <a:pt x="49080" y="18790"/>
                </a:lnTo>
                <a:lnTo>
                  <a:pt x="49090" y="18790"/>
                </a:lnTo>
                <a:lnTo>
                  <a:pt x="49110" y="18790"/>
                </a:lnTo>
                <a:lnTo>
                  <a:pt x="49120" y="18780"/>
                </a:lnTo>
                <a:lnTo>
                  <a:pt x="49130" y="18780"/>
                </a:lnTo>
                <a:lnTo>
                  <a:pt x="49140" y="18780"/>
                </a:lnTo>
                <a:lnTo>
                  <a:pt x="49150" y="18770"/>
                </a:lnTo>
                <a:lnTo>
                  <a:pt x="49150" y="18760"/>
                </a:lnTo>
                <a:lnTo>
                  <a:pt x="49160" y="18760"/>
                </a:lnTo>
                <a:lnTo>
                  <a:pt x="49170" y="18760"/>
                </a:lnTo>
                <a:lnTo>
                  <a:pt x="49180" y="18760"/>
                </a:lnTo>
                <a:lnTo>
                  <a:pt x="49190" y="18760"/>
                </a:lnTo>
                <a:lnTo>
                  <a:pt x="49200" y="18760"/>
                </a:lnTo>
                <a:lnTo>
                  <a:pt x="49210" y="18770"/>
                </a:lnTo>
                <a:lnTo>
                  <a:pt x="49220" y="18780"/>
                </a:lnTo>
                <a:lnTo>
                  <a:pt x="49230" y="18780"/>
                </a:lnTo>
                <a:lnTo>
                  <a:pt x="49240" y="18780"/>
                </a:lnTo>
                <a:lnTo>
                  <a:pt x="49250" y="18770"/>
                </a:lnTo>
                <a:lnTo>
                  <a:pt x="49250" y="18760"/>
                </a:lnTo>
                <a:lnTo>
                  <a:pt x="49260" y="18760"/>
                </a:lnTo>
                <a:lnTo>
                  <a:pt x="49270" y="18760"/>
                </a:lnTo>
                <a:lnTo>
                  <a:pt x="49270" y="18770"/>
                </a:lnTo>
                <a:lnTo>
                  <a:pt x="49280" y="18770"/>
                </a:lnTo>
                <a:lnTo>
                  <a:pt x="49290" y="18760"/>
                </a:lnTo>
                <a:lnTo>
                  <a:pt x="49300" y="18760"/>
                </a:lnTo>
                <a:lnTo>
                  <a:pt x="49310" y="18760"/>
                </a:lnTo>
                <a:lnTo>
                  <a:pt x="49320" y="18760"/>
                </a:lnTo>
                <a:lnTo>
                  <a:pt x="49330" y="18760"/>
                </a:lnTo>
                <a:lnTo>
                  <a:pt x="49340" y="18760"/>
                </a:lnTo>
                <a:lnTo>
                  <a:pt x="49350" y="18760"/>
                </a:lnTo>
                <a:lnTo>
                  <a:pt x="49350" y="18750"/>
                </a:lnTo>
                <a:lnTo>
                  <a:pt x="49360" y="18740"/>
                </a:lnTo>
                <a:lnTo>
                  <a:pt x="49370" y="18740"/>
                </a:lnTo>
                <a:lnTo>
                  <a:pt x="49370" y="18730"/>
                </a:lnTo>
                <a:lnTo>
                  <a:pt x="49380" y="18720"/>
                </a:lnTo>
                <a:lnTo>
                  <a:pt x="49400" y="18710"/>
                </a:lnTo>
                <a:lnTo>
                  <a:pt x="49410" y="18700"/>
                </a:lnTo>
                <a:lnTo>
                  <a:pt x="49410" y="18690"/>
                </a:lnTo>
                <a:lnTo>
                  <a:pt x="49420" y="18690"/>
                </a:lnTo>
                <a:lnTo>
                  <a:pt x="49440" y="18690"/>
                </a:lnTo>
                <a:lnTo>
                  <a:pt x="49450" y="18700"/>
                </a:lnTo>
                <a:lnTo>
                  <a:pt x="49460" y="18700"/>
                </a:lnTo>
                <a:lnTo>
                  <a:pt x="49480" y="18720"/>
                </a:lnTo>
                <a:lnTo>
                  <a:pt x="49500" y="18730"/>
                </a:lnTo>
                <a:lnTo>
                  <a:pt x="49520" y="18740"/>
                </a:lnTo>
                <a:lnTo>
                  <a:pt x="49540" y="18750"/>
                </a:lnTo>
                <a:lnTo>
                  <a:pt x="49560" y="18760"/>
                </a:lnTo>
                <a:lnTo>
                  <a:pt x="49570" y="18770"/>
                </a:lnTo>
                <a:lnTo>
                  <a:pt x="49590" y="18780"/>
                </a:lnTo>
                <a:lnTo>
                  <a:pt x="49600" y="18790"/>
                </a:lnTo>
                <a:lnTo>
                  <a:pt x="49600" y="18800"/>
                </a:lnTo>
                <a:lnTo>
                  <a:pt x="49610" y="18800"/>
                </a:lnTo>
                <a:lnTo>
                  <a:pt x="49620" y="18790"/>
                </a:lnTo>
                <a:lnTo>
                  <a:pt x="49630" y="18790"/>
                </a:lnTo>
                <a:lnTo>
                  <a:pt x="49640" y="18800"/>
                </a:lnTo>
                <a:lnTo>
                  <a:pt x="49660" y="18810"/>
                </a:lnTo>
                <a:lnTo>
                  <a:pt x="49660" y="18820"/>
                </a:lnTo>
                <a:lnTo>
                  <a:pt x="49670" y="18820"/>
                </a:lnTo>
                <a:lnTo>
                  <a:pt x="49680" y="18830"/>
                </a:lnTo>
                <a:lnTo>
                  <a:pt x="49690" y="18840"/>
                </a:lnTo>
                <a:lnTo>
                  <a:pt x="49700" y="18850"/>
                </a:lnTo>
                <a:lnTo>
                  <a:pt x="49710" y="18860"/>
                </a:lnTo>
                <a:lnTo>
                  <a:pt x="49710" y="18870"/>
                </a:lnTo>
                <a:lnTo>
                  <a:pt x="49720" y="18920"/>
                </a:lnTo>
                <a:lnTo>
                  <a:pt x="49720" y="18950"/>
                </a:lnTo>
                <a:lnTo>
                  <a:pt x="49740" y="18940"/>
                </a:lnTo>
                <a:lnTo>
                  <a:pt x="49750" y="18940"/>
                </a:lnTo>
                <a:lnTo>
                  <a:pt x="49760" y="18950"/>
                </a:lnTo>
                <a:lnTo>
                  <a:pt x="49770" y="18950"/>
                </a:lnTo>
                <a:lnTo>
                  <a:pt x="49810" y="18950"/>
                </a:lnTo>
                <a:lnTo>
                  <a:pt x="49850" y="18950"/>
                </a:lnTo>
                <a:lnTo>
                  <a:pt x="49860" y="18950"/>
                </a:lnTo>
                <a:lnTo>
                  <a:pt x="49870" y="18950"/>
                </a:lnTo>
                <a:lnTo>
                  <a:pt x="49880" y="18960"/>
                </a:lnTo>
                <a:lnTo>
                  <a:pt x="49880" y="18970"/>
                </a:lnTo>
                <a:lnTo>
                  <a:pt x="49890" y="18980"/>
                </a:lnTo>
                <a:lnTo>
                  <a:pt x="49900" y="18980"/>
                </a:lnTo>
                <a:lnTo>
                  <a:pt x="49900" y="18990"/>
                </a:lnTo>
                <a:lnTo>
                  <a:pt x="49910" y="19000"/>
                </a:lnTo>
                <a:lnTo>
                  <a:pt x="49920" y="19010"/>
                </a:lnTo>
                <a:lnTo>
                  <a:pt x="49930" y="19010"/>
                </a:lnTo>
                <a:lnTo>
                  <a:pt x="49950" y="19020"/>
                </a:lnTo>
                <a:lnTo>
                  <a:pt x="49960" y="19010"/>
                </a:lnTo>
                <a:lnTo>
                  <a:pt x="49980" y="19020"/>
                </a:lnTo>
                <a:lnTo>
                  <a:pt x="50000" y="19040"/>
                </a:lnTo>
                <a:lnTo>
                  <a:pt x="50000" y="19050"/>
                </a:lnTo>
                <a:lnTo>
                  <a:pt x="50010" y="19060"/>
                </a:lnTo>
                <a:lnTo>
                  <a:pt x="50010" y="19080"/>
                </a:lnTo>
                <a:lnTo>
                  <a:pt x="50010" y="19100"/>
                </a:lnTo>
                <a:lnTo>
                  <a:pt x="50020" y="19130"/>
                </a:lnTo>
                <a:lnTo>
                  <a:pt x="50040" y="19170"/>
                </a:lnTo>
                <a:lnTo>
                  <a:pt x="50050" y="19170"/>
                </a:lnTo>
                <a:lnTo>
                  <a:pt x="50050" y="19160"/>
                </a:lnTo>
                <a:lnTo>
                  <a:pt x="50060" y="19160"/>
                </a:lnTo>
                <a:lnTo>
                  <a:pt x="50060" y="19170"/>
                </a:lnTo>
                <a:lnTo>
                  <a:pt x="50070" y="19170"/>
                </a:lnTo>
                <a:lnTo>
                  <a:pt x="50080" y="19170"/>
                </a:lnTo>
                <a:lnTo>
                  <a:pt x="50090" y="19170"/>
                </a:lnTo>
                <a:lnTo>
                  <a:pt x="50100" y="19170"/>
                </a:lnTo>
                <a:lnTo>
                  <a:pt x="50110" y="19170"/>
                </a:lnTo>
                <a:lnTo>
                  <a:pt x="50120" y="19170"/>
                </a:lnTo>
                <a:lnTo>
                  <a:pt x="50130" y="19180"/>
                </a:lnTo>
                <a:lnTo>
                  <a:pt x="50140" y="19180"/>
                </a:lnTo>
                <a:lnTo>
                  <a:pt x="50150" y="19180"/>
                </a:lnTo>
                <a:lnTo>
                  <a:pt x="50160" y="19180"/>
                </a:lnTo>
                <a:lnTo>
                  <a:pt x="50170" y="19180"/>
                </a:lnTo>
                <a:lnTo>
                  <a:pt x="50170" y="19190"/>
                </a:lnTo>
                <a:lnTo>
                  <a:pt x="50180" y="19190"/>
                </a:lnTo>
                <a:lnTo>
                  <a:pt x="50190" y="19190"/>
                </a:lnTo>
                <a:lnTo>
                  <a:pt x="50190" y="19180"/>
                </a:lnTo>
                <a:lnTo>
                  <a:pt x="50200" y="19180"/>
                </a:lnTo>
                <a:lnTo>
                  <a:pt x="50200" y="19170"/>
                </a:lnTo>
                <a:lnTo>
                  <a:pt x="50210" y="19170"/>
                </a:lnTo>
                <a:lnTo>
                  <a:pt x="50220" y="19170"/>
                </a:lnTo>
                <a:lnTo>
                  <a:pt x="50220" y="19160"/>
                </a:lnTo>
                <a:lnTo>
                  <a:pt x="50230" y="19160"/>
                </a:lnTo>
                <a:lnTo>
                  <a:pt x="50230" y="19150"/>
                </a:lnTo>
                <a:lnTo>
                  <a:pt x="50240" y="19150"/>
                </a:lnTo>
                <a:lnTo>
                  <a:pt x="50240" y="19160"/>
                </a:lnTo>
                <a:lnTo>
                  <a:pt x="50240" y="19170"/>
                </a:lnTo>
                <a:lnTo>
                  <a:pt x="50240" y="19180"/>
                </a:lnTo>
                <a:lnTo>
                  <a:pt x="50250" y="19180"/>
                </a:lnTo>
                <a:lnTo>
                  <a:pt x="50260" y="19190"/>
                </a:lnTo>
                <a:lnTo>
                  <a:pt x="50270" y="19190"/>
                </a:lnTo>
                <a:lnTo>
                  <a:pt x="50270" y="19180"/>
                </a:lnTo>
                <a:lnTo>
                  <a:pt x="50280" y="19180"/>
                </a:lnTo>
                <a:lnTo>
                  <a:pt x="50290" y="19180"/>
                </a:lnTo>
                <a:lnTo>
                  <a:pt x="50300" y="19190"/>
                </a:lnTo>
                <a:lnTo>
                  <a:pt x="50310" y="19190"/>
                </a:lnTo>
                <a:lnTo>
                  <a:pt x="50320" y="19190"/>
                </a:lnTo>
                <a:lnTo>
                  <a:pt x="50330" y="19190"/>
                </a:lnTo>
                <a:lnTo>
                  <a:pt x="50340" y="19200"/>
                </a:lnTo>
                <a:lnTo>
                  <a:pt x="50350" y="19200"/>
                </a:lnTo>
                <a:lnTo>
                  <a:pt x="50350" y="19210"/>
                </a:lnTo>
                <a:lnTo>
                  <a:pt x="50360" y="19210"/>
                </a:lnTo>
                <a:lnTo>
                  <a:pt x="50370" y="19210"/>
                </a:lnTo>
                <a:lnTo>
                  <a:pt x="50380" y="19210"/>
                </a:lnTo>
                <a:lnTo>
                  <a:pt x="50390" y="19210"/>
                </a:lnTo>
                <a:lnTo>
                  <a:pt x="50400" y="19210"/>
                </a:lnTo>
                <a:lnTo>
                  <a:pt x="50410" y="19210"/>
                </a:lnTo>
                <a:lnTo>
                  <a:pt x="50420" y="19210"/>
                </a:lnTo>
                <a:lnTo>
                  <a:pt x="50430" y="19210"/>
                </a:lnTo>
                <a:lnTo>
                  <a:pt x="50440" y="19200"/>
                </a:lnTo>
                <a:lnTo>
                  <a:pt x="50450" y="19210"/>
                </a:lnTo>
                <a:lnTo>
                  <a:pt x="50460" y="19200"/>
                </a:lnTo>
                <a:lnTo>
                  <a:pt x="50470" y="19200"/>
                </a:lnTo>
                <a:lnTo>
                  <a:pt x="50480" y="19200"/>
                </a:lnTo>
                <a:lnTo>
                  <a:pt x="50490" y="19200"/>
                </a:lnTo>
                <a:lnTo>
                  <a:pt x="50500" y="19210"/>
                </a:lnTo>
                <a:lnTo>
                  <a:pt x="50510" y="19210"/>
                </a:lnTo>
                <a:lnTo>
                  <a:pt x="50510" y="19200"/>
                </a:lnTo>
                <a:lnTo>
                  <a:pt x="50520" y="19200"/>
                </a:lnTo>
                <a:lnTo>
                  <a:pt x="50520" y="19190"/>
                </a:lnTo>
                <a:lnTo>
                  <a:pt x="50510" y="19190"/>
                </a:lnTo>
                <a:lnTo>
                  <a:pt x="50520" y="19190"/>
                </a:lnTo>
                <a:lnTo>
                  <a:pt x="50520" y="19180"/>
                </a:lnTo>
                <a:lnTo>
                  <a:pt x="50530" y="19180"/>
                </a:lnTo>
                <a:lnTo>
                  <a:pt x="50540" y="19180"/>
                </a:lnTo>
                <a:lnTo>
                  <a:pt x="50550" y="19180"/>
                </a:lnTo>
                <a:lnTo>
                  <a:pt x="50560" y="19180"/>
                </a:lnTo>
                <a:lnTo>
                  <a:pt x="50570" y="19180"/>
                </a:lnTo>
                <a:lnTo>
                  <a:pt x="50580" y="19180"/>
                </a:lnTo>
                <a:lnTo>
                  <a:pt x="50580" y="19170"/>
                </a:lnTo>
                <a:lnTo>
                  <a:pt x="50590" y="19170"/>
                </a:lnTo>
                <a:lnTo>
                  <a:pt x="50600" y="19170"/>
                </a:lnTo>
                <a:lnTo>
                  <a:pt x="50600" y="19180"/>
                </a:lnTo>
                <a:lnTo>
                  <a:pt x="50610" y="19180"/>
                </a:lnTo>
                <a:lnTo>
                  <a:pt x="50600" y="19180"/>
                </a:lnTo>
                <a:lnTo>
                  <a:pt x="50600" y="19190"/>
                </a:lnTo>
                <a:lnTo>
                  <a:pt x="50590" y="19190"/>
                </a:lnTo>
                <a:lnTo>
                  <a:pt x="50580" y="19200"/>
                </a:lnTo>
                <a:lnTo>
                  <a:pt x="50580" y="19210"/>
                </a:lnTo>
                <a:lnTo>
                  <a:pt x="50580" y="19220"/>
                </a:lnTo>
                <a:lnTo>
                  <a:pt x="50590" y="19230"/>
                </a:lnTo>
                <a:lnTo>
                  <a:pt x="50590" y="19220"/>
                </a:lnTo>
                <a:lnTo>
                  <a:pt x="50600" y="19220"/>
                </a:lnTo>
                <a:lnTo>
                  <a:pt x="50600" y="19210"/>
                </a:lnTo>
                <a:lnTo>
                  <a:pt x="50600" y="19200"/>
                </a:lnTo>
                <a:lnTo>
                  <a:pt x="50610" y="19200"/>
                </a:lnTo>
                <a:lnTo>
                  <a:pt x="50620" y="19200"/>
                </a:lnTo>
                <a:lnTo>
                  <a:pt x="50630" y="19200"/>
                </a:lnTo>
                <a:lnTo>
                  <a:pt x="50630" y="19190"/>
                </a:lnTo>
                <a:lnTo>
                  <a:pt x="50630" y="19180"/>
                </a:lnTo>
                <a:lnTo>
                  <a:pt x="50640" y="19180"/>
                </a:lnTo>
                <a:lnTo>
                  <a:pt x="50650" y="19170"/>
                </a:lnTo>
                <a:lnTo>
                  <a:pt x="50650" y="19180"/>
                </a:lnTo>
                <a:lnTo>
                  <a:pt x="50650" y="19190"/>
                </a:lnTo>
                <a:lnTo>
                  <a:pt x="50650" y="19200"/>
                </a:lnTo>
                <a:lnTo>
                  <a:pt x="50650" y="19210"/>
                </a:lnTo>
                <a:lnTo>
                  <a:pt x="50650" y="19220"/>
                </a:lnTo>
                <a:lnTo>
                  <a:pt x="50660" y="19220"/>
                </a:lnTo>
                <a:lnTo>
                  <a:pt x="50660" y="19230"/>
                </a:lnTo>
                <a:lnTo>
                  <a:pt x="50660" y="19240"/>
                </a:lnTo>
                <a:lnTo>
                  <a:pt x="50670" y="19240"/>
                </a:lnTo>
                <a:lnTo>
                  <a:pt x="50670" y="19230"/>
                </a:lnTo>
                <a:lnTo>
                  <a:pt x="50680" y="19230"/>
                </a:lnTo>
                <a:lnTo>
                  <a:pt x="50680" y="19220"/>
                </a:lnTo>
                <a:lnTo>
                  <a:pt x="50680" y="19210"/>
                </a:lnTo>
                <a:lnTo>
                  <a:pt x="50690" y="19200"/>
                </a:lnTo>
                <a:lnTo>
                  <a:pt x="50690" y="19210"/>
                </a:lnTo>
                <a:lnTo>
                  <a:pt x="50700" y="19210"/>
                </a:lnTo>
                <a:lnTo>
                  <a:pt x="50710" y="19200"/>
                </a:lnTo>
                <a:lnTo>
                  <a:pt x="50720" y="19200"/>
                </a:lnTo>
                <a:lnTo>
                  <a:pt x="50730" y="19210"/>
                </a:lnTo>
                <a:lnTo>
                  <a:pt x="50740" y="19210"/>
                </a:lnTo>
                <a:lnTo>
                  <a:pt x="50740" y="19220"/>
                </a:lnTo>
                <a:lnTo>
                  <a:pt x="50750" y="19220"/>
                </a:lnTo>
                <a:lnTo>
                  <a:pt x="50750" y="19230"/>
                </a:lnTo>
                <a:lnTo>
                  <a:pt x="50760" y="19230"/>
                </a:lnTo>
                <a:lnTo>
                  <a:pt x="50770" y="19230"/>
                </a:lnTo>
                <a:lnTo>
                  <a:pt x="50780" y="19230"/>
                </a:lnTo>
                <a:lnTo>
                  <a:pt x="50780" y="19240"/>
                </a:lnTo>
                <a:lnTo>
                  <a:pt x="50790" y="19240"/>
                </a:lnTo>
                <a:lnTo>
                  <a:pt x="50800" y="19240"/>
                </a:lnTo>
                <a:lnTo>
                  <a:pt x="50800" y="19250"/>
                </a:lnTo>
                <a:lnTo>
                  <a:pt x="50810" y="19260"/>
                </a:lnTo>
                <a:lnTo>
                  <a:pt x="50810" y="19270"/>
                </a:lnTo>
                <a:lnTo>
                  <a:pt x="50810" y="19280"/>
                </a:lnTo>
                <a:lnTo>
                  <a:pt x="50820" y="19290"/>
                </a:lnTo>
                <a:lnTo>
                  <a:pt x="50830" y="19290"/>
                </a:lnTo>
                <a:lnTo>
                  <a:pt x="50820" y="19290"/>
                </a:lnTo>
                <a:lnTo>
                  <a:pt x="50820" y="19300"/>
                </a:lnTo>
                <a:lnTo>
                  <a:pt x="50820" y="19310"/>
                </a:lnTo>
                <a:lnTo>
                  <a:pt x="50830" y="19310"/>
                </a:lnTo>
                <a:lnTo>
                  <a:pt x="50840" y="19320"/>
                </a:lnTo>
                <a:lnTo>
                  <a:pt x="50840" y="19330"/>
                </a:lnTo>
                <a:lnTo>
                  <a:pt x="50850" y="19340"/>
                </a:lnTo>
                <a:lnTo>
                  <a:pt x="50850" y="19350"/>
                </a:lnTo>
                <a:lnTo>
                  <a:pt x="50860" y="19350"/>
                </a:lnTo>
                <a:lnTo>
                  <a:pt x="50870" y="19350"/>
                </a:lnTo>
                <a:lnTo>
                  <a:pt x="50880" y="19350"/>
                </a:lnTo>
                <a:lnTo>
                  <a:pt x="50880" y="19360"/>
                </a:lnTo>
                <a:lnTo>
                  <a:pt x="50890" y="19350"/>
                </a:lnTo>
                <a:lnTo>
                  <a:pt x="50890" y="19360"/>
                </a:lnTo>
                <a:lnTo>
                  <a:pt x="50890" y="19370"/>
                </a:lnTo>
                <a:lnTo>
                  <a:pt x="50900" y="19370"/>
                </a:lnTo>
                <a:lnTo>
                  <a:pt x="50910" y="19290"/>
                </a:lnTo>
                <a:lnTo>
                  <a:pt x="50930" y="19160"/>
                </a:lnTo>
                <a:lnTo>
                  <a:pt x="50970" y="19150"/>
                </a:lnTo>
                <a:lnTo>
                  <a:pt x="50980" y="19150"/>
                </a:lnTo>
                <a:lnTo>
                  <a:pt x="50990" y="19150"/>
                </a:lnTo>
                <a:lnTo>
                  <a:pt x="51000" y="19140"/>
                </a:lnTo>
                <a:lnTo>
                  <a:pt x="51010" y="19130"/>
                </a:lnTo>
                <a:lnTo>
                  <a:pt x="51040" y="19110"/>
                </a:lnTo>
                <a:lnTo>
                  <a:pt x="51070" y="19090"/>
                </a:lnTo>
                <a:lnTo>
                  <a:pt x="51080" y="19090"/>
                </a:lnTo>
                <a:lnTo>
                  <a:pt x="51110" y="19080"/>
                </a:lnTo>
                <a:lnTo>
                  <a:pt x="51130" y="19070"/>
                </a:lnTo>
                <a:lnTo>
                  <a:pt x="51130" y="19060"/>
                </a:lnTo>
                <a:lnTo>
                  <a:pt x="51140" y="19060"/>
                </a:lnTo>
                <a:lnTo>
                  <a:pt x="51140" y="19050"/>
                </a:lnTo>
                <a:lnTo>
                  <a:pt x="51150" y="19040"/>
                </a:lnTo>
                <a:lnTo>
                  <a:pt x="51150" y="19030"/>
                </a:lnTo>
                <a:lnTo>
                  <a:pt x="51160" y="19030"/>
                </a:lnTo>
                <a:lnTo>
                  <a:pt x="51190" y="19010"/>
                </a:lnTo>
                <a:lnTo>
                  <a:pt x="51200" y="19000"/>
                </a:lnTo>
                <a:lnTo>
                  <a:pt x="51200" y="18990"/>
                </a:lnTo>
                <a:lnTo>
                  <a:pt x="51200" y="18980"/>
                </a:lnTo>
                <a:lnTo>
                  <a:pt x="51210" y="18980"/>
                </a:lnTo>
                <a:lnTo>
                  <a:pt x="51240" y="18970"/>
                </a:lnTo>
                <a:lnTo>
                  <a:pt x="51370" y="18920"/>
                </a:lnTo>
                <a:lnTo>
                  <a:pt x="51380" y="18930"/>
                </a:lnTo>
                <a:lnTo>
                  <a:pt x="51390" y="18930"/>
                </a:lnTo>
                <a:lnTo>
                  <a:pt x="51410" y="18930"/>
                </a:lnTo>
                <a:lnTo>
                  <a:pt x="51420" y="18930"/>
                </a:lnTo>
                <a:lnTo>
                  <a:pt x="51430" y="18930"/>
                </a:lnTo>
                <a:lnTo>
                  <a:pt x="51440" y="18930"/>
                </a:lnTo>
                <a:lnTo>
                  <a:pt x="51450" y="18930"/>
                </a:lnTo>
                <a:lnTo>
                  <a:pt x="51460" y="18940"/>
                </a:lnTo>
                <a:lnTo>
                  <a:pt x="51480" y="18950"/>
                </a:lnTo>
                <a:lnTo>
                  <a:pt x="51490" y="18960"/>
                </a:lnTo>
                <a:lnTo>
                  <a:pt x="51500" y="18960"/>
                </a:lnTo>
                <a:lnTo>
                  <a:pt x="51500" y="18970"/>
                </a:lnTo>
                <a:lnTo>
                  <a:pt x="51500" y="18980"/>
                </a:lnTo>
                <a:lnTo>
                  <a:pt x="51500" y="18990"/>
                </a:lnTo>
                <a:lnTo>
                  <a:pt x="51590" y="18950"/>
                </a:lnTo>
                <a:lnTo>
                  <a:pt x="51700" y="18900"/>
                </a:lnTo>
                <a:lnTo>
                  <a:pt x="51790" y="1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