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Sidi Bou Zid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Sidi Bou Zi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500" y="46270"/>
                </a:moveTo>
                <a:lnTo>
                  <a:pt x="51400" y="46260"/>
                </a:lnTo>
                <a:lnTo>
                  <a:pt x="51340" y="46260"/>
                </a:lnTo>
                <a:lnTo>
                  <a:pt x="51320" y="46260"/>
                </a:lnTo>
                <a:lnTo>
                  <a:pt x="51250" y="46270"/>
                </a:lnTo>
                <a:lnTo>
                  <a:pt x="51200" y="46280"/>
                </a:lnTo>
                <a:lnTo>
                  <a:pt x="50980" y="46310"/>
                </a:lnTo>
                <a:lnTo>
                  <a:pt x="50940" y="46310"/>
                </a:lnTo>
                <a:lnTo>
                  <a:pt x="50910" y="46310"/>
                </a:lnTo>
                <a:lnTo>
                  <a:pt x="50750" y="46340"/>
                </a:lnTo>
                <a:lnTo>
                  <a:pt x="50700" y="46350"/>
                </a:lnTo>
                <a:lnTo>
                  <a:pt x="50610" y="46370"/>
                </a:lnTo>
                <a:lnTo>
                  <a:pt x="50540" y="46380"/>
                </a:lnTo>
                <a:lnTo>
                  <a:pt x="50500" y="46380"/>
                </a:lnTo>
                <a:lnTo>
                  <a:pt x="50470" y="46390"/>
                </a:lnTo>
                <a:lnTo>
                  <a:pt x="50430" y="46400"/>
                </a:lnTo>
                <a:lnTo>
                  <a:pt x="50420" y="46400"/>
                </a:lnTo>
                <a:lnTo>
                  <a:pt x="50390" y="46410"/>
                </a:lnTo>
                <a:lnTo>
                  <a:pt x="50310" y="46420"/>
                </a:lnTo>
                <a:lnTo>
                  <a:pt x="50250" y="46440"/>
                </a:lnTo>
                <a:lnTo>
                  <a:pt x="50130" y="46460"/>
                </a:lnTo>
                <a:lnTo>
                  <a:pt x="50120" y="46460"/>
                </a:lnTo>
                <a:lnTo>
                  <a:pt x="50110" y="46460"/>
                </a:lnTo>
                <a:lnTo>
                  <a:pt x="50090" y="46460"/>
                </a:lnTo>
                <a:lnTo>
                  <a:pt x="50080" y="46460"/>
                </a:lnTo>
                <a:lnTo>
                  <a:pt x="50020" y="46460"/>
                </a:lnTo>
                <a:lnTo>
                  <a:pt x="49990" y="46460"/>
                </a:lnTo>
                <a:lnTo>
                  <a:pt x="49970" y="46460"/>
                </a:lnTo>
                <a:lnTo>
                  <a:pt x="49960" y="46460"/>
                </a:lnTo>
                <a:lnTo>
                  <a:pt x="49950" y="46460"/>
                </a:lnTo>
                <a:lnTo>
                  <a:pt x="49940" y="46460"/>
                </a:lnTo>
                <a:lnTo>
                  <a:pt x="49930" y="46460"/>
                </a:lnTo>
                <a:lnTo>
                  <a:pt x="49920" y="46460"/>
                </a:lnTo>
                <a:lnTo>
                  <a:pt x="49910" y="46460"/>
                </a:lnTo>
                <a:lnTo>
                  <a:pt x="49900" y="46460"/>
                </a:lnTo>
                <a:lnTo>
                  <a:pt x="49900" y="46470"/>
                </a:lnTo>
                <a:lnTo>
                  <a:pt x="49890" y="46470"/>
                </a:lnTo>
                <a:lnTo>
                  <a:pt x="49880" y="46470"/>
                </a:lnTo>
                <a:lnTo>
                  <a:pt x="49830" y="46480"/>
                </a:lnTo>
                <a:lnTo>
                  <a:pt x="49860" y="46320"/>
                </a:lnTo>
                <a:lnTo>
                  <a:pt x="49820" y="46230"/>
                </a:lnTo>
                <a:lnTo>
                  <a:pt x="49800" y="46180"/>
                </a:lnTo>
                <a:lnTo>
                  <a:pt x="49790" y="46160"/>
                </a:lnTo>
                <a:lnTo>
                  <a:pt x="49790" y="46140"/>
                </a:lnTo>
                <a:lnTo>
                  <a:pt x="49790" y="46120"/>
                </a:lnTo>
                <a:lnTo>
                  <a:pt x="49790" y="46110"/>
                </a:lnTo>
                <a:lnTo>
                  <a:pt x="49790" y="46090"/>
                </a:lnTo>
                <a:lnTo>
                  <a:pt x="49790" y="46070"/>
                </a:lnTo>
                <a:lnTo>
                  <a:pt x="49800" y="46050"/>
                </a:lnTo>
                <a:lnTo>
                  <a:pt x="49800" y="46030"/>
                </a:lnTo>
                <a:lnTo>
                  <a:pt x="49810" y="46010"/>
                </a:lnTo>
                <a:lnTo>
                  <a:pt x="49810" y="46000"/>
                </a:lnTo>
                <a:lnTo>
                  <a:pt x="49810" y="45990"/>
                </a:lnTo>
                <a:lnTo>
                  <a:pt x="49810" y="45970"/>
                </a:lnTo>
                <a:lnTo>
                  <a:pt x="49820" y="45960"/>
                </a:lnTo>
                <a:lnTo>
                  <a:pt x="49820" y="45940"/>
                </a:lnTo>
                <a:lnTo>
                  <a:pt x="49820" y="45920"/>
                </a:lnTo>
                <a:lnTo>
                  <a:pt x="49830" y="45920"/>
                </a:lnTo>
                <a:lnTo>
                  <a:pt x="49830" y="45900"/>
                </a:lnTo>
                <a:lnTo>
                  <a:pt x="49830" y="45890"/>
                </a:lnTo>
                <a:lnTo>
                  <a:pt x="49830" y="45880"/>
                </a:lnTo>
                <a:lnTo>
                  <a:pt x="49840" y="45880"/>
                </a:lnTo>
                <a:lnTo>
                  <a:pt x="49840" y="45870"/>
                </a:lnTo>
                <a:lnTo>
                  <a:pt x="49840" y="45860"/>
                </a:lnTo>
                <a:lnTo>
                  <a:pt x="49850" y="45850"/>
                </a:lnTo>
                <a:lnTo>
                  <a:pt x="49840" y="45840"/>
                </a:lnTo>
                <a:lnTo>
                  <a:pt x="49830" y="45840"/>
                </a:lnTo>
                <a:lnTo>
                  <a:pt x="49830" y="45830"/>
                </a:lnTo>
                <a:lnTo>
                  <a:pt x="49820" y="45810"/>
                </a:lnTo>
                <a:lnTo>
                  <a:pt x="49810" y="45810"/>
                </a:lnTo>
                <a:lnTo>
                  <a:pt x="49810" y="45790"/>
                </a:lnTo>
                <a:lnTo>
                  <a:pt x="49780" y="45700"/>
                </a:lnTo>
                <a:lnTo>
                  <a:pt x="49770" y="45650"/>
                </a:lnTo>
                <a:lnTo>
                  <a:pt x="49760" y="45570"/>
                </a:lnTo>
                <a:lnTo>
                  <a:pt x="49750" y="45520"/>
                </a:lnTo>
                <a:lnTo>
                  <a:pt x="49740" y="45480"/>
                </a:lnTo>
                <a:lnTo>
                  <a:pt x="49730" y="45440"/>
                </a:lnTo>
                <a:lnTo>
                  <a:pt x="49720" y="45390"/>
                </a:lnTo>
                <a:lnTo>
                  <a:pt x="49730" y="45380"/>
                </a:lnTo>
                <a:lnTo>
                  <a:pt x="49740" y="45370"/>
                </a:lnTo>
                <a:lnTo>
                  <a:pt x="49810" y="45340"/>
                </a:lnTo>
                <a:lnTo>
                  <a:pt x="49860" y="45310"/>
                </a:lnTo>
                <a:lnTo>
                  <a:pt x="49890" y="45280"/>
                </a:lnTo>
                <a:lnTo>
                  <a:pt x="49910" y="45260"/>
                </a:lnTo>
                <a:lnTo>
                  <a:pt x="49950" y="45180"/>
                </a:lnTo>
                <a:lnTo>
                  <a:pt x="49950" y="45170"/>
                </a:lnTo>
                <a:lnTo>
                  <a:pt x="49920" y="45160"/>
                </a:lnTo>
                <a:lnTo>
                  <a:pt x="49890" y="45160"/>
                </a:lnTo>
                <a:lnTo>
                  <a:pt x="49850" y="45150"/>
                </a:lnTo>
                <a:lnTo>
                  <a:pt x="49840" y="45150"/>
                </a:lnTo>
                <a:lnTo>
                  <a:pt x="49830" y="45150"/>
                </a:lnTo>
                <a:lnTo>
                  <a:pt x="49800" y="45140"/>
                </a:lnTo>
                <a:lnTo>
                  <a:pt x="49760" y="45130"/>
                </a:lnTo>
                <a:lnTo>
                  <a:pt x="49610" y="45080"/>
                </a:lnTo>
                <a:lnTo>
                  <a:pt x="49570" y="45070"/>
                </a:lnTo>
                <a:lnTo>
                  <a:pt x="49450" y="45030"/>
                </a:lnTo>
                <a:lnTo>
                  <a:pt x="49400" y="45020"/>
                </a:lnTo>
                <a:lnTo>
                  <a:pt x="49390" y="44950"/>
                </a:lnTo>
                <a:lnTo>
                  <a:pt x="49390" y="44930"/>
                </a:lnTo>
                <a:lnTo>
                  <a:pt x="49380" y="44860"/>
                </a:lnTo>
                <a:lnTo>
                  <a:pt x="49370" y="44810"/>
                </a:lnTo>
                <a:lnTo>
                  <a:pt x="49330" y="44700"/>
                </a:lnTo>
                <a:lnTo>
                  <a:pt x="49330" y="44670"/>
                </a:lnTo>
                <a:lnTo>
                  <a:pt x="49310" y="44590"/>
                </a:lnTo>
                <a:lnTo>
                  <a:pt x="49300" y="44570"/>
                </a:lnTo>
                <a:lnTo>
                  <a:pt x="49280" y="44470"/>
                </a:lnTo>
                <a:lnTo>
                  <a:pt x="49260" y="44440"/>
                </a:lnTo>
                <a:lnTo>
                  <a:pt x="49230" y="44310"/>
                </a:lnTo>
                <a:lnTo>
                  <a:pt x="49210" y="44220"/>
                </a:lnTo>
                <a:lnTo>
                  <a:pt x="49200" y="44210"/>
                </a:lnTo>
                <a:lnTo>
                  <a:pt x="49190" y="44200"/>
                </a:lnTo>
                <a:lnTo>
                  <a:pt x="49180" y="44200"/>
                </a:lnTo>
                <a:lnTo>
                  <a:pt x="49170" y="44200"/>
                </a:lnTo>
                <a:lnTo>
                  <a:pt x="49160" y="44190"/>
                </a:lnTo>
                <a:lnTo>
                  <a:pt x="49150" y="44180"/>
                </a:lnTo>
                <a:lnTo>
                  <a:pt x="49130" y="44170"/>
                </a:lnTo>
                <a:lnTo>
                  <a:pt x="49120" y="44160"/>
                </a:lnTo>
                <a:lnTo>
                  <a:pt x="49120" y="44150"/>
                </a:lnTo>
                <a:lnTo>
                  <a:pt x="49110" y="44140"/>
                </a:lnTo>
                <a:lnTo>
                  <a:pt x="49100" y="44140"/>
                </a:lnTo>
                <a:lnTo>
                  <a:pt x="49080" y="44130"/>
                </a:lnTo>
                <a:lnTo>
                  <a:pt x="49080" y="44120"/>
                </a:lnTo>
                <a:lnTo>
                  <a:pt x="49070" y="44110"/>
                </a:lnTo>
                <a:lnTo>
                  <a:pt x="49060" y="44100"/>
                </a:lnTo>
                <a:lnTo>
                  <a:pt x="49050" y="44090"/>
                </a:lnTo>
                <a:lnTo>
                  <a:pt x="49040" y="44090"/>
                </a:lnTo>
                <a:lnTo>
                  <a:pt x="49030" y="44080"/>
                </a:lnTo>
                <a:lnTo>
                  <a:pt x="49030" y="44070"/>
                </a:lnTo>
                <a:lnTo>
                  <a:pt x="49020" y="44070"/>
                </a:lnTo>
                <a:lnTo>
                  <a:pt x="49020" y="44060"/>
                </a:lnTo>
                <a:lnTo>
                  <a:pt x="49010" y="44060"/>
                </a:lnTo>
                <a:lnTo>
                  <a:pt x="49000" y="44050"/>
                </a:lnTo>
                <a:lnTo>
                  <a:pt x="48990" y="44040"/>
                </a:lnTo>
                <a:lnTo>
                  <a:pt x="48980" y="44030"/>
                </a:lnTo>
                <a:lnTo>
                  <a:pt x="48970" y="44030"/>
                </a:lnTo>
                <a:lnTo>
                  <a:pt x="48960" y="44030"/>
                </a:lnTo>
                <a:lnTo>
                  <a:pt x="48950" y="44030"/>
                </a:lnTo>
                <a:lnTo>
                  <a:pt x="48940" y="44020"/>
                </a:lnTo>
                <a:lnTo>
                  <a:pt x="48940" y="44010"/>
                </a:lnTo>
                <a:lnTo>
                  <a:pt x="48930" y="44010"/>
                </a:lnTo>
                <a:lnTo>
                  <a:pt x="48920" y="44000"/>
                </a:lnTo>
                <a:lnTo>
                  <a:pt x="48910" y="44000"/>
                </a:lnTo>
                <a:lnTo>
                  <a:pt x="48910" y="43990"/>
                </a:lnTo>
                <a:lnTo>
                  <a:pt x="48900" y="43980"/>
                </a:lnTo>
                <a:lnTo>
                  <a:pt x="48900" y="43970"/>
                </a:lnTo>
                <a:lnTo>
                  <a:pt x="48900" y="43960"/>
                </a:lnTo>
                <a:lnTo>
                  <a:pt x="48900" y="43950"/>
                </a:lnTo>
                <a:lnTo>
                  <a:pt x="48890" y="43940"/>
                </a:lnTo>
                <a:lnTo>
                  <a:pt x="48880" y="43930"/>
                </a:lnTo>
                <a:lnTo>
                  <a:pt x="48870" y="43930"/>
                </a:lnTo>
                <a:lnTo>
                  <a:pt x="48870" y="43920"/>
                </a:lnTo>
                <a:lnTo>
                  <a:pt x="48860" y="43910"/>
                </a:lnTo>
                <a:lnTo>
                  <a:pt x="48870" y="43910"/>
                </a:lnTo>
                <a:lnTo>
                  <a:pt x="48870" y="43900"/>
                </a:lnTo>
                <a:lnTo>
                  <a:pt x="48860" y="43900"/>
                </a:lnTo>
                <a:lnTo>
                  <a:pt x="48860" y="43890"/>
                </a:lnTo>
                <a:lnTo>
                  <a:pt x="48860" y="43880"/>
                </a:lnTo>
                <a:lnTo>
                  <a:pt x="48850" y="43880"/>
                </a:lnTo>
                <a:lnTo>
                  <a:pt x="48850" y="43870"/>
                </a:lnTo>
                <a:lnTo>
                  <a:pt x="48850" y="43860"/>
                </a:lnTo>
                <a:lnTo>
                  <a:pt x="48850" y="43850"/>
                </a:lnTo>
                <a:lnTo>
                  <a:pt x="48840" y="43840"/>
                </a:lnTo>
                <a:lnTo>
                  <a:pt x="48850" y="43840"/>
                </a:lnTo>
                <a:lnTo>
                  <a:pt x="48840" y="43830"/>
                </a:lnTo>
                <a:lnTo>
                  <a:pt x="48840" y="43820"/>
                </a:lnTo>
                <a:lnTo>
                  <a:pt x="48840" y="43810"/>
                </a:lnTo>
                <a:lnTo>
                  <a:pt x="48840" y="43800"/>
                </a:lnTo>
                <a:lnTo>
                  <a:pt x="48850" y="43800"/>
                </a:lnTo>
                <a:lnTo>
                  <a:pt x="48850" y="43780"/>
                </a:lnTo>
                <a:lnTo>
                  <a:pt x="48840" y="43770"/>
                </a:lnTo>
                <a:lnTo>
                  <a:pt x="48780" y="43780"/>
                </a:lnTo>
                <a:lnTo>
                  <a:pt x="48730" y="43790"/>
                </a:lnTo>
                <a:lnTo>
                  <a:pt x="48720" y="43790"/>
                </a:lnTo>
                <a:lnTo>
                  <a:pt x="48710" y="43790"/>
                </a:lnTo>
                <a:lnTo>
                  <a:pt x="48660" y="43790"/>
                </a:lnTo>
                <a:lnTo>
                  <a:pt x="48640" y="43790"/>
                </a:lnTo>
                <a:lnTo>
                  <a:pt x="48630" y="43780"/>
                </a:lnTo>
                <a:lnTo>
                  <a:pt x="48610" y="43770"/>
                </a:lnTo>
                <a:lnTo>
                  <a:pt x="48590" y="43770"/>
                </a:lnTo>
                <a:lnTo>
                  <a:pt x="48520" y="43770"/>
                </a:lnTo>
                <a:lnTo>
                  <a:pt x="48480" y="43760"/>
                </a:lnTo>
                <a:lnTo>
                  <a:pt x="48450" y="43740"/>
                </a:lnTo>
                <a:lnTo>
                  <a:pt x="48440" y="43730"/>
                </a:lnTo>
                <a:lnTo>
                  <a:pt x="48430" y="43720"/>
                </a:lnTo>
                <a:lnTo>
                  <a:pt x="48430" y="43710"/>
                </a:lnTo>
                <a:lnTo>
                  <a:pt x="48420" y="43710"/>
                </a:lnTo>
                <a:lnTo>
                  <a:pt x="48410" y="43710"/>
                </a:lnTo>
                <a:lnTo>
                  <a:pt x="48390" y="43680"/>
                </a:lnTo>
                <a:lnTo>
                  <a:pt x="48380" y="43670"/>
                </a:lnTo>
                <a:lnTo>
                  <a:pt x="48370" y="43650"/>
                </a:lnTo>
                <a:lnTo>
                  <a:pt x="48340" y="43640"/>
                </a:lnTo>
                <a:lnTo>
                  <a:pt x="48330" y="43620"/>
                </a:lnTo>
                <a:lnTo>
                  <a:pt x="48330" y="43600"/>
                </a:lnTo>
                <a:lnTo>
                  <a:pt x="48340" y="43570"/>
                </a:lnTo>
                <a:lnTo>
                  <a:pt x="48350" y="43560"/>
                </a:lnTo>
                <a:lnTo>
                  <a:pt x="48350" y="43550"/>
                </a:lnTo>
                <a:lnTo>
                  <a:pt x="48290" y="43540"/>
                </a:lnTo>
                <a:lnTo>
                  <a:pt x="48220" y="43540"/>
                </a:lnTo>
                <a:lnTo>
                  <a:pt x="48210" y="43540"/>
                </a:lnTo>
                <a:lnTo>
                  <a:pt x="48170" y="43540"/>
                </a:lnTo>
                <a:lnTo>
                  <a:pt x="48160" y="43540"/>
                </a:lnTo>
                <a:lnTo>
                  <a:pt x="48130" y="43530"/>
                </a:lnTo>
                <a:lnTo>
                  <a:pt x="48110" y="43530"/>
                </a:lnTo>
                <a:lnTo>
                  <a:pt x="48100" y="43520"/>
                </a:lnTo>
                <a:lnTo>
                  <a:pt x="48090" y="43510"/>
                </a:lnTo>
                <a:lnTo>
                  <a:pt x="48070" y="43500"/>
                </a:lnTo>
                <a:lnTo>
                  <a:pt x="48020" y="43490"/>
                </a:lnTo>
                <a:lnTo>
                  <a:pt x="47980" y="43490"/>
                </a:lnTo>
                <a:lnTo>
                  <a:pt x="47930" y="43480"/>
                </a:lnTo>
                <a:lnTo>
                  <a:pt x="47900" y="43470"/>
                </a:lnTo>
                <a:lnTo>
                  <a:pt x="47860" y="43460"/>
                </a:lnTo>
                <a:lnTo>
                  <a:pt x="47830" y="43460"/>
                </a:lnTo>
                <a:lnTo>
                  <a:pt x="47810" y="43450"/>
                </a:lnTo>
                <a:lnTo>
                  <a:pt x="47780" y="43460"/>
                </a:lnTo>
                <a:lnTo>
                  <a:pt x="47740" y="43470"/>
                </a:lnTo>
                <a:lnTo>
                  <a:pt x="47700" y="43490"/>
                </a:lnTo>
                <a:lnTo>
                  <a:pt x="47680" y="43510"/>
                </a:lnTo>
                <a:lnTo>
                  <a:pt x="47660" y="43540"/>
                </a:lnTo>
                <a:lnTo>
                  <a:pt x="47650" y="43550"/>
                </a:lnTo>
                <a:lnTo>
                  <a:pt x="47640" y="43570"/>
                </a:lnTo>
                <a:lnTo>
                  <a:pt x="47630" y="43620"/>
                </a:lnTo>
                <a:lnTo>
                  <a:pt x="47620" y="43610"/>
                </a:lnTo>
                <a:lnTo>
                  <a:pt x="47600" y="43610"/>
                </a:lnTo>
                <a:lnTo>
                  <a:pt x="47590" y="43610"/>
                </a:lnTo>
                <a:lnTo>
                  <a:pt x="47580" y="43610"/>
                </a:lnTo>
                <a:lnTo>
                  <a:pt x="47560" y="43610"/>
                </a:lnTo>
                <a:lnTo>
                  <a:pt x="47540" y="43610"/>
                </a:lnTo>
                <a:lnTo>
                  <a:pt x="47530" y="43600"/>
                </a:lnTo>
                <a:lnTo>
                  <a:pt x="47520" y="43580"/>
                </a:lnTo>
                <a:lnTo>
                  <a:pt x="47520" y="43560"/>
                </a:lnTo>
                <a:lnTo>
                  <a:pt x="47510" y="43550"/>
                </a:lnTo>
                <a:lnTo>
                  <a:pt x="47500" y="43540"/>
                </a:lnTo>
                <a:lnTo>
                  <a:pt x="47480" y="43530"/>
                </a:lnTo>
                <a:lnTo>
                  <a:pt x="47460" y="43530"/>
                </a:lnTo>
                <a:lnTo>
                  <a:pt x="47370" y="43520"/>
                </a:lnTo>
                <a:lnTo>
                  <a:pt x="47400" y="43440"/>
                </a:lnTo>
                <a:lnTo>
                  <a:pt x="47420" y="43430"/>
                </a:lnTo>
                <a:lnTo>
                  <a:pt x="47450" y="43400"/>
                </a:lnTo>
                <a:lnTo>
                  <a:pt x="47480" y="43370"/>
                </a:lnTo>
                <a:lnTo>
                  <a:pt x="47540" y="43310"/>
                </a:lnTo>
                <a:lnTo>
                  <a:pt x="47560" y="43280"/>
                </a:lnTo>
                <a:lnTo>
                  <a:pt x="47570" y="43260"/>
                </a:lnTo>
                <a:lnTo>
                  <a:pt x="47570" y="43240"/>
                </a:lnTo>
                <a:lnTo>
                  <a:pt x="47600" y="43230"/>
                </a:lnTo>
                <a:lnTo>
                  <a:pt x="47610" y="43230"/>
                </a:lnTo>
                <a:lnTo>
                  <a:pt x="47620" y="43210"/>
                </a:lnTo>
                <a:lnTo>
                  <a:pt x="47660" y="43170"/>
                </a:lnTo>
                <a:lnTo>
                  <a:pt x="47670" y="43160"/>
                </a:lnTo>
                <a:lnTo>
                  <a:pt x="47660" y="43150"/>
                </a:lnTo>
                <a:lnTo>
                  <a:pt x="47660" y="43140"/>
                </a:lnTo>
                <a:lnTo>
                  <a:pt x="47650" y="43140"/>
                </a:lnTo>
                <a:lnTo>
                  <a:pt x="47640" y="43130"/>
                </a:lnTo>
                <a:lnTo>
                  <a:pt x="47630" y="43120"/>
                </a:lnTo>
                <a:lnTo>
                  <a:pt x="47620" y="43110"/>
                </a:lnTo>
                <a:lnTo>
                  <a:pt x="47610" y="43100"/>
                </a:lnTo>
                <a:lnTo>
                  <a:pt x="47610" y="43090"/>
                </a:lnTo>
                <a:lnTo>
                  <a:pt x="47620" y="43080"/>
                </a:lnTo>
                <a:lnTo>
                  <a:pt x="47620" y="43070"/>
                </a:lnTo>
                <a:lnTo>
                  <a:pt x="47620" y="43060"/>
                </a:lnTo>
                <a:lnTo>
                  <a:pt x="47620" y="43050"/>
                </a:lnTo>
                <a:lnTo>
                  <a:pt x="47620" y="43040"/>
                </a:lnTo>
                <a:lnTo>
                  <a:pt x="47620" y="43030"/>
                </a:lnTo>
                <a:lnTo>
                  <a:pt x="47620" y="43020"/>
                </a:lnTo>
                <a:lnTo>
                  <a:pt x="47620" y="43010"/>
                </a:lnTo>
                <a:lnTo>
                  <a:pt x="47620" y="43000"/>
                </a:lnTo>
                <a:lnTo>
                  <a:pt x="47630" y="43000"/>
                </a:lnTo>
                <a:lnTo>
                  <a:pt x="47640" y="42980"/>
                </a:lnTo>
                <a:lnTo>
                  <a:pt x="47640" y="42970"/>
                </a:lnTo>
                <a:lnTo>
                  <a:pt x="47660" y="42950"/>
                </a:lnTo>
                <a:lnTo>
                  <a:pt x="47670" y="42930"/>
                </a:lnTo>
                <a:lnTo>
                  <a:pt x="47680" y="42920"/>
                </a:lnTo>
                <a:lnTo>
                  <a:pt x="47680" y="42900"/>
                </a:lnTo>
                <a:lnTo>
                  <a:pt x="47690" y="42890"/>
                </a:lnTo>
                <a:lnTo>
                  <a:pt x="47690" y="42880"/>
                </a:lnTo>
                <a:lnTo>
                  <a:pt x="47700" y="42870"/>
                </a:lnTo>
                <a:lnTo>
                  <a:pt x="47710" y="42860"/>
                </a:lnTo>
                <a:lnTo>
                  <a:pt x="47710" y="42850"/>
                </a:lnTo>
                <a:lnTo>
                  <a:pt x="47720" y="42830"/>
                </a:lnTo>
                <a:lnTo>
                  <a:pt x="47720" y="42800"/>
                </a:lnTo>
                <a:lnTo>
                  <a:pt x="47770" y="42760"/>
                </a:lnTo>
                <a:lnTo>
                  <a:pt x="47780" y="42750"/>
                </a:lnTo>
                <a:lnTo>
                  <a:pt x="47760" y="42700"/>
                </a:lnTo>
                <a:lnTo>
                  <a:pt x="47680" y="42750"/>
                </a:lnTo>
                <a:lnTo>
                  <a:pt x="47630" y="42770"/>
                </a:lnTo>
                <a:lnTo>
                  <a:pt x="47600" y="42800"/>
                </a:lnTo>
                <a:lnTo>
                  <a:pt x="47590" y="42810"/>
                </a:lnTo>
                <a:lnTo>
                  <a:pt x="47560" y="42830"/>
                </a:lnTo>
                <a:lnTo>
                  <a:pt x="47510" y="42850"/>
                </a:lnTo>
                <a:lnTo>
                  <a:pt x="47430" y="42880"/>
                </a:lnTo>
                <a:lnTo>
                  <a:pt x="47410" y="42890"/>
                </a:lnTo>
                <a:lnTo>
                  <a:pt x="47410" y="42870"/>
                </a:lnTo>
                <a:lnTo>
                  <a:pt x="47400" y="42870"/>
                </a:lnTo>
                <a:lnTo>
                  <a:pt x="47390" y="42850"/>
                </a:lnTo>
                <a:lnTo>
                  <a:pt x="47330" y="42830"/>
                </a:lnTo>
                <a:lnTo>
                  <a:pt x="47330" y="42820"/>
                </a:lnTo>
                <a:lnTo>
                  <a:pt x="47330" y="42810"/>
                </a:lnTo>
                <a:lnTo>
                  <a:pt x="47400" y="42720"/>
                </a:lnTo>
                <a:lnTo>
                  <a:pt x="47230" y="42710"/>
                </a:lnTo>
                <a:lnTo>
                  <a:pt x="47230" y="42690"/>
                </a:lnTo>
                <a:lnTo>
                  <a:pt x="47210" y="42620"/>
                </a:lnTo>
                <a:lnTo>
                  <a:pt x="47200" y="42590"/>
                </a:lnTo>
                <a:lnTo>
                  <a:pt x="47190" y="42540"/>
                </a:lnTo>
                <a:lnTo>
                  <a:pt x="47160" y="42550"/>
                </a:lnTo>
                <a:lnTo>
                  <a:pt x="47120" y="42570"/>
                </a:lnTo>
                <a:lnTo>
                  <a:pt x="47100" y="42580"/>
                </a:lnTo>
                <a:lnTo>
                  <a:pt x="47060" y="42590"/>
                </a:lnTo>
                <a:lnTo>
                  <a:pt x="47020" y="42620"/>
                </a:lnTo>
                <a:lnTo>
                  <a:pt x="47010" y="42640"/>
                </a:lnTo>
                <a:lnTo>
                  <a:pt x="46960" y="42690"/>
                </a:lnTo>
                <a:lnTo>
                  <a:pt x="46950" y="42680"/>
                </a:lnTo>
                <a:lnTo>
                  <a:pt x="46940" y="42670"/>
                </a:lnTo>
                <a:lnTo>
                  <a:pt x="46920" y="42640"/>
                </a:lnTo>
                <a:lnTo>
                  <a:pt x="46900" y="42620"/>
                </a:lnTo>
                <a:lnTo>
                  <a:pt x="46880" y="42610"/>
                </a:lnTo>
                <a:lnTo>
                  <a:pt x="46860" y="42600"/>
                </a:lnTo>
                <a:lnTo>
                  <a:pt x="46850" y="42590"/>
                </a:lnTo>
                <a:lnTo>
                  <a:pt x="46840" y="42580"/>
                </a:lnTo>
                <a:lnTo>
                  <a:pt x="46830" y="42570"/>
                </a:lnTo>
                <a:lnTo>
                  <a:pt x="46800" y="42560"/>
                </a:lnTo>
                <a:lnTo>
                  <a:pt x="46810" y="42530"/>
                </a:lnTo>
                <a:lnTo>
                  <a:pt x="46850" y="42430"/>
                </a:lnTo>
                <a:lnTo>
                  <a:pt x="46860" y="42410"/>
                </a:lnTo>
                <a:lnTo>
                  <a:pt x="46870" y="42380"/>
                </a:lnTo>
                <a:lnTo>
                  <a:pt x="46870" y="42370"/>
                </a:lnTo>
                <a:lnTo>
                  <a:pt x="46870" y="42360"/>
                </a:lnTo>
                <a:lnTo>
                  <a:pt x="46880" y="42330"/>
                </a:lnTo>
                <a:lnTo>
                  <a:pt x="46890" y="42320"/>
                </a:lnTo>
                <a:lnTo>
                  <a:pt x="46890" y="42300"/>
                </a:lnTo>
                <a:lnTo>
                  <a:pt x="46900" y="42290"/>
                </a:lnTo>
                <a:lnTo>
                  <a:pt x="46920" y="42240"/>
                </a:lnTo>
                <a:lnTo>
                  <a:pt x="46930" y="42220"/>
                </a:lnTo>
                <a:lnTo>
                  <a:pt x="46970" y="42160"/>
                </a:lnTo>
                <a:lnTo>
                  <a:pt x="47000" y="42070"/>
                </a:lnTo>
                <a:lnTo>
                  <a:pt x="47010" y="42010"/>
                </a:lnTo>
                <a:lnTo>
                  <a:pt x="47020" y="41990"/>
                </a:lnTo>
                <a:lnTo>
                  <a:pt x="47020" y="41980"/>
                </a:lnTo>
                <a:lnTo>
                  <a:pt x="47030" y="41980"/>
                </a:lnTo>
                <a:lnTo>
                  <a:pt x="47040" y="41980"/>
                </a:lnTo>
                <a:lnTo>
                  <a:pt x="47030" y="41980"/>
                </a:lnTo>
                <a:lnTo>
                  <a:pt x="47030" y="41970"/>
                </a:lnTo>
                <a:lnTo>
                  <a:pt x="47020" y="41960"/>
                </a:lnTo>
                <a:lnTo>
                  <a:pt x="47010" y="41960"/>
                </a:lnTo>
                <a:lnTo>
                  <a:pt x="47010" y="41950"/>
                </a:lnTo>
                <a:lnTo>
                  <a:pt x="47010" y="41940"/>
                </a:lnTo>
                <a:lnTo>
                  <a:pt x="47010" y="41930"/>
                </a:lnTo>
                <a:lnTo>
                  <a:pt x="47000" y="41920"/>
                </a:lnTo>
                <a:lnTo>
                  <a:pt x="46990" y="41910"/>
                </a:lnTo>
                <a:lnTo>
                  <a:pt x="46990" y="41890"/>
                </a:lnTo>
                <a:lnTo>
                  <a:pt x="46980" y="41860"/>
                </a:lnTo>
                <a:lnTo>
                  <a:pt x="46980" y="41850"/>
                </a:lnTo>
                <a:lnTo>
                  <a:pt x="46980" y="41820"/>
                </a:lnTo>
                <a:lnTo>
                  <a:pt x="46980" y="41810"/>
                </a:lnTo>
                <a:lnTo>
                  <a:pt x="46990" y="41790"/>
                </a:lnTo>
                <a:lnTo>
                  <a:pt x="47000" y="41780"/>
                </a:lnTo>
                <a:lnTo>
                  <a:pt x="46990" y="41770"/>
                </a:lnTo>
                <a:lnTo>
                  <a:pt x="46990" y="41760"/>
                </a:lnTo>
                <a:lnTo>
                  <a:pt x="46980" y="41740"/>
                </a:lnTo>
                <a:lnTo>
                  <a:pt x="46980" y="41720"/>
                </a:lnTo>
                <a:lnTo>
                  <a:pt x="46980" y="41710"/>
                </a:lnTo>
                <a:lnTo>
                  <a:pt x="47000" y="41660"/>
                </a:lnTo>
                <a:lnTo>
                  <a:pt x="47010" y="41640"/>
                </a:lnTo>
                <a:lnTo>
                  <a:pt x="47080" y="41550"/>
                </a:lnTo>
                <a:lnTo>
                  <a:pt x="47080" y="41540"/>
                </a:lnTo>
                <a:lnTo>
                  <a:pt x="47070" y="41530"/>
                </a:lnTo>
                <a:lnTo>
                  <a:pt x="47050" y="41520"/>
                </a:lnTo>
                <a:lnTo>
                  <a:pt x="47040" y="41500"/>
                </a:lnTo>
                <a:lnTo>
                  <a:pt x="47030" y="41490"/>
                </a:lnTo>
                <a:lnTo>
                  <a:pt x="47010" y="41470"/>
                </a:lnTo>
                <a:lnTo>
                  <a:pt x="47000" y="41450"/>
                </a:lnTo>
                <a:lnTo>
                  <a:pt x="46980" y="41440"/>
                </a:lnTo>
                <a:lnTo>
                  <a:pt x="46970" y="41440"/>
                </a:lnTo>
                <a:lnTo>
                  <a:pt x="46970" y="41420"/>
                </a:lnTo>
                <a:lnTo>
                  <a:pt x="46960" y="41410"/>
                </a:lnTo>
                <a:lnTo>
                  <a:pt x="46940" y="41410"/>
                </a:lnTo>
                <a:lnTo>
                  <a:pt x="46940" y="41370"/>
                </a:lnTo>
                <a:lnTo>
                  <a:pt x="46950" y="41350"/>
                </a:lnTo>
                <a:lnTo>
                  <a:pt x="46950" y="41340"/>
                </a:lnTo>
                <a:lnTo>
                  <a:pt x="46940" y="41320"/>
                </a:lnTo>
                <a:lnTo>
                  <a:pt x="46930" y="41300"/>
                </a:lnTo>
                <a:lnTo>
                  <a:pt x="46890" y="41240"/>
                </a:lnTo>
                <a:lnTo>
                  <a:pt x="46860" y="41210"/>
                </a:lnTo>
                <a:lnTo>
                  <a:pt x="46840" y="41190"/>
                </a:lnTo>
                <a:lnTo>
                  <a:pt x="46810" y="41170"/>
                </a:lnTo>
                <a:lnTo>
                  <a:pt x="46790" y="41150"/>
                </a:lnTo>
                <a:lnTo>
                  <a:pt x="46760" y="41140"/>
                </a:lnTo>
                <a:lnTo>
                  <a:pt x="46730" y="41120"/>
                </a:lnTo>
                <a:lnTo>
                  <a:pt x="46710" y="41110"/>
                </a:lnTo>
                <a:lnTo>
                  <a:pt x="46690" y="41100"/>
                </a:lnTo>
                <a:lnTo>
                  <a:pt x="46670" y="41080"/>
                </a:lnTo>
                <a:lnTo>
                  <a:pt x="46660" y="41070"/>
                </a:lnTo>
                <a:lnTo>
                  <a:pt x="46640" y="41040"/>
                </a:lnTo>
                <a:lnTo>
                  <a:pt x="46620" y="41030"/>
                </a:lnTo>
                <a:lnTo>
                  <a:pt x="46600" y="41020"/>
                </a:lnTo>
                <a:lnTo>
                  <a:pt x="46580" y="41000"/>
                </a:lnTo>
                <a:lnTo>
                  <a:pt x="46560" y="40990"/>
                </a:lnTo>
                <a:lnTo>
                  <a:pt x="46540" y="40980"/>
                </a:lnTo>
                <a:lnTo>
                  <a:pt x="46530" y="40960"/>
                </a:lnTo>
                <a:lnTo>
                  <a:pt x="46530" y="40950"/>
                </a:lnTo>
                <a:lnTo>
                  <a:pt x="46520" y="40930"/>
                </a:lnTo>
                <a:lnTo>
                  <a:pt x="46510" y="40930"/>
                </a:lnTo>
                <a:lnTo>
                  <a:pt x="46470" y="40930"/>
                </a:lnTo>
                <a:lnTo>
                  <a:pt x="46420" y="40940"/>
                </a:lnTo>
                <a:lnTo>
                  <a:pt x="46320" y="40950"/>
                </a:lnTo>
                <a:lnTo>
                  <a:pt x="46290" y="40950"/>
                </a:lnTo>
                <a:lnTo>
                  <a:pt x="46260" y="40960"/>
                </a:lnTo>
                <a:lnTo>
                  <a:pt x="46200" y="40960"/>
                </a:lnTo>
                <a:lnTo>
                  <a:pt x="46190" y="40990"/>
                </a:lnTo>
                <a:lnTo>
                  <a:pt x="46150" y="41100"/>
                </a:lnTo>
                <a:lnTo>
                  <a:pt x="46140" y="41120"/>
                </a:lnTo>
                <a:lnTo>
                  <a:pt x="46140" y="41130"/>
                </a:lnTo>
                <a:lnTo>
                  <a:pt x="46030" y="41080"/>
                </a:lnTo>
                <a:lnTo>
                  <a:pt x="45970" y="41060"/>
                </a:lnTo>
                <a:lnTo>
                  <a:pt x="45890" y="41020"/>
                </a:lnTo>
                <a:lnTo>
                  <a:pt x="45880" y="41020"/>
                </a:lnTo>
                <a:lnTo>
                  <a:pt x="45810" y="40990"/>
                </a:lnTo>
                <a:lnTo>
                  <a:pt x="45780" y="40980"/>
                </a:lnTo>
                <a:lnTo>
                  <a:pt x="45760" y="40970"/>
                </a:lnTo>
                <a:lnTo>
                  <a:pt x="45750" y="40960"/>
                </a:lnTo>
                <a:lnTo>
                  <a:pt x="45750" y="40940"/>
                </a:lnTo>
                <a:lnTo>
                  <a:pt x="45770" y="40910"/>
                </a:lnTo>
                <a:lnTo>
                  <a:pt x="45770" y="40900"/>
                </a:lnTo>
                <a:lnTo>
                  <a:pt x="45770" y="40880"/>
                </a:lnTo>
                <a:lnTo>
                  <a:pt x="45780" y="40870"/>
                </a:lnTo>
                <a:lnTo>
                  <a:pt x="45790" y="40860"/>
                </a:lnTo>
                <a:lnTo>
                  <a:pt x="45790" y="40850"/>
                </a:lnTo>
                <a:lnTo>
                  <a:pt x="45790" y="40840"/>
                </a:lnTo>
                <a:lnTo>
                  <a:pt x="45780" y="40820"/>
                </a:lnTo>
                <a:lnTo>
                  <a:pt x="45780" y="40830"/>
                </a:lnTo>
                <a:lnTo>
                  <a:pt x="45770" y="40840"/>
                </a:lnTo>
                <a:lnTo>
                  <a:pt x="45740" y="40860"/>
                </a:lnTo>
                <a:lnTo>
                  <a:pt x="45720" y="40860"/>
                </a:lnTo>
                <a:lnTo>
                  <a:pt x="45710" y="40850"/>
                </a:lnTo>
                <a:lnTo>
                  <a:pt x="45690" y="40860"/>
                </a:lnTo>
                <a:lnTo>
                  <a:pt x="45660" y="40890"/>
                </a:lnTo>
                <a:lnTo>
                  <a:pt x="45640" y="40900"/>
                </a:lnTo>
                <a:lnTo>
                  <a:pt x="45620" y="40900"/>
                </a:lnTo>
                <a:lnTo>
                  <a:pt x="45610" y="40900"/>
                </a:lnTo>
                <a:lnTo>
                  <a:pt x="45600" y="40890"/>
                </a:lnTo>
                <a:lnTo>
                  <a:pt x="45570" y="40880"/>
                </a:lnTo>
                <a:lnTo>
                  <a:pt x="45550" y="40890"/>
                </a:lnTo>
                <a:lnTo>
                  <a:pt x="45520" y="40900"/>
                </a:lnTo>
                <a:lnTo>
                  <a:pt x="45490" y="40900"/>
                </a:lnTo>
                <a:lnTo>
                  <a:pt x="45460" y="40910"/>
                </a:lnTo>
                <a:lnTo>
                  <a:pt x="45440" y="40930"/>
                </a:lnTo>
                <a:lnTo>
                  <a:pt x="45420" y="40950"/>
                </a:lnTo>
                <a:lnTo>
                  <a:pt x="45410" y="40990"/>
                </a:lnTo>
                <a:lnTo>
                  <a:pt x="45390" y="40990"/>
                </a:lnTo>
                <a:lnTo>
                  <a:pt x="45350" y="40980"/>
                </a:lnTo>
                <a:lnTo>
                  <a:pt x="45340" y="40970"/>
                </a:lnTo>
                <a:lnTo>
                  <a:pt x="45300" y="40960"/>
                </a:lnTo>
                <a:lnTo>
                  <a:pt x="45270" y="40940"/>
                </a:lnTo>
                <a:lnTo>
                  <a:pt x="45240" y="40930"/>
                </a:lnTo>
                <a:lnTo>
                  <a:pt x="45230" y="40920"/>
                </a:lnTo>
                <a:lnTo>
                  <a:pt x="45220" y="40920"/>
                </a:lnTo>
                <a:lnTo>
                  <a:pt x="45200" y="40920"/>
                </a:lnTo>
                <a:lnTo>
                  <a:pt x="45100" y="40970"/>
                </a:lnTo>
                <a:lnTo>
                  <a:pt x="45070" y="40990"/>
                </a:lnTo>
                <a:lnTo>
                  <a:pt x="45040" y="41000"/>
                </a:lnTo>
                <a:lnTo>
                  <a:pt x="45040" y="41010"/>
                </a:lnTo>
                <a:lnTo>
                  <a:pt x="45010" y="41040"/>
                </a:lnTo>
                <a:lnTo>
                  <a:pt x="44990" y="41100"/>
                </a:lnTo>
                <a:lnTo>
                  <a:pt x="44990" y="41180"/>
                </a:lnTo>
                <a:lnTo>
                  <a:pt x="44980" y="41180"/>
                </a:lnTo>
                <a:lnTo>
                  <a:pt x="44950" y="41180"/>
                </a:lnTo>
                <a:lnTo>
                  <a:pt x="44930" y="41190"/>
                </a:lnTo>
                <a:lnTo>
                  <a:pt x="44900" y="41240"/>
                </a:lnTo>
                <a:lnTo>
                  <a:pt x="44870" y="41290"/>
                </a:lnTo>
                <a:lnTo>
                  <a:pt x="44860" y="41280"/>
                </a:lnTo>
                <a:lnTo>
                  <a:pt x="44850" y="41260"/>
                </a:lnTo>
                <a:lnTo>
                  <a:pt x="44840" y="41200"/>
                </a:lnTo>
                <a:lnTo>
                  <a:pt x="44830" y="41190"/>
                </a:lnTo>
                <a:lnTo>
                  <a:pt x="44810" y="41180"/>
                </a:lnTo>
                <a:lnTo>
                  <a:pt x="44770" y="41150"/>
                </a:lnTo>
                <a:lnTo>
                  <a:pt x="44740" y="41130"/>
                </a:lnTo>
                <a:lnTo>
                  <a:pt x="44720" y="41130"/>
                </a:lnTo>
                <a:lnTo>
                  <a:pt x="44710" y="41130"/>
                </a:lnTo>
                <a:lnTo>
                  <a:pt x="44670" y="41130"/>
                </a:lnTo>
                <a:lnTo>
                  <a:pt x="44660" y="41120"/>
                </a:lnTo>
                <a:lnTo>
                  <a:pt x="44630" y="41120"/>
                </a:lnTo>
                <a:lnTo>
                  <a:pt x="44600" y="41120"/>
                </a:lnTo>
                <a:lnTo>
                  <a:pt x="44580" y="41110"/>
                </a:lnTo>
                <a:lnTo>
                  <a:pt x="44570" y="41060"/>
                </a:lnTo>
                <a:lnTo>
                  <a:pt x="44550" y="41040"/>
                </a:lnTo>
                <a:lnTo>
                  <a:pt x="44520" y="41030"/>
                </a:lnTo>
                <a:lnTo>
                  <a:pt x="44500" y="41020"/>
                </a:lnTo>
                <a:lnTo>
                  <a:pt x="44460" y="40970"/>
                </a:lnTo>
                <a:lnTo>
                  <a:pt x="44440" y="40960"/>
                </a:lnTo>
                <a:lnTo>
                  <a:pt x="44360" y="40940"/>
                </a:lnTo>
                <a:lnTo>
                  <a:pt x="44320" y="40930"/>
                </a:lnTo>
                <a:lnTo>
                  <a:pt x="44310" y="40930"/>
                </a:lnTo>
                <a:lnTo>
                  <a:pt x="44300" y="40930"/>
                </a:lnTo>
                <a:lnTo>
                  <a:pt x="44280" y="40950"/>
                </a:lnTo>
                <a:lnTo>
                  <a:pt x="44250" y="40950"/>
                </a:lnTo>
                <a:lnTo>
                  <a:pt x="44240" y="40940"/>
                </a:lnTo>
                <a:lnTo>
                  <a:pt x="44210" y="40920"/>
                </a:lnTo>
                <a:lnTo>
                  <a:pt x="44160" y="40850"/>
                </a:lnTo>
                <a:lnTo>
                  <a:pt x="44130" y="40810"/>
                </a:lnTo>
                <a:lnTo>
                  <a:pt x="44070" y="40770"/>
                </a:lnTo>
                <a:lnTo>
                  <a:pt x="44010" y="40720"/>
                </a:lnTo>
                <a:lnTo>
                  <a:pt x="43940" y="40650"/>
                </a:lnTo>
                <a:lnTo>
                  <a:pt x="43890" y="40590"/>
                </a:lnTo>
                <a:lnTo>
                  <a:pt x="43820" y="40490"/>
                </a:lnTo>
                <a:lnTo>
                  <a:pt x="43770" y="40430"/>
                </a:lnTo>
                <a:lnTo>
                  <a:pt x="43680" y="40360"/>
                </a:lnTo>
                <a:lnTo>
                  <a:pt x="43640" y="40250"/>
                </a:lnTo>
                <a:lnTo>
                  <a:pt x="43630" y="40220"/>
                </a:lnTo>
                <a:lnTo>
                  <a:pt x="43630" y="40200"/>
                </a:lnTo>
                <a:lnTo>
                  <a:pt x="43610" y="40150"/>
                </a:lnTo>
                <a:lnTo>
                  <a:pt x="43590" y="40100"/>
                </a:lnTo>
                <a:lnTo>
                  <a:pt x="43570" y="40060"/>
                </a:lnTo>
                <a:lnTo>
                  <a:pt x="43540" y="40000"/>
                </a:lnTo>
                <a:lnTo>
                  <a:pt x="43490" y="39910"/>
                </a:lnTo>
                <a:lnTo>
                  <a:pt x="43490" y="39900"/>
                </a:lnTo>
                <a:lnTo>
                  <a:pt x="43450" y="39840"/>
                </a:lnTo>
                <a:lnTo>
                  <a:pt x="43420" y="39790"/>
                </a:lnTo>
                <a:lnTo>
                  <a:pt x="43400" y="39730"/>
                </a:lnTo>
                <a:lnTo>
                  <a:pt x="43400" y="39710"/>
                </a:lnTo>
                <a:lnTo>
                  <a:pt x="43360" y="39660"/>
                </a:lnTo>
                <a:lnTo>
                  <a:pt x="43390" y="39620"/>
                </a:lnTo>
                <a:lnTo>
                  <a:pt x="43420" y="39590"/>
                </a:lnTo>
                <a:lnTo>
                  <a:pt x="43450" y="39560"/>
                </a:lnTo>
                <a:lnTo>
                  <a:pt x="43500" y="39530"/>
                </a:lnTo>
                <a:lnTo>
                  <a:pt x="43510" y="39530"/>
                </a:lnTo>
                <a:lnTo>
                  <a:pt x="43560" y="39500"/>
                </a:lnTo>
                <a:lnTo>
                  <a:pt x="43600" y="39480"/>
                </a:lnTo>
                <a:lnTo>
                  <a:pt x="43640" y="39480"/>
                </a:lnTo>
                <a:lnTo>
                  <a:pt x="43660" y="39470"/>
                </a:lnTo>
                <a:lnTo>
                  <a:pt x="43690" y="39470"/>
                </a:lnTo>
                <a:lnTo>
                  <a:pt x="43710" y="39470"/>
                </a:lnTo>
                <a:lnTo>
                  <a:pt x="43740" y="39470"/>
                </a:lnTo>
                <a:lnTo>
                  <a:pt x="43770" y="39480"/>
                </a:lnTo>
                <a:lnTo>
                  <a:pt x="43810" y="39470"/>
                </a:lnTo>
                <a:lnTo>
                  <a:pt x="43850" y="39470"/>
                </a:lnTo>
                <a:lnTo>
                  <a:pt x="43870" y="39470"/>
                </a:lnTo>
                <a:lnTo>
                  <a:pt x="43880" y="39460"/>
                </a:lnTo>
                <a:lnTo>
                  <a:pt x="43910" y="39450"/>
                </a:lnTo>
                <a:lnTo>
                  <a:pt x="43930" y="39430"/>
                </a:lnTo>
                <a:lnTo>
                  <a:pt x="43980" y="39370"/>
                </a:lnTo>
                <a:lnTo>
                  <a:pt x="44010" y="39370"/>
                </a:lnTo>
                <a:lnTo>
                  <a:pt x="44020" y="39370"/>
                </a:lnTo>
                <a:lnTo>
                  <a:pt x="44140" y="39280"/>
                </a:lnTo>
                <a:lnTo>
                  <a:pt x="44170" y="39260"/>
                </a:lnTo>
                <a:lnTo>
                  <a:pt x="44240" y="39220"/>
                </a:lnTo>
                <a:lnTo>
                  <a:pt x="44250" y="39220"/>
                </a:lnTo>
                <a:lnTo>
                  <a:pt x="44270" y="39200"/>
                </a:lnTo>
                <a:lnTo>
                  <a:pt x="44300" y="39180"/>
                </a:lnTo>
                <a:lnTo>
                  <a:pt x="44330" y="39160"/>
                </a:lnTo>
                <a:lnTo>
                  <a:pt x="44370" y="39150"/>
                </a:lnTo>
                <a:lnTo>
                  <a:pt x="44400" y="39130"/>
                </a:lnTo>
                <a:lnTo>
                  <a:pt x="44430" y="39120"/>
                </a:lnTo>
                <a:lnTo>
                  <a:pt x="44480" y="39100"/>
                </a:lnTo>
                <a:lnTo>
                  <a:pt x="44560" y="39070"/>
                </a:lnTo>
                <a:lnTo>
                  <a:pt x="44580" y="39060"/>
                </a:lnTo>
                <a:lnTo>
                  <a:pt x="44590" y="39050"/>
                </a:lnTo>
                <a:lnTo>
                  <a:pt x="44630" y="39010"/>
                </a:lnTo>
                <a:lnTo>
                  <a:pt x="44650" y="38990"/>
                </a:lnTo>
                <a:lnTo>
                  <a:pt x="44660" y="38970"/>
                </a:lnTo>
                <a:lnTo>
                  <a:pt x="44700" y="38940"/>
                </a:lnTo>
                <a:lnTo>
                  <a:pt x="44720" y="38930"/>
                </a:lnTo>
                <a:lnTo>
                  <a:pt x="44740" y="38920"/>
                </a:lnTo>
                <a:lnTo>
                  <a:pt x="44760" y="38920"/>
                </a:lnTo>
                <a:lnTo>
                  <a:pt x="44770" y="38910"/>
                </a:lnTo>
                <a:lnTo>
                  <a:pt x="44780" y="38900"/>
                </a:lnTo>
                <a:lnTo>
                  <a:pt x="44790" y="38890"/>
                </a:lnTo>
                <a:lnTo>
                  <a:pt x="44790" y="38870"/>
                </a:lnTo>
                <a:lnTo>
                  <a:pt x="44800" y="38850"/>
                </a:lnTo>
                <a:lnTo>
                  <a:pt x="44810" y="38840"/>
                </a:lnTo>
                <a:lnTo>
                  <a:pt x="44820" y="38830"/>
                </a:lnTo>
                <a:lnTo>
                  <a:pt x="44840" y="38810"/>
                </a:lnTo>
                <a:lnTo>
                  <a:pt x="44840" y="38780"/>
                </a:lnTo>
                <a:lnTo>
                  <a:pt x="44840" y="38740"/>
                </a:lnTo>
                <a:lnTo>
                  <a:pt x="44840" y="38720"/>
                </a:lnTo>
                <a:lnTo>
                  <a:pt x="44830" y="38720"/>
                </a:lnTo>
                <a:lnTo>
                  <a:pt x="44810" y="38710"/>
                </a:lnTo>
                <a:lnTo>
                  <a:pt x="44800" y="38710"/>
                </a:lnTo>
                <a:lnTo>
                  <a:pt x="44780" y="38700"/>
                </a:lnTo>
                <a:lnTo>
                  <a:pt x="44780" y="38680"/>
                </a:lnTo>
                <a:lnTo>
                  <a:pt x="44780" y="38650"/>
                </a:lnTo>
                <a:lnTo>
                  <a:pt x="44770" y="38650"/>
                </a:lnTo>
                <a:lnTo>
                  <a:pt x="44770" y="38660"/>
                </a:lnTo>
                <a:lnTo>
                  <a:pt x="44760" y="38660"/>
                </a:lnTo>
                <a:lnTo>
                  <a:pt x="44750" y="38660"/>
                </a:lnTo>
                <a:lnTo>
                  <a:pt x="44740" y="38670"/>
                </a:lnTo>
                <a:lnTo>
                  <a:pt x="44730" y="38670"/>
                </a:lnTo>
                <a:lnTo>
                  <a:pt x="44720" y="38670"/>
                </a:lnTo>
                <a:lnTo>
                  <a:pt x="44710" y="38670"/>
                </a:lnTo>
                <a:lnTo>
                  <a:pt x="44700" y="38660"/>
                </a:lnTo>
                <a:lnTo>
                  <a:pt x="44700" y="38650"/>
                </a:lnTo>
                <a:lnTo>
                  <a:pt x="44690" y="38650"/>
                </a:lnTo>
                <a:lnTo>
                  <a:pt x="44680" y="38650"/>
                </a:lnTo>
                <a:lnTo>
                  <a:pt x="44660" y="38670"/>
                </a:lnTo>
                <a:lnTo>
                  <a:pt x="44650" y="38680"/>
                </a:lnTo>
                <a:lnTo>
                  <a:pt x="44650" y="38690"/>
                </a:lnTo>
                <a:lnTo>
                  <a:pt x="44640" y="38690"/>
                </a:lnTo>
                <a:lnTo>
                  <a:pt x="44630" y="38690"/>
                </a:lnTo>
                <a:lnTo>
                  <a:pt x="44620" y="38690"/>
                </a:lnTo>
                <a:lnTo>
                  <a:pt x="44620" y="38680"/>
                </a:lnTo>
                <a:lnTo>
                  <a:pt x="44610" y="38690"/>
                </a:lnTo>
                <a:lnTo>
                  <a:pt x="44600" y="38690"/>
                </a:lnTo>
                <a:lnTo>
                  <a:pt x="44590" y="38690"/>
                </a:lnTo>
                <a:lnTo>
                  <a:pt x="44580" y="38690"/>
                </a:lnTo>
                <a:lnTo>
                  <a:pt x="44570" y="38700"/>
                </a:lnTo>
                <a:lnTo>
                  <a:pt x="44560" y="38690"/>
                </a:lnTo>
                <a:lnTo>
                  <a:pt x="44550" y="38690"/>
                </a:lnTo>
                <a:lnTo>
                  <a:pt x="44540" y="38690"/>
                </a:lnTo>
                <a:lnTo>
                  <a:pt x="44530" y="38690"/>
                </a:lnTo>
                <a:lnTo>
                  <a:pt x="44510" y="38680"/>
                </a:lnTo>
                <a:lnTo>
                  <a:pt x="44500" y="38680"/>
                </a:lnTo>
                <a:lnTo>
                  <a:pt x="44490" y="38680"/>
                </a:lnTo>
                <a:lnTo>
                  <a:pt x="44470" y="38670"/>
                </a:lnTo>
                <a:lnTo>
                  <a:pt x="44460" y="38670"/>
                </a:lnTo>
                <a:lnTo>
                  <a:pt x="44460" y="38620"/>
                </a:lnTo>
                <a:lnTo>
                  <a:pt x="44480" y="38580"/>
                </a:lnTo>
                <a:lnTo>
                  <a:pt x="44490" y="38570"/>
                </a:lnTo>
                <a:lnTo>
                  <a:pt x="44500" y="38540"/>
                </a:lnTo>
                <a:lnTo>
                  <a:pt x="44490" y="38500"/>
                </a:lnTo>
                <a:lnTo>
                  <a:pt x="44480" y="38470"/>
                </a:lnTo>
                <a:lnTo>
                  <a:pt x="44470" y="38440"/>
                </a:lnTo>
                <a:lnTo>
                  <a:pt x="44460" y="38410"/>
                </a:lnTo>
                <a:lnTo>
                  <a:pt x="44440" y="38370"/>
                </a:lnTo>
                <a:lnTo>
                  <a:pt x="44440" y="38350"/>
                </a:lnTo>
                <a:lnTo>
                  <a:pt x="44450" y="38340"/>
                </a:lnTo>
                <a:lnTo>
                  <a:pt x="44450" y="38330"/>
                </a:lnTo>
                <a:lnTo>
                  <a:pt x="44470" y="38320"/>
                </a:lnTo>
                <a:lnTo>
                  <a:pt x="44480" y="38310"/>
                </a:lnTo>
                <a:lnTo>
                  <a:pt x="44490" y="38310"/>
                </a:lnTo>
                <a:lnTo>
                  <a:pt x="44520" y="38290"/>
                </a:lnTo>
                <a:lnTo>
                  <a:pt x="44540" y="38280"/>
                </a:lnTo>
                <a:lnTo>
                  <a:pt x="44560" y="38270"/>
                </a:lnTo>
                <a:lnTo>
                  <a:pt x="44570" y="38240"/>
                </a:lnTo>
                <a:lnTo>
                  <a:pt x="44570" y="38220"/>
                </a:lnTo>
                <a:lnTo>
                  <a:pt x="44560" y="38200"/>
                </a:lnTo>
                <a:lnTo>
                  <a:pt x="44560" y="38190"/>
                </a:lnTo>
                <a:lnTo>
                  <a:pt x="44550" y="38180"/>
                </a:lnTo>
                <a:lnTo>
                  <a:pt x="44540" y="38180"/>
                </a:lnTo>
                <a:lnTo>
                  <a:pt x="44540" y="38160"/>
                </a:lnTo>
                <a:lnTo>
                  <a:pt x="44550" y="38150"/>
                </a:lnTo>
                <a:lnTo>
                  <a:pt x="44540" y="38120"/>
                </a:lnTo>
                <a:lnTo>
                  <a:pt x="44540" y="38100"/>
                </a:lnTo>
                <a:lnTo>
                  <a:pt x="44540" y="38090"/>
                </a:lnTo>
                <a:lnTo>
                  <a:pt x="44540" y="38040"/>
                </a:lnTo>
                <a:lnTo>
                  <a:pt x="44540" y="38020"/>
                </a:lnTo>
                <a:lnTo>
                  <a:pt x="44560" y="38020"/>
                </a:lnTo>
                <a:lnTo>
                  <a:pt x="44580" y="38030"/>
                </a:lnTo>
                <a:lnTo>
                  <a:pt x="44600" y="38040"/>
                </a:lnTo>
                <a:lnTo>
                  <a:pt x="44620" y="38060"/>
                </a:lnTo>
                <a:lnTo>
                  <a:pt x="44640" y="38070"/>
                </a:lnTo>
                <a:lnTo>
                  <a:pt x="44660" y="38070"/>
                </a:lnTo>
                <a:lnTo>
                  <a:pt x="44690" y="38060"/>
                </a:lnTo>
                <a:lnTo>
                  <a:pt x="44700" y="38040"/>
                </a:lnTo>
                <a:lnTo>
                  <a:pt x="44700" y="38010"/>
                </a:lnTo>
                <a:lnTo>
                  <a:pt x="44700" y="37980"/>
                </a:lnTo>
                <a:lnTo>
                  <a:pt x="44710" y="37970"/>
                </a:lnTo>
                <a:lnTo>
                  <a:pt x="44740" y="37940"/>
                </a:lnTo>
                <a:lnTo>
                  <a:pt x="44760" y="37910"/>
                </a:lnTo>
                <a:lnTo>
                  <a:pt x="44770" y="37900"/>
                </a:lnTo>
                <a:lnTo>
                  <a:pt x="44780" y="37890"/>
                </a:lnTo>
                <a:lnTo>
                  <a:pt x="44780" y="37860"/>
                </a:lnTo>
                <a:lnTo>
                  <a:pt x="44780" y="37840"/>
                </a:lnTo>
                <a:lnTo>
                  <a:pt x="44800" y="37830"/>
                </a:lnTo>
                <a:lnTo>
                  <a:pt x="44820" y="37830"/>
                </a:lnTo>
                <a:lnTo>
                  <a:pt x="44860" y="37830"/>
                </a:lnTo>
                <a:lnTo>
                  <a:pt x="44870" y="37820"/>
                </a:lnTo>
                <a:lnTo>
                  <a:pt x="44900" y="37800"/>
                </a:lnTo>
                <a:lnTo>
                  <a:pt x="44920" y="37800"/>
                </a:lnTo>
                <a:lnTo>
                  <a:pt x="44950" y="37780"/>
                </a:lnTo>
                <a:lnTo>
                  <a:pt x="44990" y="37750"/>
                </a:lnTo>
                <a:lnTo>
                  <a:pt x="45000" y="37740"/>
                </a:lnTo>
                <a:lnTo>
                  <a:pt x="45020" y="37730"/>
                </a:lnTo>
                <a:lnTo>
                  <a:pt x="45050" y="37720"/>
                </a:lnTo>
                <a:lnTo>
                  <a:pt x="45070" y="37710"/>
                </a:lnTo>
                <a:lnTo>
                  <a:pt x="45090" y="37710"/>
                </a:lnTo>
                <a:lnTo>
                  <a:pt x="45120" y="37700"/>
                </a:lnTo>
                <a:lnTo>
                  <a:pt x="45160" y="37690"/>
                </a:lnTo>
                <a:lnTo>
                  <a:pt x="45190" y="37690"/>
                </a:lnTo>
                <a:lnTo>
                  <a:pt x="45230" y="37680"/>
                </a:lnTo>
                <a:lnTo>
                  <a:pt x="45250" y="37680"/>
                </a:lnTo>
                <a:lnTo>
                  <a:pt x="45270" y="37680"/>
                </a:lnTo>
                <a:lnTo>
                  <a:pt x="45290" y="37630"/>
                </a:lnTo>
                <a:lnTo>
                  <a:pt x="45320" y="37580"/>
                </a:lnTo>
                <a:lnTo>
                  <a:pt x="45340" y="37550"/>
                </a:lnTo>
                <a:lnTo>
                  <a:pt x="45350" y="37500"/>
                </a:lnTo>
                <a:lnTo>
                  <a:pt x="45360" y="37460"/>
                </a:lnTo>
                <a:lnTo>
                  <a:pt x="45380" y="37420"/>
                </a:lnTo>
                <a:lnTo>
                  <a:pt x="45390" y="37400"/>
                </a:lnTo>
                <a:lnTo>
                  <a:pt x="45420" y="37350"/>
                </a:lnTo>
                <a:lnTo>
                  <a:pt x="45430" y="37340"/>
                </a:lnTo>
                <a:lnTo>
                  <a:pt x="45430" y="37330"/>
                </a:lnTo>
                <a:lnTo>
                  <a:pt x="45460" y="37340"/>
                </a:lnTo>
                <a:lnTo>
                  <a:pt x="45470" y="37340"/>
                </a:lnTo>
                <a:lnTo>
                  <a:pt x="45500" y="37340"/>
                </a:lnTo>
                <a:lnTo>
                  <a:pt x="45510" y="37340"/>
                </a:lnTo>
                <a:lnTo>
                  <a:pt x="45540" y="37350"/>
                </a:lnTo>
                <a:lnTo>
                  <a:pt x="45570" y="37340"/>
                </a:lnTo>
                <a:lnTo>
                  <a:pt x="45600" y="37340"/>
                </a:lnTo>
                <a:lnTo>
                  <a:pt x="45630" y="37330"/>
                </a:lnTo>
                <a:lnTo>
                  <a:pt x="45660" y="37330"/>
                </a:lnTo>
                <a:lnTo>
                  <a:pt x="45690" y="37330"/>
                </a:lnTo>
                <a:lnTo>
                  <a:pt x="45710" y="37340"/>
                </a:lnTo>
                <a:lnTo>
                  <a:pt x="45730" y="37340"/>
                </a:lnTo>
                <a:lnTo>
                  <a:pt x="45750" y="37320"/>
                </a:lnTo>
                <a:lnTo>
                  <a:pt x="45770" y="37300"/>
                </a:lnTo>
                <a:lnTo>
                  <a:pt x="45790" y="37290"/>
                </a:lnTo>
                <a:lnTo>
                  <a:pt x="45820" y="37280"/>
                </a:lnTo>
                <a:lnTo>
                  <a:pt x="45840" y="37280"/>
                </a:lnTo>
                <a:lnTo>
                  <a:pt x="45860" y="37270"/>
                </a:lnTo>
                <a:lnTo>
                  <a:pt x="45870" y="37250"/>
                </a:lnTo>
                <a:lnTo>
                  <a:pt x="45880" y="37240"/>
                </a:lnTo>
                <a:lnTo>
                  <a:pt x="45890" y="37220"/>
                </a:lnTo>
                <a:lnTo>
                  <a:pt x="45890" y="37200"/>
                </a:lnTo>
                <a:lnTo>
                  <a:pt x="45900" y="37170"/>
                </a:lnTo>
                <a:lnTo>
                  <a:pt x="45910" y="37140"/>
                </a:lnTo>
                <a:lnTo>
                  <a:pt x="45930" y="37140"/>
                </a:lnTo>
                <a:lnTo>
                  <a:pt x="45940" y="37140"/>
                </a:lnTo>
                <a:lnTo>
                  <a:pt x="45960" y="37130"/>
                </a:lnTo>
                <a:lnTo>
                  <a:pt x="45980" y="37130"/>
                </a:lnTo>
                <a:lnTo>
                  <a:pt x="45990" y="37130"/>
                </a:lnTo>
                <a:lnTo>
                  <a:pt x="46010" y="37130"/>
                </a:lnTo>
                <a:lnTo>
                  <a:pt x="46010" y="37120"/>
                </a:lnTo>
                <a:lnTo>
                  <a:pt x="46020" y="37110"/>
                </a:lnTo>
                <a:lnTo>
                  <a:pt x="46030" y="37100"/>
                </a:lnTo>
                <a:lnTo>
                  <a:pt x="46030" y="37090"/>
                </a:lnTo>
                <a:lnTo>
                  <a:pt x="46040" y="37090"/>
                </a:lnTo>
                <a:lnTo>
                  <a:pt x="46050" y="37080"/>
                </a:lnTo>
                <a:lnTo>
                  <a:pt x="46060" y="37080"/>
                </a:lnTo>
                <a:lnTo>
                  <a:pt x="46080" y="37080"/>
                </a:lnTo>
                <a:lnTo>
                  <a:pt x="46090" y="37080"/>
                </a:lnTo>
                <a:lnTo>
                  <a:pt x="46100" y="37080"/>
                </a:lnTo>
                <a:lnTo>
                  <a:pt x="46110" y="37090"/>
                </a:lnTo>
                <a:lnTo>
                  <a:pt x="46120" y="37100"/>
                </a:lnTo>
                <a:lnTo>
                  <a:pt x="46130" y="37110"/>
                </a:lnTo>
                <a:lnTo>
                  <a:pt x="46140" y="37120"/>
                </a:lnTo>
                <a:lnTo>
                  <a:pt x="46160" y="37130"/>
                </a:lnTo>
                <a:lnTo>
                  <a:pt x="46170" y="37130"/>
                </a:lnTo>
                <a:lnTo>
                  <a:pt x="46180" y="37140"/>
                </a:lnTo>
                <a:lnTo>
                  <a:pt x="46190" y="37140"/>
                </a:lnTo>
                <a:lnTo>
                  <a:pt x="46200" y="37140"/>
                </a:lnTo>
                <a:lnTo>
                  <a:pt x="46220" y="37150"/>
                </a:lnTo>
                <a:lnTo>
                  <a:pt x="46240" y="37160"/>
                </a:lnTo>
                <a:lnTo>
                  <a:pt x="46250" y="37160"/>
                </a:lnTo>
                <a:lnTo>
                  <a:pt x="46280" y="37160"/>
                </a:lnTo>
                <a:lnTo>
                  <a:pt x="46290" y="37150"/>
                </a:lnTo>
                <a:lnTo>
                  <a:pt x="46300" y="37150"/>
                </a:lnTo>
                <a:lnTo>
                  <a:pt x="46310" y="37150"/>
                </a:lnTo>
                <a:lnTo>
                  <a:pt x="46320" y="37150"/>
                </a:lnTo>
                <a:lnTo>
                  <a:pt x="46330" y="37140"/>
                </a:lnTo>
                <a:lnTo>
                  <a:pt x="46340" y="37140"/>
                </a:lnTo>
                <a:lnTo>
                  <a:pt x="46350" y="37130"/>
                </a:lnTo>
                <a:lnTo>
                  <a:pt x="46360" y="37130"/>
                </a:lnTo>
                <a:lnTo>
                  <a:pt x="46370" y="37130"/>
                </a:lnTo>
                <a:lnTo>
                  <a:pt x="46380" y="37130"/>
                </a:lnTo>
                <a:lnTo>
                  <a:pt x="46390" y="37110"/>
                </a:lnTo>
                <a:lnTo>
                  <a:pt x="46400" y="37080"/>
                </a:lnTo>
                <a:lnTo>
                  <a:pt x="46410" y="37070"/>
                </a:lnTo>
                <a:lnTo>
                  <a:pt x="46450" y="37030"/>
                </a:lnTo>
                <a:lnTo>
                  <a:pt x="46470" y="37020"/>
                </a:lnTo>
                <a:lnTo>
                  <a:pt x="46480" y="37020"/>
                </a:lnTo>
                <a:lnTo>
                  <a:pt x="46500" y="37040"/>
                </a:lnTo>
                <a:lnTo>
                  <a:pt x="46510" y="37050"/>
                </a:lnTo>
                <a:lnTo>
                  <a:pt x="46540" y="37060"/>
                </a:lnTo>
                <a:lnTo>
                  <a:pt x="46560" y="37050"/>
                </a:lnTo>
                <a:lnTo>
                  <a:pt x="46570" y="37040"/>
                </a:lnTo>
                <a:lnTo>
                  <a:pt x="46580" y="37030"/>
                </a:lnTo>
                <a:lnTo>
                  <a:pt x="46600" y="37010"/>
                </a:lnTo>
                <a:lnTo>
                  <a:pt x="46610" y="37000"/>
                </a:lnTo>
                <a:lnTo>
                  <a:pt x="46620" y="36990"/>
                </a:lnTo>
                <a:lnTo>
                  <a:pt x="46630" y="36980"/>
                </a:lnTo>
                <a:lnTo>
                  <a:pt x="46640" y="36980"/>
                </a:lnTo>
                <a:lnTo>
                  <a:pt x="46660" y="36980"/>
                </a:lnTo>
                <a:lnTo>
                  <a:pt x="46680" y="37000"/>
                </a:lnTo>
                <a:lnTo>
                  <a:pt x="46700" y="37010"/>
                </a:lnTo>
                <a:lnTo>
                  <a:pt x="46710" y="37030"/>
                </a:lnTo>
                <a:lnTo>
                  <a:pt x="46720" y="37040"/>
                </a:lnTo>
                <a:lnTo>
                  <a:pt x="46730" y="37040"/>
                </a:lnTo>
                <a:lnTo>
                  <a:pt x="46750" y="37030"/>
                </a:lnTo>
                <a:lnTo>
                  <a:pt x="46770" y="37020"/>
                </a:lnTo>
                <a:lnTo>
                  <a:pt x="46790" y="37010"/>
                </a:lnTo>
                <a:lnTo>
                  <a:pt x="46800" y="37000"/>
                </a:lnTo>
                <a:lnTo>
                  <a:pt x="46810" y="37010"/>
                </a:lnTo>
                <a:lnTo>
                  <a:pt x="46830" y="37010"/>
                </a:lnTo>
                <a:lnTo>
                  <a:pt x="46850" y="37010"/>
                </a:lnTo>
                <a:lnTo>
                  <a:pt x="46860" y="37000"/>
                </a:lnTo>
                <a:lnTo>
                  <a:pt x="46870" y="37010"/>
                </a:lnTo>
                <a:lnTo>
                  <a:pt x="46890" y="37020"/>
                </a:lnTo>
                <a:lnTo>
                  <a:pt x="46930" y="37020"/>
                </a:lnTo>
                <a:lnTo>
                  <a:pt x="46950" y="37020"/>
                </a:lnTo>
                <a:lnTo>
                  <a:pt x="46960" y="37010"/>
                </a:lnTo>
                <a:lnTo>
                  <a:pt x="46970" y="37010"/>
                </a:lnTo>
                <a:lnTo>
                  <a:pt x="46990" y="37000"/>
                </a:lnTo>
                <a:lnTo>
                  <a:pt x="47010" y="36990"/>
                </a:lnTo>
                <a:lnTo>
                  <a:pt x="47020" y="36980"/>
                </a:lnTo>
                <a:lnTo>
                  <a:pt x="47030" y="36970"/>
                </a:lnTo>
                <a:lnTo>
                  <a:pt x="47030" y="36960"/>
                </a:lnTo>
                <a:lnTo>
                  <a:pt x="47040" y="36950"/>
                </a:lnTo>
                <a:lnTo>
                  <a:pt x="47050" y="36940"/>
                </a:lnTo>
                <a:lnTo>
                  <a:pt x="47090" y="36860"/>
                </a:lnTo>
                <a:lnTo>
                  <a:pt x="47130" y="36790"/>
                </a:lnTo>
                <a:lnTo>
                  <a:pt x="47170" y="36730"/>
                </a:lnTo>
                <a:lnTo>
                  <a:pt x="47190" y="36690"/>
                </a:lnTo>
                <a:lnTo>
                  <a:pt x="47210" y="36660"/>
                </a:lnTo>
                <a:lnTo>
                  <a:pt x="47260" y="36600"/>
                </a:lnTo>
                <a:lnTo>
                  <a:pt x="47290" y="36550"/>
                </a:lnTo>
                <a:lnTo>
                  <a:pt x="47310" y="36510"/>
                </a:lnTo>
                <a:lnTo>
                  <a:pt x="47380" y="36420"/>
                </a:lnTo>
                <a:lnTo>
                  <a:pt x="47390" y="36400"/>
                </a:lnTo>
                <a:lnTo>
                  <a:pt x="47400" y="36390"/>
                </a:lnTo>
                <a:lnTo>
                  <a:pt x="47450" y="36310"/>
                </a:lnTo>
                <a:lnTo>
                  <a:pt x="47510" y="36230"/>
                </a:lnTo>
                <a:lnTo>
                  <a:pt x="47500" y="36220"/>
                </a:lnTo>
                <a:lnTo>
                  <a:pt x="47480" y="36200"/>
                </a:lnTo>
                <a:lnTo>
                  <a:pt x="47470" y="36190"/>
                </a:lnTo>
                <a:lnTo>
                  <a:pt x="47460" y="36170"/>
                </a:lnTo>
                <a:lnTo>
                  <a:pt x="47460" y="36160"/>
                </a:lnTo>
                <a:lnTo>
                  <a:pt x="47450" y="36160"/>
                </a:lnTo>
                <a:lnTo>
                  <a:pt x="47450" y="36150"/>
                </a:lnTo>
                <a:lnTo>
                  <a:pt x="47440" y="36150"/>
                </a:lnTo>
                <a:lnTo>
                  <a:pt x="47420" y="36140"/>
                </a:lnTo>
                <a:lnTo>
                  <a:pt x="47410" y="36120"/>
                </a:lnTo>
                <a:lnTo>
                  <a:pt x="47400" y="36110"/>
                </a:lnTo>
                <a:lnTo>
                  <a:pt x="47390" y="36080"/>
                </a:lnTo>
                <a:lnTo>
                  <a:pt x="47380" y="36070"/>
                </a:lnTo>
                <a:lnTo>
                  <a:pt x="47380" y="36050"/>
                </a:lnTo>
                <a:lnTo>
                  <a:pt x="47360" y="36060"/>
                </a:lnTo>
                <a:lnTo>
                  <a:pt x="47350" y="36060"/>
                </a:lnTo>
                <a:lnTo>
                  <a:pt x="47340" y="36050"/>
                </a:lnTo>
                <a:lnTo>
                  <a:pt x="47330" y="36050"/>
                </a:lnTo>
                <a:lnTo>
                  <a:pt x="47330" y="36040"/>
                </a:lnTo>
                <a:lnTo>
                  <a:pt x="47330" y="36030"/>
                </a:lnTo>
                <a:lnTo>
                  <a:pt x="47330" y="36020"/>
                </a:lnTo>
                <a:lnTo>
                  <a:pt x="47320" y="36020"/>
                </a:lnTo>
                <a:lnTo>
                  <a:pt x="47320" y="36010"/>
                </a:lnTo>
                <a:lnTo>
                  <a:pt x="47310" y="36010"/>
                </a:lnTo>
                <a:lnTo>
                  <a:pt x="47310" y="36000"/>
                </a:lnTo>
                <a:lnTo>
                  <a:pt x="47300" y="35990"/>
                </a:lnTo>
                <a:lnTo>
                  <a:pt x="47290" y="35990"/>
                </a:lnTo>
                <a:lnTo>
                  <a:pt x="47290" y="35980"/>
                </a:lnTo>
                <a:lnTo>
                  <a:pt x="47280" y="35980"/>
                </a:lnTo>
                <a:lnTo>
                  <a:pt x="47270" y="35980"/>
                </a:lnTo>
                <a:lnTo>
                  <a:pt x="47260" y="35970"/>
                </a:lnTo>
                <a:lnTo>
                  <a:pt x="47250" y="35970"/>
                </a:lnTo>
                <a:lnTo>
                  <a:pt x="47230" y="35960"/>
                </a:lnTo>
                <a:lnTo>
                  <a:pt x="47220" y="35960"/>
                </a:lnTo>
                <a:lnTo>
                  <a:pt x="47210" y="35950"/>
                </a:lnTo>
                <a:lnTo>
                  <a:pt x="47200" y="35950"/>
                </a:lnTo>
                <a:lnTo>
                  <a:pt x="47190" y="35940"/>
                </a:lnTo>
                <a:lnTo>
                  <a:pt x="47170" y="35920"/>
                </a:lnTo>
                <a:lnTo>
                  <a:pt x="47150" y="35910"/>
                </a:lnTo>
                <a:lnTo>
                  <a:pt x="47140" y="35910"/>
                </a:lnTo>
                <a:lnTo>
                  <a:pt x="47130" y="35900"/>
                </a:lnTo>
                <a:lnTo>
                  <a:pt x="47120" y="35900"/>
                </a:lnTo>
                <a:lnTo>
                  <a:pt x="47110" y="35890"/>
                </a:lnTo>
                <a:lnTo>
                  <a:pt x="47100" y="35890"/>
                </a:lnTo>
                <a:lnTo>
                  <a:pt x="47080" y="35880"/>
                </a:lnTo>
                <a:lnTo>
                  <a:pt x="47070" y="35880"/>
                </a:lnTo>
                <a:lnTo>
                  <a:pt x="47050" y="35860"/>
                </a:lnTo>
                <a:lnTo>
                  <a:pt x="47040" y="35860"/>
                </a:lnTo>
                <a:lnTo>
                  <a:pt x="47020" y="35850"/>
                </a:lnTo>
                <a:lnTo>
                  <a:pt x="47010" y="35850"/>
                </a:lnTo>
                <a:lnTo>
                  <a:pt x="47000" y="35840"/>
                </a:lnTo>
                <a:lnTo>
                  <a:pt x="46990" y="35830"/>
                </a:lnTo>
                <a:lnTo>
                  <a:pt x="46980" y="35830"/>
                </a:lnTo>
                <a:lnTo>
                  <a:pt x="46970" y="35820"/>
                </a:lnTo>
                <a:lnTo>
                  <a:pt x="46960" y="35820"/>
                </a:lnTo>
                <a:lnTo>
                  <a:pt x="46940" y="35810"/>
                </a:lnTo>
                <a:lnTo>
                  <a:pt x="46940" y="35800"/>
                </a:lnTo>
                <a:lnTo>
                  <a:pt x="46930" y="35800"/>
                </a:lnTo>
                <a:lnTo>
                  <a:pt x="46920" y="35800"/>
                </a:lnTo>
                <a:lnTo>
                  <a:pt x="46910" y="35800"/>
                </a:lnTo>
                <a:lnTo>
                  <a:pt x="46900" y="35790"/>
                </a:lnTo>
                <a:lnTo>
                  <a:pt x="46890" y="35790"/>
                </a:lnTo>
                <a:lnTo>
                  <a:pt x="46880" y="35790"/>
                </a:lnTo>
                <a:lnTo>
                  <a:pt x="46880" y="35780"/>
                </a:lnTo>
                <a:lnTo>
                  <a:pt x="46870" y="35770"/>
                </a:lnTo>
                <a:lnTo>
                  <a:pt x="46870" y="35760"/>
                </a:lnTo>
                <a:lnTo>
                  <a:pt x="46860" y="35750"/>
                </a:lnTo>
                <a:lnTo>
                  <a:pt x="46850" y="35740"/>
                </a:lnTo>
                <a:lnTo>
                  <a:pt x="46840" y="35730"/>
                </a:lnTo>
                <a:lnTo>
                  <a:pt x="46820" y="35720"/>
                </a:lnTo>
                <a:lnTo>
                  <a:pt x="46820" y="35710"/>
                </a:lnTo>
                <a:lnTo>
                  <a:pt x="46810" y="35700"/>
                </a:lnTo>
                <a:lnTo>
                  <a:pt x="46800" y="35700"/>
                </a:lnTo>
                <a:lnTo>
                  <a:pt x="46790" y="35680"/>
                </a:lnTo>
                <a:lnTo>
                  <a:pt x="46770" y="35660"/>
                </a:lnTo>
                <a:lnTo>
                  <a:pt x="46760" y="35650"/>
                </a:lnTo>
                <a:lnTo>
                  <a:pt x="46760" y="35640"/>
                </a:lnTo>
                <a:lnTo>
                  <a:pt x="46760" y="35630"/>
                </a:lnTo>
                <a:lnTo>
                  <a:pt x="46750" y="35620"/>
                </a:lnTo>
                <a:lnTo>
                  <a:pt x="46740" y="35620"/>
                </a:lnTo>
                <a:lnTo>
                  <a:pt x="46730" y="35610"/>
                </a:lnTo>
                <a:lnTo>
                  <a:pt x="46720" y="35610"/>
                </a:lnTo>
                <a:lnTo>
                  <a:pt x="46720" y="35600"/>
                </a:lnTo>
                <a:lnTo>
                  <a:pt x="46710" y="35600"/>
                </a:lnTo>
                <a:lnTo>
                  <a:pt x="46710" y="35590"/>
                </a:lnTo>
                <a:lnTo>
                  <a:pt x="46710" y="35580"/>
                </a:lnTo>
                <a:lnTo>
                  <a:pt x="46710" y="35570"/>
                </a:lnTo>
                <a:lnTo>
                  <a:pt x="46700" y="35570"/>
                </a:lnTo>
                <a:lnTo>
                  <a:pt x="46700" y="35560"/>
                </a:lnTo>
                <a:lnTo>
                  <a:pt x="46690" y="35560"/>
                </a:lnTo>
                <a:lnTo>
                  <a:pt x="46690" y="35550"/>
                </a:lnTo>
                <a:lnTo>
                  <a:pt x="46680" y="35540"/>
                </a:lnTo>
                <a:lnTo>
                  <a:pt x="46680" y="35520"/>
                </a:lnTo>
                <a:lnTo>
                  <a:pt x="46680" y="35510"/>
                </a:lnTo>
                <a:lnTo>
                  <a:pt x="46680" y="35500"/>
                </a:lnTo>
                <a:lnTo>
                  <a:pt x="46680" y="35490"/>
                </a:lnTo>
                <a:lnTo>
                  <a:pt x="46700" y="35440"/>
                </a:lnTo>
                <a:lnTo>
                  <a:pt x="46730" y="35390"/>
                </a:lnTo>
                <a:lnTo>
                  <a:pt x="46750" y="35360"/>
                </a:lnTo>
                <a:lnTo>
                  <a:pt x="46780" y="35340"/>
                </a:lnTo>
                <a:lnTo>
                  <a:pt x="46780" y="35290"/>
                </a:lnTo>
                <a:lnTo>
                  <a:pt x="46780" y="35260"/>
                </a:lnTo>
                <a:lnTo>
                  <a:pt x="46790" y="35210"/>
                </a:lnTo>
                <a:lnTo>
                  <a:pt x="46790" y="35180"/>
                </a:lnTo>
                <a:lnTo>
                  <a:pt x="46790" y="35170"/>
                </a:lnTo>
                <a:lnTo>
                  <a:pt x="46780" y="35140"/>
                </a:lnTo>
                <a:lnTo>
                  <a:pt x="46780" y="35110"/>
                </a:lnTo>
                <a:lnTo>
                  <a:pt x="46780" y="35040"/>
                </a:lnTo>
                <a:lnTo>
                  <a:pt x="46780" y="35020"/>
                </a:lnTo>
                <a:lnTo>
                  <a:pt x="46730" y="34960"/>
                </a:lnTo>
                <a:lnTo>
                  <a:pt x="46700" y="34900"/>
                </a:lnTo>
                <a:lnTo>
                  <a:pt x="46630" y="34780"/>
                </a:lnTo>
                <a:lnTo>
                  <a:pt x="46650" y="34770"/>
                </a:lnTo>
                <a:lnTo>
                  <a:pt x="46660" y="34760"/>
                </a:lnTo>
                <a:lnTo>
                  <a:pt x="46670" y="34760"/>
                </a:lnTo>
                <a:lnTo>
                  <a:pt x="46680" y="34760"/>
                </a:lnTo>
                <a:lnTo>
                  <a:pt x="46690" y="34750"/>
                </a:lnTo>
                <a:lnTo>
                  <a:pt x="46700" y="34740"/>
                </a:lnTo>
                <a:lnTo>
                  <a:pt x="46710" y="34740"/>
                </a:lnTo>
                <a:lnTo>
                  <a:pt x="46730" y="34730"/>
                </a:lnTo>
                <a:lnTo>
                  <a:pt x="46730" y="34720"/>
                </a:lnTo>
                <a:lnTo>
                  <a:pt x="46740" y="34720"/>
                </a:lnTo>
                <a:lnTo>
                  <a:pt x="46750" y="34720"/>
                </a:lnTo>
                <a:lnTo>
                  <a:pt x="46760" y="34710"/>
                </a:lnTo>
                <a:lnTo>
                  <a:pt x="46770" y="34700"/>
                </a:lnTo>
                <a:lnTo>
                  <a:pt x="46780" y="34700"/>
                </a:lnTo>
                <a:lnTo>
                  <a:pt x="46790" y="34690"/>
                </a:lnTo>
                <a:lnTo>
                  <a:pt x="46800" y="34690"/>
                </a:lnTo>
                <a:lnTo>
                  <a:pt x="46810" y="34680"/>
                </a:lnTo>
                <a:lnTo>
                  <a:pt x="46850" y="34660"/>
                </a:lnTo>
                <a:lnTo>
                  <a:pt x="46860" y="34650"/>
                </a:lnTo>
                <a:lnTo>
                  <a:pt x="46870" y="34650"/>
                </a:lnTo>
                <a:lnTo>
                  <a:pt x="46870" y="34640"/>
                </a:lnTo>
                <a:lnTo>
                  <a:pt x="46880" y="34640"/>
                </a:lnTo>
                <a:lnTo>
                  <a:pt x="46900" y="34640"/>
                </a:lnTo>
                <a:lnTo>
                  <a:pt x="46910" y="34650"/>
                </a:lnTo>
                <a:lnTo>
                  <a:pt x="46910" y="34640"/>
                </a:lnTo>
                <a:lnTo>
                  <a:pt x="46920" y="34640"/>
                </a:lnTo>
                <a:lnTo>
                  <a:pt x="46930" y="34630"/>
                </a:lnTo>
                <a:lnTo>
                  <a:pt x="46940" y="34620"/>
                </a:lnTo>
                <a:lnTo>
                  <a:pt x="46950" y="34610"/>
                </a:lnTo>
                <a:lnTo>
                  <a:pt x="46960" y="34600"/>
                </a:lnTo>
                <a:lnTo>
                  <a:pt x="46970" y="34590"/>
                </a:lnTo>
                <a:lnTo>
                  <a:pt x="46980" y="34590"/>
                </a:lnTo>
                <a:lnTo>
                  <a:pt x="46990" y="34580"/>
                </a:lnTo>
                <a:lnTo>
                  <a:pt x="47000" y="34560"/>
                </a:lnTo>
                <a:lnTo>
                  <a:pt x="47010" y="34560"/>
                </a:lnTo>
                <a:lnTo>
                  <a:pt x="46930" y="34510"/>
                </a:lnTo>
                <a:lnTo>
                  <a:pt x="46900" y="34480"/>
                </a:lnTo>
                <a:lnTo>
                  <a:pt x="46880" y="34450"/>
                </a:lnTo>
                <a:lnTo>
                  <a:pt x="46840" y="34420"/>
                </a:lnTo>
                <a:lnTo>
                  <a:pt x="46810" y="34400"/>
                </a:lnTo>
                <a:lnTo>
                  <a:pt x="46770" y="34380"/>
                </a:lnTo>
                <a:lnTo>
                  <a:pt x="46760" y="34370"/>
                </a:lnTo>
                <a:lnTo>
                  <a:pt x="46740" y="34360"/>
                </a:lnTo>
                <a:lnTo>
                  <a:pt x="46710" y="34350"/>
                </a:lnTo>
                <a:lnTo>
                  <a:pt x="46680" y="34340"/>
                </a:lnTo>
                <a:lnTo>
                  <a:pt x="46650" y="34320"/>
                </a:lnTo>
                <a:lnTo>
                  <a:pt x="46630" y="34310"/>
                </a:lnTo>
                <a:lnTo>
                  <a:pt x="46560" y="34270"/>
                </a:lnTo>
                <a:lnTo>
                  <a:pt x="46530" y="34260"/>
                </a:lnTo>
                <a:lnTo>
                  <a:pt x="46480" y="34260"/>
                </a:lnTo>
                <a:lnTo>
                  <a:pt x="46450" y="34250"/>
                </a:lnTo>
                <a:lnTo>
                  <a:pt x="46420" y="34250"/>
                </a:lnTo>
                <a:lnTo>
                  <a:pt x="46380" y="34230"/>
                </a:lnTo>
                <a:lnTo>
                  <a:pt x="46340" y="34210"/>
                </a:lnTo>
                <a:lnTo>
                  <a:pt x="46300" y="34200"/>
                </a:lnTo>
                <a:lnTo>
                  <a:pt x="46270" y="34180"/>
                </a:lnTo>
                <a:lnTo>
                  <a:pt x="46280" y="34150"/>
                </a:lnTo>
                <a:lnTo>
                  <a:pt x="46270" y="34110"/>
                </a:lnTo>
                <a:lnTo>
                  <a:pt x="46230" y="34050"/>
                </a:lnTo>
                <a:lnTo>
                  <a:pt x="46200" y="34010"/>
                </a:lnTo>
                <a:lnTo>
                  <a:pt x="46160" y="33990"/>
                </a:lnTo>
                <a:lnTo>
                  <a:pt x="46120" y="33950"/>
                </a:lnTo>
                <a:lnTo>
                  <a:pt x="46080" y="33930"/>
                </a:lnTo>
                <a:lnTo>
                  <a:pt x="46050" y="33900"/>
                </a:lnTo>
                <a:lnTo>
                  <a:pt x="46010" y="33890"/>
                </a:lnTo>
                <a:lnTo>
                  <a:pt x="45960" y="33870"/>
                </a:lnTo>
                <a:lnTo>
                  <a:pt x="45940" y="33860"/>
                </a:lnTo>
                <a:lnTo>
                  <a:pt x="45910" y="33840"/>
                </a:lnTo>
                <a:lnTo>
                  <a:pt x="45880" y="33800"/>
                </a:lnTo>
                <a:lnTo>
                  <a:pt x="45850" y="33780"/>
                </a:lnTo>
                <a:lnTo>
                  <a:pt x="45830" y="33750"/>
                </a:lnTo>
                <a:lnTo>
                  <a:pt x="45800" y="33720"/>
                </a:lnTo>
                <a:lnTo>
                  <a:pt x="45770" y="33680"/>
                </a:lnTo>
                <a:lnTo>
                  <a:pt x="45750" y="33670"/>
                </a:lnTo>
                <a:lnTo>
                  <a:pt x="45720" y="33640"/>
                </a:lnTo>
                <a:lnTo>
                  <a:pt x="45720" y="33630"/>
                </a:lnTo>
                <a:lnTo>
                  <a:pt x="45720" y="33550"/>
                </a:lnTo>
                <a:lnTo>
                  <a:pt x="45730" y="33510"/>
                </a:lnTo>
                <a:lnTo>
                  <a:pt x="45740" y="33500"/>
                </a:lnTo>
                <a:lnTo>
                  <a:pt x="45770" y="33400"/>
                </a:lnTo>
                <a:lnTo>
                  <a:pt x="45780" y="33380"/>
                </a:lnTo>
                <a:lnTo>
                  <a:pt x="45790" y="33360"/>
                </a:lnTo>
                <a:lnTo>
                  <a:pt x="45850" y="33260"/>
                </a:lnTo>
                <a:lnTo>
                  <a:pt x="45870" y="33220"/>
                </a:lnTo>
                <a:lnTo>
                  <a:pt x="45890" y="33180"/>
                </a:lnTo>
                <a:lnTo>
                  <a:pt x="45950" y="33090"/>
                </a:lnTo>
                <a:lnTo>
                  <a:pt x="45970" y="33040"/>
                </a:lnTo>
                <a:lnTo>
                  <a:pt x="45990" y="33000"/>
                </a:lnTo>
                <a:lnTo>
                  <a:pt x="46040" y="32910"/>
                </a:lnTo>
                <a:lnTo>
                  <a:pt x="46060" y="32880"/>
                </a:lnTo>
                <a:lnTo>
                  <a:pt x="46130" y="32730"/>
                </a:lnTo>
                <a:lnTo>
                  <a:pt x="46130" y="32720"/>
                </a:lnTo>
                <a:lnTo>
                  <a:pt x="46140" y="32720"/>
                </a:lnTo>
                <a:lnTo>
                  <a:pt x="46140" y="32710"/>
                </a:lnTo>
                <a:lnTo>
                  <a:pt x="46160" y="32680"/>
                </a:lnTo>
                <a:lnTo>
                  <a:pt x="46170" y="32640"/>
                </a:lnTo>
                <a:lnTo>
                  <a:pt x="46200" y="32570"/>
                </a:lnTo>
                <a:lnTo>
                  <a:pt x="46210" y="32560"/>
                </a:lnTo>
                <a:lnTo>
                  <a:pt x="46220" y="32540"/>
                </a:lnTo>
                <a:lnTo>
                  <a:pt x="46250" y="32490"/>
                </a:lnTo>
                <a:lnTo>
                  <a:pt x="46260" y="32460"/>
                </a:lnTo>
                <a:lnTo>
                  <a:pt x="46290" y="32430"/>
                </a:lnTo>
                <a:lnTo>
                  <a:pt x="46340" y="32340"/>
                </a:lnTo>
                <a:lnTo>
                  <a:pt x="46370" y="32300"/>
                </a:lnTo>
                <a:lnTo>
                  <a:pt x="46390" y="32270"/>
                </a:lnTo>
                <a:lnTo>
                  <a:pt x="46410" y="32250"/>
                </a:lnTo>
                <a:lnTo>
                  <a:pt x="46430" y="32230"/>
                </a:lnTo>
                <a:lnTo>
                  <a:pt x="46460" y="32200"/>
                </a:lnTo>
                <a:lnTo>
                  <a:pt x="46490" y="32170"/>
                </a:lnTo>
                <a:lnTo>
                  <a:pt x="46510" y="32140"/>
                </a:lnTo>
                <a:lnTo>
                  <a:pt x="46520" y="32120"/>
                </a:lnTo>
                <a:lnTo>
                  <a:pt x="46560" y="32070"/>
                </a:lnTo>
                <a:lnTo>
                  <a:pt x="46590" y="32050"/>
                </a:lnTo>
                <a:lnTo>
                  <a:pt x="46610" y="32040"/>
                </a:lnTo>
                <a:lnTo>
                  <a:pt x="46630" y="32020"/>
                </a:lnTo>
                <a:lnTo>
                  <a:pt x="46650" y="32000"/>
                </a:lnTo>
                <a:lnTo>
                  <a:pt x="46660" y="31990"/>
                </a:lnTo>
                <a:lnTo>
                  <a:pt x="46670" y="31980"/>
                </a:lnTo>
                <a:lnTo>
                  <a:pt x="46680" y="31970"/>
                </a:lnTo>
                <a:lnTo>
                  <a:pt x="46720" y="31940"/>
                </a:lnTo>
                <a:lnTo>
                  <a:pt x="46800" y="31880"/>
                </a:lnTo>
                <a:lnTo>
                  <a:pt x="46830" y="31860"/>
                </a:lnTo>
                <a:lnTo>
                  <a:pt x="46890" y="31810"/>
                </a:lnTo>
                <a:lnTo>
                  <a:pt x="46940" y="31770"/>
                </a:lnTo>
                <a:lnTo>
                  <a:pt x="46970" y="31760"/>
                </a:lnTo>
                <a:lnTo>
                  <a:pt x="46980" y="31750"/>
                </a:lnTo>
                <a:lnTo>
                  <a:pt x="47020" y="31730"/>
                </a:lnTo>
                <a:lnTo>
                  <a:pt x="47030" y="31720"/>
                </a:lnTo>
                <a:lnTo>
                  <a:pt x="47040" y="31700"/>
                </a:lnTo>
                <a:lnTo>
                  <a:pt x="47070" y="31680"/>
                </a:lnTo>
                <a:lnTo>
                  <a:pt x="47080" y="31670"/>
                </a:lnTo>
                <a:lnTo>
                  <a:pt x="47120" y="31640"/>
                </a:lnTo>
                <a:lnTo>
                  <a:pt x="47160" y="31600"/>
                </a:lnTo>
                <a:lnTo>
                  <a:pt x="47190" y="31570"/>
                </a:lnTo>
                <a:lnTo>
                  <a:pt x="47200" y="31540"/>
                </a:lnTo>
                <a:lnTo>
                  <a:pt x="47240" y="31520"/>
                </a:lnTo>
                <a:lnTo>
                  <a:pt x="47270" y="31500"/>
                </a:lnTo>
                <a:lnTo>
                  <a:pt x="47300" y="31490"/>
                </a:lnTo>
                <a:lnTo>
                  <a:pt x="47350" y="31460"/>
                </a:lnTo>
                <a:lnTo>
                  <a:pt x="47450" y="31420"/>
                </a:lnTo>
                <a:lnTo>
                  <a:pt x="47490" y="31400"/>
                </a:lnTo>
                <a:lnTo>
                  <a:pt x="47530" y="31380"/>
                </a:lnTo>
                <a:lnTo>
                  <a:pt x="47540" y="31370"/>
                </a:lnTo>
                <a:lnTo>
                  <a:pt x="47540" y="31360"/>
                </a:lnTo>
                <a:lnTo>
                  <a:pt x="47550" y="31340"/>
                </a:lnTo>
                <a:lnTo>
                  <a:pt x="47550" y="31330"/>
                </a:lnTo>
                <a:lnTo>
                  <a:pt x="47570" y="31300"/>
                </a:lnTo>
                <a:lnTo>
                  <a:pt x="47570" y="31290"/>
                </a:lnTo>
                <a:lnTo>
                  <a:pt x="47580" y="31280"/>
                </a:lnTo>
                <a:lnTo>
                  <a:pt x="47580" y="31270"/>
                </a:lnTo>
                <a:lnTo>
                  <a:pt x="47590" y="31260"/>
                </a:lnTo>
                <a:lnTo>
                  <a:pt x="47600" y="31260"/>
                </a:lnTo>
                <a:lnTo>
                  <a:pt x="47610" y="31270"/>
                </a:lnTo>
                <a:lnTo>
                  <a:pt x="47620" y="31270"/>
                </a:lnTo>
                <a:lnTo>
                  <a:pt x="47630" y="31270"/>
                </a:lnTo>
                <a:lnTo>
                  <a:pt x="47650" y="31270"/>
                </a:lnTo>
                <a:lnTo>
                  <a:pt x="47650" y="31260"/>
                </a:lnTo>
                <a:lnTo>
                  <a:pt x="47660" y="31260"/>
                </a:lnTo>
                <a:lnTo>
                  <a:pt x="47670" y="31250"/>
                </a:lnTo>
                <a:lnTo>
                  <a:pt x="47690" y="31240"/>
                </a:lnTo>
                <a:lnTo>
                  <a:pt x="47700" y="31240"/>
                </a:lnTo>
                <a:lnTo>
                  <a:pt x="47710" y="31240"/>
                </a:lnTo>
                <a:lnTo>
                  <a:pt x="47730" y="31240"/>
                </a:lnTo>
                <a:lnTo>
                  <a:pt x="47750" y="31240"/>
                </a:lnTo>
                <a:lnTo>
                  <a:pt x="47760" y="31240"/>
                </a:lnTo>
                <a:lnTo>
                  <a:pt x="47780" y="31240"/>
                </a:lnTo>
                <a:lnTo>
                  <a:pt x="47790" y="31240"/>
                </a:lnTo>
                <a:lnTo>
                  <a:pt x="47800" y="31240"/>
                </a:lnTo>
                <a:lnTo>
                  <a:pt x="47820" y="31240"/>
                </a:lnTo>
                <a:lnTo>
                  <a:pt x="47830" y="31230"/>
                </a:lnTo>
                <a:lnTo>
                  <a:pt x="47840" y="31230"/>
                </a:lnTo>
                <a:lnTo>
                  <a:pt x="47850" y="31230"/>
                </a:lnTo>
                <a:lnTo>
                  <a:pt x="47860" y="31230"/>
                </a:lnTo>
                <a:lnTo>
                  <a:pt x="47870" y="31230"/>
                </a:lnTo>
                <a:lnTo>
                  <a:pt x="47880" y="31230"/>
                </a:lnTo>
                <a:lnTo>
                  <a:pt x="47890" y="31230"/>
                </a:lnTo>
                <a:lnTo>
                  <a:pt x="47900" y="31220"/>
                </a:lnTo>
                <a:lnTo>
                  <a:pt x="47920" y="31220"/>
                </a:lnTo>
                <a:lnTo>
                  <a:pt x="47930" y="31210"/>
                </a:lnTo>
                <a:lnTo>
                  <a:pt x="47940" y="31210"/>
                </a:lnTo>
                <a:lnTo>
                  <a:pt x="47940" y="31200"/>
                </a:lnTo>
                <a:lnTo>
                  <a:pt x="47940" y="31190"/>
                </a:lnTo>
                <a:lnTo>
                  <a:pt x="47950" y="31180"/>
                </a:lnTo>
                <a:lnTo>
                  <a:pt x="47960" y="31180"/>
                </a:lnTo>
                <a:lnTo>
                  <a:pt x="47960" y="31170"/>
                </a:lnTo>
                <a:lnTo>
                  <a:pt x="47970" y="31170"/>
                </a:lnTo>
                <a:lnTo>
                  <a:pt x="47990" y="31170"/>
                </a:lnTo>
                <a:lnTo>
                  <a:pt x="48000" y="31170"/>
                </a:lnTo>
                <a:lnTo>
                  <a:pt x="48010" y="31160"/>
                </a:lnTo>
                <a:lnTo>
                  <a:pt x="48010" y="31150"/>
                </a:lnTo>
                <a:lnTo>
                  <a:pt x="48020" y="31150"/>
                </a:lnTo>
                <a:lnTo>
                  <a:pt x="48030" y="31140"/>
                </a:lnTo>
                <a:lnTo>
                  <a:pt x="48040" y="31140"/>
                </a:lnTo>
                <a:lnTo>
                  <a:pt x="48050" y="31130"/>
                </a:lnTo>
                <a:lnTo>
                  <a:pt x="48080" y="31130"/>
                </a:lnTo>
                <a:lnTo>
                  <a:pt x="48100" y="31120"/>
                </a:lnTo>
                <a:lnTo>
                  <a:pt x="48120" y="31110"/>
                </a:lnTo>
                <a:lnTo>
                  <a:pt x="48150" y="31110"/>
                </a:lnTo>
                <a:lnTo>
                  <a:pt x="48160" y="31100"/>
                </a:lnTo>
                <a:lnTo>
                  <a:pt x="48180" y="31090"/>
                </a:lnTo>
                <a:lnTo>
                  <a:pt x="48200" y="31070"/>
                </a:lnTo>
                <a:lnTo>
                  <a:pt x="48220" y="31040"/>
                </a:lnTo>
                <a:lnTo>
                  <a:pt x="48230" y="31030"/>
                </a:lnTo>
                <a:lnTo>
                  <a:pt x="48250" y="31020"/>
                </a:lnTo>
                <a:lnTo>
                  <a:pt x="48270" y="31030"/>
                </a:lnTo>
                <a:lnTo>
                  <a:pt x="48310" y="31020"/>
                </a:lnTo>
                <a:lnTo>
                  <a:pt x="48330" y="31020"/>
                </a:lnTo>
                <a:lnTo>
                  <a:pt x="48350" y="31020"/>
                </a:lnTo>
                <a:lnTo>
                  <a:pt x="48370" y="31020"/>
                </a:lnTo>
                <a:lnTo>
                  <a:pt x="48380" y="31020"/>
                </a:lnTo>
                <a:lnTo>
                  <a:pt x="48390" y="31050"/>
                </a:lnTo>
                <a:lnTo>
                  <a:pt x="48410" y="31070"/>
                </a:lnTo>
                <a:lnTo>
                  <a:pt x="48420" y="31100"/>
                </a:lnTo>
                <a:lnTo>
                  <a:pt x="48430" y="31100"/>
                </a:lnTo>
                <a:lnTo>
                  <a:pt x="48460" y="31110"/>
                </a:lnTo>
                <a:lnTo>
                  <a:pt x="48480" y="31110"/>
                </a:lnTo>
                <a:lnTo>
                  <a:pt x="48500" y="31110"/>
                </a:lnTo>
                <a:lnTo>
                  <a:pt x="48530" y="31130"/>
                </a:lnTo>
                <a:lnTo>
                  <a:pt x="48550" y="31130"/>
                </a:lnTo>
                <a:lnTo>
                  <a:pt x="48580" y="31130"/>
                </a:lnTo>
                <a:lnTo>
                  <a:pt x="48760" y="31160"/>
                </a:lnTo>
                <a:lnTo>
                  <a:pt x="48820" y="31160"/>
                </a:lnTo>
                <a:lnTo>
                  <a:pt x="48850" y="31140"/>
                </a:lnTo>
                <a:lnTo>
                  <a:pt x="48870" y="31130"/>
                </a:lnTo>
                <a:lnTo>
                  <a:pt x="48880" y="31120"/>
                </a:lnTo>
                <a:lnTo>
                  <a:pt x="48890" y="31100"/>
                </a:lnTo>
                <a:lnTo>
                  <a:pt x="48890" y="31090"/>
                </a:lnTo>
                <a:lnTo>
                  <a:pt x="48910" y="31080"/>
                </a:lnTo>
                <a:lnTo>
                  <a:pt x="48930" y="31070"/>
                </a:lnTo>
                <a:lnTo>
                  <a:pt x="48960" y="31050"/>
                </a:lnTo>
                <a:lnTo>
                  <a:pt x="48980" y="31250"/>
                </a:lnTo>
                <a:lnTo>
                  <a:pt x="49010" y="31280"/>
                </a:lnTo>
                <a:lnTo>
                  <a:pt x="49050" y="31310"/>
                </a:lnTo>
                <a:lnTo>
                  <a:pt x="49060" y="31310"/>
                </a:lnTo>
                <a:lnTo>
                  <a:pt x="49060" y="31320"/>
                </a:lnTo>
                <a:lnTo>
                  <a:pt x="49080" y="31330"/>
                </a:lnTo>
                <a:lnTo>
                  <a:pt x="49110" y="31350"/>
                </a:lnTo>
                <a:lnTo>
                  <a:pt x="49140" y="31360"/>
                </a:lnTo>
                <a:lnTo>
                  <a:pt x="49190" y="31380"/>
                </a:lnTo>
                <a:lnTo>
                  <a:pt x="49220" y="31400"/>
                </a:lnTo>
                <a:lnTo>
                  <a:pt x="49230" y="31420"/>
                </a:lnTo>
                <a:lnTo>
                  <a:pt x="49230" y="31450"/>
                </a:lnTo>
                <a:lnTo>
                  <a:pt x="49240" y="31460"/>
                </a:lnTo>
                <a:lnTo>
                  <a:pt x="49240" y="31490"/>
                </a:lnTo>
                <a:lnTo>
                  <a:pt x="49230" y="31490"/>
                </a:lnTo>
                <a:lnTo>
                  <a:pt x="49220" y="31500"/>
                </a:lnTo>
                <a:lnTo>
                  <a:pt x="49210" y="31520"/>
                </a:lnTo>
                <a:lnTo>
                  <a:pt x="49200" y="31520"/>
                </a:lnTo>
                <a:lnTo>
                  <a:pt x="49190" y="31530"/>
                </a:lnTo>
                <a:lnTo>
                  <a:pt x="49180" y="31530"/>
                </a:lnTo>
                <a:lnTo>
                  <a:pt x="49180" y="31540"/>
                </a:lnTo>
                <a:lnTo>
                  <a:pt x="49190" y="31550"/>
                </a:lnTo>
                <a:lnTo>
                  <a:pt x="49190" y="31560"/>
                </a:lnTo>
                <a:lnTo>
                  <a:pt x="49190" y="31570"/>
                </a:lnTo>
                <a:lnTo>
                  <a:pt x="49190" y="31580"/>
                </a:lnTo>
                <a:lnTo>
                  <a:pt x="49180" y="31580"/>
                </a:lnTo>
                <a:lnTo>
                  <a:pt x="49180" y="31590"/>
                </a:lnTo>
                <a:lnTo>
                  <a:pt x="49180" y="31600"/>
                </a:lnTo>
                <a:lnTo>
                  <a:pt x="49170" y="31600"/>
                </a:lnTo>
                <a:lnTo>
                  <a:pt x="49170" y="31610"/>
                </a:lnTo>
                <a:lnTo>
                  <a:pt x="49170" y="31620"/>
                </a:lnTo>
                <a:lnTo>
                  <a:pt x="49180" y="31620"/>
                </a:lnTo>
                <a:lnTo>
                  <a:pt x="49170" y="31630"/>
                </a:lnTo>
                <a:lnTo>
                  <a:pt x="49180" y="31630"/>
                </a:lnTo>
                <a:lnTo>
                  <a:pt x="49180" y="31640"/>
                </a:lnTo>
                <a:lnTo>
                  <a:pt x="49180" y="31650"/>
                </a:lnTo>
                <a:lnTo>
                  <a:pt x="49190" y="31650"/>
                </a:lnTo>
                <a:lnTo>
                  <a:pt x="49190" y="31660"/>
                </a:lnTo>
                <a:lnTo>
                  <a:pt x="49200" y="31670"/>
                </a:lnTo>
                <a:lnTo>
                  <a:pt x="49200" y="31680"/>
                </a:lnTo>
                <a:lnTo>
                  <a:pt x="49200" y="31690"/>
                </a:lnTo>
                <a:lnTo>
                  <a:pt x="49210" y="31700"/>
                </a:lnTo>
                <a:lnTo>
                  <a:pt x="49210" y="31710"/>
                </a:lnTo>
                <a:lnTo>
                  <a:pt x="49220" y="31710"/>
                </a:lnTo>
                <a:lnTo>
                  <a:pt x="49210" y="31720"/>
                </a:lnTo>
                <a:lnTo>
                  <a:pt x="49210" y="31730"/>
                </a:lnTo>
                <a:lnTo>
                  <a:pt x="49210" y="31740"/>
                </a:lnTo>
                <a:lnTo>
                  <a:pt x="49210" y="31750"/>
                </a:lnTo>
                <a:lnTo>
                  <a:pt x="49210" y="31760"/>
                </a:lnTo>
                <a:lnTo>
                  <a:pt x="49210" y="31770"/>
                </a:lnTo>
                <a:lnTo>
                  <a:pt x="49210" y="31780"/>
                </a:lnTo>
                <a:lnTo>
                  <a:pt x="49210" y="31790"/>
                </a:lnTo>
                <a:lnTo>
                  <a:pt x="49220" y="31800"/>
                </a:lnTo>
                <a:lnTo>
                  <a:pt x="49210" y="31800"/>
                </a:lnTo>
                <a:lnTo>
                  <a:pt x="49210" y="31810"/>
                </a:lnTo>
                <a:lnTo>
                  <a:pt x="49210" y="31830"/>
                </a:lnTo>
                <a:lnTo>
                  <a:pt x="49210" y="31840"/>
                </a:lnTo>
                <a:lnTo>
                  <a:pt x="49210" y="31860"/>
                </a:lnTo>
                <a:lnTo>
                  <a:pt x="49230" y="31930"/>
                </a:lnTo>
                <a:lnTo>
                  <a:pt x="49250" y="31940"/>
                </a:lnTo>
                <a:lnTo>
                  <a:pt x="49250" y="31950"/>
                </a:lnTo>
                <a:lnTo>
                  <a:pt x="49260" y="31950"/>
                </a:lnTo>
                <a:lnTo>
                  <a:pt x="49270" y="31950"/>
                </a:lnTo>
                <a:lnTo>
                  <a:pt x="49280" y="31960"/>
                </a:lnTo>
                <a:lnTo>
                  <a:pt x="49280" y="31970"/>
                </a:lnTo>
                <a:lnTo>
                  <a:pt x="49270" y="31970"/>
                </a:lnTo>
                <a:lnTo>
                  <a:pt x="49280" y="31970"/>
                </a:lnTo>
                <a:lnTo>
                  <a:pt x="49290" y="31970"/>
                </a:lnTo>
                <a:lnTo>
                  <a:pt x="49290" y="31980"/>
                </a:lnTo>
                <a:lnTo>
                  <a:pt x="49300" y="31990"/>
                </a:lnTo>
                <a:lnTo>
                  <a:pt x="49310" y="31990"/>
                </a:lnTo>
                <a:lnTo>
                  <a:pt x="49310" y="32000"/>
                </a:lnTo>
                <a:lnTo>
                  <a:pt x="49320" y="32010"/>
                </a:lnTo>
                <a:lnTo>
                  <a:pt x="49330" y="32010"/>
                </a:lnTo>
                <a:lnTo>
                  <a:pt x="49340" y="32020"/>
                </a:lnTo>
                <a:lnTo>
                  <a:pt x="49350" y="32030"/>
                </a:lnTo>
                <a:lnTo>
                  <a:pt x="49350" y="32040"/>
                </a:lnTo>
                <a:lnTo>
                  <a:pt x="49370" y="32040"/>
                </a:lnTo>
                <a:lnTo>
                  <a:pt x="49380" y="32050"/>
                </a:lnTo>
                <a:lnTo>
                  <a:pt x="49370" y="32060"/>
                </a:lnTo>
                <a:lnTo>
                  <a:pt x="49360" y="32060"/>
                </a:lnTo>
                <a:lnTo>
                  <a:pt x="49350" y="32070"/>
                </a:lnTo>
                <a:lnTo>
                  <a:pt x="49340" y="32080"/>
                </a:lnTo>
                <a:lnTo>
                  <a:pt x="49330" y="32080"/>
                </a:lnTo>
                <a:lnTo>
                  <a:pt x="49330" y="32090"/>
                </a:lnTo>
                <a:lnTo>
                  <a:pt x="49330" y="32100"/>
                </a:lnTo>
                <a:lnTo>
                  <a:pt x="49330" y="32110"/>
                </a:lnTo>
                <a:lnTo>
                  <a:pt x="49340" y="32120"/>
                </a:lnTo>
                <a:lnTo>
                  <a:pt x="49350" y="32130"/>
                </a:lnTo>
                <a:lnTo>
                  <a:pt x="49360" y="32140"/>
                </a:lnTo>
                <a:lnTo>
                  <a:pt x="49370" y="32150"/>
                </a:lnTo>
                <a:lnTo>
                  <a:pt x="49380" y="32160"/>
                </a:lnTo>
                <a:lnTo>
                  <a:pt x="49380" y="32170"/>
                </a:lnTo>
                <a:lnTo>
                  <a:pt x="49370" y="32180"/>
                </a:lnTo>
                <a:lnTo>
                  <a:pt x="49350" y="32190"/>
                </a:lnTo>
                <a:lnTo>
                  <a:pt x="49320" y="32210"/>
                </a:lnTo>
                <a:lnTo>
                  <a:pt x="49310" y="32220"/>
                </a:lnTo>
                <a:lnTo>
                  <a:pt x="49300" y="32230"/>
                </a:lnTo>
                <a:lnTo>
                  <a:pt x="49290" y="32250"/>
                </a:lnTo>
                <a:lnTo>
                  <a:pt x="49260" y="32260"/>
                </a:lnTo>
                <a:lnTo>
                  <a:pt x="49250" y="32270"/>
                </a:lnTo>
                <a:lnTo>
                  <a:pt x="49230" y="32290"/>
                </a:lnTo>
                <a:lnTo>
                  <a:pt x="49220" y="32300"/>
                </a:lnTo>
                <a:lnTo>
                  <a:pt x="49200" y="32320"/>
                </a:lnTo>
                <a:lnTo>
                  <a:pt x="49180" y="32330"/>
                </a:lnTo>
                <a:lnTo>
                  <a:pt x="49170" y="32330"/>
                </a:lnTo>
                <a:lnTo>
                  <a:pt x="49150" y="32340"/>
                </a:lnTo>
                <a:lnTo>
                  <a:pt x="49140" y="32340"/>
                </a:lnTo>
                <a:lnTo>
                  <a:pt x="49120" y="32340"/>
                </a:lnTo>
                <a:lnTo>
                  <a:pt x="49110" y="32340"/>
                </a:lnTo>
                <a:lnTo>
                  <a:pt x="49100" y="32350"/>
                </a:lnTo>
                <a:lnTo>
                  <a:pt x="49080" y="32360"/>
                </a:lnTo>
                <a:lnTo>
                  <a:pt x="49080" y="32370"/>
                </a:lnTo>
                <a:lnTo>
                  <a:pt x="49060" y="32370"/>
                </a:lnTo>
                <a:lnTo>
                  <a:pt x="49060" y="32380"/>
                </a:lnTo>
                <a:lnTo>
                  <a:pt x="49060" y="32390"/>
                </a:lnTo>
                <a:lnTo>
                  <a:pt x="49050" y="32400"/>
                </a:lnTo>
                <a:lnTo>
                  <a:pt x="49050" y="32420"/>
                </a:lnTo>
                <a:lnTo>
                  <a:pt x="49050" y="32440"/>
                </a:lnTo>
                <a:lnTo>
                  <a:pt x="49050" y="32450"/>
                </a:lnTo>
                <a:lnTo>
                  <a:pt x="49040" y="32460"/>
                </a:lnTo>
                <a:lnTo>
                  <a:pt x="49030" y="32470"/>
                </a:lnTo>
                <a:lnTo>
                  <a:pt x="49030" y="32480"/>
                </a:lnTo>
                <a:lnTo>
                  <a:pt x="49020" y="32490"/>
                </a:lnTo>
                <a:lnTo>
                  <a:pt x="49020" y="32500"/>
                </a:lnTo>
                <a:lnTo>
                  <a:pt x="49000" y="32500"/>
                </a:lnTo>
                <a:lnTo>
                  <a:pt x="49000" y="32520"/>
                </a:lnTo>
                <a:lnTo>
                  <a:pt x="49000" y="32530"/>
                </a:lnTo>
                <a:lnTo>
                  <a:pt x="49000" y="32540"/>
                </a:lnTo>
                <a:lnTo>
                  <a:pt x="48990" y="32540"/>
                </a:lnTo>
                <a:lnTo>
                  <a:pt x="48980" y="32540"/>
                </a:lnTo>
                <a:lnTo>
                  <a:pt x="48980" y="32550"/>
                </a:lnTo>
                <a:lnTo>
                  <a:pt x="48980" y="32570"/>
                </a:lnTo>
                <a:lnTo>
                  <a:pt x="48970" y="32590"/>
                </a:lnTo>
                <a:lnTo>
                  <a:pt x="48980" y="32600"/>
                </a:lnTo>
                <a:lnTo>
                  <a:pt x="48970" y="32600"/>
                </a:lnTo>
                <a:lnTo>
                  <a:pt x="48960" y="32610"/>
                </a:lnTo>
                <a:lnTo>
                  <a:pt x="48940" y="32620"/>
                </a:lnTo>
                <a:lnTo>
                  <a:pt x="48930" y="32630"/>
                </a:lnTo>
                <a:lnTo>
                  <a:pt x="48920" y="32630"/>
                </a:lnTo>
                <a:lnTo>
                  <a:pt x="48910" y="32630"/>
                </a:lnTo>
                <a:lnTo>
                  <a:pt x="48910" y="32640"/>
                </a:lnTo>
                <a:lnTo>
                  <a:pt x="48910" y="32650"/>
                </a:lnTo>
                <a:lnTo>
                  <a:pt x="48910" y="32660"/>
                </a:lnTo>
                <a:lnTo>
                  <a:pt x="48910" y="32670"/>
                </a:lnTo>
                <a:lnTo>
                  <a:pt x="48910" y="32680"/>
                </a:lnTo>
                <a:lnTo>
                  <a:pt x="48910" y="32690"/>
                </a:lnTo>
                <a:lnTo>
                  <a:pt x="49070" y="32730"/>
                </a:lnTo>
                <a:lnTo>
                  <a:pt x="49180" y="32790"/>
                </a:lnTo>
                <a:lnTo>
                  <a:pt x="49190" y="32790"/>
                </a:lnTo>
                <a:lnTo>
                  <a:pt x="49250" y="32820"/>
                </a:lnTo>
                <a:lnTo>
                  <a:pt x="49280" y="32830"/>
                </a:lnTo>
                <a:lnTo>
                  <a:pt x="49310" y="32840"/>
                </a:lnTo>
                <a:lnTo>
                  <a:pt x="49370" y="32850"/>
                </a:lnTo>
                <a:lnTo>
                  <a:pt x="49400" y="32860"/>
                </a:lnTo>
                <a:lnTo>
                  <a:pt x="49430" y="32870"/>
                </a:lnTo>
                <a:lnTo>
                  <a:pt x="49470" y="32880"/>
                </a:lnTo>
                <a:lnTo>
                  <a:pt x="49610" y="32930"/>
                </a:lnTo>
                <a:lnTo>
                  <a:pt x="49620" y="32960"/>
                </a:lnTo>
                <a:lnTo>
                  <a:pt x="49620" y="32980"/>
                </a:lnTo>
                <a:lnTo>
                  <a:pt x="49630" y="32990"/>
                </a:lnTo>
                <a:lnTo>
                  <a:pt x="49630" y="33000"/>
                </a:lnTo>
                <a:lnTo>
                  <a:pt x="49630" y="33010"/>
                </a:lnTo>
                <a:lnTo>
                  <a:pt x="49630" y="33020"/>
                </a:lnTo>
                <a:lnTo>
                  <a:pt x="49640" y="33020"/>
                </a:lnTo>
                <a:lnTo>
                  <a:pt x="49640" y="33030"/>
                </a:lnTo>
                <a:lnTo>
                  <a:pt x="49630" y="33030"/>
                </a:lnTo>
                <a:lnTo>
                  <a:pt x="49630" y="33040"/>
                </a:lnTo>
                <a:lnTo>
                  <a:pt x="49630" y="33050"/>
                </a:lnTo>
                <a:lnTo>
                  <a:pt x="49620" y="33050"/>
                </a:lnTo>
                <a:lnTo>
                  <a:pt x="49620" y="33060"/>
                </a:lnTo>
                <a:lnTo>
                  <a:pt x="49610" y="33060"/>
                </a:lnTo>
                <a:lnTo>
                  <a:pt x="49610" y="33070"/>
                </a:lnTo>
                <a:lnTo>
                  <a:pt x="49620" y="33080"/>
                </a:lnTo>
                <a:lnTo>
                  <a:pt x="49630" y="33080"/>
                </a:lnTo>
                <a:lnTo>
                  <a:pt x="49630" y="33090"/>
                </a:lnTo>
                <a:lnTo>
                  <a:pt x="49630" y="33100"/>
                </a:lnTo>
                <a:lnTo>
                  <a:pt x="49640" y="33100"/>
                </a:lnTo>
                <a:lnTo>
                  <a:pt x="49650" y="33100"/>
                </a:lnTo>
                <a:lnTo>
                  <a:pt x="49650" y="33110"/>
                </a:lnTo>
                <a:lnTo>
                  <a:pt x="49650" y="33120"/>
                </a:lnTo>
                <a:lnTo>
                  <a:pt x="49660" y="33120"/>
                </a:lnTo>
                <a:lnTo>
                  <a:pt x="49670" y="33130"/>
                </a:lnTo>
                <a:lnTo>
                  <a:pt x="49670" y="33140"/>
                </a:lnTo>
                <a:lnTo>
                  <a:pt x="49680" y="33140"/>
                </a:lnTo>
                <a:lnTo>
                  <a:pt x="49680" y="33150"/>
                </a:lnTo>
                <a:lnTo>
                  <a:pt x="49690" y="33150"/>
                </a:lnTo>
                <a:lnTo>
                  <a:pt x="49690" y="33160"/>
                </a:lnTo>
                <a:lnTo>
                  <a:pt x="49690" y="33170"/>
                </a:lnTo>
                <a:lnTo>
                  <a:pt x="49690" y="33180"/>
                </a:lnTo>
                <a:lnTo>
                  <a:pt x="49690" y="33190"/>
                </a:lnTo>
                <a:lnTo>
                  <a:pt x="49700" y="33190"/>
                </a:lnTo>
                <a:lnTo>
                  <a:pt x="49700" y="33200"/>
                </a:lnTo>
                <a:lnTo>
                  <a:pt x="49690" y="33200"/>
                </a:lnTo>
                <a:lnTo>
                  <a:pt x="49700" y="33210"/>
                </a:lnTo>
                <a:lnTo>
                  <a:pt x="49700" y="33220"/>
                </a:lnTo>
                <a:lnTo>
                  <a:pt x="49690" y="33220"/>
                </a:lnTo>
                <a:lnTo>
                  <a:pt x="49690" y="33230"/>
                </a:lnTo>
                <a:lnTo>
                  <a:pt x="49690" y="33240"/>
                </a:lnTo>
                <a:lnTo>
                  <a:pt x="49680" y="33240"/>
                </a:lnTo>
                <a:lnTo>
                  <a:pt x="49680" y="33250"/>
                </a:lnTo>
                <a:lnTo>
                  <a:pt x="49670" y="33250"/>
                </a:lnTo>
                <a:lnTo>
                  <a:pt x="49660" y="33250"/>
                </a:lnTo>
                <a:lnTo>
                  <a:pt x="49660" y="33260"/>
                </a:lnTo>
                <a:lnTo>
                  <a:pt x="49660" y="33270"/>
                </a:lnTo>
                <a:lnTo>
                  <a:pt x="49660" y="33280"/>
                </a:lnTo>
                <a:lnTo>
                  <a:pt x="49670" y="33280"/>
                </a:lnTo>
                <a:lnTo>
                  <a:pt x="49670" y="33290"/>
                </a:lnTo>
                <a:lnTo>
                  <a:pt x="49670" y="33300"/>
                </a:lnTo>
                <a:lnTo>
                  <a:pt x="49670" y="33310"/>
                </a:lnTo>
                <a:lnTo>
                  <a:pt x="49680" y="33320"/>
                </a:lnTo>
                <a:lnTo>
                  <a:pt x="49680" y="33330"/>
                </a:lnTo>
                <a:lnTo>
                  <a:pt x="49680" y="33340"/>
                </a:lnTo>
                <a:lnTo>
                  <a:pt x="49690" y="33340"/>
                </a:lnTo>
                <a:lnTo>
                  <a:pt x="49700" y="33350"/>
                </a:lnTo>
                <a:lnTo>
                  <a:pt x="49700" y="33360"/>
                </a:lnTo>
                <a:lnTo>
                  <a:pt x="49710" y="33360"/>
                </a:lnTo>
                <a:lnTo>
                  <a:pt x="49710" y="33370"/>
                </a:lnTo>
                <a:lnTo>
                  <a:pt x="49710" y="33380"/>
                </a:lnTo>
                <a:lnTo>
                  <a:pt x="49710" y="33390"/>
                </a:lnTo>
                <a:lnTo>
                  <a:pt x="49720" y="33400"/>
                </a:lnTo>
                <a:lnTo>
                  <a:pt x="49720" y="33420"/>
                </a:lnTo>
                <a:lnTo>
                  <a:pt x="49730" y="33420"/>
                </a:lnTo>
                <a:lnTo>
                  <a:pt x="49730" y="33430"/>
                </a:lnTo>
                <a:lnTo>
                  <a:pt x="49730" y="33440"/>
                </a:lnTo>
                <a:lnTo>
                  <a:pt x="49740" y="33440"/>
                </a:lnTo>
                <a:lnTo>
                  <a:pt x="49740" y="33450"/>
                </a:lnTo>
                <a:lnTo>
                  <a:pt x="49740" y="33460"/>
                </a:lnTo>
                <a:lnTo>
                  <a:pt x="49740" y="33470"/>
                </a:lnTo>
                <a:lnTo>
                  <a:pt x="49740" y="33480"/>
                </a:lnTo>
                <a:lnTo>
                  <a:pt x="49740" y="33490"/>
                </a:lnTo>
                <a:lnTo>
                  <a:pt x="49750" y="33490"/>
                </a:lnTo>
                <a:lnTo>
                  <a:pt x="49750" y="33500"/>
                </a:lnTo>
                <a:lnTo>
                  <a:pt x="49750" y="33510"/>
                </a:lnTo>
                <a:lnTo>
                  <a:pt x="49760" y="33510"/>
                </a:lnTo>
                <a:lnTo>
                  <a:pt x="49770" y="33510"/>
                </a:lnTo>
                <a:lnTo>
                  <a:pt x="49770" y="33520"/>
                </a:lnTo>
                <a:lnTo>
                  <a:pt x="49770" y="33530"/>
                </a:lnTo>
                <a:lnTo>
                  <a:pt x="49760" y="33530"/>
                </a:lnTo>
                <a:lnTo>
                  <a:pt x="49770" y="33530"/>
                </a:lnTo>
                <a:lnTo>
                  <a:pt x="49770" y="33540"/>
                </a:lnTo>
                <a:lnTo>
                  <a:pt x="49770" y="33550"/>
                </a:lnTo>
                <a:lnTo>
                  <a:pt x="49780" y="33550"/>
                </a:lnTo>
                <a:lnTo>
                  <a:pt x="49790" y="33560"/>
                </a:lnTo>
                <a:lnTo>
                  <a:pt x="49790" y="33570"/>
                </a:lnTo>
                <a:lnTo>
                  <a:pt x="49790" y="33580"/>
                </a:lnTo>
                <a:lnTo>
                  <a:pt x="49800" y="33590"/>
                </a:lnTo>
                <a:lnTo>
                  <a:pt x="49810" y="33600"/>
                </a:lnTo>
                <a:lnTo>
                  <a:pt x="49820" y="33610"/>
                </a:lnTo>
                <a:lnTo>
                  <a:pt x="49820" y="33620"/>
                </a:lnTo>
                <a:lnTo>
                  <a:pt x="49810" y="33630"/>
                </a:lnTo>
                <a:lnTo>
                  <a:pt x="49810" y="33640"/>
                </a:lnTo>
                <a:lnTo>
                  <a:pt x="49810" y="33650"/>
                </a:lnTo>
                <a:lnTo>
                  <a:pt x="49820" y="33650"/>
                </a:lnTo>
                <a:lnTo>
                  <a:pt x="49830" y="33650"/>
                </a:lnTo>
                <a:lnTo>
                  <a:pt x="49830" y="33660"/>
                </a:lnTo>
                <a:lnTo>
                  <a:pt x="49830" y="33680"/>
                </a:lnTo>
                <a:lnTo>
                  <a:pt x="49830" y="33700"/>
                </a:lnTo>
                <a:lnTo>
                  <a:pt x="49830" y="33710"/>
                </a:lnTo>
                <a:lnTo>
                  <a:pt x="49840" y="33720"/>
                </a:lnTo>
                <a:lnTo>
                  <a:pt x="49840" y="33730"/>
                </a:lnTo>
                <a:lnTo>
                  <a:pt x="49840" y="33740"/>
                </a:lnTo>
                <a:lnTo>
                  <a:pt x="49850" y="33740"/>
                </a:lnTo>
                <a:lnTo>
                  <a:pt x="49860" y="33750"/>
                </a:lnTo>
                <a:lnTo>
                  <a:pt x="49870" y="33750"/>
                </a:lnTo>
                <a:lnTo>
                  <a:pt x="49870" y="33760"/>
                </a:lnTo>
                <a:lnTo>
                  <a:pt x="49870" y="33770"/>
                </a:lnTo>
                <a:lnTo>
                  <a:pt x="49870" y="33780"/>
                </a:lnTo>
                <a:lnTo>
                  <a:pt x="49870" y="33790"/>
                </a:lnTo>
                <a:lnTo>
                  <a:pt x="49880" y="33790"/>
                </a:lnTo>
                <a:lnTo>
                  <a:pt x="49880" y="33800"/>
                </a:lnTo>
                <a:lnTo>
                  <a:pt x="49890" y="33810"/>
                </a:lnTo>
                <a:lnTo>
                  <a:pt x="49900" y="33810"/>
                </a:lnTo>
                <a:lnTo>
                  <a:pt x="49910" y="33820"/>
                </a:lnTo>
                <a:lnTo>
                  <a:pt x="49920" y="33820"/>
                </a:lnTo>
                <a:lnTo>
                  <a:pt x="49920" y="33830"/>
                </a:lnTo>
                <a:lnTo>
                  <a:pt x="49930" y="33830"/>
                </a:lnTo>
                <a:lnTo>
                  <a:pt x="49940" y="33830"/>
                </a:lnTo>
                <a:lnTo>
                  <a:pt x="49940" y="33840"/>
                </a:lnTo>
                <a:lnTo>
                  <a:pt x="49950" y="33840"/>
                </a:lnTo>
                <a:lnTo>
                  <a:pt x="49950" y="33830"/>
                </a:lnTo>
                <a:lnTo>
                  <a:pt x="49960" y="33830"/>
                </a:lnTo>
                <a:lnTo>
                  <a:pt x="49970" y="33840"/>
                </a:lnTo>
                <a:lnTo>
                  <a:pt x="49980" y="33840"/>
                </a:lnTo>
                <a:lnTo>
                  <a:pt x="49990" y="33850"/>
                </a:lnTo>
                <a:lnTo>
                  <a:pt x="50000" y="33850"/>
                </a:lnTo>
                <a:lnTo>
                  <a:pt x="49990" y="33860"/>
                </a:lnTo>
                <a:lnTo>
                  <a:pt x="49990" y="33870"/>
                </a:lnTo>
                <a:lnTo>
                  <a:pt x="50000" y="33870"/>
                </a:lnTo>
                <a:lnTo>
                  <a:pt x="50010" y="33870"/>
                </a:lnTo>
                <a:lnTo>
                  <a:pt x="50030" y="33860"/>
                </a:lnTo>
                <a:lnTo>
                  <a:pt x="50040" y="33860"/>
                </a:lnTo>
                <a:lnTo>
                  <a:pt x="50050" y="33840"/>
                </a:lnTo>
                <a:lnTo>
                  <a:pt x="50060" y="33820"/>
                </a:lnTo>
                <a:lnTo>
                  <a:pt x="50080" y="33790"/>
                </a:lnTo>
                <a:lnTo>
                  <a:pt x="50100" y="33780"/>
                </a:lnTo>
                <a:lnTo>
                  <a:pt x="50120" y="33770"/>
                </a:lnTo>
                <a:lnTo>
                  <a:pt x="50160" y="33750"/>
                </a:lnTo>
                <a:lnTo>
                  <a:pt x="50180" y="33740"/>
                </a:lnTo>
                <a:lnTo>
                  <a:pt x="50210" y="33700"/>
                </a:lnTo>
                <a:lnTo>
                  <a:pt x="50220" y="33680"/>
                </a:lnTo>
                <a:lnTo>
                  <a:pt x="50240" y="33690"/>
                </a:lnTo>
                <a:lnTo>
                  <a:pt x="50250" y="33700"/>
                </a:lnTo>
                <a:lnTo>
                  <a:pt x="50260" y="33710"/>
                </a:lnTo>
                <a:lnTo>
                  <a:pt x="50270" y="33710"/>
                </a:lnTo>
                <a:lnTo>
                  <a:pt x="50270" y="33720"/>
                </a:lnTo>
                <a:lnTo>
                  <a:pt x="50280" y="33720"/>
                </a:lnTo>
                <a:lnTo>
                  <a:pt x="50290" y="33720"/>
                </a:lnTo>
                <a:lnTo>
                  <a:pt x="50300" y="33730"/>
                </a:lnTo>
                <a:lnTo>
                  <a:pt x="50310" y="33740"/>
                </a:lnTo>
                <a:lnTo>
                  <a:pt x="50320" y="33740"/>
                </a:lnTo>
                <a:lnTo>
                  <a:pt x="50330" y="33740"/>
                </a:lnTo>
                <a:lnTo>
                  <a:pt x="50330" y="33750"/>
                </a:lnTo>
                <a:lnTo>
                  <a:pt x="50340" y="33750"/>
                </a:lnTo>
                <a:lnTo>
                  <a:pt x="50350" y="33750"/>
                </a:lnTo>
                <a:lnTo>
                  <a:pt x="50360" y="33750"/>
                </a:lnTo>
                <a:lnTo>
                  <a:pt x="50360" y="33760"/>
                </a:lnTo>
                <a:lnTo>
                  <a:pt x="50370" y="33760"/>
                </a:lnTo>
                <a:lnTo>
                  <a:pt x="50370" y="33770"/>
                </a:lnTo>
                <a:lnTo>
                  <a:pt x="50380" y="33790"/>
                </a:lnTo>
                <a:lnTo>
                  <a:pt x="50390" y="33800"/>
                </a:lnTo>
                <a:lnTo>
                  <a:pt x="50400" y="33810"/>
                </a:lnTo>
                <a:lnTo>
                  <a:pt x="50400" y="33820"/>
                </a:lnTo>
                <a:lnTo>
                  <a:pt x="50410" y="33830"/>
                </a:lnTo>
                <a:lnTo>
                  <a:pt x="50400" y="33830"/>
                </a:lnTo>
                <a:lnTo>
                  <a:pt x="50400" y="33840"/>
                </a:lnTo>
                <a:lnTo>
                  <a:pt x="50410" y="33850"/>
                </a:lnTo>
                <a:lnTo>
                  <a:pt x="50410" y="33860"/>
                </a:lnTo>
                <a:lnTo>
                  <a:pt x="50400" y="33870"/>
                </a:lnTo>
                <a:lnTo>
                  <a:pt x="50410" y="33870"/>
                </a:lnTo>
                <a:lnTo>
                  <a:pt x="50410" y="33880"/>
                </a:lnTo>
                <a:lnTo>
                  <a:pt x="50420" y="33880"/>
                </a:lnTo>
                <a:lnTo>
                  <a:pt x="50420" y="33870"/>
                </a:lnTo>
                <a:lnTo>
                  <a:pt x="50430" y="33870"/>
                </a:lnTo>
                <a:lnTo>
                  <a:pt x="50430" y="33880"/>
                </a:lnTo>
                <a:lnTo>
                  <a:pt x="50440" y="33890"/>
                </a:lnTo>
                <a:lnTo>
                  <a:pt x="50440" y="33900"/>
                </a:lnTo>
                <a:lnTo>
                  <a:pt x="50450" y="33900"/>
                </a:lnTo>
                <a:lnTo>
                  <a:pt x="50450" y="33910"/>
                </a:lnTo>
                <a:lnTo>
                  <a:pt x="50460" y="33910"/>
                </a:lnTo>
                <a:lnTo>
                  <a:pt x="50470" y="33910"/>
                </a:lnTo>
                <a:lnTo>
                  <a:pt x="50470" y="33920"/>
                </a:lnTo>
                <a:lnTo>
                  <a:pt x="50470" y="33910"/>
                </a:lnTo>
                <a:lnTo>
                  <a:pt x="50470" y="33900"/>
                </a:lnTo>
                <a:lnTo>
                  <a:pt x="50480" y="33900"/>
                </a:lnTo>
                <a:lnTo>
                  <a:pt x="50480" y="33910"/>
                </a:lnTo>
                <a:lnTo>
                  <a:pt x="50490" y="33920"/>
                </a:lnTo>
                <a:lnTo>
                  <a:pt x="50500" y="33920"/>
                </a:lnTo>
                <a:lnTo>
                  <a:pt x="50500" y="33930"/>
                </a:lnTo>
                <a:lnTo>
                  <a:pt x="50510" y="33930"/>
                </a:lnTo>
                <a:lnTo>
                  <a:pt x="50510" y="33920"/>
                </a:lnTo>
                <a:lnTo>
                  <a:pt x="50520" y="33920"/>
                </a:lnTo>
                <a:lnTo>
                  <a:pt x="50530" y="33920"/>
                </a:lnTo>
                <a:lnTo>
                  <a:pt x="50540" y="33920"/>
                </a:lnTo>
                <a:lnTo>
                  <a:pt x="50550" y="33920"/>
                </a:lnTo>
                <a:lnTo>
                  <a:pt x="50550" y="33930"/>
                </a:lnTo>
                <a:lnTo>
                  <a:pt x="50560" y="33930"/>
                </a:lnTo>
                <a:lnTo>
                  <a:pt x="50560" y="33920"/>
                </a:lnTo>
                <a:lnTo>
                  <a:pt x="50570" y="33920"/>
                </a:lnTo>
                <a:lnTo>
                  <a:pt x="50580" y="33920"/>
                </a:lnTo>
                <a:lnTo>
                  <a:pt x="50580" y="33930"/>
                </a:lnTo>
                <a:lnTo>
                  <a:pt x="50590" y="33930"/>
                </a:lnTo>
                <a:lnTo>
                  <a:pt x="50590" y="33940"/>
                </a:lnTo>
                <a:lnTo>
                  <a:pt x="50580" y="33940"/>
                </a:lnTo>
                <a:lnTo>
                  <a:pt x="50580" y="33950"/>
                </a:lnTo>
                <a:lnTo>
                  <a:pt x="50590" y="33950"/>
                </a:lnTo>
                <a:lnTo>
                  <a:pt x="50600" y="33950"/>
                </a:lnTo>
                <a:lnTo>
                  <a:pt x="50610" y="33950"/>
                </a:lnTo>
                <a:lnTo>
                  <a:pt x="50620" y="33950"/>
                </a:lnTo>
                <a:lnTo>
                  <a:pt x="50630" y="33960"/>
                </a:lnTo>
                <a:lnTo>
                  <a:pt x="50640" y="33970"/>
                </a:lnTo>
                <a:lnTo>
                  <a:pt x="50650" y="33970"/>
                </a:lnTo>
                <a:lnTo>
                  <a:pt x="50660" y="33970"/>
                </a:lnTo>
                <a:lnTo>
                  <a:pt x="50660" y="33960"/>
                </a:lnTo>
                <a:lnTo>
                  <a:pt x="50670" y="33960"/>
                </a:lnTo>
                <a:lnTo>
                  <a:pt x="50680" y="33970"/>
                </a:lnTo>
                <a:lnTo>
                  <a:pt x="50670" y="33970"/>
                </a:lnTo>
                <a:lnTo>
                  <a:pt x="50670" y="33980"/>
                </a:lnTo>
                <a:lnTo>
                  <a:pt x="50680" y="33980"/>
                </a:lnTo>
                <a:lnTo>
                  <a:pt x="50680" y="33970"/>
                </a:lnTo>
                <a:lnTo>
                  <a:pt x="50690" y="33970"/>
                </a:lnTo>
                <a:lnTo>
                  <a:pt x="50690" y="33960"/>
                </a:lnTo>
                <a:lnTo>
                  <a:pt x="50700" y="33960"/>
                </a:lnTo>
                <a:lnTo>
                  <a:pt x="50700" y="33970"/>
                </a:lnTo>
                <a:lnTo>
                  <a:pt x="50710" y="33970"/>
                </a:lnTo>
                <a:lnTo>
                  <a:pt x="50720" y="33970"/>
                </a:lnTo>
                <a:lnTo>
                  <a:pt x="50720" y="33980"/>
                </a:lnTo>
                <a:lnTo>
                  <a:pt x="50730" y="33980"/>
                </a:lnTo>
                <a:lnTo>
                  <a:pt x="50740" y="33980"/>
                </a:lnTo>
                <a:lnTo>
                  <a:pt x="50750" y="33970"/>
                </a:lnTo>
                <a:lnTo>
                  <a:pt x="50760" y="33980"/>
                </a:lnTo>
                <a:lnTo>
                  <a:pt x="50770" y="33980"/>
                </a:lnTo>
                <a:lnTo>
                  <a:pt x="50770" y="33990"/>
                </a:lnTo>
                <a:lnTo>
                  <a:pt x="50780" y="33990"/>
                </a:lnTo>
                <a:lnTo>
                  <a:pt x="50790" y="33990"/>
                </a:lnTo>
                <a:lnTo>
                  <a:pt x="50790" y="34000"/>
                </a:lnTo>
                <a:lnTo>
                  <a:pt x="50800" y="34000"/>
                </a:lnTo>
                <a:lnTo>
                  <a:pt x="50810" y="34010"/>
                </a:lnTo>
                <a:lnTo>
                  <a:pt x="50820" y="34020"/>
                </a:lnTo>
                <a:lnTo>
                  <a:pt x="50820" y="34030"/>
                </a:lnTo>
                <a:lnTo>
                  <a:pt x="50810" y="34030"/>
                </a:lnTo>
                <a:lnTo>
                  <a:pt x="50810" y="34040"/>
                </a:lnTo>
                <a:lnTo>
                  <a:pt x="50820" y="34040"/>
                </a:lnTo>
                <a:lnTo>
                  <a:pt x="50820" y="34030"/>
                </a:lnTo>
                <a:lnTo>
                  <a:pt x="50830" y="34030"/>
                </a:lnTo>
                <a:lnTo>
                  <a:pt x="50840" y="34040"/>
                </a:lnTo>
                <a:lnTo>
                  <a:pt x="50830" y="34040"/>
                </a:lnTo>
                <a:lnTo>
                  <a:pt x="50840" y="34040"/>
                </a:lnTo>
                <a:lnTo>
                  <a:pt x="50850" y="34040"/>
                </a:lnTo>
                <a:lnTo>
                  <a:pt x="50860" y="34050"/>
                </a:lnTo>
                <a:lnTo>
                  <a:pt x="50860" y="34060"/>
                </a:lnTo>
                <a:lnTo>
                  <a:pt x="50870" y="34070"/>
                </a:lnTo>
                <a:lnTo>
                  <a:pt x="50880" y="34070"/>
                </a:lnTo>
                <a:lnTo>
                  <a:pt x="50890" y="34070"/>
                </a:lnTo>
                <a:lnTo>
                  <a:pt x="50880" y="34080"/>
                </a:lnTo>
                <a:lnTo>
                  <a:pt x="50880" y="34090"/>
                </a:lnTo>
                <a:lnTo>
                  <a:pt x="50890" y="34090"/>
                </a:lnTo>
                <a:lnTo>
                  <a:pt x="50890" y="34100"/>
                </a:lnTo>
                <a:lnTo>
                  <a:pt x="50900" y="34100"/>
                </a:lnTo>
                <a:lnTo>
                  <a:pt x="50900" y="34090"/>
                </a:lnTo>
                <a:lnTo>
                  <a:pt x="50900" y="34100"/>
                </a:lnTo>
                <a:lnTo>
                  <a:pt x="50900" y="34110"/>
                </a:lnTo>
                <a:lnTo>
                  <a:pt x="50910" y="34110"/>
                </a:lnTo>
                <a:lnTo>
                  <a:pt x="50920" y="34120"/>
                </a:lnTo>
                <a:lnTo>
                  <a:pt x="50920" y="34130"/>
                </a:lnTo>
                <a:lnTo>
                  <a:pt x="50910" y="34130"/>
                </a:lnTo>
                <a:lnTo>
                  <a:pt x="50920" y="34130"/>
                </a:lnTo>
                <a:lnTo>
                  <a:pt x="50920" y="34140"/>
                </a:lnTo>
                <a:lnTo>
                  <a:pt x="50920" y="34150"/>
                </a:lnTo>
                <a:lnTo>
                  <a:pt x="50930" y="34140"/>
                </a:lnTo>
                <a:lnTo>
                  <a:pt x="50930" y="34150"/>
                </a:lnTo>
                <a:lnTo>
                  <a:pt x="50940" y="34160"/>
                </a:lnTo>
                <a:lnTo>
                  <a:pt x="50940" y="34170"/>
                </a:lnTo>
                <a:lnTo>
                  <a:pt x="50940" y="34180"/>
                </a:lnTo>
                <a:lnTo>
                  <a:pt x="50950" y="34180"/>
                </a:lnTo>
                <a:lnTo>
                  <a:pt x="50950" y="34190"/>
                </a:lnTo>
                <a:lnTo>
                  <a:pt x="50950" y="34200"/>
                </a:lnTo>
                <a:lnTo>
                  <a:pt x="50950" y="34210"/>
                </a:lnTo>
                <a:lnTo>
                  <a:pt x="50960" y="34210"/>
                </a:lnTo>
                <a:lnTo>
                  <a:pt x="50960" y="34220"/>
                </a:lnTo>
                <a:lnTo>
                  <a:pt x="50970" y="34220"/>
                </a:lnTo>
                <a:lnTo>
                  <a:pt x="50980" y="34220"/>
                </a:lnTo>
                <a:lnTo>
                  <a:pt x="50990" y="34230"/>
                </a:lnTo>
                <a:lnTo>
                  <a:pt x="51000" y="34230"/>
                </a:lnTo>
                <a:lnTo>
                  <a:pt x="51000" y="34240"/>
                </a:lnTo>
                <a:lnTo>
                  <a:pt x="51010" y="34240"/>
                </a:lnTo>
                <a:lnTo>
                  <a:pt x="51020" y="34250"/>
                </a:lnTo>
                <a:lnTo>
                  <a:pt x="51030" y="34250"/>
                </a:lnTo>
                <a:lnTo>
                  <a:pt x="51040" y="34250"/>
                </a:lnTo>
                <a:lnTo>
                  <a:pt x="51040" y="34260"/>
                </a:lnTo>
                <a:lnTo>
                  <a:pt x="51050" y="34260"/>
                </a:lnTo>
                <a:lnTo>
                  <a:pt x="51060" y="34260"/>
                </a:lnTo>
                <a:lnTo>
                  <a:pt x="51060" y="34270"/>
                </a:lnTo>
                <a:lnTo>
                  <a:pt x="51070" y="34270"/>
                </a:lnTo>
                <a:lnTo>
                  <a:pt x="51080" y="34270"/>
                </a:lnTo>
                <a:lnTo>
                  <a:pt x="51080" y="34280"/>
                </a:lnTo>
                <a:lnTo>
                  <a:pt x="51090" y="34290"/>
                </a:lnTo>
                <a:lnTo>
                  <a:pt x="51100" y="34280"/>
                </a:lnTo>
                <a:lnTo>
                  <a:pt x="51100" y="34290"/>
                </a:lnTo>
                <a:lnTo>
                  <a:pt x="51090" y="34290"/>
                </a:lnTo>
                <a:lnTo>
                  <a:pt x="51100" y="34300"/>
                </a:lnTo>
                <a:lnTo>
                  <a:pt x="51100" y="34290"/>
                </a:lnTo>
                <a:lnTo>
                  <a:pt x="51110" y="34300"/>
                </a:lnTo>
                <a:lnTo>
                  <a:pt x="51110" y="34290"/>
                </a:lnTo>
                <a:lnTo>
                  <a:pt x="51120" y="34290"/>
                </a:lnTo>
                <a:lnTo>
                  <a:pt x="51120" y="34300"/>
                </a:lnTo>
                <a:lnTo>
                  <a:pt x="51110" y="34300"/>
                </a:lnTo>
                <a:lnTo>
                  <a:pt x="51120" y="34310"/>
                </a:lnTo>
                <a:lnTo>
                  <a:pt x="51130" y="34310"/>
                </a:lnTo>
                <a:lnTo>
                  <a:pt x="51150" y="34310"/>
                </a:lnTo>
                <a:lnTo>
                  <a:pt x="51210" y="34290"/>
                </a:lnTo>
                <a:lnTo>
                  <a:pt x="51250" y="34320"/>
                </a:lnTo>
                <a:lnTo>
                  <a:pt x="51270" y="34340"/>
                </a:lnTo>
                <a:lnTo>
                  <a:pt x="51300" y="34360"/>
                </a:lnTo>
                <a:lnTo>
                  <a:pt x="51300" y="34410"/>
                </a:lnTo>
                <a:lnTo>
                  <a:pt x="51300" y="34420"/>
                </a:lnTo>
                <a:lnTo>
                  <a:pt x="51290" y="34480"/>
                </a:lnTo>
                <a:lnTo>
                  <a:pt x="51290" y="34540"/>
                </a:lnTo>
                <a:lnTo>
                  <a:pt x="51300" y="34610"/>
                </a:lnTo>
                <a:lnTo>
                  <a:pt x="51310" y="34640"/>
                </a:lnTo>
                <a:lnTo>
                  <a:pt x="51330" y="34680"/>
                </a:lnTo>
                <a:lnTo>
                  <a:pt x="51350" y="34720"/>
                </a:lnTo>
                <a:lnTo>
                  <a:pt x="51370" y="34730"/>
                </a:lnTo>
                <a:lnTo>
                  <a:pt x="51380" y="34740"/>
                </a:lnTo>
                <a:lnTo>
                  <a:pt x="51600" y="34860"/>
                </a:lnTo>
                <a:lnTo>
                  <a:pt x="51680" y="34900"/>
                </a:lnTo>
                <a:lnTo>
                  <a:pt x="51690" y="34880"/>
                </a:lnTo>
                <a:lnTo>
                  <a:pt x="51710" y="34890"/>
                </a:lnTo>
                <a:lnTo>
                  <a:pt x="51720" y="34900"/>
                </a:lnTo>
                <a:lnTo>
                  <a:pt x="51750" y="34920"/>
                </a:lnTo>
                <a:lnTo>
                  <a:pt x="51790" y="34940"/>
                </a:lnTo>
                <a:lnTo>
                  <a:pt x="51810" y="34950"/>
                </a:lnTo>
                <a:lnTo>
                  <a:pt x="51820" y="34960"/>
                </a:lnTo>
                <a:lnTo>
                  <a:pt x="51840" y="34970"/>
                </a:lnTo>
                <a:lnTo>
                  <a:pt x="51840" y="34980"/>
                </a:lnTo>
                <a:lnTo>
                  <a:pt x="51880" y="35000"/>
                </a:lnTo>
                <a:lnTo>
                  <a:pt x="51960" y="34980"/>
                </a:lnTo>
                <a:lnTo>
                  <a:pt x="51970" y="34980"/>
                </a:lnTo>
                <a:lnTo>
                  <a:pt x="51980" y="34970"/>
                </a:lnTo>
                <a:lnTo>
                  <a:pt x="51990" y="34980"/>
                </a:lnTo>
                <a:lnTo>
                  <a:pt x="52000" y="34980"/>
                </a:lnTo>
                <a:lnTo>
                  <a:pt x="52000" y="34990"/>
                </a:lnTo>
                <a:lnTo>
                  <a:pt x="52010" y="34990"/>
                </a:lnTo>
                <a:lnTo>
                  <a:pt x="52020" y="35000"/>
                </a:lnTo>
                <a:lnTo>
                  <a:pt x="52030" y="35000"/>
                </a:lnTo>
                <a:lnTo>
                  <a:pt x="52040" y="35010"/>
                </a:lnTo>
                <a:lnTo>
                  <a:pt x="52050" y="35010"/>
                </a:lnTo>
                <a:lnTo>
                  <a:pt x="52060" y="35010"/>
                </a:lnTo>
                <a:lnTo>
                  <a:pt x="52070" y="35010"/>
                </a:lnTo>
                <a:lnTo>
                  <a:pt x="52090" y="35010"/>
                </a:lnTo>
                <a:lnTo>
                  <a:pt x="52210" y="34990"/>
                </a:lnTo>
                <a:lnTo>
                  <a:pt x="52360" y="34980"/>
                </a:lnTo>
                <a:lnTo>
                  <a:pt x="52430" y="35020"/>
                </a:lnTo>
                <a:lnTo>
                  <a:pt x="52510" y="35050"/>
                </a:lnTo>
                <a:lnTo>
                  <a:pt x="52640" y="35110"/>
                </a:lnTo>
                <a:lnTo>
                  <a:pt x="52710" y="35110"/>
                </a:lnTo>
                <a:lnTo>
                  <a:pt x="52750" y="35110"/>
                </a:lnTo>
                <a:lnTo>
                  <a:pt x="52790" y="35110"/>
                </a:lnTo>
                <a:lnTo>
                  <a:pt x="52800" y="35110"/>
                </a:lnTo>
                <a:lnTo>
                  <a:pt x="52830" y="35110"/>
                </a:lnTo>
                <a:lnTo>
                  <a:pt x="52850" y="35110"/>
                </a:lnTo>
                <a:lnTo>
                  <a:pt x="52860" y="35120"/>
                </a:lnTo>
                <a:lnTo>
                  <a:pt x="53010" y="35150"/>
                </a:lnTo>
                <a:lnTo>
                  <a:pt x="53030" y="35150"/>
                </a:lnTo>
                <a:lnTo>
                  <a:pt x="53170" y="35180"/>
                </a:lnTo>
                <a:lnTo>
                  <a:pt x="53180" y="35170"/>
                </a:lnTo>
                <a:lnTo>
                  <a:pt x="53190" y="35170"/>
                </a:lnTo>
                <a:lnTo>
                  <a:pt x="53190" y="35160"/>
                </a:lnTo>
                <a:lnTo>
                  <a:pt x="53200" y="35160"/>
                </a:lnTo>
                <a:lnTo>
                  <a:pt x="53210" y="35160"/>
                </a:lnTo>
                <a:lnTo>
                  <a:pt x="53220" y="35160"/>
                </a:lnTo>
                <a:lnTo>
                  <a:pt x="53230" y="35160"/>
                </a:lnTo>
                <a:lnTo>
                  <a:pt x="53240" y="35160"/>
                </a:lnTo>
                <a:lnTo>
                  <a:pt x="53240" y="35150"/>
                </a:lnTo>
                <a:lnTo>
                  <a:pt x="53250" y="35150"/>
                </a:lnTo>
                <a:lnTo>
                  <a:pt x="53260" y="35140"/>
                </a:lnTo>
                <a:lnTo>
                  <a:pt x="53270" y="35140"/>
                </a:lnTo>
                <a:lnTo>
                  <a:pt x="53280" y="35130"/>
                </a:lnTo>
                <a:lnTo>
                  <a:pt x="53290" y="35120"/>
                </a:lnTo>
                <a:lnTo>
                  <a:pt x="53290" y="35110"/>
                </a:lnTo>
                <a:lnTo>
                  <a:pt x="53300" y="35110"/>
                </a:lnTo>
                <a:lnTo>
                  <a:pt x="53300" y="35100"/>
                </a:lnTo>
                <a:lnTo>
                  <a:pt x="53300" y="35090"/>
                </a:lnTo>
                <a:lnTo>
                  <a:pt x="53310" y="35080"/>
                </a:lnTo>
                <a:lnTo>
                  <a:pt x="53310" y="35070"/>
                </a:lnTo>
                <a:lnTo>
                  <a:pt x="53310" y="35060"/>
                </a:lnTo>
                <a:lnTo>
                  <a:pt x="53300" y="35050"/>
                </a:lnTo>
                <a:lnTo>
                  <a:pt x="53290" y="35050"/>
                </a:lnTo>
                <a:lnTo>
                  <a:pt x="53290" y="35040"/>
                </a:lnTo>
                <a:lnTo>
                  <a:pt x="53280" y="35040"/>
                </a:lnTo>
                <a:lnTo>
                  <a:pt x="53280" y="35030"/>
                </a:lnTo>
                <a:lnTo>
                  <a:pt x="53280" y="35020"/>
                </a:lnTo>
                <a:lnTo>
                  <a:pt x="53270" y="35010"/>
                </a:lnTo>
                <a:lnTo>
                  <a:pt x="53270" y="35000"/>
                </a:lnTo>
                <a:lnTo>
                  <a:pt x="53280" y="35000"/>
                </a:lnTo>
                <a:lnTo>
                  <a:pt x="53290" y="35000"/>
                </a:lnTo>
                <a:lnTo>
                  <a:pt x="53300" y="35000"/>
                </a:lnTo>
                <a:lnTo>
                  <a:pt x="53300" y="34990"/>
                </a:lnTo>
                <a:lnTo>
                  <a:pt x="53310" y="34980"/>
                </a:lnTo>
                <a:lnTo>
                  <a:pt x="53310" y="34970"/>
                </a:lnTo>
                <a:lnTo>
                  <a:pt x="53320" y="34970"/>
                </a:lnTo>
                <a:lnTo>
                  <a:pt x="53320" y="34960"/>
                </a:lnTo>
                <a:lnTo>
                  <a:pt x="53330" y="34960"/>
                </a:lnTo>
                <a:lnTo>
                  <a:pt x="53330" y="34950"/>
                </a:lnTo>
                <a:lnTo>
                  <a:pt x="53330" y="34940"/>
                </a:lnTo>
                <a:lnTo>
                  <a:pt x="53340" y="34940"/>
                </a:lnTo>
                <a:lnTo>
                  <a:pt x="53350" y="34940"/>
                </a:lnTo>
                <a:lnTo>
                  <a:pt x="53370" y="34940"/>
                </a:lnTo>
                <a:lnTo>
                  <a:pt x="53380" y="34950"/>
                </a:lnTo>
                <a:lnTo>
                  <a:pt x="53390" y="34950"/>
                </a:lnTo>
                <a:lnTo>
                  <a:pt x="53400" y="34950"/>
                </a:lnTo>
                <a:lnTo>
                  <a:pt x="53410" y="34950"/>
                </a:lnTo>
                <a:lnTo>
                  <a:pt x="53420" y="34950"/>
                </a:lnTo>
                <a:lnTo>
                  <a:pt x="53430" y="34950"/>
                </a:lnTo>
                <a:lnTo>
                  <a:pt x="53450" y="34940"/>
                </a:lnTo>
                <a:lnTo>
                  <a:pt x="53490" y="34920"/>
                </a:lnTo>
                <a:lnTo>
                  <a:pt x="53500" y="34920"/>
                </a:lnTo>
                <a:lnTo>
                  <a:pt x="53510" y="34920"/>
                </a:lnTo>
                <a:lnTo>
                  <a:pt x="53510" y="34910"/>
                </a:lnTo>
                <a:lnTo>
                  <a:pt x="53520" y="34900"/>
                </a:lnTo>
                <a:lnTo>
                  <a:pt x="53530" y="34900"/>
                </a:lnTo>
                <a:lnTo>
                  <a:pt x="53540" y="34900"/>
                </a:lnTo>
                <a:lnTo>
                  <a:pt x="53550" y="34890"/>
                </a:lnTo>
                <a:lnTo>
                  <a:pt x="53560" y="34880"/>
                </a:lnTo>
                <a:lnTo>
                  <a:pt x="53570" y="34880"/>
                </a:lnTo>
                <a:lnTo>
                  <a:pt x="53570" y="34870"/>
                </a:lnTo>
                <a:lnTo>
                  <a:pt x="53570" y="34860"/>
                </a:lnTo>
                <a:lnTo>
                  <a:pt x="53580" y="34850"/>
                </a:lnTo>
                <a:lnTo>
                  <a:pt x="53600" y="34840"/>
                </a:lnTo>
                <a:lnTo>
                  <a:pt x="53620" y="34840"/>
                </a:lnTo>
                <a:lnTo>
                  <a:pt x="53640" y="34830"/>
                </a:lnTo>
                <a:lnTo>
                  <a:pt x="53660" y="34830"/>
                </a:lnTo>
                <a:lnTo>
                  <a:pt x="53700" y="34820"/>
                </a:lnTo>
                <a:lnTo>
                  <a:pt x="53710" y="34820"/>
                </a:lnTo>
                <a:lnTo>
                  <a:pt x="53750" y="34810"/>
                </a:lnTo>
                <a:lnTo>
                  <a:pt x="53770" y="34800"/>
                </a:lnTo>
                <a:lnTo>
                  <a:pt x="53780" y="34800"/>
                </a:lnTo>
                <a:lnTo>
                  <a:pt x="53790" y="34800"/>
                </a:lnTo>
                <a:lnTo>
                  <a:pt x="53820" y="34790"/>
                </a:lnTo>
                <a:lnTo>
                  <a:pt x="53840" y="34790"/>
                </a:lnTo>
                <a:lnTo>
                  <a:pt x="53850" y="34780"/>
                </a:lnTo>
                <a:lnTo>
                  <a:pt x="53860" y="34780"/>
                </a:lnTo>
                <a:lnTo>
                  <a:pt x="53860" y="34770"/>
                </a:lnTo>
                <a:lnTo>
                  <a:pt x="53890" y="34770"/>
                </a:lnTo>
                <a:lnTo>
                  <a:pt x="53900" y="34760"/>
                </a:lnTo>
                <a:lnTo>
                  <a:pt x="53910" y="34750"/>
                </a:lnTo>
                <a:lnTo>
                  <a:pt x="53920" y="34730"/>
                </a:lnTo>
                <a:lnTo>
                  <a:pt x="53930" y="34730"/>
                </a:lnTo>
                <a:lnTo>
                  <a:pt x="53930" y="34720"/>
                </a:lnTo>
                <a:lnTo>
                  <a:pt x="53940" y="34720"/>
                </a:lnTo>
                <a:lnTo>
                  <a:pt x="53940" y="34700"/>
                </a:lnTo>
                <a:lnTo>
                  <a:pt x="53950" y="34690"/>
                </a:lnTo>
                <a:lnTo>
                  <a:pt x="53960" y="34680"/>
                </a:lnTo>
                <a:lnTo>
                  <a:pt x="53960" y="34670"/>
                </a:lnTo>
                <a:lnTo>
                  <a:pt x="53970" y="34660"/>
                </a:lnTo>
                <a:lnTo>
                  <a:pt x="54010" y="34660"/>
                </a:lnTo>
                <a:lnTo>
                  <a:pt x="54010" y="34670"/>
                </a:lnTo>
                <a:lnTo>
                  <a:pt x="54020" y="34670"/>
                </a:lnTo>
                <a:lnTo>
                  <a:pt x="54030" y="34670"/>
                </a:lnTo>
                <a:lnTo>
                  <a:pt x="54050" y="34680"/>
                </a:lnTo>
                <a:lnTo>
                  <a:pt x="54060" y="34680"/>
                </a:lnTo>
                <a:lnTo>
                  <a:pt x="54060" y="34690"/>
                </a:lnTo>
                <a:lnTo>
                  <a:pt x="54080" y="34690"/>
                </a:lnTo>
                <a:lnTo>
                  <a:pt x="54090" y="34700"/>
                </a:lnTo>
                <a:lnTo>
                  <a:pt x="54120" y="34710"/>
                </a:lnTo>
                <a:lnTo>
                  <a:pt x="54150" y="34720"/>
                </a:lnTo>
                <a:lnTo>
                  <a:pt x="54150" y="34730"/>
                </a:lnTo>
                <a:lnTo>
                  <a:pt x="54150" y="34740"/>
                </a:lnTo>
                <a:lnTo>
                  <a:pt x="54170" y="34770"/>
                </a:lnTo>
                <a:lnTo>
                  <a:pt x="54170" y="34780"/>
                </a:lnTo>
                <a:lnTo>
                  <a:pt x="54170" y="34790"/>
                </a:lnTo>
                <a:lnTo>
                  <a:pt x="54170" y="34810"/>
                </a:lnTo>
                <a:lnTo>
                  <a:pt x="54170" y="34820"/>
                </a:lnTo>
                <a:lnTo>
                  <a:pt x="54170" y="34830"/>
                </a:lnTo>
                <a:lnTo>
                  <a:pt x="54170" y="34840"/>
                </a:lnTo>
                <a:lnTo>
                  <a:pt x="54170" y="34850"/>
                </a:lnTo>
                <a:lnTo>
                  <a:pt x="54170" y="34860"/>
                </a:lnTo>
                <a:lnTo>
                  <a:pt x="54180" y="34890"/>
                </a:lnTo>
                <a:lnTo>
                  <a:pt x="54180" y="34900"/>
                </a:lnTo>
                <a:lnTo>
                  <a:pt x="54180" y="34910"/>
                </a:lnTo>
                <a:lnTo>
                  <a:pt x="54180" y="34920"/>
                </a:lnTo>
                <a:lnTo>
                  <a:pt x="54190" y="34930"/>
                </a:lnTo>
                <a:lnTo>
                  <a:pt x="54190" y="34940"/>
                </a:lnTo>
                <a:lnTo>
                  <a:pt x="54190" y="34950"/>
                </a:lnTo>
                <a:lnTo>
                  <a:pt x="54200" y="34960"/>
                </a:lnTo>
                <a:lnTo>
                  <a:pt x="54200" y="34970"/>
                </a:lnTo>
                <a:lnTo>
                  <a:pt x="54200" y="34980"/>
                </a:lnTo>
                <a:lnTo>
                  <a:pt x="54210" y="34980"/>
                </a:lnTo>
                <a:lnTo>
                  <a:pt x="54210" y="34990"/>
                </a:lnTo>
                <a:lnTo>
                  <a:pt x="54220" y="34990"/>
                </a:lnTo>
                <a:lnTo>
                  <a:pt x="54220" y="35000"/>
                </a:lnTo>
                <a:lnTo>
                  <a:pt x="54230" y="35000"/>
                </a:lnTo>
                <a:lnTo>
                  <a:pt x="54230" y="35010"/>
                </a:lnTo>
                <a:lnTo>
                  <a:pt x="54240" y="35010"/>
                </a:lnTo>
                <a:lnTo>
                  <a:pt x="54240" y="35020"/>
                </a:lnTo>
                <a:lnTo>
                  <a:pt x="54250" y="35020"/>
                </a:lnTo>
                <a:lnTo>
                  <a:pt x="54250" y="35030"/>
                </a:lnTo>
                <a:lnTo>
                  <a:pt x="54260" y="35040"/>
                </a:lnTo>
                <a:lnTo>
                  <a:pt x="54260" y="35050"/>
                </a:lnTo>
                <a:lnTo>
                  <a:pt x="54270" y="35050"/>
                </a:lnTo>
                <a:lnTo>
                  <a:pt x="54280" y="35060"/>
                </a:lnTo>
                <a:lnTo>
                  <a:pt x="54280" y="35070"/>
                </a:lnTo>
                <a:lnTo>
                  <a:pt x="54290" y="35070"/>
                </a:lnTo>
                <a:lnTo>
                  <a:pt x="54290" y="35080"/>
                </a:lnTo>
                <a:lnTo>
                  <a:pt x="54300" y="35080"/>
                </a:lnTo>
                <a:lnTo>
                  <a:pt x="54300" y="35090"/>
                </a:lnTo>
                <a:lnTo>
                  <a:pt x="54310" y="35090"/>
                </a:lnTo>
                <a:lnTo>
                  <a:pt x="54310" y="35100"/>
                </a:lnTo>
                <a:lnTo>
                  <a:pt x="54320" y="35100"/>
                </a:lnTo>
                <a:lnTo>
                  <a:pt x="54330" y="35110"/>
                </a:lnTo>
                <a:lnTo>
                  <a:pt x="54340" y="35110"/>
                </a:lnTo>
                <a:lnTo>
                  <a:pt x="54350" y="35120"/>
                </a:lnTo>
                <a:lnTo>
                  <a:pt x="54360" y="35120"/>
                </a:lnTo>
                <a:lnTo>
                  <a:pt x="54360" y="35130"/>
                </a:lnTo>
                <a:lnTo>
                  <a:pt x="54370" y="35130"/>
                </a:lnTo>
                <a:lnTo>
                  <a:pt x="54380" y="35140"/>
                </a:lnTo>
                <a:lnTo>
                  <a:pt x="54390" y="35140"/>
                </a:lnTo>
                <a:lnTo>
                  <a:pt x="54390" y="35150"/>
                </a:lnTo>
                <a:lnTo>
                  <a:pt x="54400" y="35150"/>
                </a:lnTo>
                <a:lnTo>
                  <a:pt x="54410" y="35160"/>
                </a:lnTo>
                <a:lnTo>
                  <a:pt x="54430" y="35160"/>
                </a:lnTo>
                <a:lnTo>
                  <a:pt x="54450" y="35170"/>
                </a:lnTo>
                <a:lnTo>
                  <a:pt x="54490" y="35200"/>
                </a:lnTo>
                <a:lnTo>
                  <a:pt x="54490" y="35230"/>
                </a:lnTo>
                <a:lnTo>
                  <a:pt x="54450" y="35280"/>
                </a:lnTo>
                <a:lnTo>
                  <a:pt x="54440" y="35290"/>
                </a:lnTo>
                <a:lnTo>
                  <a:pt x="54430" y="35310"/>
                </a:lnTo>
                <a:lnTo>
                  <a:pt x="54430" y="35320"/>
                </a:lnTo>
                <a:lnTo>
                  <a:pt x="54440" y="35330"/>
                </a:lnTo>
                <a:lnTo>
                  <a:pt x="54410" y="35430"/>
                </a:lnTo>
                <a:lnTo>
                  <a:pt x="54410" y="35470"/>
                </a:lnTo>
                <a:lnTo>
                  <a:pt x="54420" y="35510"/>
                </a:lnTo>
                <a:lnTo>
                  <a:pt x="54420" y="35530"/>
                </a:lnTo>
                <a:lnTo>
                  <a:pt x="54420" y="35550"/>
                </a:lnTo>
                <a:lnTo>
                  <a:pt x="54450" y="35670"/>
                </a:lnTo>
                <a:lnTo>
                  <a:pt x="54450" y="35680"/>
                </a:lnTo>
                <a:lnTo>
                  <a:pt x="54440" y="35680"/>
                </a:lnTo>
                <a:lnTo>
                  <a:pt x="54430" y="35680"/>
                </a:lnTo>
                <a:lnTo>
                  <a:pt x="54420" y="35690"/>
                </a:lnTo>
                <a:lnTo>
                  <a:pt x="54420" y="35700"/>
                </a:lnTo>
                <a:lnTo>
                  <a:pt x="54410" y="35700"/>
                </a:lnTo>
                <a:lnTo>
                  <a:pt x="54410" y="35720"/>
                </a:lnTo>
                <a:lnTo>
                  <a:pt x="54400" y="35750"/>
                </a:lnTo>
                <a:lnTo>
                  <a:pt x="54420" y="35760"/>
                </a:lnTo>
                <a:lnTo>
                  <a:pt x="54430" y="35770"/>
                </a:lnTo>
                <a:lnTo>
                  <a:pt x="54430" y="35780"/>
                </a:lnTo>
                <a:lnTo>
                  <a:pt x="54440" y="35810"/>
                </a:lnTo>
                <a:lnTo>
                  <a:pt x="54450" y="35820"/>
                </a:lnTo>
                <a:lnTo>
                  <a:pt x="54450" y="35830"/>
                </a:lnTo>
                <a:lnTo>
                  <a:pt x="54450" y="35850"/>
                </a:lnTo>
                <a:lnTo>
                  <a:pt x="54450" y="35860"/>
                </a:lnTo>
                <a:lnTo>
                  <a:pt x="54450" y="35870"/>
                </a:lnTo>
                <a:lnTo>
                  <a:pt x="54460" y="35880"/>
                </a:lnTo>
                <a:lnTo>
                  <a:pt x="54460" y="35890"/>
                </a:lnTo>
                <a:lnTo>
                  <a:pt x="54470" y="35900"/>
                </a:lnTo>
                <a:lnTo>
                  <a:pt x="54470" y="35910"/>
                </a:lnTo>
                <a:lnTo>
                  <a:pt x="54480" y="35910"/>
                </a:lnTo>
                <a:lnTo>
                  <a:pt x="54490" y="35950"/>
                </a:lnTo>
                <a:lnTo>
                  <a:pt x="54500" y="35970"/>
                </a:lnTo>
                <a:lnTo>
                  <a:pt x="54500" y="35980"/>
                </a:lnTo>
                <a:lnTo>
                  <a:pt x="54500" y="35990"/>
                </a:lnTo>
                <a:lnTo>
                  <a:pt x="54490" y="36010"/>
                </a:lnTo>
                <a:lnTo>
                  <a:pt x="54490" y="36030"/>
                </a:lnTo>
                <a:lnTo>
                  <a:pt x="54480" y="36040"/>
                </a:lnTo>
                <a:lnTo>
                  <a:pt x="54480" y="36060"/>
                </a:lnTo>
                <a:lnTo>
                  <a:pt x="54470" y="36090"/>
                </a:lnTo>
                <a:lnTo>
                  <a:pt x="54450" y="36140"/>
                </a:lnTo>
                <a:lnTo>
                  <a:pt x="54450" y="36150"/>
                </a:lnTo>
                <a:lnTo>
                  <a:pt x="54440" y="36180"/>
                </a:lnTo>
                <a:lnTo>
                  <a:pt x="54430" y="36190"/>
                </a:lnTo>
                <a:lnTo>
                  <a:pt x="54420" y="36210"/>
                </a:lnTo>
                <a:lnTo>
                  <a:pt x="54430" y="36220"/>
                </a:lnTo>
                <a:lnTo>
                  <a:pt x="54440" y="36230"/>
                </a:lnTo>
                <a:lnTo>
                  <a:pt x="54450" y="36230"/>
                </a:lnTo>
                <a:lnTo>
                  <a:pt x="54470" y="36240"/>
                </a:lnTo>
                <a:lnTo>
                  <a:pt x="54490" y="36260"/>
                </a:lnTo>
                <a:lnTo>
                  <a:pt x="54500" y="36270"/>
                </a:lnTo>
                <a:lnTo>
                  <a:pt x="54520" y="36300"/>
                </a:lnTo>
                <a:lnTo>
                  <a:pt x="54550" y="36340"/>
                </a:lnTo>
                <a:lnTo>
                  <a:pt x="54600" y="36410"/>
                </a:lnTo>
                <a:lnTo>
                  <a:pt x="54610" y="36440"/>
                </a:lnTo>
                <a:lnTo>
                  <a:pt x="54610" y="36460"/>
                </a:lnTo>
                <a:lnTo>
                  <a:pt x="54590" y="36500"/>
                </a:lnTo>
                <a:lnTo>
                  <a:pt x="54550" y="36580"/>
                </a:lnTo>
                <a:lnTo>
                  <a:pt x="54540" y="36610"/>
                </a:lnTo>
                <a:lnTo>
                  <a:pt x="54660" y="36630"/>
                </a:lnTo>
                <a:lnTo>
                  <a:pt x="54650" y="36640"/>
                </a:lnTo>
                <a:lnTo>
                  <a:pt x="54650" y="36660"/>
                </a:lnTo>
                <a:lnTo>
                  <a:pt x="54640" y="36680"/>
                </a:lnTo>
                <a:lnTo>
                  <a:pt x="54630" y="36690"/>
                </a:lnTo>
                <a:lnTo>
                  <a:pt x="54630" y="36700"/>
                </a:lnTo>
                <a:lnTo>
                  <a:pt x="54610" y="36710"/>
                </a:lnTo>
                <a:lnTo>
                  <a:pt x="54600" y="36720"/>
                </a:lnTo>
                <a:lnTo>
                  <a:pt x="54600" y="36730"/>
                </a:lnTo>
                <a:lnTo>
                  <a:pt x="54590" y="36720"/>
                </a:lnTo>
                <a:lnTo>
                  <a:pt x="54580" y="36720"/>
                </a:lnTo>
                <a:lnTo>
                  <a:pt x="54570" y="36720"/>
                </a:lnTo>
                <a:lnTo>
                  <a:pt x="54570" y="36730"/>
                </a:lnTo>
                <a:lnTo>
                  <a:pt x="54560" y="36730"/>
                </a:lnTo>
                <a:lnTo>
                  <a:pt x="54560" y="36740"/>
                </a:lnTo>
                <a:lnTo>
                  <a:pt x="54660" y="36790"/>
                </a:lnTo>
                <a:lnTo>
                  <a:pt x="54690" y="36810"/>
                </a:lnTo>
                <a:lnTo>
                  <a:pt x="54700" y="36820"/>
                </a:lnTo>
                <a:lnTo>
                  <a:pt x="54710" y="36830"/>
                </a:lnTo>
                <a:lnTo>
                  <a:pt x="54730" y="36840"/>
                </a:lnTo>
                <a:lnTo>
                  <a:pt x="54750" y="36850"/>
                </a:lnTo>
                <a:lnTo>
                  <a:pt x="54770" y="36860"/>
                </a:lnTo>
                <a:lnTo>
                  <a:pt x="54790" y="36870"/>
                </a:lnTo>
                <a:lnTo>
                  <a:pt x="54800" y="36880"/>
                </a:lnTo>
                <a:lnTo>
                  <a:pt x="54810" y="36880"/>
                </a:lnTo>
                <a:lnTo>
                  <a:pt x="54830" y="36890"/>
                </a:lnTo>
                <a:lnTo>
                  <a:pt x="54850" y="36900"/>
                </a:lnTo>
                <a:lnTo>
                  <a:pt x="54880" y="36920"/>
                </a:lnTo>
                <a:lnTo>
                  <a:pt x="54890" y="36930"/>
                </a:lnTo>
                <a:lnTo>
                  <a:pt x="54900" y="36930"/>
                </a:lnTo>
                <a:lnTo>
                  <a:pt x="54910" y="36940"/>
                </a:lnTo>
                <a:lnTo>
                  <a:pt x="54920" y="36940"/>
                </a:lnTo>
                <a:lnTo>
                  <a:pt x="54940" y="36950"/>
                </a:lnTo>
                <a:lnTo>
                  <a:pt x="54950" y="36950"/>
                </a:lnTo>
                <a:lnTo>
                  <a:pt x="54970" y="36960"/>
                </a:lnTo>
                <a:lnTo>
                  <a:pt x="54990" y="36970"/>
                </a:lnTo>
                <a:lnTo>
                  <a:pt x="55010" y="36970"/>
                </a:lnTo>
                <a:lnTo>
                  <a:pt x="55020" y="36980"/>
                </a:lnTo>
                <a:lnTo>
                  <a:pt x="55040" y="36980"/>
                </a:lnTo>
                <a:lnTo>
                  <a:pt x="55050" y="36990"/>
                </a:lnTo>
                <a:lnTo>
                  <a:pt x="55060" y="36990"/>
                </a:lnTo>
                <a:lnTo>
                  <a:pt x="55070" y="37000"/>
                </a:lnTo>
                <a:lnTo>
                  <a:pt x="55090" y="37000"/>
                </a:lnTo>
                <a:lnTo>
                  <a:pt x="55100" y="37010"/>
                </a:lnTo>
                <a:lnTo>
                  <a:pt x="55120" y="37010"/>
                </a:lnTo>
                <a:lnTo>
                  <a:pt x="55130" y="37020"/>
                </a:lnTo>
                <a:lnTo>
                  <a:pt x="55130" y="37030"/>
                </a:lnTo>
                <a:lnTo>
                  <a:pt x="55130" y="37070"/>
                </a:lnTo>
                <a:lnTo>
                  <a:pt x="55140" y="37150"/>
                </a:lnTo>
                <a:lnTo>
                  <a:pt x="55140" y="37210"/>
                </a:lnTo>
                <a:lnTo>
                  <a:pt x="55140" y="37220"/>
                </a:lnTo>
                <a:lnTo>
                  <a:pt x="55100" y="37260"/>
                </a:lnTo>
                <a:lnTo>
                  <a:pt x="55070" y="37300"/>
                </a:lnTo>
                <a:lnTo>
                  <a:pt x="55020" y="37370"/>
                </a:lnTo>
                <a:lnTo>
                  <a:pt x="54990" y="37410"/>
                </a:lnTo>
                <a:lnTo>
                  <a:pt x="54970" y="37460"/>
                </a:lnTo>
                <a:lnTo>
                  <a:pt x="54900" y="37610"/>
                </a:lnTo>
                <a:lnTo>
                  <a:pt x="54880" y="37650"/>
                </a:lnTo>
                <a:lnTo>
                  <a:pt x="54870" y="37690"/>
                </a:lnTo>
                <a:lnTo>
                  <a:pt x="54850" y="37730"/>
                </a:lnTo>
                <a:lnTo>
                  <a:pt x="54840" y="37750"/>
                </a:lnTo>
                <a:lnTo>
                  <a:pt x="54780" y="37890"/>
                </a:lnTo>
                <a:lnTo>
                  <a:pt x="54770" y="37910"/>
                </a:lnTo>
                <a:lnTo>
                  <a:pt x="54750" y="37960"/>
                </a:lnTo>
                <a:lnTo>
                  <a:pt x="54730" y="38010"/>
                </a:lnTo>
                <a:lnTo>
                  <a:pt x="54720" y="38030"/>
                </a:lnTo>
                <a:lnTo>
                  <a:pt x="54700" y="38060"/>
                </a:lnTo>
                <a:lnTo>
                  <a:pt x="54670" y="38140"/>
                </a:lnTo>
                <a:lnTo>
                  <a:pt x="54650" y="38210"/>
                </a:lnTo>
                <a:lnTo>
                  <a:pt x="54630" y="38270"/>
                </a:lnTo>
                <a:lnTo>
                  <a:pt x="54620" y="38300"/>
                </a:lnTo>
                <a:lnTo>
                  <a:pt x="54610" y="38340"/>
                </a:lnTo>
                <a:lnTo>
                  <a:pt x="54600" y="38380"/>
                </a:lnTo>
                <a:lnTo>
                  <a:pt x="54590" y="38410"/>
                </a:lnTo>
                <a:lnTo>
                  <a:pt x="54580" y="38450"/>
                </a:lnTo>
                <a:lnTo>
                  <a:pt x="54570" y="38460"/>
                </a:lnTo>
                <a:lnTo>
                  <a:pt x="54560" y="38490"/>
                </a:lnTo>
                <a:lnTo>
                  <a:pt x="54550" y="38530"/>
                </a:lnTo>
                <a:lnTo>
                  <a:pt x="54520" y="38580"/>
                </a:lnTo>
                <a:lnTo>
                  <a:pt x="54510" y="38600"/>
                </a:lnTo>
                <a:lnTo>
                  <a:pt x="54490" y="38620"/>
                </a:lnTo>
                <a:lnTo>
                  <a:pt x="54450" y="38640"/>
                </a:lnTo>
                <a:lnTo>
                  <a:pt x="54400" y="38680"/>
                </a:lnTo>
                <a:lnTo>
                  <a:pt x="54380" y="38710"/>
                </a:lnTo>
                <a:lnTo>
                  <a:pt x="54370" y="38710"/>
                </a:lnTo>
                <a:lnTo>
                  <a:pt x="54340" y="38750"/>
                </a:lnTo>
                <a:lnTo>
                  <a:pt x="54330" y="38780"/>
                </a:lnTo>
                <a:lnTo>
                  <a:pt x="54270" y="38860"/>
                </a:lnTo>
                <a:lnTo>
                  <a:pt x="54170" y="39060"/>
                </a:lnTo>
                <a:lnTo>
                  <a:pt x="54160" y="39100"/>
                </a:lnTo>
                <a:lnTo>
                  <a:pt x="54110" y="39190"/>
                </a:lnTo>
                <a:lnTo>
                  <a:pt x="54080" y="39260"/>
                </a:lnTo>
                <a:lnTo>
                  <a:pt x="54050" y="39310"/>
                </a:lnTo>
                <a:lnTo>
                  <a:pt x="54010" y="39400"/>
                </a:lnTo>
                <a:lnTo>
                  <a:pt x="54070" y="39430"/>
                </a:lnTo>
                <a:lnTo>
                  <a:pt x="54060" y="39460"/>
                </a:lnTo>
                <a:lnTo>
                  <a:pt x="54050" y="39480"/>
                </a:lnTo>
                <a:lnTo>
                  <a:pt x="54050" y="39490"/>
                </a:lnTo>
                <a:lnTo>
                  <a:pt x="54040" y="39510"/>
                </a:lnTo>
                <a:lnTo>
                  <a:pt x="54040" y="39530"/>
                </a:lnTo>
                <a:lnTo>
                  <a:pt x="54040" y="39540"/>
                </a:lnTo>
                <a:lnTo>
                  <a:pt x="54020" y="39610"/>
                </a:lnTo>
                <a:lnTo>
                  <a:pt x="54000" y="39670"/>
                </a:lnTo>
                <a:lnTo>
                  <a:pt x="53960" y="39800"/>
                </a:lnTo>
                <a:lnTo>
                  <a:pt x="53960" y="39810"/>
                </a:lnTo>
                <a:lnTo>
                  <a:pt x="53900" y="39970"/>
                </a:lnTo>
                <a:lnTo>
                  <a:pt x="53880" y="40060"/>
                </a:lnTo>
                <a:lnTo>
                  <a:pt x="53860" y="40120"/>
                </a:lnTo>
                <a:lnTo>
                  <a:pt x="53860" y="40190"/>
                </a:lnTo>
                <a:lnTo>
                  <a:pt x="53860" y="40250"/>
                </a:lnTo>
                <a:lnTo>
                  <a:pt x="53850" y="40330"/>
                </a:lnTo>
                <a:lnTo>
                  <a:pt x="53790" y="40360"/>
                </a:lnTo>
                <a:lnTo>
                  <a:pt x="53730" y="40390"/>
                </a:lnTo>
                <a:lnTo>
                  <a:pt x="53720" y="40400"/>
                </a:lnTo>
                <a:lnTo>
                  <a:pt x="53710" y="40400"/>
                </a:lnTo>
                <a:lnTo>
                  <a:pt x="53640" y="40400"/>
                </a:lnTo>
                <a:lnTo>
                  <a:pt x="53580" y="40400"/>
                </a:lnTo>
                <a:lnTo>
                  <a:pt x="53580" y="40460"/>
                </a:lnTo>
                <a:lnTo>
                  <a:pt x="53570" y="40600"/>
                </a:lnTo>
                <a:lnTo>
                  <a:pt x="53630" y="40640"/>
                </a:lnTo>
                <a:lnTo>
                  <a:pt x="53640" y="40780"/>
                </a:lnTo>
                <a:lnTo>
                  <a:pt x="53600" y="40850"/>
                </a:lnTo>
                <a:lnTo>
                  <a:pt x="53550" y="40960"/>
                </a:lnTo>
                <a:lnTo>
                  <a:pt x="53530" y="40980"/>
                </a:lnTo>
                <a:lnTo>
                  <a:pt x="53490" y="41100"/>
                </a:lnTo>
                <a:lnTo>
                  <a:pt x="53470" y="41170"/>
                </a:lnTo>
                <a:lnTo>
                  <a:pt x="53470" y="41190"/>
                </a:lnTo>
                <a:lnTo>
                  <a:pt x="53460" y="41220"/>
                </a:lnTo>
                <a:lnTo>
                  <a:pt x="53450" y="41250"/>
                </a:lnTo>
                <a:lnTo>
                  <a:pt x="53440" y="41300"/>
                </a:lnTo>
                <a:lnTo>
                  <a:pt x="53450" y="41320"/>
                </a:lnTo>
                <a:lnTo>
                  <a:pt x="53480" y="41370"/>
                </a:lnTo>
                <a:lnTo>
                  <a:pt x="53520" y="41440"/>
                </a:lnTo>
                <a:lnTo>
                  <a:pt x="53540" y="41470"/>
                </a:lnTo>
                <a:lnTo>
                  <a:pt x="53530" y="41490"/>
                </a:lnTo>
                <a:lnTo>
                  <a:pt x="53510" y="41500"/>
                </a:lnTo>
                <a:lnTo>
                  <a:pt x="53480" y="41500"/>
                </a:lnTo>
                <a:lnTo>
                  <a:pt x="53460" y="41490"/>
                </a:lnTo>
                <a:lnTo>
                  <a:pt x="53410" y="41490"/>
                </a:lnTo>
                <a:lnTo>
                  <a:pt x="53340" y="41510"/>
                </a:lnTo>
                <a:lnTo>
                  <a:pt x="53320" y="41520"/>
                </a:lnTo>
                <a:lnTo>
                  <a:pt x="53310" y="41550"/>
                </a:lnTo>
                <a:lnTo>
                  <a:pt x="53300" y="41570"/>
                </a:lnTo>
                <a:lnTo>
                  <a:pt x="53260" y="41660"/>
                </a:lnTo>
                <a:lnTo>
                  <a:pt x="53240" y="41740"/>
                </a:lnTo>
                <a:lnTo>
                  <a:pt x="53270" y="41770"/>
                </a:lnTo>
                <a:lnTo>
                  <a:pt x="53330" y="41810"/>
                </a:lnTo>
                <a:lnTo>
                  <a:pt x="53460" y="41880"/>
                </a:lnTo>
                <a:lnTo>
                  <a:pt x="53430" y="41910"/>
                </a:lnTo>
                <a:lnTo>
                  <a:pt x="53380" y="41970"/>
                </a:lnTo>
                <a:lnTo>
                  <a:pt x="53380" y="41980"/>
                </a:lnTo>
                <a:lnTo>
                  <a:pt x="53350" y="42000"/>
                </a:lnTo>
                <a:lnTo>
                  <a:pt x="53290" y="42070"/>
                </a:lnTo>
                <a:lnTo>
                  <a:pt x="53250" y="42110"/>
                </a:lnTo>
                <a:lnTo>
                  <a:pt x="53200" y="42170"/>
                </a:lnTo>
                <a:lnTo>
                  <a:pt x="53170" y="42200"/>
                </a:lnTo>
                <a:lnTo>
                  <a:pt x="53180" y="42210"/>
                </a:lnTo>
                <a:lnTo>
                  <a:pt x="53200" y="42230"/>
                </a:lnTo>
                <a:lnTo>
                  <a:pt x="53220" y="42240"/>
                </a:lnTo>
                <a:lnTo>
                  <a:pt x="53260" y="42350"/>
                </a:lnTo>
                <a:lnTo>
                  <a:pt x="53260" y="42360"/>
                </a:lnTo>
                <a:lnTo>
                  <a:pt x="53260" y="42370"/>
                </a:lnTo>
                <a:lnTo>
                  <a:pt x="53270" y="42380"/>
                </a:lnTo>
                <a:lnTo>
                  <a:pt x="53290" y="42370"/>
                </a:lnTo>
                <a:lnTo>
                  <a:pt x="53300" y="42370"/>
                </a:lnTo>
                <a:lnTo>
                  <a:pt x="53310" y="42370"/>
                </a:lnTo>
                <a:lnTo>
                  <a:pt x="53310" y="42360"/>
                </a:lnTo>
                <a:lnTo>
                  <a:pt x="53320" y="42360"/>
                </a:lnTo>
                <a:lnTo>
                  <a:pt x="53330" y="42360"/>
                </a:lnTo>
                <a:lnTo>
                  <a:pt x="53340" y="42370"/>
                </a:lnTo>
                <a:lnTo>
                  <a:pt x="53350" y="42360"/>
                </a:lnTo>
                <a:lnTo>
                  <a:pt x="53350" y="42350"/>
                </a:lnTo>
                <a:lnTo>
                  <a:pt x="53360" y="42350"/>
                </a:lnTo>
                <a:lnTo>
                  <a:pt x="53370" y="42350"/>
                </a:lnTo>
                <a:lnTo>
                  <a:pt x="53380" y="42340"/>
                </a:lnTo>
                <a:lnTo>
                  <a:pt x="53390" y="42340"/>
                </a:lnTo>
                <a:lnTo>
                  <a:pt x="53400" y="42330"/>
                </a:lnTo>
                <a:lnTo>
                  <a:pt x="53410" y="42330"/>
                </a:lnTo>
                <a:lnTo>
                  <a:pt x="53420" y="42330"/>
                </a:lnTo>
                <a:lnTo>
                  <a:pt x="53420" y="42320"/>
                </a:lnTo>
                <a:lnTo>
                  <a:pt x="53450" y="42310"/>
                </a:lnTo>
                <a:lnTo>
                  <a:pt x="53480" y="42320"/>
                </a:lnTo>
                <a:lnTo>
                  <a:pt x="53580" y="42360"/>
                </a:lnTo>
                <a:lnTo>
                  <a:pt x="53620" y="42380"/>
                </a:lnTo>
                <a:lnTo>
                  <a:pt x="53640" y="42390"/>
                </a:lnTo>
                <a:lnTo>
                  <a:pt x="53660" y="42400"/>
                </a:lnTo>
                <a:lnTo>
                  <a:pt x="53690" y="42410"/>
                </a:lnTo>
                <a:lnTo>
                  <a:pt x="53730" y="42450"/>
                </a:lnTo>
                <a:lnTo>
                  <a:pt x="53820" y="42510"/>
                </a:lnTo>
                <a:lnTo>
                  <a:pt x="53840" y="42520"/>
                </a:lnTo>
                <a:lnTo>
                  <a:pt x="53840" y="42530"/>
                </a:lnTo>
                <a:lnTo>
                  <a:pt x="53860" y="42540"/>
                </a:lnTo>
                <a:lnTo>
                  <a:pt x="53900" y="42560"/>
                </a:lnTo>
                <a:lnTo>
                  <a:pt x="53950" y="42570"/>
                </a:lnTo>
                <a:lnTo>
                  <a:pt x="53970" y="42580"/>
                </a:lnTo>
                <a:lnTo>
                  <a:pt x="54010" y="42590"/>
                </a:lnTo>
                <a:lnTo>
                  <a:pt x="54040" y="42610"/>
                </a:lnTo>
                <a:lnTo>
                  <a:pt x="54090" y="42650"/>
                </a:lnTo>
                <a:lnTo>
                  <a:pt x="54140" y="42680"/>
                </a:lnTo>
                <a:lnTo>
                  <a:pt x="54160" y="42690"/>
                </a:lnTo>
                <a:lnTo>
                  <a:pt x="54170" y="42690"/>
                </a:lnTo>
                <a:lnTo>
                  <a:pt x="54180" y="42700"/>
                </a:lnTo>
                <a:lnTo>
                  <a:pt x="54190" y="42750"/>
                </a:lnTo>
                <a:lnTo>
                  <a:pt x="54210" y="42800"/>
                </a:lnTo>
                <a:lnTo>
                  <a:pt x="54220" y="42810"/>
                </a:lnTo>
                <a:lnTo>
                  <a:pt x="54230" y="42820"/>
                </a:lnTo>
                <a:lnTo>
                  <a:pt x="54240" y="42850"/>
                </a:lnTo>
                <a:lnTo>
                  <a:pt x="54250" y="42860"/>
                </a:lnTo>
                <a:lnTo>
                  <a:pt x="54270" y="42880"/>
                </a:lnTo>
                <a:lnTo>
                  <a:pt x="54280" y="42890"/>
                </a:lnTo>
                <a:lnTo>
                  <a:pt x="54280" y="42920"/>
                </a:lnTo>
                <a:lnTo>
                  <a:pt x="54280" y="42950"/>
                </a:lnTo>
                <a:lnTo>
                  <a:pt x="54270" y="42980"/>
                </a:lnTo>
                <a:lnTo>
                  <a:pt x="54260" y="42990"/>
                </a:lnTo>
                <a:lnTo>
                  <a:pt x="54230" y="43000"/>
                </a:lnTo>
                <a:lnTo>
                  <a:pt x="54200" y="43020"/>
                </a:lnTo>
                <a:lnTo>
                  <a:pt x="54180" y="43030"/>
                </a:lnTo>
                <a:lnTo>
                  <a:pt x="54160" y="43050"/>
                </a:lnTo>
                <a:lnTo>
                  <a:pt x="54160" y="43070"/>
                </a:lnTo>
                <a:lnTo>
                  <a:pt x="54350" y="43080"/>
                </a:lnTo>
                <a:lnTo>
                  <a:pt x="54480" y="43080"/>
                </a:lnTo>
                <a:lnTo>
                  <a:pt x="54580" y="43090"/>
                </a:lnTo>
                <a:lnTo>
                  <a:pt x="54590" y="43090"/>
                </a:lnTo>
                <a:lnTo>
                  <a:pt x="54650" y="43100"/>
                </a:lnTo>
                <a:lnTo>
                  <a:pt x="54710" y="43100"/>
                </a:lnTo>
                <a:lnTo>
                  <a:pt x="54740" y="43110"/>
                </a:lnTo>
                <a:lnTo>
                  <a:pt x="54820" y="43130"/>
                </a:lnTo>
                <a:lnTo>
                  <a:pt x="54940" y="43170"/>
                </a:lnTo>
                <a:lnTo>
                  <a:pt x="54970" y="43180"/>
                </a:lnTo>
                <a:lnTo>
                  <a:pt x="55230" y="43260"/>
                </a:lnTo>
                <a:lnTo>
                  <a:pt x="55230" y="43270"/>
                </a:lnTo>
                <a:lnTo>
                  <a:pt x="55230" y="43280"/>
                </a:lnTo>
                <a:lnTo>
                  <a:pt x="55230" y="43290"/>
                </a:lnTo>
                <a:lnTo>
                  <a:pt x="55220" y="43310"/>
                </a:lnTo>
                <a:lnTo>
                  <a:pt x="55210" y="43300"/>
                </a:lnTo>
                <a:lnTo>
                  <a:pt x="55180" y="43290"/>
                </a:lnTo>
                <a:lnTo>
                  <a:pt x="55160" y="43280"/>
                </a:lnTo>
                <a:lnTo>
                  <a:pt x="55130" y="43270"/>
                </a:lnTo>
                <a:lnTo>
                  <a:pt x="55120" y="43270"/>
                </a:lnTo>
                <a:lnTo>
                  <a:pt x="55090" y="43270"/>
                </a:lnTo>
                <a:lnTo>
                  <a:pt x="55070" y="43260"/>
                </a:lnTo>
                <a:lnTo>
                  <a:pt x="55050" y="43260"/>
                </a:lnTo>
                <a:lnTo>
                  <a:pt x="55010" y="43260"/>
                </a:lnTo>
                <a:lnTo>
                  <a:pt x="54990" y="43260"/>
                </a:lnTo>
                <a:lnTo>
                  <a:pt x="54880" y="43390"/>
                </a:lnTo>
                <a:lnTo>
                  <a:pt x="54780" y="43490"/>
                </a:lnTo>
                <a:lnTo>
                  <a:pt x="54690" y="43580"/>
                </a:lnTo>
                <a:lnTo>
                  <a:pt x="54580" y="43700"/>
                </a:lnTo>
                <a:lnTo>
                  <a:pt x="54490" y="43640"/>
                </a:lnTo>
                <a:lnTo>
                  <a:pt x="54450" y="43660"/>
                </a:lnTo>
                <a:lnTo>
                  <a:pt x="54440" y="43670"/>
                </a:lnTo>
                <a:lnTo>
                  <a:pt x="54430" y="43730"/>
                </a:lnTo>
                <a:lnTo>
                  <a:pt x="54430" y="43740"/>
                </a:lnTo>
                <a:lnTo>
                  <a:pt x="54420" y="43750"/>
                </a:lnTo>
                <a:lnTo>
                  <a:pt x="54410" y="43760"/>
                </a:lnTo>
                <a:lnTo>
                  <a:pt x="54400" y="43760"/>
                </a:lnTo>
                <a:lnTo>
                  <a:pt x="54390" y="43770"/>
                </a:lnTo>
                <a:lnTo>
                  <a:pt x="54380" y="43790"/>
                </a:lnTo>
                <a:lnTo>
                  <a:pt x="54370" y="43800"/>
                </a:lnTo>
                <a:lnTo>
                  <a:pt x="54360" y="43800"/>
                </a:lnTo>
                <a:lnTo>
                  <a:pt x="54350" y="43810"/>
                </a:lnTo>
                <a:lnTo>
                  <a:pt x="54330" y="43830"/>
                </a:lnTo>
                <a:lnTo>
                  <a:pt x="54320" y="43830"/>
                </a:lnTo>
                <a:lnTo>
                  <a:pt x="54310" y="43830"/>
                </a:lnTo>
                <a:lnTo>
                  <a:pt x="54300" y="43840"/>
                </a:lnTo>
                <a:lnTo>
                  <a:pt x="54290" y="43840"/>
                </a:lnTo>
                <a:lnTo>
                  <a:pt x="54280" y="43840"/>
                </a:lnTo>
                <a:lnTo>
                  <a:pt x="54280" y="43850"/>
                </a:lnTo>
                <a:lnTo>
                  <a:pt x="54270" y="43850"/>
                </a:lnTo>
                <a:lnTo>
                  <a:pt x="54270" y="43860"/>
                </a:lnTo>
                <a:lnTo>
                  <a:pt x="54260" y="43870"/>
                </a:lnTo>
                <a:lnTo>
                  <a:pt x="54240" y="43890"/>
                </a:lnTo>
                <a:lnTo>
                  <a:pt x="54230" y="43890"/>
                </a:lnTo>
                <a:lnTo>
                  <a:pt x="54220" y="43890"/>
                </a:lnTo>
                <a:lnTo>
                  <a:pt x="54210" y="43890"/>
                </a:lnTo>
                <a:lnTo>
                  <a:pt x="54210" y="43900"/>
                </a:lnTo>
                <a:lnTo>
                  <a:pt x="54200" y="43910"/>
                </a:lnTo>
                <a:lnTo>
                  <a:pt x="54160" y="43950"/>
                </a:lnTo>
                <a:lnTo>
                  <a:pt x="54150" y="43950"/>
                </a:lnTo>
                <a:lnTo>
                  <a:pt x="54150" y="43960"/>
                </a:lnTo>
                <a:lnTo>
                  <a:pt x="54140" y="43970"/>
                </a:lnTo>
                <a:lnTo>
                  <a:pt x="54120" y="43990"/>
                </a:lnTo>
                <a:lnTo>
                  <a:pt x="54120" y="44000"/>
                </a:lnTo>
                <a:lnTo>
                  <a:pt x="54110" y="44000"/>
                </a:lnTo>
                <a:lnTo>
                  <a:pt x="54110" y="44010"/>
                </a:lnTo>
                <a:lnTo>
                  <a:pt x="54110" y="44020"/>
                </a:lnTo>
                <a:lnTo>
                  <a:pt x="54110" y="44030"/>
                </a:lnTo>
                <a:lnTo>
                  <a:pt x="54100" y="44050"/>
                </a:lnTo>
                <a:lnTo>
                  <a:pt x="54090" y="44050"/>
                </a:lnTo>
                <a:lnTo>
                  <a:pt x="54090" y="44060"/>
                </a:lnTo>
                <a:lnTo>
                  <a:pt x="54070" y="44070"/>
                </a:lnTo>
                <a:lnTo>
                  <a:pt x="54070" y="44080"/>
                </a:lnTo>
                <a:lnTo>
                  <a:pt x="54060" y="44080"/>
                </a:lnTo>
                <a:lnTo>
                  <a:pt x="54030" y="44090"/>
                </a:lnTo>
                <a:lnTo>
                  <a:pt x="54020" y="44100"/>
                </a:lnTo>
                <a:lnTo>
                  <a:pt x="54010" y="44120"/>
                </a:lnTo>
                <a:lnTo>
                  <a:pt x="53990" y="44130"/>
                </a:lnTo>
                <a:lnTo>
                  <a:pt x="53980" y="44130"/>
                </a:lnTo>
                <a:lnTo>
                  <a:pt x="53970" y="44130"/>
                </a:lnTo>
                <a:lnTo>
                  <a:pt x="53970" y="44140"/>
                </a:lnTo>
                <a:lnTo>
                  <a:pt x="53960" y="44140"/>
                </a:lnTo>
                <a:lnTo>
                  <a:pt x="53950" y="44150"/>
                </a:lnTo>
                <a:lnTo>
                  <a:pt x="53950" y="44160"/>
                </a:lnTo>
                <a:lnTo>
                  <a:pt x="53940" y="44160"/>
                </a:lnTo>
                <a:lnTo>
                  <a:pt x="53940" y="44170"/>
                </a:lnTo>
                <a:lnTo>
                  <a:pt x="53930" y="44170"/>
                </a:lnTo>
                <a:lnTo>
                  <a:pt x="53920" y="44170"/>
                </a:lnTo>
                <a:lnTo>
                  <a:pt x="53910" y="44180"/>
                </a:lnTo>
                <a:lnTo>
                  <a:pt x="53900" y="44180"/>
                </a:lnTo>
                <a:lnTo>
                  <a:pt x="53900" y="44190"/>
                </a:lnTo>
                <a:lnTo>
                  <a:pt x="53890" y="44190"/>
                </a:lnTo>
                <a:lnTo>
                  <a:pt x="53880" y="44200"/>
                </a:lnTo>
                <a:lnTo>
                  <a:pt x="53870" y="44200"/>
                </a:lnTo>
                <a:lnTo>
                  <a:pt x="53860" y="44190"/>
                </a:lnTo>
                <a:lnTo>
                  <a:pt x="53850" y="44180"/>
                </a:lnTo>
                <a:lnTo>
                  <a:pt x="53840" y="44170"/>
                </a:lnTo>
                <a:lnTo>
                  <a:pt x="53830" y="44160"/>
                </a:lnTo>
                <a:lnTo>
                  <a:pt x="53820" y="44160"/>
                </a:lnTo>
                <a:lnTo>
                  <a:pt x="53810" y="44150"/>
                </a:lnTo>
                <a:lnTo>
                  <a:pt x="53800" y="44120"/>
                </a:lnTo>
                <a:lnTo>
                  <a:pt x="53790" y="44100"/>
                </a:lnTo>
                <a:lnTo>
                  <a:pt x="53770" y="44070"/>
                </a:lnTo>
                <a:lnTo>
                  <a:pt x="53770" y="44060"/>
                </a:lnTo>
                <a:lnTo>
                  <a:pt x="53740" y="44030"/>
                </a:lnTo>
                <a:lnTo>
                  <a:pt x="53720" y="44000"/>
                </a:lnTo>
                <a:lnTo>
                  <a:pt x="53720" y="43990"/>
                </a:lnTo>
                <a:lnTo>
                  <a:pt x="53710" y="43980"/>
                </a:lnTo>
                <a:lnTo>
                  <a:pt x="53710" y="43970"/>
                </a:lnTo>
                <a:lnTo>
                  <a:pt x="53710" y="43960"/>
                </a:lnTo>
                <a:lnTo>
                  <a:pt x="53700" y="43950"/>
                </a:lnTo>
                <a:lnTo>
                  <a:pt x="53680" y="43980"/>
                </a:lnTo>
                <a:lnTo>
                  <a:pt x="53650" y="44000"/>
                </a:lnTo>
                <a:lnTo>
                  <a:pt x="53630" y="44010"/>
                </a:lnTo>
                <a:lnTo>
                  <a:pt x="53620" y="44050"/>
                </a:lnTo>
                <a:lnTo>
                  <a:pt x="53630" y="44090"/>
                </a:lnTo>
                <a:lnTo>
                  <a:pt x="53630" y="44120"/>
                </a:lnTo>
                <a:lnTo>
                  <a:pt x="53630" y="44140"/>
                </a:lnTo>
                <a:lnTo>
                  <a:pt x="53620" y="44180"/>
                </a:lnTo>
                <a:lnTo>
                  <a:pt x="53620" y="44210"/>
                </a:lnTo>
                <a:lnTo>
                  <a:pt x="53620" y="44240"/>
                </a:lnTo>
                <a:lnTo>
                  <a:pt x="53650" y="44270"/>
                </a:lnTo>
                <a:lnTo>
                  <a:pt x="53650" y="44290"/>
                </a:lnTo>
                <a:lnTo>
                  <a:pt x="53650" y="44320"/>
                </a:lnTo>
                <a:lnTo>
                  <a:pt x="53650" y="44340"/>
                </a:lnTo>
                <a:lnTo>
                  <a:pt x="53660" y="44350"/>
                </a:lnTo>
                <a:lnTo>
                  <a:pt x="53670" y="44360"/>
                </a:lnTo>
                <a:lnTo>
                  <a:pt x="53660" y="44360"/>
                </a:lnTo>
                <a:lnTo>
                  <a:pt x="53660" y="44380"/>
                </a:lnTo>
                <a:lnTo>
                  <a:pt x="53660" y="44400"/>
                </a:lnTo>
                <a:lnTo>
                  <a:pt x="53640" y="44410"/>
                </a:lnTo>
                <a:lnTo>
                  <a:pt x="53630" y="44420"/>
                </a:lnTo>
                <a:lnTo>
                  <a:pt x="53620" y="44440"/>
                </a:lnTo>
                <a:lnTo>
                  <a:pt x="53610" y="44450"/>
                </a:lnTo>
                <a:lnTo>
                  <a:pt x="53600" y="44450"/>
                </a:lnTo>
                <a:lnTo>
                  <a:pt x="53590" y="44450"/>
                </a:lnTo>
                <a:lnTo>
                  <a:pt x="53580" y="44460"/>
                </a:lnTo>
                <a:lnTo>
                  <a:pt x="53560" y="44480"/>
                </a:lnTo>
                <a:lnTo>
                  <a:pt x="53540" y="44480"/>
                </a:lnTo>
                <a:lnTo>
                  <a:pt x="53530" y="44480"/>
                </a:lnTo>
                <a:lnTo>
                  <a:pt x="53510" y="44480"/>
                </a:lnTo>
                <a:lnTo>
                  <a:pt x="53490" y="44490"/>
                </a:lnTo>
                <a:lnTo>
                  <a:pt x="53470" y="44500"/>
                </a:lnTo>
                <a:lnTo>
                  <a:pt x="53470" y="44510"/>
                </a:lnTo>
                <a:lnTo>
                  <a:pt x="53450" y="44520"/>
                </a:lnTo>
                <a:lnTo>
                  <a:pt x="53430" y="44530"/>
                </a:lnTo>
                <a:lnTo>
                  <a:pt x="53410" y="44590"/>
                </a:lnTo>
                <a:lnTo>
                  <a:pt x="53400" y="44600"/>
                </a:lnTo>
                <a:lnTo>
                  <a:pt x="53400" y="44620"/>
                </a:lnTo>
                <a:lnTo>
                  <a:pt x="53400" y="44630"/>
                </a:lnTo>
                <a:lnTo>
                  <a:pt x="53390" y="44640"/>
                </a:lnTo>
                <a:lnTo>
                  <a:pt x="53380" y="44650"/>
                </a:lnTo>
                <a:lnTo>
                  <a:pt x="53370" y="44670"/>
                </a:lnTo>
                <a:lnTo>
                  <a:pt x="53370" y="44690"/>
                </a:lnTo>
                <a:lnTo>
                  <a:pt x="53360" y="44720"/>
                </a:lnTo>
                <a:lnTo>
                  <a:pt x="53360" y="44730"/>
                </a:lnTo>
                <a:lnTo>
                  <a:pt x="53350" y="44760"/>
                </a:lnTo>
                <a:lnTo>
                  <a:pt x="53340" y="44780"/>
                </a:lnTo>
                <a:lnTo>
                  <a:pt x="53340" y="44790"/>
                </a:lnTo>
                <a:lnTo>
                  <a:pt x="53330" y="44800"/>
                </a:lnTo>
                <a:lnTo>
                  <a:pt x="53320" y="44810"/>
                </a:lnTo>
                <a:lnTo>
                  <a:pt x="53320" y="44820"/>
                </a:lnTo>
                <a:lnTo>
                  <a:pt x="53320" y="44830"/>
                </a:lnTo>
                <a:lnTo>
                  <a:pt x="53310" y="44840"/>
                </a:lnTo>
                <a:lnTo>
                  <a:pt x="53300" y="44850"/>
                </a:lnTo>
                <a:lnTo>
                  <a:pt x="53300" y="44860"/>
                </a:lnTo>
                <a:lnTo>
                  <a:pt x="53290" y="44870"/>
                </a:lnTo>
                <a:lnTo>
                  <a:pt x="53280" y="44880"/>
                </a:lnTo>
                <a:lnTo>
                  <a:pt x="53270" y="44890"/>
                </a:lnTo>
                <a:lnTo>
                  <a:pt x="53270" y="44900"/>
                </a:lnTo>
                <a:lnTo>
                  <a:pt x="53260" y="44900"/>
                </a:lnTo>
                <a:lnTo>
                  <a:pt x="53240" y="44910"/>
                </a:lnTo>
                <a:lnTo>
                  <a:pt x="53230" y="44930"/>
                </a:lnTo>
                <a:lnTo>
                  <a:pt x="53220" y="44940"/>
                </a:lnTo>
                <a:lnTo>
                  <a:pt x="53210" y="44940"/>
                </a:lnTo>
                <a:lnTo>
                  <a:pt x="53210" y="44950"/>
                </a:lnTo>
                <a:lnTo>
                  <a:pt x="53200" y="44960"/>
                </a:lnTo>
                <a:lnTo>
                  <a:pt x="53180" y="44980"/>
                </a:lnTo>
                <a:lnTo>
                  <a:pt x="53160" y="44990"/>
                </a:lnTo>
                <a:lnTo>
                  <a:pt x="53150" y="45010"/>
                </a:lnTo>
                <a:lnTo>
                  <a:pt x="53150" y="45030"/>
                </a:lnTo>
                <a:lnTo>
                  <a:pt x="53150" y="45040"/>
                </a:lnTo>
                <a:lnTo>
                  <a:pt x="53140" y="45060"/>
                </a:lnTo>
                <a:lnTo>
                  <a:pt x="53130" y="45070"/>
                </a:lnTo>
                <a:lnTo>
                  <a:pt x="53120" y="45090"/>
                </a:lnTo>
                <a:lnTo>
                  <a:pt x="53100" y="45100"/>
                </a:lnTo>
                <a:lnTo>
                  <a:pt x="53090" y="45120"/>
                </a:lnTo>
                <a:lnTo>
                  <a:pt x="53080" y="45130"/>
                </a:lnTo>
                <a:lnTo>
                  <a:pt x="53060" y="45130"/>
                </a:lnTo>
                <a:lnTo>
                  <a:pt x="53050" y="45130"/>
                </a:lnTo>
                <a:lnTo>
                  <a:pt x="53040" y="45140"/>
                </a:lnTo>
                <a:lnTo>
                  <a:pt x="53040" y="45150"/>
                </a:lnTo>
                <a:lnTo>
                  <a:pt x="53020" y="45160"/>
                </a:lnTo>
                <a:lnTo>
                  <a:pt x="53020" y="45170"/>
                </a:lnTo>
                <a:lnTo>
                  <a:pt x="53010" y="45180"/>
                </a:lnTo>
                <a:lnTo>
                  <a:pt x="53000" y="45190"/>
                </a:lnTo>
                <a:lnTo>
                  <a:pt x="52990" y="45190"/>
                </a:lnTo>
                <a:lnTo>
                  <a:pt x="52970" y="45190"/>
                </a:lnTo>
                <a:lnTo>
                  <a:pt x="52960" y="45190"/>
                </a:lnTo>
                <a:lnTo>
                  <a:pt x="52950" y="45190"/>
                </a:lnTo>
                <a:lnTo>
                  <a:pt x="52920" y="45190"/>
                </a:lnTo>
                <a:lnTo>
                  <a:pt x="52900" y="45200"/>
                </a:lnTo>
                <a:lnTo>
                  <a:pt x="52890" y="45220"/>
                </a:lnTo>
                <a:lnTo>
                  <a:pt x="52880" y="45230"/>
                </a:lnTo>
                <a:lnTo>
                  <a:pt x="52870" y="45240"/>
                </a:lnTo>
                <a:lnTo>
                  <a:pt x="52860" y="45230"/>
                </a:lnTo>
                <a:lnTo>
                  <a:pt x="52850" y="45230"/>
                </a:lnTo>
                <a:lnTo>
                  <a:pt x="52830" y="45240"/>
                </a:lnTo>
                <a:lnTo>
                  <a:pt x="52820" y="45240"/>
                </a:lnTo>
                <a:lnTo>
                  <a:pt x="52800" y="45250"/>
                </a:lnTo>
                <a:lnTo>
                  <a:pt x="52780" y="45260"/>
                </a:lnTo>
                <a:lnTo>
                  <a:pt x="52770" y="45260"/>
                </a:lnTo>
                <a:lnTo>
                  <a:pt x="52750" y="45270"/>
                </a:lnTo>
                <a:lnTo>
                  <a:pt x="52730" y="45270"/>
                </a:lnTo>
                <a:lnTo>
                  <a:pt x="52710" y="45260"/>
                </a:lnTo>
                <a:lnTo>
                  <a:pt x="52700" y="45250"/>
                </a:lnTo>
                <a:lnTo>
                  <a:pt x="52690" y="45240"/>
                </a:lnTo>
                <a:lnTo>
                  <a:pt x="52670" y="45230"/>
                </a:lnTo>
                <a:lnTo>
                  <a:pt x="52660" y="45220"/>
                </a:lnTo>
                <a:lnTo>
                  <a:pt x="52650" y="45220"/>
                </a:lnTo>
                <a:lnTo>
                  <a:pt x="52630" y="45230"/>
                </a:lnTo>
                <a:lnTo>
                  <a:pt x="52630" y="45240"/>
                </a:lnTo>
                <a:lnTo>
                  <a:pt x="52610" y="45250"/>
                </a:lnTo>
                <a:lnTo>
                  <a:pt x="52600" y="45250"/>
                </a:lnTo>
                <a:lnTo>
                  <a:pt x="52590" y="45250"/>
                </a:lnTo>
                <a:lnTo>
                  <a:pt x="52580" y="45240"/>
                </a:lnTo>
                <a:lnTo>
                  <a:pt x="52570" y="45230"/>
                </a:lnTo>
                <a:lnTo>
                  <a:pt x="52550" y="45230"/>
                </a:lnTo>
                <a:lnTo>
                  <a:pt x="52540" y="45240"/>
                </a:lnTo>
                <a:lnTo>
                  <a:pt x="52520" y="45250"/>
                </a:lnTo>
                <a:lnTo>
                  <a:pt x="52490" y="45250"/>
                </a:lnTo>
                <a:lnTo>
                  <a:pt x="52470" y="45250"/>
                </a:lnTo>
                <a:lnTo>
                  <a:pt x="52450" y="45250"/>
                </a:lnTo>
                <a:lnTo>
                  <a:pt x="52440" y="45240"/>
                </a:lnTo>
                <a:lnTo>
                  <a:pt x="52430" y="45240"/>
                </a:lnTo>
                <a:lnTo>
                  <a:pt x="52410" y="45250"/>
                </a:lnTo>
                <a:lnTo>
                  <a:pt x="52400" y="45250"/>
                </a:lnTo>
                <a:lnTo>
                  <a:pt x="52380" y="45260"/>
                </a:lnTo>
                <a:lnTo>
                  <a:pt x="52370" y="45280"/>
                </a:lnTo>
                <a:lnTo>
                  <a:pt x="52350" y="45300"/>
                </a:lnTo>
                <a:lnTo>
                  <a:pt x="52350" y="45310"/>
                </a:lnTo>
                <a:lnTo>
                  <a:pt x="52330" y="45310"/>
                </a:lnTo>
                <a:lnTo>
                  <a:pt x="52310" y="45320"/>
                </a:lnTo>
                <a:lnTo>
                  <a:pt x="52300" y="45320"/>
                </a:lnTo>
                <a:lnTo>
                  <a:pt x="52290" y="45330"/>
                </a:lnTo>
                <a:lnTo>
                  <a:pt x="52280" y="45330"/>
                </a:lnTo>
                <a:lnTo>
                  <a:pt x="52270" y="45330"/>
                </a:lnTo>
                <a:lnTo>
                  <a:pt x="52250" y="45330"/>
                </a:lnTo>
                <a:lnTo>
                  <a:pt x="52240" y="45320"/>
                </a:lnTo>
                <a:lnTo>
                  <a:pt x="52220" y="45320"/>
                </a:lnTo>
                <a:lnTo>
                  <a:pt x="52200" y="45330"/>
                </a:lnTo>
                <a:lnTo>
                  <a:pt x="52190" y="45340"/>
                </a:lnTo>
                <a:lnTo>
                  <a:pt x="52180" y="45350"/>
                </a:lnTo>
                <a:lnTo>
                  <a:pt x="52180" y="45370"/>
                </a:lnTo>
                <a:lnTo>
                  <a:pt x="52180" y="45380"/>
                </a:lnTo>
                <a:lnTo>
                  <a:pt x="52180" y="45390"/>
                </a:lnTo>
                <a:lnTo>
                  <a:pt x="52180" y="45400"/>
                </a:lnTo>
                <a:lnTo>
                  <a:pt x="52160" y="45410"/>
                </a:lnTo>
                <a:lnTo>
                  <a:pt x="52140" y="45410"/>
                </a:lnTo>
                <a:lnTo>
                  <a:pt x="52120" y="45410"/>
                </a:lnTo>
                <a:lnTo>
                  <a:pt x="52100" y="45420"/>
                </a:lnTo>
                <a:lnTo>
                  <a:pt x="52080" y="45440"/>
                </a:lnTo>
                <a:lnTo>
                  <a:pt x="52070" y="45450"/>
                </a:lnTo>
                <a:lnTo>
                  <a:pt x="52050" y="45460"/>
                </a:lnTo>
                <a:lnTo>
                  <a:pt x="52030" y="45470"/>
                </a:lnTo>
                <a:lnTo>
                  <a:pt x="52010" y="45470"/>
                </a:lnTo>
                <a:lnTo>
                  <a:pt x="51990" y="45470"/>
                </a:lnTo>
                <a:lnTo>
                  <a:pt x="51980" y="45470"/>
                </a:lnTo>
                <a:lnTo>
                  <a:pt x="51960" y="45480"/>
                </a:lnTo>
                <a:lnTo>
                  <a:pt x="51950" y="45480"/>
                </a:lnTo>
                <a:lnTo>
                  <a:pt x="51930" y="45490"/>
                </a:lnTo>
                <a:lnTo>
                  <a:pt x="51920" y="45490"/>
                </a:lnTo>
                <a:lnTo>
                  <a:pt x="51910" y="45500"/>
                </a:lnTo>
                <a:lnTo>
                  <a:pt x="51900" y="45510"/>
                </a:lnTo>
                <a:lnTo>
                  <a:pt x="51890" y="45500"/>
                </a:lnTo>
                <a:lnTo>
                  <a:pt x="51880" y="45500"/>
                </a:lnTo>
                <a:lnTo>
                  <a:pt x="51870" y="45490"/>
                </a:lnTo>
                <a:lnTo>
                  <a:pt x="51860" y="45490"/>
                </a:lnTo>
                <a:lnTo>
                  <a:pt x="51850" y="45490"/>
                </a:lnTo>
                <a:lnTo>
                  <a:pt x="51840" y="45490"/>
                </a:lnTo>
                <a:lnTo>
                  <a:pt x="51820" y="45500"/>
                </a:lnTo>
                <a:lnTo>
                  <a:pt x="51810" y="45500"/>
                </a:lnTo>
                <a:lnTo>
                  <a:pt x="51800" y="45500"/>
                </a:lnTo>
                <a:lnTo>
                  <a:pt x="51800" y="45510"/>
                </a:lnTo>
                <a:lnTo>
                  <a:pt x="51800" y="45520"/>
                </a:lnTo>
                <a:lnTo>
                  <a:pt x="51780" y="45530"/>
                </a:lnTo>
                <a:lnTo>
                  <a:pt x="51770" y="45540"/>
                </a:lnTo>
                <a:lnTo>
                  <a:pt x="51760" y="45550"/>
                </a:lnTo>
                <a:lnTo>
                  <a:pt x="51740" y="45560"/>
                </a:lnTo>
                <a:lnTo>
                  <a:pt x="51730" y="45560"/>
                </a:lnTo>
                <a:lnTo>
                  <a:pt x="51720" y="45570"/>
                </a:lnTo>
                <a:lnTo>
                  <a:pt x="51700" y="45570"/>
                </a:lnTo>
                <a:lnTo>
                  <a:pt x="51680" y="45570"/>
                </a:lnTo>
                <a:lnTo>
                  <a:pt x="51670" y="45570"/>
                </a:lnTo>
                <a:lnTo>
                  <a:pt x="51660" y="45560"/>
                </a:lnTo>
                <a:lnTo>
                  <a:pt x="51650" y="45560"/>
                </a:lnTo>
                <a:lnTo>
                  <a:pt x="51630" y="45570"/>
                </a:lnTo>
                <a:lnTo>
                  <a:pt x="51620" y="45580"/>
                </a:lnTo>
                <a:lnTo>
                  <a:pt x="51620" y="45590"/>
                </a:lnTo>
                <a:lnTo>
                  <a:pt x="51610" y="45600"/>
                </a:lnTo>
                <a:lnTo>
                  <a:pt x="51610" y="45610"/>
                </a:lnTo>
                <a:lnTo>
                  <a:pt x="51600" y="45610"/>
                </a:lnTo>
                <a:lnTo>
                  <a:pt x="51600" y="45620"/>
                </a:lnTo>
                <a:lnTo>
                  <a:pt x="51590" y="45630"/>
                </a:lnTo>
                <a:lnTo>
                  <a:pt x="51600" y="45630"/>
                </a:lnTo>
                <a:lnTo>
                  <a:pt x="51600" y="45640"/>
                </a:lnTo>
                <a:lnTo>
                  <a:pt x="51610" y="45640"/>
                </a:lnTo>
                <a:lnTo>
                  <a:pt x="51630" y="45660"/>
                </a:lnTo>
                <a:lnTo>
                  <a:pt x="51660" y="45690"/>
                </a:lnTo>
                <a:lnTo>
                  <a:pt x="51670" y="45700"/>
                </a:lnTo>
                <a:lnTo>
                  <a:pt x="51680" y="45700"/>
                </a:lnTo>
                <a:lnTo>
                  <a:pt x="51690" y="45710"/>
                </a:lnTo>
                <a:lnTo>
                  <a:pt x="51710" y="45720"/>
                </a:lnTo>
                <a:lnTo>
                  <a:pt x="51710" y="45730"/>
                </a:lnTo>
                <a:lnTo>
                  <a:pt x="51720" y="45740"/>
                </a:lnTo>
                <a:lnTo>
                  <a:pt x="51730" y="45740"/>
                </a:lnTo>
                <a:lnTo>
                  <a:pt x="51740" y="45750"/>
                </a:lnTo>
                <a:lnTo>
                  <a:pt x="51740" y="45760"/>
                </a:lnTo>
                <a:lnTo>
                  <a:pt x="51760" y="45790"/>
                </a:lnTo>
                <a:lnTo>
                  <a:pt x="51770" y="45790"/>
                </a:lnTo>
                <a:lnTo>
                  <a:pt x="51770" y="45800"/>
                </a:lnTo>
                <a:lnTo>
                  <a:pt x="51780" y="45810"/>
                </a:lnTo>
                <a:lnTo>
                  <a:pt x="51800" y="45820"/>
                </a:lnTo>
                <a:lnTo>
                  <a:pt x="51800" y="45830"/>
                </a:lnTo>
                <a:lnTo>
                  <a:pt x="51810" y="45840"/>
                </a:lnTo>
                <a:lnTo>
                  <a:pt x="51820" y="45840"/>
                </a:lnTo>
                <a:lnTo>
                  <a:pt x="51820" y="45860"/>
                </a:lnTo>
                <a:lnTo>
                  <a:pt x="51820" y="45870"/>
                </a:lnTo>
                <a:lnTo>
                  <a:pt x="51820" y="45900"/>
                </a:lnTo>
                <a:lnTo>
                  <a:pt x="51830" y="45910"/>
                </a:lnTo>
                <a:lnTo>
                  <a:pt x="51830" y="45930"/>
                </a:lnTo>
                <a:lnTo>
                  <a:pt x="51840" y="45960"/>
                </a:lnTo>
                <a:lnTo>
                  <a:pt x="51840" y="45970"/>
                </a:lnTo>
                <a:lnTo>
                  <a:pt x="51850" y="46010"/>
                </a:lnTo>
                <a:lnTo>
                  <a:pt x="51860" y="46030"/>
                </a:lnTo>
                <a:lnTo>
                  <a:pt x="51860" y="46040"/>
                </a:lnTo>
                <a:lnTo>
                  <a:pt x="51870" y="46050"/>
                </a:lnTo>
                <a:lnTo>
                  <a:pt x="51880" y="46070"/>
                </a:lnTo>
                <a:lnTo>
                  <a:pt x="51900" y="46090"/>
                </a:lnTo>
                <a:lnTo>
                  <a:pt x="51910" y="46100"/>
                </a:lnTo>
                <a:lnTo>
                  <a:pt x="51930" y="46120"/>
                </a:lnTo>
                <a:lnTo>
                  <a:pt x="51950" y="46150"/>
                </a:lnTo>
                <a:lnTo>
                  <a:pt x="51950" y="46160"/>
                </a:lnTo>
                <a:lnTo>
                  <a:pt x="51960" y="46160"/>
                </a:lnTo>
                <a:lnTo>
                  <a:pt x="51960" y="46180"/>
                </a:lnTo>
                <a:lnTo>
                  <a:pt x="51960" y="46210"/>
                </a:lnTo>
                <a:lnTo>
                  <a:pt x="51960" y="46220"/>
                </a:lnTo>
                <a:lnTo>
                  <a:pt x="51950" y="46230"/>
                </a:lnTo>
                <a:lnTo>
                  <a:pt x="51950" y="46240"/>
                </a:lnTo>
                <a:lnTo>
                  <a:pt x="51960" y="46250"/>
                </a:lnTo>
                <a:lnTo>
                  <a:pt x="51960" y="46260"/>
                </a:lnTo>
                <a:lnTo>
                  <a:pt x="51970" y="46280"/>
                </a:lnTo>
                <a:lnTo>
                  <a:pt x="51980" y="46290"/>
                </a:lnTo>
                <a:lnTo>
                  <a:pt x="51990" y="46290"/>
                </a:lnTo>
                <a:lnTo>
                  <a:pt x="51990" y="46300"/>
                </a:lnTo>
                <a:lnTo>
                  <a:pt x="52000" y="46320"/>
                </a:lnTo>
                <a:lnTo>
                  <a:pt x="52010" y="46340"/>
                </a:lnTo>
                <a:lnTo>
                  <a:pt x="52020" y="46360"/>
                </a:lnTo>
                <a:lnTo>
                  <a:pt x="51930" y="46340"/>
                </a:lnTo>
                <a:lnTo>
                  <a:pt x="51810" y="46310"/>
                </a:lnTo>
                <a:lnTo>
                  <a:pt x="51660" y="46290"/>
                </a:lnTo>
                <a:lnTo>
                  <a:pt x="51580" y="46280"/>
                </a:lnTo>
                <a:lnTo>
                  <a:pt x="51550" y="46270"/>
                </a:lnTo>
                <a:lnTo>
                  <a:pt x="51500" y="46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