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Médenine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Tunisia • State Map | Fully Editable Vector Shape</a:t>
            </a:r>
          </a:p>
        </p:txBody>
      </p:sp>
      <p:sp>
        <p:nvSpPr>
          <p:cNvPr id="101" name="Médeni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6470" y="71060"/>
                </a:moveTo>
                <a:lnTo>
                  <a:pt x="66650" y="70620"/>
                </a:lnTo>
                <a:lnTo>
                  <a:pt x="66680" y="70630"/>
                </a:lnTo>
                <a:lnTo>
                  <a:pt x="66690" y="70630"/>
                </a:lnTo>
                <a:lnTo>
                  <a:pt x="66750" y="70610"/>
                </a:lnTo>
                <a:lnTo>
                  <a:pt x="66770" y="70600"/>
                </a:lnTo>
                <a:lnTo>
                  <a:pt x="66790" y="70590"/>
                </a:lnTo>
                <a:lnTo>
                  <a:pt x="66820" y="70580"/>
                </a:lnTo>
                <a:lnTo>
                  <a:pt x="66830" y="70580"/>
                </a:lnTo>
                <a:lnTo>
                  <a:pt x="66840" y="70580"/>
                </a:lnTo>
                <a:lnTo>
                  <a:pt x="66850" y="70580"/>
                </a:lnTo>
                <a:lnTo>
                  <a:pt x="66870" y="70560"/>
                </a:lnTo>
                <a:lnTo>
                  <a:pt x="66880" y="70550"/>
                </a:lnTo>
                <a:lnTo>
                  <a:pt x="66890" y="70530"/>
                </a:lnTo>
                <a:lnTo>
                  <a:pt x="66890" y="70520"/>
                </a:lnTo>
                <a:lnTo>
                  <a:pt x="66900" y="70520"/>
                </a:lnTo>
                <a:lnTo>
                  <a:pt x="66910" y="70520"/>
                </a:lnTo>
                <a:lnTo>
                  <a:pt x="66920" y="70520"/>
                </a:lnTo>
                <a:lnTo>
                  <a:pt x="66930" y="70520"/>
                </a:lnTo>
                <a:lnTo>
                  <a:pt x="66940" y="70520"/>
                </a:lnTo>
                <a:lnTo>
                  <a:pt x="66950" y="70510"/>
                </a:lnTo>
                <a:lnTo>
                  <a:pt x="66970" y="70510"/>
                </a:lnTo>
                <a:lnTo>
                  <a:pt x="66980" y="70510"/>
                </a:lnTo>
                <a:lnTo>
                  <a:pt x="66990" y="70510"/>
                </a:lnTo>
                <a:lnTo>
                  <a:pt x="67000" y="70500"/>
                </a:lnTo>
                <a:lnTo>
                  <a:pt x="67010" y="70480"/>
                </a:lnTo>
                <a:lnTo>
                  <a:pt x="67020" y="70470"/>
                </a:lnTo>
                <a:lnTo>
                  <a:pt x="67080" y="70440"/>
                </a:lnTo>
                <a:lnTo>
                  <a:pt x="67100" y="70440"/>
                </a:lnTo>
                <a:lnTo>
                  <a:pt x="67120" y="70430"/>
                </a:lnTo>
                <a:lnTo>
                  <a:pt x="67130" y="70430"/>
                </a:lnTo>
                <a:lnTo>
                  <a:pt x="67140" y="70420"/>
                </a:lnTo>
                <a:lnTo>
                  <a:pt x="67150" y="70420"/>
                </a:lnTo>
                <a:lnTo>
                  <a:pt x="67170" y="70410"/>
                </a:lnTo>
                <a:lnTo>
                  <a:pt x="67180" y="70410"/>
                </a:lnTo>
                <a:lnTo>
                  <a:pt x="67210" y="70410"/>
                </a:lnTo>
                <a:lnTo>
                  <a:pt x="67230" y="70410"/>
                </a:lnTo>
                <a:lnTo>
                  <a:pt x="67250" y="70410"/>
                </a:lnTo>
                <a:lnTo>
                  <a:pt x="67260" y="70410"/>
                </a:lnTo>
                <a:lnTo>
                  <a:pt x="67300" y="70390"/>
                </a:lnTo>
                <a:lnTo>
                  <a:pt x="67330" y="70370"/>
                </a:lnTo>
                <a:lnTo>
                  <a:pt x="67410" y="70340"/>
                </a:lnTo>
                <a:lnTo>
                  <a:pt x="67430" y="70330"/>
                </a:lnTo>
                <a:lnTo>
                  <a:pt x="67440" y="70320"/>
                </a:lnTo>
                <a:lnTo>
                  <a:pt x="67470" y="70290"/>
                </a:lnTo>
                <a:lnTo>
                  <a:pt x="67520" y="70250"/>
                </a:lnTo>
                <a:lnTo>
                  <a:pt x="67540" y="70240"/>
                </a:lnTo>
                <a:lnTo>
                  <a:pt x="67620" y="70170"/>
                </a:lnTo>
                <a:lnTo>
                  <a:pt x="67660" y="70140"/>
                </a:lnTo>
                <a:lnTo>
                  <a:pt x="67720" y="70090"/>
                </a:lnTo>
                <a:lnTo>
                  <a:pt x="67750" y="70060"/>
                </a:lnTo>
                <a:lnTo>
                  <a:pt x="67770" y="70060"/>
                </a:lnTo>
                <a:lnTo>
                  <a:pt x="67780" y="70050"/>
                </a:lnTo>
                <a:lnTo>
                  <a:pt x="67800" y="70050"/>
                </a:lnTo>
                <a:lnTo>
                  <a:pt x="67830" y="70040"/>
                </a:lnTo>
                <a:lnTo>
                  <a:pt x="67860" y="70030"/>
                </a:lnTo>
                <a:lnTo>
                  <a:pt x="67880" y="70030"/>
                </a:lnTo>
                <a:lnTo>
                  <a:pt x="67910" y="70030"/>
                </a:lnTo>
                <a:lnTo>
                  <a:pt x="67920" y="70030"/>
                </a:lnTo>
                <a:lnTo>
                  <a:pt x="67930" y="70030"/>
                </a:lnTo>
                <a:lnTo>
                  <a:pt x="67940" y="70020"/>
                </a:lnTo>
                <a:lnTo>
                  <a:pt x="67960" y="70010"/>
                </a:lnTo>
                <a:lnTo>
                  <a:pt x="67980" y="69990"/>
                </a:lnTo>
                <a:lnTo>
                  <a:pt x="68010" y="69960"/>
                </a:lnTo>
                <a:lnTo>
                  <a:pt x="68020" y="69940"/>
                </a:lnTo>
                <a:lnTo>
                  <a:pt x="68030" y="69920"/>
                </a:lnTo>
                <a:lnTo>
                  <a:pt x="68040" y="69910"/>
                </a:lnTo>
                <a:lnTo>
                  <a:pt x="68060" y="69900"/>
                </a:lnTo>
                <a:lnTo>
                  <a:pt x="68080" y="69890"/>
                </a:lnTo>
                <a:lnTo>
                  <a:pt x="68100" y="69880"/>
                </a:lnTo>
                <a:lnTo>
                  <a:pt x="68110" y="69880"/>
                </a:lnTo>
                <a:lnTo>
                  <a:pt x="68120" y="69870"/>
                </a:lnTo>
                <a:lnTo>
                  <a:pt x="68130" y="69870"/>
                </a:lnTo>
                <a:lnTo>
                  <a:pt x="68160" y="69860"/>
                </a:lnTo>
                <a:lnTo>
                  <a:pt x="68180" y="69840"/>
                </a:lnTo>
                <a:lnTo>
                  <a:pt x="68210" y="69820"/>
                </a:lnTo>
                <a:lnTo>
                  <a:pt x="68230" y="69810"/>
                </a:lnTo>
                <a:lnTo>
                  <a:pt x="68240" y="69810"/>
                </a:lnTo>
                <a:lnTo>
                  <a:pt x="68240" y="69790"/>
                </a:lnTo>
                <a:lnTo>
                  <a:pt x="68240" y="69780"/>
                </a:lnTo>
                <a:lnTo>
                  <a:pt x="68240" y="69770"/>
                </a:lnTo>
                <a:lnTo>
                  <a:pt x="68240" y="69760"/>
                </a:lnTo>
                <a:lnTo>
                  <a:pt x="68240" y="69750"/>
                </a:lnTo>
                <a:lnTo>
                  <a:pt x="68240" y="69730"/>
                </a:lnTo>
                <a:lnTo>
                  <a:pt x="68240" y="69710"/>
                </a:lnTo>
                <a:lnTo>
                  <a:pt x="68250" y="69700"/>
                </a:lnTo>
                <a:lnTo>
                  <a:pt x="68260" y="69680"/>
                </a:lnTo>
                <a:lnTo>
                  <a:pt x="68280" y="69670"/>
                </a:lnTo>
                <a:lnTo>
                  <a:pt x="68300" y="69660"/>
                </a:lnTo>
                <a:lnTo>
                  <a:pt x="68300" y="69650"/>
                </a:lnTo>
                <a:lnTo>
                  <a:pt x="68300" y="69640"/>
                </a:lnTo>
                <a:lnTo>
                  <a:pt x="68300" y="69630"/>
                </a:lnTo>
                <a:lnTo>
                  <a:pt x="68130" y="69500"/>
                </a:lnTo>
                <a:lnTo>
                  <a:pt x="67940" y="69560"/>
                </a:lnTo>
                <a:lnTo>
                  <a:pt x="67780" y="69570"/>
                </a:lnTo>
                <a:lnTo>
                  <a:pt x="67510" y="69680"/>
                </a:lnTo>
                <a:lnTo>
                  <a:pt x="67230" y="69740"/>
                </a:lnTo>
                <a:lnTo>
                  <a:pt x="67110" y="69760"/>
                </a:lnTo>
                <a:lnTo>
                  <a:pt x="67060" y="69630"/>
                </a:lnTo>
                <a:lnTo>
                  <a:pt x="66860" y="69380"/>
                </a:lnTo>
                <a:lnTo>
                  <a:pt x="66270" y="67860"/>
                </a:lnTo>
                <a:lnTo>
                  <a:pt x="66040" y="67090"/>
                </a:lnTo>
                <a:lnTo>
                  <a:pt x="65970" y="66890"/>
                </a:lnTo>
                <a:lnTo>
                  <a:pt x="65770" y="66320"/>
                </a:lnTo>
                <a:lnTo>
                  <a:pt x="65650" y="66110"/>
                </a:lnTo>
                <a:lnTo>
                  <a:pt x="66090" y="65600"/>
                </a:lnTo>
                <a:lnTo>
                  <a:pt x="66080" y="65540"/>
                </a:lnTo>
                <a:lnTo>
                  <a:pt x="66080" y="65510"/>
                </a:lnTo>
                <a:lnTo>
                  <a:pt x="66080" y="65440"/>
                </a:lnTo>
                <a:lnTo>
                  <a:pt x="66070" y="65380"/>
                </a:lnTo>
                <a:lnTo>
                  <a:pt x="66070" y="65340"/>
                </a:lnTo>
                <a:lnTo>
                  <a:pt x="66070" y="65320"/>
                </a:lnTo>
                <a:lnTo>
                  <a:pt x="66060" y="65230"/>
                </a:lnTo>
                <a:lnTo>
                  <a:pt x="66050" y="65110"/>
                </a:lnTo>
                <a:lnTo>
                  <a:pt x="66040" y="65000"/>
                </a:lnTo>
                <a:lnTo>
                  <a:pt x="66040" y="64940"/>
                </a:lnTo>
                <a:lnTo>
                  <a:pt x="66030" y="64890"/>
                </a:lnTo>
                <a:lnTo>
                  <a:pt x="66020" y="64840"/>
                </a:lnTo>
                <a:lnTo>
                  <a:pt x="66020" y="64800"/>
                </a:lnTo>
                <a:lnTo>
                  <a:pt x="66010" y="64790"/>
                </a:lnTo>
                <a:lnTo>
                  <a:pt x="66000" y="64740"/>
                </a:lnTo>
                <a:lnTo>
                  <a:pt x="65990" y="64710"/>
                </a:lnTo>
                <a:lnTo>
                  <a:pt x="65950" y="64560"/>
                </a:lnTo>
                <a:lnTo>
                  <a:pt x="65930" y="64470"/>
                </a:lnTo>
                <a:lnTo>
                  <a:pt x="65910" y="64400"/>
                </a:lnTo>
                <a:lnTo>
                  <a:pt x="65920" y="64330"/>
                </a:lnTo>
                <a:lnTo>
                  <a:pt x="65920" y="64300"/>
                </a:lnTo>
                <a:lnTo>
                  <a:pt x="65930" y="64290"/>
                </a:lnTo>
                <a:lnTo>
                  <a:pt x="65930" y="64250"/>
                </a:lnTo>
                <a:lnTo>
                  <a:pt x="65940" y="64200"/>
                </a:lnTo>
                <a:lnTo>
                  <a:pt x="65940" y="64180"/>
                </a:lnTo>
                <a:lnTo>
                  <a:pt x="65940" y="64150"/>
                </a:lnTo>
                <a:lnTo>
                  <a:pt x="65940" y="64090"/>
                </a:lnTo>
                <a:lnTo>
                  <a:pt x="65940" y="64070"/>
                </a:lnTo>
                <a:lnTo>
                  <a:pt x="65940" y="64020"/>
                </a:lnTo>
                <a:lnTo>
                  <a:pt x="65940" y="64000"/>
                </a:lnTo>
                <a:lnTo>
                  <a:pt x="65950" y="63990"/>
                </a:lnTo>
                <a:lnTo>
                  <a:pt x="65950" y="63970"/>
                </a:lnTo>
                <a:lnTo>
                  <a:pt x="65960" y="63940"/>
                </a:lnTo>
                <a:lnTo>
                  <a:pt x="65960" y="63930"/>
                </a:lnTo>
                <a:lnTo>
                  <a:pt x="65960" y="63920"/>
                </a:lnTo>
                <a:lnTo>
                  <a:pt x="65960" y="63900"/>
                </a:lnTo>
                <a:lnTo>
                  <a:pt x="65960" y="63880"/>
                </a:lnTo>
                <a:lnTo>
                  <a:pt x="65960" y="63850"/>
                </a:lnTo>
                <a:lnTo>
                  <a:pt x="65960" y="63840"/>
                </a:lnTo>
                <a:lnTo>
                  <a:pt x="65960" y="63830"/>
                </a:lnTo>
                <a:lnTo>
                  <a:pt x="65960" y="63820"/>
                </a:lnTo>
                <a:lnTo>
                  <a:pt x="65970" y="63810"/>
                </a:lnTo>
                <a:lnTo>
                  <a:pt x="65970" y="63800"/>
                </a:lnTo>
                <a:lnTo>
                  <a:pt x="65970" y="63790"/>
                </a:lnTo>
                <a:lnTo>
                  <a:pt x="65970" y="63780"/>
                </a:lnTo>
                <a:lnTo>
                  <a:pt x="65960" y="63760"/>
                </a:lnTo>
                <a:lnTo>
                  <a:pt x="65960" y="63740"/>
                </a:lnTo>
                <a:lnTo>
                  <a:pt x="65950" y="63730"/>
                </a:lnTo>
                <a:lnTo>
                  <a:pt x="65940" y="63710"/>
                </a:lnTo>
                <a:lnTo>
                  <a:pt x="65940" y="63690"/>
                </a:lnTo>
                <a:lnTo>
                  <a:pt x="65930" y="63670"/>
                </a:lnTo>
                <a:lnTo>
                  <a:pt x="65920" y="63660"/>
                </a:lnTo>
                <a:lnTo>
                  <a:pt x="65910" y="63650"/>
                </a:lnTo>
                <a:lnTo>
                  <a:pt x="65910" y="63640"/>
                </a:lnTo>
                <a:lnTo>
                  <a:pt x="65900" y="63630"/>
                </a:lnTo>
                <a:lnTo>
                  <a:pt x="65890" y="63620"/>
                </a:lnTo>
                <a:lnTo>
                  <a:pt x="65890" y="63610"/>
                </a:lnTo>
                <a:lnTo>
                  <a:pt x="65860" y="63570"/>
                </a:lnTo>
                <a:lnTo>
                  <a:pt x="65840" y="63540"/>
                </a:lnTo>
                <a:lnTo>
                  <a:pt x="65820" y="63520"/>
                </a:lnTo>
                <a:lnTo>
                  <a:pt x="65820" y="63500"/>
                </a:lnTo>
                <a:lnTo>
                  <a:pt x="65800" y="63480"/>
                </a:lnTo>
                <a:lnTo>
                  <a:pt x="65800" y="63470"/>
                </a:lnTo>
                <a:lnTo>
                  <a:pt x="65800" y="63450"/>
                </a:lnTo>
                <a:lnTo>
                  <a:pt x="65800" y="63440"/>
                </a:lnTo>
                <a:lnTo>
                  <a:pt x="65800" y="63430"/>
                </a:lnTo>
                <a:lnTo>
                  <a:pt x="65800" y="63420"/>
                </a:lnTo>
                <a:lnTo>
                  <a:pt x="65790" y="63400"/>
                </a:lnTo>
                <a:lnTo>
                  <a:pt x="65770" y="63380"/>
                </a:lnTo>
                <a:lnTo>
                  <a:pt x="65760" y="63360"/>
                </a:lnTo>
                <a:lnTo>
                  <a:pt x="65750" y="63350"/>
                </a:lnTo>
                <a:lnTo>
                  <a:pt x="65740" y="63330"/>
                </a:lnTo>
                <a:lnTo>
                  <a:pt x="65740" y="63320"/>
                </a:lnTo>
                <a:lnTo>
                  <a:pt x="65740" y="63310"/>
                </a:lnTo>
                <a:lnTo>
                  <a:pt x="65740" y="63300"/>
                </a:lnTo>
                <a:lnTo>
                  <a:pt x="65730" y="63300"/>
                </a:lnTo>
                <a:lnTo>
                  <a:pt x="65730" y="63290"/>
                </a:lnTo>
                <a:lnTo>
                  <a:pt x="65730" y="63280"/>
                </a:lnTo>
                <a:lnTo>
                  <a:pt x="65730" y="63270"/>
                </a:lnTo>
                <a:lnTo>
                  <a:pt x="65730" y="63260"/>
                </a:lnTo>
                <a:lnTo>
                  <a:pt x="65730" y="63250"/>
                </a:lnTo>
                <a:lnTo>
                  <a:pt x="65740" y="63240"/>
                </a:lnTo>
                <a:lnTo>
                  <a:pt x="65730" y="63230"/>
                </a:lnTo>
                <a:lnTo>
                  <a:pt x="65730" y="63220"/>
                </a:lnTo>
                <a:lnTo>
                  <a:pt x="65730" y="63200"/>
                </a:lnTo>
                <a:lnTo>
                  <a:pt x="65660" y="63110"/>
                </a:lnTo>
                <a:lnTo>
                  <a:pt x="65250" y="62240"/>
                </a:lnTo>
                <a:lnTo>
                  <a:pt x="65220" y="62210"/>
                </a:lnTo>
                <a:lnTo>
                  <a:pt x="65200" y="62190"/>
                </a:lnTo>
                <a:lnTo>
                  <a:pt x="65190" y="62180"/>
                </a:lnTo>
                <a:lnTo>
                  <a:pt x="65190" y="62170"/>
                </a:lnTo>
                <a:lnTo>
                  <a:pt x="65190" y="62150"/>
                </a:lnTo>
                <a:lnTo>
                  <a:pt x="65190" y="62140"/>
                </a:lnTo>
                <a:lnTo>
                  <a:pt x="65190" y="62120"/>
                </a:lnTo>
                <a:lnTo>
                  <a:pt x="65190" y="62080"/>
                </a:lnTo>
                <a:lnTo>
                  <a:pt x="65190" y="62040"/>
                </a:lnTo>
                <a:lnTo>
                  <a:pt x="65180" y="62010"/>
                </a:lnTo>
                <a:lnTo>
                  <a:pt x="65160" y="61960"/>
                </a:lnTo>
                <a:lnTo>
                  <a:pt x="65150" y="61950"/>
                </a:lnTo>
                <a:lnTo>
                  <a:pt x="65150" y="61940"/>
                </a:lnTo>
                <a:lnTo>
                  <a:pt x="65160" y="61930"/>
                </a:lnTo>
                <a:lnTo>
                  <a:pt x="65170" y="61910"/>
                </a:lnTo>
                <a:lnTo>
                  <a:pt x="65170" y="61880"/>
                </a:lnTo>
                <a:lnTo>
                  <a:pt x="65170" y="61870"/>
                </a:lnTo>
                <a:lnTo>
                  <a:pt x="65170" y="61860"/>
                </a:lnTo>
                <a:lnTo>
                  <a:pt x="65170" y="61850"/>
                </a:lnTo>
                <a:lnTo>
                  <a:pt x="65160" y="61840"/>
                </a:lnTo>
                <a:lnTo>
                  <a:pt x="65150" y="61840"/>
                </a:lnTo>
                <a:lnTo>
                  <a:pt x="65140" y="61830"/>
                </a:lnTo>
                <a:lnTo>
                  <a:pt x="65130" y="61820"/>
                </a:lnTo>
                <a:lnTo>
                  <a:pt x="65120" y="61810"/>
                </a:lnTo>
                <a:lnTo>
                  <a:pt x="65120" y="61800"/>
                </a:lnTo>
                <a:lnTo>
                  <a:pt x="65110" y="61790"/>
                </a:lnTo>
                <a:lnTo>
                  <a:pt x="65100" y="61780"/>
                </a:lnTo>
                <a:lnTo>
                  <a:pt x="65090" y="61780"/>
                </a:lnTo>
                <a:lnTo>
                  <a:pt x="65090" y="61770"/>
                </a:lnTo>
                <a:lnTo>
                  <a:pt x="65080" y="61760"/>
                </a:lnTo>
                <a:lnTo>
                  <a:pt x="65080" y="61750"/>
                </a:lnTo>
                <a:lnTo>
                  <a:pt x="65070" y="61750"/>
                </a:lnTo>
                <a:lnTo>
                  <a:pt x="65070" y="61740"/>
                </a:lnTo>
                <a:lnTo>
                  <a:pt x="65060" y="61730"/>
                </a:lnTo>
                <a:lnTo>
                  <a:pt x="65050" y="61720"/>
                </a:lnTo>
                <a:lnTo>
                  <a:pt x="65040" y="61720"/>
                </a:lnTo>
                <a:lnTo>
                  <a:pt x="65030" y="61720"/>
                </a:lnTo>
                <a:lnTo>
                  <a:pt x="65020" y="61710"/>
                </a:lnTo>
                <a:lnTo>
                  <a:pt x="65010" y="61710"/>
                </a:lnTo>
                <a:lnTo>
                  <a:pt x="65000" y="61710"/>
                </a:lnTo>
                <a:lnTo>
                  <a:pt x="65000" y="61700"/>
                </a:lnTo>
                <a:lnTo>
                  <a:pt x="65000" y="61690"/>
                </a:lnTo>
                <a:lnTo>
                  <a:pt x="65000" y="61680"/>
                </a:lnTo>
                <a:lnTo>
                  <a:pt x="65010" y="61680"/>
                </a:lnTo>
                <a:lnTo>
                  <a:pt x="65020" y="61670"/>
                </a:lnTo>
                <a:lnTo>
                  <a:pt x="65020" y="61660"/>
                </a:lnTo>
                <a:lnTo>
                  <a:pt x="65030" y="61650"/>
                </a:lnTo>
                <a:lnTo>
                  <a:pt x="65040" y="61630"/>
                </a:lnTo>
                <a:lnTo>
                  <a:pt x="65040" y="61610"/>
                </a:lnTo>
                <a:lnTo>
                  <a:pt x="65050" y="61600"/>
                </a:lnTo>
                <a:lnTo>
                  <a:pt x="65050" y="61590"/>
                </a:lnTo>
                <a:lnTo>
                  <a:pt x="65060" y="61590"/>
                </a:lnTo>
                <a:lnTo>
                  <a:pt x="65070" y="61580"/>
                </a:lnTo>
                <a:lnTo>
                  <a:pt x="65080" y="61580"/>
                </a:lnTo>
                <a:lnTo>
                  <a:pt x="65080" y="61570"/>
                </a:lnTo>
                <a:lnTo>
                  <a:pt x="65090" y="61560"/>
                </a:lnTo>
                <a:lnTo>
                  <a:pt x="65100" y="61540"/>
                </a:lnTo>
                <a:lnTo>
                  <a:pt x="65110" y="61530"/>
                </a:lnTo>
                <a:lnTo>
                  <a:pt x="65100" y="61530"/>
                </a:lnTo>
                <a:lnTo>
                  <a:pt x="65100" y="61510"/>
                </a:lnTo>
                <a:lnTo>
                  <a:pt x="65110" y="61500"/>
                </a:lnTo>
                <a:lnTo>
                  <a:pt x="65110" y="61490"/>
                </a:lnTo>
                <a:lnTo>
                  <a:pt x="65120" y="61490"/>
                </a:lnTo>
                <a:lnTo>
                  <a:pt x="65120" y="61480"/>
                </a:lnTo>
                <a:lnTo>
                  <a:pt x="65130" y="61480"/>
                </a:lnTo>
                <a:lnTo>
                  <a:pt x="65130" y="61470"/>
                </a:lnTo>
                <a:lnTo>
                  <a:pt x="65130" y="61460"/>
                </a:lnTo>
                <a:lnTo>
                  <a:pt x="65120" y="61460"/>
                </a:lnTo>
                <a:lnTo>
                  <a:pt x="65120" y="61450"/>
                </a:lnTo>
                <a:lnTo>
                  <a:pt x="65120" y="61440"/>
                </a:lnTo>
                <a:lnTo>
                  <a:pt x="65120" y="61430"/>
                </a:lnTo>
                <a:lnTo>
                  <a:pt x="65130" y="61430"/>
                </a:lnTo>
                <a:lnTo>
                  <a:pt x="65130" y="61420"/>
                </a:lnTo>
                <a:lnTo>
                  <a:pt x="65120" y="61420"/>
                </a:lnTo>
                <a:lnTo>
                  <a:pt x="65120" y="61410"/>
                </a:lnTo>
                <a:lnTo>
                  <a:pt x="65130" y="61410"/>
                </a:lnTo>
                <a:lnTo>
                  <a:pt x="65120" y="61320"/>
                </a:lnTo>
                <a:lnTo>
                  <a:pt x="65160" y="61050"/>
                </a:lnTo>
                <a:lnTo>
                  <a:pt x="65150" y="60960"/>
                </a:lnTo>
                <a:lnTo>
                  <a:pt x="65080" y="60980"/>
                </a:lnTo>
                <a:lnTo>
                  <a:pt x="64950" y="61030"/>
                </a:lnTo>
                <a:lnTo>
                  <a:pt x="64940" y="61050"/>
                </a:lnTo>
                <a:lnTo>
                  <a:pt x="64840" y="61160"/>
                </a:lnTo>
                <a:lnTo>
                  <a:pt x="64770" y="61150"/>
                </a:lnTo>
                <a:lnTo>
                  <a:pt x="64760" y="61140"/>
                </a:lnTo>
                <a:lnTo>
                  <a:pt x="64690" y="61130"/>
                </a:lnTo>
                <a:lnTo>
                  <a:pt x="64500" y="61110"/>
                </a:lnTo>
                <a:lnTo>
                  <a:pt x="64000" y="61030"/>
                </a:lnTo>
                <a:lnTo>
                  <a:pt x="63730" y="60990"/>
                </a:lnTo>
                <a:lnTo>
                  <a:pt x="63720" y="61000"/>
                </a:lnTo>
                <a:lnTo>
                  <a:pt x="63710" y="61000"/>
                </a:lnTo>
                <a:lnTo>
                  <a:pt x="63700" y="61000"/>
                </a:lnTo>
                <a:lnTo>
                  <a:pt x="63690" y="61010"/>
                </a:lnTo>
                <a:lnTo>
                  <a:pt x="63690" y="61020"/>
                </a:lnTo>
                <a:lnTo>
                  <a:pt x="63680" y="61030"/>
                </a:lnTo>
                <a:lnTo>
                  <a:pt x="63670" y="61040"/>
                </a:lnTo>
                <a:lnTo>
                  <a:pt x="63660" y="61030"/>
                </a:lnTo>
                <a:lnTo>
                  <a:pt x="63650" y="61030"/>
                </a:lnTo>
                <a:lnTo>
                  <a:pt x="63640" y="61020"/>
                </a:lnTo>
                <a:lnTo>
                  <a:pt x="63630" y="61010"/>
                </a:lnTo>
                <a:lnTo>
                  <a:pt x="63610" y="61010"/>
                </a:lnTo>
                <a:lnTo>
                  <a:pt x="63590" y="61010"/>
                </a:lnTo>
                <a:lnTo>
                  <a:pt x="63570" y="61020"/>
                </a:lnTo>
                <a:lnTo>
                  <a:pt x="63550" y="61030"/>
                </a:lnTo>
                <a:lnTo>
                  <a:pt x="63540" y="61050"/>
                </a:lnTo>
                <a:lnTo>
                  <a:pt x="63530" y="61080"/>
                </a:lnTo>
                <a:lnTo>
                  <a:pt x="63520" y="61100"/>
                </a:lnTo>
                <a:lnTo>
                  <a:pt x="63500" y="61110"/>
                </a:lnTo>
                <a:lnTo>
                  <a:pt x="63490" y="61120"/>
                </a:lnTo>
                <a:lnTo>
                  <a:pt x="63470" y="61120"/>
                </a:lnTo>
                <a:lnTo>
                  <a:pt x="63460" y="61120"/>
                </a:lnTo>
                <a:lnTo>
                  <a:pt x="63440" y="61120"/>
                </a:lnTo>
                <a:lnTo>
                  <a:pt x="63430" y="61120"/>
                </a:lnTo>
                <a:lnTo>
                  <a:pt x="63420" y="61110"/>
                </a:lnTo>
                <a:lnTo>
                  <a:pt x="63400" y="61100"/>
                </a:lnTo>
                <a:lnTo>
                  <a:pt x="63390" y="61090"/>
                </a:lnTo>
                <a:lnTo>
                  <a:pt x="63390" y="61080"/>
                </a:lnTo>
                <a:lnTo>
                  <a:pt x="63380" y="61080"/>
                </a:lnTo>
                <a:lnTo>
                  <a:pt x="63370" y="61080"/>
                </a:lnTo>
                <a:lnTo>
                  <a:pt x="63340" y="61060"/>
                </a:lnTo>
                <a:lnTo>
                  <a:pt x="63330" y="61050"/>
                </a:lnTo>
                <a:lnTo>
                  <a:pt x="63320" y="61050"/>
                </a:lnTo>
                <a:lnTo>
                  <a:pt x="63310" y="61050"/>
                </a:lnTo>
                <a:lnTo>
                  <a:pt x="63300" y="61050"/>
                </a:lnTo>
                <a:lnTo>
                  <a:pt x="63300" y="61040"/>
                </a:lnTo>
                <a:lnTo>
                  <a:pt x="63290" y="61040"/>
                </a:lnTo>
                <a:lnTo>
                  <a:pt x="63280" y="61040"/>
                </a:lnTo>
                <a:lnTo>
                  <a:pt x="63260" y="61040"/>
                </a:lnTo>
                <a:lnTo>
                  <a:pt x="63250" y="61050"/>
                </a:lnTo>
                <a:lnTo>
                  <a:pt x="63220" y="61060"/>
                </a:lnTo>
                <a:lnTo>
                  <a:pt x="63180" y="61060"/>
                </a:lnTo>
                <a:lnTo>
                  <a:pt x="63130" y="61050"/>
                </a:lnTo>
                <a:lnTo>
                  <a:pt x="63090" y="61050"/>
                </a:lnTo>
                <a:lnTo>
                  <a:pt x="63060" y="61040"/>
                </a:lnTo>
                <a:lnTo>
                  <a:pt x="63040" y="61040"/>
                </a:lnTo>
                <a:lnTo>
                  <a:pt x="63020" y="61040"/>
                </a:lnTo>
                <a:lnTo>
                  <a:pt x="63010" y="61040"/>
                </a:lnTo>
                <a:lnTo>
                  <a:pt x="62990" y="61040"/>
                </a:lnTo>
                <a:lnTo>
                  <a:pt x="62970" y="61040"/>
                </a:lnTo>
                <a:lnTo>
                  <a:pt x="62950" y="61040"/>
                </a:lnTo>
                <a:lnTo>
                  <a:pt x="62940" y="61040"/>
                </a:lnTo>
                <a:lnTo>
                  <a:pt x="62930" y="61030"/>
                </a:lnTo>
                <a:lnTo>
                  <a:pt x="62920" y="61030"/>
                </a:lnTo>
                <a:lnTo>
                  <a:pt x="62910" y="61020"/>
                </a:lnTo>
                <a:lnTo>
                  <a:pt x="62890" y="61010"/>
                </a:lnTo>
                <a:lnTo>
                  <a:pt x="62880" y="61010"/>
                </a:lnTo>
                <a:lnTo>
                  <a:pt x="62870" y="61010"/>
                </a:lnTo>
                <a:lnTo>
                  <a:pt x="62870" y="61000"/>
                </a:lnTo>
                <a:lnTo>
                  <a:pt x="62860" y="61000"/>
                </a:lnTo>
                <a:lnTo>
                  <a:pt x="62850" y="61000"/>
                </a:lnTo>
                <a:lnTo>
                  <a:pt x="62850" y="60990"/>
                </a:lnTo>
                <a:lnTo>
                  <a:pt x="62840" y="60990"/>
                </a:lnTo>
                <a:lnTo>
                  <a:pt x="62830" y="60990"/>
                </a:lnTo>
                <a:lnTo>
                  <a:pt x="62820" y="60990"/>
                </a:lnTo>
                <a:lnTo>
                  <a:pt x="62810" y="60990"/>
                </a:lnTo>
                <a:lnTo>
                  <a:pt x="62790" y="60980"/>
                </a:lnTo>
                <a:lnTo>
                  <a:pt x="62770" y="60990"/>
                </a:lnTo>
                <a:lnTo>
                  <a:pt x="62750" y="60990"/>
                </a:lnTo>
                <a:lnTo>
                  <a:pt x="62730" y="60980"/>
                </a:lnTo>
                <a:lnTo>
                  <a:pt x="62680" y="60970"/>
                </a:lnTo>
                <a:lnTo>
                  <a:pt x="62640" y="60980"/>
                </a:lnTo>
                <a:lnTo>
                  <a:pt x="62610" y="60970"/>
                </a:lnTo>
                <a:lnTo>
                  <a:pt x="62580" y="60960"/>
                </a:lnTo>
                <a:lnTo>
                  <a:pt x="62530" y="60950"/>
                </a:lnTo>
                <a:lnTo>
                  <a:pt x="62490" y="60950"/>
                </a:lnTo>
                <a:lnTo>
                  <a:pt x="62440" y="60940"/>
                </a:lnTo>
                <a:lnTo>
                  <a:pt x="62410" y="60940"/>
                </a:lnTo>
                <a:lnTo>
                  <a:pt x="62380" y="60950"/>
                </a:lnTo>
                <a:lnTo>
                  <a:pt x="62360" y="60960"/>
                </a:lnTo>
                <a:lnTo>
                  <a:pt x="62340" y="60970"/>
                </a:lnTo>
                <a:lnTo>
                  <a:pt x="62290" y="60960"/>
                </a:lnTo>
                <a:lnTo>
                  <a:pt x="62260" y="60950"/>
                </a:lnTo>
                <a:lnTo>
                  <a:pt x="62250" y="60940"/>
                </a:lnTo>
                <a:lnTo>
                  <a:pt x="62230" y="60940"/>
                </a:lnTo>
                <a:lnTo>
                  <a:pt x="62190" y="60910"/>
                </a:lnTo>
                <a:lnTo>
                  <a:pt x="62160" y="60880"/>
                </a:lnTo>
                <a:lnTo>
                  <a:pt x="62140" y="60880"/>
                </a:lnTo>
                <a:lnTo>
                  <a:pt x="62120" y="60880"/>
                </a:lnTo>
                <a:lnTo>
                  <a:pt x="62110" y="60880"/>
                </a:lnTo>
                <a:lnTo>
                  <a:pt x="62070" y="60890"/>
                </a:lnTo>
                <a:lnTo>
                  <a:pt x="62050" y="60900"/>
                </a:lnTo>
                <a:lnTo>
                  <a:pt x="62040" y="60900"/>
                </a:lnTo>
                <a:lnTo>
                  <a:pt x="62030" y="60910"/>
                </a:lnTo>
                <a:lnTo>
                  <a:pt x="62020" y="60930"/>
                </a:lnTo>
                <a:lnTo>
                  <a:pt x="62010" y="60940"/>
                </a:lnTo>
                <a:lnTo>
                  <a:pt x="62000" y="60950"/>
                </a:lnTo>
                <a:lnTo>
                  <a:pt x="61990" y="60960"/>
                </a:lnTo>
                <a:lnTo>
                  <a:pt x="61980" y="60960"/>
                </a:lnTo>
                <a:lnTo>
                  <a:pt x="61960" y="60950"/>
                </a:lnTo>
                <a:lnTo>
                  <a:pt x="61950" y="60950"/>
                </a:lnTo>
                <a:lnTo>
                  <a:pt x="61900" y="60930"/>
                </a:lnTo>
                <a:lnTo>
                  <a:pt x="61850" y="60930"/>
                </a:lnTo>
                <a:lnTo>
                  <a:pt x="61820" y="60930"/>
                </a:lnTo>
                <a:lnTo>
                  <a:pt x="61800" y="60930"/>
                </a:lnTo>
                <a:lnTo>
                  <a:pt x="61780" y="60950"/>
                </a:lnTo>
                <a:lnTo>
                  <a:pt x="61760" y="60950"/>
                </a:lnTo>
                <a:lnTo>
                  <a:pt x="61730" y="60950"/>
                </a:lnTo>
                <a:lnTo>
                  <a:pt x="61710" y="60950"/>
                </a:lnTo>
                <a:lnTo>
                  <a:pt x="61660" y="60940"/>
                </a:lnTo>
                <a:lnTo>
                  <a:pt x="61640" y="60930"/>
                </a:lnTo>
                <a:lnTo>
                  <a:pt x="61600" y="60920"/>
                </a:lnTo>
                <a:lnTo>
                  <a:pt x="61150" y="60840"/>
                </a:lnTo>
                <a:lnTo>
                  <a:pt x="60850" y="60810"/>
                </a:lnTo>
                <a:lnTo>
                  <a:pt x="60730" y="60800"/>
                </a:lnTo>
                <a:lnTo>
                  <a:pt x="60510" y="60770"/>
                </a:lnTo>
                <a:lnTo>
                  <a:pt x="60460" y="60770"/>
                </a:lnTo>
                <a:lnTo>
                  <a:pt x="60240" y="60750"/>
                </a:lnTo>
                <a:lnTo>
                  <a:pt x="60140" y="60680"/>
                </a:lnTo>
                <a:lnTo>
                  <a:pt x="59960" y="60430"/>
                </a:lnTo>
                <a:lnTo>
                  <a:pt x="59950" y="60410"/>
                </a:lnTo>
                <a:lnTo>
                  <a:pt x="59870" y="60300"/>
                </a:lnTo>
                <a:lnTo>
                  <a:pt x="59890" y="60280"/>
                </a:lnTo>
                <a:lnTo>
                  <a:pt x="59900" y="60270"/>
                </a:lnTo>
                <a:lnTo>
                  <a:pt x="59910" y="60260"/>
                </a:lnTo>
                <a:lnTo>
                  <a:pt x="59930" y="60260"/>
                </a:lnTo>
                <a:lnTo>
                  <a:pt x="59970" y="60260"/>
                </a:lnTo>
                <a:lnTo>
                  <a:pt x="59990" y="60250"/>
                </a:lnTo>
                <a:lnTo>
                  <a:pt x="60020" y="60250"/>
                </a:lnTo>
                <a:lnTo>
                  <a:pt x="60030" y="60250"/>
                </a:lnTo>
                <a:lnTo>
                  <a:pt x="60040" y="60250"/>
                </a:lnTo>
                <a:lnTo>
                  <a:pt x="60060" y="60260"/>
                </a:lnTo>
                <a:lnTo>
                  <a:pt x="60070" y="60270"/>
                </a:lnTo>
                <a:lnTo>
                  <a:pt x="60090" y="60280"/>
                </a:lnTo>
                <a:lnTo>
                  <a:pt x="60110" y="60280"/>
                </a:lnTo>
                <a:lnTo>
                  <a:pt x="60150" y="60260"/>
                </a:lnTo>
                <a:lnTo>
                  <a:pt x="60180" y="60250"/>
                </a:lnTo>
                <a:lnTo>
                  <a:pt x="60190" y="60250"/>
                </a:lnTo>
                <a:lnTo>
                  <a:pt x="60210" y="60230"/>
                </a:lnTo>
                <a:lnTo>
                  <a:pt x="60240" y="60210"/>
                </a:lnTo>
                <a:lnTo>
                  <a:pt x="60260" y="60190"/>
                </a:lnTo>
                <a:lnTo>
                  <a:pt x="60290" y="60180"/>
                </a:lnTo>
                <a:lnTo>
                  <a:pt x="60310" y="60170"/>
                </a:lnTo>
                <a:lnTo>
                  <a:pt x="60320" y="60160"/>
                </a:lnTo>
                <a:lnTo>
                  <a:pt x="60340" y="60130"/>
                </a:lnTo>
                <a:lnTo>
                  <a:pt x="60350" y="60100"/>
                </a:lnTo>
                <a:lnTo>
                  <a:pt x="60350" y="60080"/>
                </a:lnTo>
                <a:lnTo>
                  <a:pt x="60350" y="60050"/>
                </a:lnTo>
                <a:lnTo>
                  <a:pt x="60350" y="60030"/>
                </a:lnTo>
                <a:lnTo>
                  <a:pt x="60350" y="60020"/>
                </a:lnTo>
                <a:lnTo>
                  <a:pt x="60370" y="60000"/>
                </a:lnTo>
                <a:lnTo>
                  <a:pt x="60420" y="59970"/>
                </a:lnTo>
                <a:lnTo>
                  <a:pt x="60450" y="59950"/>
                </a:lnTo>
                <a:lnTo>
                  <a:pt x="60490" y="59940"/>
                </a:lnTo>
                <a:lnTo>
                  <a:pt x="60510" y="59920"/>
                </a:lnTo>
                <a:lnTo>
                  <a:pt x="60530" y="59900"/>
                </a:lnTo>
                <a:lnTo>
                  <a:pt x="60550" y="59870"/>
                </a:lnTo>
                <a:lnTo>
                  <a:pt x="60570" y="59850"/>
                </a:lnTo>
                <a:lnTo>
                  <a:pt x="60590" y="59820"/>
                </a:lnTo>
                <a:lnTo>
                  <a:pt x="60600" y="59810"/>
                </a:lnTo>
                <a:lnTo>
                  <a:pt x="60620" y="59790"/>
                </a:lnTo>
                <a:lnTo>
                  <a:pt x="60640" y="59780"/>
                </a:lnTo>
                <a:lnTo>
                  <a:pt x="60650" y="59780"/>
                </a:lnTo>
                <a:lnTo>
                  <a:pt x="60660" y="59770"/>
                </a:lnTo>
                <a:lnTo>
                  <a:pt x="60680" y="59760"/>
                </a:lnTo>
                <a:lnTo>
                  <a:pt x="60700" y="59750"/>
                </a:lnTo>
                <a:lnTo>
                  <a:pt x="60710" y="59740"/>
                </a:lnTo>
                <a:lnTo>
                  <a:pt x="60720" y="59730"/>
                </a:lnTo>
                <a:lnTo>
                  <a:pt x="60740" y="59720"/>
                </a:lnTo>
                <a:lnTo>
                  <a:pt x="60750" y="59710"/>
                </a:lnTo>
                <a:lnTo>
                  <a:pt x="60770" y="59700"/>
                </a:lnTo>
                <a:lnTo>
                  <a:pt x="60780" y="59680"/>
                </a:lnTo>
                <a:lnTo>
                  <a:pt x="60790" y="59660"/>
                </a:lnTo>
                <a:lnTo>
                  <a:pt x="60800" y="59630"/>
                </a:lnTo>
                <a:lnTo>
                  <a:pt x="60410" y="59580"/>
                </a:lnTo>
                <a:lnTo>
                  <a:pt x="60150" y="59560"/>
                </a:lnTo>
                <a:lnTo>
                  <a:pt x="59970" y="59540"/>
                </a:lnTo>
                <a:lnTo>
                  <a:pt x="59820" y="59520"/>
                </a:lnTo>
                <a:lnTo>
                  <a:pt x="59750" y="59510"/>
                </a:lnTo>
                <a:lnTo>
                  <a:pt x="59730" y="59490"/>
                </a:lnTo>
                <a:lnTo>
                  <a:pt x="59710" y="59490"/>
                </a:lnTo>
                <a:lnTo>
                  <a:pt x="59690" y="59490"/>
                </a:lnTo>
                <a:lnTo>
                  <a:pt x="59680" y="59490"/>
                </a:lnTo>
                <a:lnTo>
                  <a:pt x="59660" y="59490"/>
                </a:lnTo>
                <a:lnTo>
                  <a:pt x="59650" y="59490"/>
                </a:lnTo>
                <a:lnTo>
                  <a:pt x="59630" y="59490"/>
                </a:lnTo>
                <a:lnTo>
                  <a:pt x="59620" y="59490"/>
                </a:lnTo>
                <a:lnTo>
                  <a:pt x="59600" y="59490"/>
                </a:lnTo>
                <a:lnTo>
                  <a:pt x="59590" y="59490"/>
                </a:lnTo>
                <a:lnTo>
                  <a:pt x="59580" y="59490"/>
                </a:lnTo>
                <a:lnTo>
                  <a:pt x="59570" y="59490"/>
                </a:lnTo>
                <a:lnTo>
                  <a:pt x="59560" y="59500"/>
                </a:lnTo>
                <a:lnTo>
                  <a:pt x="59550" y="59490"/>
                </a:lnTo>
                <a:lnTo>
                  <a:pt x="59530" y="59490"/>
                </a:lnTo>
                <a:lnTo>
                  <a:pt x="59530" y="59480"/>
                </a:lnTo>
                <a:lnTo>
                  <a:pt x="59530" y="59470"/>
                </a:lnTo>
                <a:lnTo>
                  <a:pt x="59530" y="59460"/>
                </a:lnTo>
                <a:lnTo>
                  <a:pt x="59530" y="59440"/>
                </a:lnTo>
                <a:lnTo>
                  <a:pt x="59540" y="59400"/>
                </a:lnTo>
                <a:lnTo>
                  <a:pt x="59530" y="59400"/>
                </a:lnTo>
                <a:lnTo>
                  <a:pt x="59530" y="59380"/>
                </a:lnTo>
                <a:lnTo>
                  <a:pt x="59530" y="59360"/>
                </a:lnTo>
                <a:lnTo>
                  <a:pt x="59530" y="59350"/>
                </a:lnTo>
                <a:lnTo>
                  <a:pt x="59540" y="59350"/>
                </a:lnTo>
                <a:lnTo>
                  <a:pt x="59540" y="59340"/>
                </a:lnTo>
                <a:lnTo>
                  <a:pt x="59540" y="59330"/>
                </a:lnTo>
                <a:lnTo>
                  <a:pt x="59540" y="59320"/>
                </a:lnTo>
                <a:lnTo>
                  <a:pt x="59540" y="59300"/>
                </a:lnTo>
                <a:lnTo>
                  <a:pt x="59540" y="59290"/>
                </a:lnTo>
                <a:lnTo>
                  <a:pt x="59530" y="59280"/>
                </a:lnTo>
                <a:lnTo>
                  <a:pt x="59530" y="59260"/>
                </a:lnTo>
                <a:lnTo>
                  <a:pt x="59530" y="59250"/>
                </a:lnTo>
                <a:lnTo>
                  <a:pt x="59520" y="59260"/>
                </a:lnTo>
                <a:lnTo>
                  <a:pt x="59510" y="59270"/>
                </a:lnTo>
                <a:lnTo>
                  <a:pt x="59510" y="59280"/>
                </a:lnTo>
                <a:lnTo>
                  <a:pt x="59490" y="59290"/>
                </a:lnTo>
                <a:lnTo>
                  <a:pt x="59480" y="59310"/>
                </a:lnTo>
                <a:lnTo>
                  <a:pt x="59470" y="59320"/>
                </a:lnTo>
                <a:lnTo>
                  <a:pt x="59460" y="59330"/>
                </a:lnTo>
                <a:lnTo>
                  <a:pt x="59450" y="59330"/>
                </a:lnTo>
                <a:lnTo>
                  <a:pt x="59440" y="59330"/>
                </a:lnTo>
                <a:lnTo>
                  <a:pt x="59430" y="59330"/>
                </a:lnTo>
                <a:lnTo>
                  <a:pt x="59420" y="59340"/>
                </a:lnTo>
                <a:lnTo>
                  <a:pt x="59420" y="59350"/>
                </a:lnTo>
                <a:lnTo>
                  <a:pt x="59410" y="59360"/>
                </a:lnTo>
                <a:lnTo>
                  <a:pt x="59410" y="59370"/>
                </a:lnTo>
                <a:lnTo>
                  <a:pt x="59400" y="59370"/>
                </a:lnTo>
                <a:lnTo>
                  <a:pt x="59390" y="59370"/>
                </a:lnTo>
                <a:lnTo>
                  <a:pt x="59380" y="59370"/>
                </a:lnTo>
                <a:lnTo>
                  <a:pt x="59360" y="59370"/>
                </a:lnTo>
                <a:lnTo>
                  <a:pt x="59350" y="59380"/>
                </a:lnTo>
                <a:lnTo>
                  <a:pt x="59340" y="59390"/>
                </a:lnTo>
                <a:lnTo>
                  <a:pt x="59330" y="59400"/>
                </a:lnTo>
                <a:lnTo>
                  <a:pt x="59320" y="59410"/>
                </a:lnTo>
                <a:lnTo>
                  <a:pt x="59310" y="59420"/>
                </a:lnTo>
                <a:lnTo>
                  <a:pt x="59310" y="59430"/>
                </a:lnTo>
                <a:lnTo>
                  <a:pt x="59310" y="59440"/>
                </a:lnTo>
                <a:lnTo>
                  <a:pt x="59300" y="59450"/>
                </a:lnTo>
                <a:lnTo>
                  <a:pt x="59300" y="59460"/>
                </a:lnTo>
                <a:lnTo>
                  <a:pt x="59280" y="59460"/>
                </a:lnTo>
                <a:lnTo>
                  <a:pt x="59270" y="59460"/>
                </a:lnTo>
                <a:lnTo>
                  <a:pt x="59250" y="59470"/>
                </a:lnTo>
                <a:lnTo>
                  <a:pt x="59240" y="59470"/>
                </a:lnTo>
                <a:lnTo>
                  <a:pt x="59230" y="59470"/>
                </a:lnTo>
                <a:lnTo>
                  <a:pt x="59220" y="59480"/>
                </a:lnTo>
                <a:lnTo>
                  <a:pt x="59210" y="59490"/>
                </a:lnTo>
                <a:lnTo>
                  <a:pt x="59190" y="59490"/>
                </a:lnTo>
                <a:lnTo>
                  <a:pt x="59180" y="59500"/>
                </a:lnTo>
                <a:lnTo>
                  <a:pt x="59170" y="59510"/>
                </a:lnTo>
                <a:lnTo>
                  <a:pt x="59160" y="59520"/>
                </a:lnTo>
                <a:lnTo>
                  <a:pt x="59160" y="59530"/>
                </a:lnTo>
                <a:lnTo>
                  <a:pt x="59160" y="59540"/>
                </a:lnTo>
                <a:lnTo>
                  <a:pt x="59150" y="59540"/>
                </a:lnTo>
                <a:lnTo>
                  <a:pt x="59150" y="59550"/>
                </a:lnTo>
                <a:lnTo>
                  <a:pt x="59140" y="59550"/>
                </a:lnTo>
                <a:lnTo>
                  <a:pt x="59130" y="59560"/>
                </a:lnTo>
                <a:lnTo>
                  <a:pt x="59120" y="59560"/>
                </a:lnTo>
                <a:lnTo>
                  <a:pt x="59110" y="59570"/>
                </a:lnTo>
                <a:lnTo>
                  <a:pt x="59100" y="59570"/>
                </a:lnTo>
                <a:lnTo>
                  <a:pt x="59090" y="59580"/>
                </a:lnTo>
                <a:lnTo>
                  <a:pt x="59080" y="59580"/>
                </a:lnTo>
                <a:lnTo>
                  <a:pt x="59070" y="59590"/>
                </a:lnTo>
                <a:lnTo>
                  <a:pt x="59060" y="59590"/>
                </a:lnTo>
                <a:lnTo>
                  <a:pt x="59050" y="59590"/>
                </a:lnTo>
                <a:lnTo>
                  <a:pt x="59040" y="59610"/>
                </a:lnTo>
                <a:lnTo>
                  <a:pt x="59030" y="59610"/>
                </a:lnTo>
                <a:lnTo>
                  <a:pt x="59010" y="59610"/>
                </a:lnTo>
                <a:lnTo>
                  <a:pt x="58990" y="59610"/>
                </a:lnTo>
                <a:lnTo>
                  <a:pt x="58970" y="59620"/>
                </a:lnTo>
                <a:lnTo>
                  <a:pt x="58960" y="59630"/>
                </a:lnTo>
                <a:lnTo>
                  <a:pt x="58930" y="59630"/>
                </a:lnTo>
                <a:lnTo>
                  <a:pt x="58910" y="59640"/>
                </a:lnTo>
                <a:lnTo>
                  <a:pt x="58890" y="59640"/>
                </a:lnTo>
                <a:lnTo>
                  <a:pt x="58880" y="59640"/>
                </a:lnTo>
                <a:lnTo>
                  <a:pt x="58850" y="59660"/>
                </a:lnTo>
                <a:lnTo>
                  <a:pt x="58800" y="59680"/>
                </a:lnTo>
                <a:lnTo>
                  <a:pt x="58770" y="59710"/>
                </a:lnTo>
                <a:lnTo>
                  <a:pt x="58730" y="59720"/>
                </a:lnTo>
                <a:lnTo>
                  <a:pt x="58700" y="59730"/>
                </a:lnTo>
                <a:lnTo>
                  <a:pt x="58680" y="59740"/>
                </a:lnTo>
                <a:lnTo>
                  <a:pt x="58660" y="59740"/>
                </a:lnTo>
                <a:lnTo>
                  <a:pt x="58630" y="59760"/>
                </a:lnTo>
                <a:lnTo>
                  <a:pt x="58610" y="59770"/>
                </a:lnTo>
                <a:lnTo>
                  <a:pt x="58570" y="59800"/>
                </a:lnTo>
                <a:lnTo>
                  <a:pt x="58560" y="59820"/>
                </a:lnTo>
                <a:lnTo>
                  <a:pt x="58550" y="59850"/>
                </a:lnTo>
                <a:lnTo>
                  <a:pt x="58550" y="59860"/>
                </a:lnTo>
                <a:lnTo>
                  <a:pt x="58540" y="59870"/>
                </a:lnTo>
                <a:lnTo>
                  <a:pt x="58520" y="59880"/>
                </a:lnTo>
                <a:lnTo>
                  <a:pt x="58500" y="59880"/>
                </a:lnTo>
                <a:lnTo>
                  <a:pt x="58490" y="59880"/>
                </a:lnTo>
                <a:lnTo>
                  <a:pt x="58480" y="59880"/>
                </a:lnTo>
                <a:lnTo>
                  <a:pt x="58460" y="59890"/>
                </a:lnTo>
                <a:lnTo>
                  <a:pt x="58440" y="59900"/>
                </a:lnTo>
                <a:lnTo>
                  <a:pt x="58410" y="59910"/>
                </a:lnTo>
                <a:lnTo>
                  <a:pt x="58390" y="59930"/>
                </a:lnTo>
                <a:lnTo>
                  <a:pt x="58360" y="59930"/>
                </a:lnTo>
                <a:lnTo>
                  <a:pt x="58340" y="59950"/>
                </a:lnTo>
                <a:lnTo>
                  <a:pt x="58320" y="59980"/>
                </a:lnTo>
                <a:lnTo>
                  <a:pt x="58300" y="60000"/>
                </a:lnTo>
                <a:lnTo>
                  <a:pt x="58290" y="60030"/>
                </a:lnTo>
                <a:lnTo>
                  <a:pt x="58280" y="60050"/>
                </a:lnTo>
                <a:lnTo>
                  <a:pt x="58260" y="60050"/>
                </a:lnTo>
                <a:lnTo>
                  <a:pt x="58260" y="60060"/>
                </a:lnTo>
                <a:lnTo>
                  <a:pt x="58250" y="60060"/>
                </a:lnTo>
                <a:lnTo>
                  <a:pt x="58240" y="60070"/>
                </a:lnTo>
                <a:lnTo>
                  <a:pt x="58220" y="60060"/>
                </a:lnTo>
                <a:lnTo>
                  <a:pt x="58200" y="60070"/>
                </a:lnTo>
                <a:lnTo>
                  <a:pt x="58170" y="60090"/>
                </a:lnTo>
                <a:lnTo>
                  <a:pt x="58160" y="60090"/>
                </a:lnTo>
                <a:lnTo>
                  <a:pt x="58160" y="60080"/>
                </a:lnTo>
                <a:lnTo>
                  <a:pt x="58160" y="60070"/>
                </a:lnTo>
                <a:lnTo>
                  <a:pt x="58150" y="60050"/>
                </a:lnTo>
                <a:lnTo>
                  <a:pt x="58140" y="60050"/>
                </a:lnTo>
                <a:lnTo>
                  <a:pt x="58130" y="60050"/>
                </a:lnTo>
                <a:lnTo>
                  <a:pt x="58120" y="60040"/>
                </a:lnTo>
                <a:lnTo>
                  <a:pt x="58080" y="60060"/>
                </a:lnTo>
                <a:lnTo>
                  <a:pt x="58050" y="60070"/>
                </a:lnTo>
                <a:lnTo>
                  <a:pt x="58020" y="60080"/>
                </a:lnTo>
                <a:lnTo>
                  <a:pt x="58000" y="60090"/>
                </a:lnTo>
                <a:lnTo>
                  <a:pt x="58000" y="60070"/>
                </a:lnTo>
                <a:lnTo>
                  <a:pt x="57990" y="60060"/>
                </a:lnTo>
                <a:lnTo>
                  <a:pt x="57990" y="60050"/>
                </a:lnTo>
                <a:lnTo>
                  <a:pt x="57960" y="60060"/>
                </a:lnTo>
                <a:lnTo>
                  <a:pt x="57960" y="60070"/>
                </a:lnTo>
                <a:lnTo>
                  <a:pt x="57950" y="60070"/>
                </a:lnTo>
                <a:lnTo>
                  <a:pt x="57950" y="60080"/>
                </a:lnTo>
                <a:lnTo>
                  <a:pt x="57950" y="60090"/>
                </a:lnTo>
                <a:lnTo>
                  <a:pt x="57940" y="60090"/>
                </a:lnTo>
                <a:lnTo>
                  <a:pt x="57930" y="60090"/>
                </a:lnTo>
                <a:lnTo>
                  <a:pt x="57920" y="60080"/>
                </a:lnTo>
                <a:lnTo>
                  <a:pt x="57910" y="60070"/>
                </a:lnTo>
                <a:lnTo>
                  <a:pt x="57900" y="60080"/>
                </a:lnTo>
                <a:lnTo>
                  <a:pt x="57890" y="60090"/>
                </a:lnTo>
                <a:lnTo>
                  <a:pt x="57880" y="60100"/>
                </a:lnTo>
                <a:lnTo>
                  <a:pt x="57870" y="60100"/>
                </a:lnTo>
                <a:lnTo>
                  <a:pt x="57860" y="60100"/>
                </a:lnTo>
                <a:lnTo>
                  <a:pt x="57840" y="60100"/>
                </a:lnTo>
                <a:lnTo>
                  <a:pt x="57830" y="60100"/>
                </a:lnTo>
                <a:lnTo>
                  <a:pt x="57830" y="60090"/>
                </a:lnTo>
                <a:lnTo>
                  <a:pt x="57810" y="60090"/>
                </a:lnTo>
                <a:lnTo>
                  <a:pt x="57790" y="60120"/>
                </a:lnTo>
                <a:lnTo>
                  <a:pt x="57780" y="60130"/>
                </a:lnTo>
                <a:lnTo>
                  <a:pt x="57760" y="60140"/>
                </a:lnTo>
                <a:lnTo>
                  <a:pt x="57740" y="60160"/>
                </a:lnTo>
                <a:lnTo>
                  <a:pt x="57730" y="60160"/>
                </a:lnTo>
                <a:lnTo>
                  <a:pt x="57700" y="60160"/>
                </a:lnTo>
                <a:lnTo>
                  <a:pt x="57670" y="60170"/>
                </a:lnTo>
                <a:lnTo>
                  <a:pt x="57650" y="60190"/>
                </a:lnTo>
                <a:lnTo>
                  <a:pt x="57650" y="60200"/>
                </a:lnTo>
                <a:lnTo>
                  <a:pt x="57650" y="60220"/>
                </a:lnTo>
                <a:lnTo>
                  <a:pt x="57650" y="60230"/>
                </a:lnTo>
                <a:lnTo>
                  <a:pt x="57640" y="60240"/>
                </a:lnTo>
                <a:lnTo>
                  <a:pt x="57620" y="60250"/>
                </a:lnTo>
                <a:lnTo>
                  <a:pt x="57600" y="60250"/>
                </a:lnTo>
                <a:lnTo>
                  <a:pt x="57590" y="60250"/>
                </a:lnTo>
                <a:lnTo>
                  <a:pt x="57590" y="60260"/>
                </a:lnTo>
                <a:lnTo>
                  <a:pt x="57580" y="60260"/>
                </a:lnTo>
                <a:lnTo>
                  <a:pt x="57570" y="60260"/>
                </a:lnTo>
                <a:lnTo>
                  <a:pt x="57550" y="60260"/>
                </a:lnTo>
                <a:lnTo>
                  <a:pt x="57540" y="60260"/>
                </a:lnTo>
                <a:lnTo>
                  <a:pt x="57520" y="60260"/>
                </a:lnTo>
                <a:lnTo>
                  <a:pt x="57510" y="60250"/>
                </a:lnTo>
                <a:lnTo>
                  <a:pt x="57480" y="60240"/>
                </a:lnTo>
                <a:lnTo>
                  <a:pt x="57460" y="60250"/>
                </a:lnTo>
                <a:lnTo>
                  <a:pt x="57460" y="60260"/>
                </a:lnTo>
                <a:lnTo>
                  <a:pt x="57450" y="60270"/>
                </a:lnTo>
                <a:lnTo>
                  <a:pt x="57440" y="60270"/>
                </a:lnTo>
                <a:lnTo>
                  <a:pt x="57430" y="60280"/>
                </a:lnTo>
                <a:lnTo>
                  <a:pt x="57350" y="60310"/>
                </a:lnTo>
                <a:lnTo>
                  <a:pt x="57320" y="60320"/>
                </a:lnTo>
                <a:lnTo>
                  <a:pt x="57320" y="60330"/>
                </a:lnTo>
                <a:lnTo>
                  <a:pt x="57210" y="60360"/>
                </a:lnTo>
                <a:lnTo>
                  <a:pt x="57180" y="60380"/>
                </a:lnTo>
                <a:lnTo>
                  <a:pt x="57070" y="60420"/>
                </a:lnTo>
                <a:lnTo>
                  <a:pt x="57050" y="60430"/>
                </a:lnTo>
                <a:lnTo>
                  <a:pt x="57010" y="60450"/>
                </a:lnTo>
                <a:lnTo>
                  <a:pt x="56920" y="60500"/>
                </a:lnTo>
                <a:lnTo>
                  <a:pt x="56730" y="60660"/>
                </a:lnTo>
                <a:lnTo>
                  <a:pt x="56560" y="60850"/>
                </a:lnTo>
                <a:lnTo>
                  <a:pt x="56470" y="60920"/>
                </a:lnTo>
                <a:lnTo>
                  <a:pt x="56410" y="60960"/>
                </a:lnTo>
                <a:lnTo>
                  <a:pt x="56400" y="60980"/>
                </a:lnTo>
                <a:lnTo>
                  <a:pt x="56300" y="61020"/>
                </a:lnTo>
                <a:lnTo>
                  <a:pt x="56240" y="61050"/>
                </a:lnTo>
                <a:lnTo>
                  <a:pt x="56160" y="61090"/>
                </a:lnTo>
                <a:lnTo>
                  <a:pt x="56130" y="61140"/>
                </a:lnTo>
                <a:lnTo>
                  <a:pt x="56110" y="61140"/>
                </a:lnTo>
                <a:lnTo>
                  <a:pt x="56090" y="61130"/>
                </a:lnTo>
                <a:lnTo>
                  <a:pt x="56070" y="61140"/>
                </a:lnTo>
                <a:lnTo>
                  <a:pt x="56060" y="61140"/>
                </a:lnTo>
                <a:lnTo>
                  <a:pt x="56010" y="61110"/>
                </a:lnTo>
                <a:lnTo>
                  <a:pt x="56000" y="61120"/>
                </a:lnTo>
                <a:lnTo>
                  <a:pt x="55990" y="61130"/>
                </a:lnTo>
                <a:lnTo>
                  <a:pt x="55980" y="61130"/>
                </a:lnTo>
                <a:lnTo>
                  <a:pt x="55970" y="61130"/>
                </a:lnTo>
                <a:lnTo>
                  <a:pt x="55960" y="61130"/>
                </a:lnTo>
                <a:lnTo>
                  <a:pt x="55940" y="61100"/>
                </a:lnTo>
                <a:lnTo>
                  <a:pt x="55930" y="61100"/>
                </a:lnTo>
                <a:lnTo>
                  <a:pt x="55920" y="61090"/>
                </a:lnTo>
                <a:lnTo>
                  <a:pt x="55900" y="61070"/>
                </a:lnTo>
                <a:lnTo>
                  <a:pt x="55890" y="61050"/>
                </a:lnTo>
                <a:lnTo>
                  <a:pt x="55880" y="61050"/>
                </a:lnTo>
                <a:lnTo>
                  <a:pt x="55870" y="61050"/>
                </a:lnTo>
                <a:lnTo>
                  <a:pt x="55850" y="61050"/>
                </a:lnTo>
                <a:lnTo>
                  <a:pt x="55830" y="61050"/>
                </a:lnTo>
                <a:lnTo>
                  <a:pt x="55800" y="61080"/>
                </a:lnTo>
                <a:lnTo>
                  <a:pt x="55780" y="61090"/>
                </a:lnTo>
                <a:lnTo>
                  <a:pt x="55770" y="61100"/>
                </a:lnTo>
                <a:lnTo>
                  <a:pt x="55760" y="61110"/>
                </a:lnTo>
                <a:lnTo>
                  <a:pt x="55750" y="61110"/>
                </a:lnTo>
                <a:lnTo>
                  <a:pt x="55730" y="61120"/>
                </a:lnTo>
                <a:lnTo>
                  <a:pt x="55720" y="61130"/>
                </a:lnTo>
                <a:lnTo>
                  <a:pt x="55690" y="61140"/>
                </a:lnTo>
                <a:lnTo>
                  <a:pt x="55670" y="61150"/>
                </a:lnTo>
                <a:lnTo>
                  <a:pt x="55660" y="61150"/>
                </a:lnTo>
                <a:lnTo>
                  <a:pt x="55650" y="61150"/>
                </a:lnTo>
                <a:lnTo>
                  <a:pt x="55640" y="61140"/>
                </a:lnTo>
                <a:lnTo>
                  <a:pt x="55630" y="61130"/>
                </a:lnTo>
                <a:lnTo>
                  <a:pt x="55620" y="61120"/>
                </a:lnTo>
                <a:lnTo>
                  <a:pt x="55610" y="61120"/>
                </a:lnTo>
                <a:lnTo>
                  <a:pt x="55600" y="61120"/>
                </a:lnTo>
                <a:lnTo>
                  <a:pt x="55580" y="61130"/>
                </a:lnTo>
                <a:lnTo>
                  <a:pt x="55580" y="61140"/>
                </a:lnTo>
                <a:lnTo>
                  <a:pt x="55560" y="61140"/>
                </a:lnTo>
                <a:lnTo>
                  <a:pt x="55540" y="61140"/>
                </a:lnTo>
                <a:lnTo>
                  <a:pt x="55510" y="61140"/>
                </a:lnTo>
                <a:lnTo>
                  <a:pt x="55500" y="61150"/>
                </a:lnTo>
                <a:lnTo>
                  <a:pt x="55490" y="61150"/>
                </a:lnTo>
                <a:lnTo>
                  <a:pt x="55490" y="61160"/>
                </a:lnTo>
                <a:lnTo>
                  <a:pt x="55480" y="61170"/>
                </a:lnTo>
                <a:lnTo>
                  <a:pt x="55460" y="61180"/>
                </a:lnTo>
                <a:lnTo>
                  <a:pt x="55440" y="61190"/>
                </a:lnTo>
                <a:lnTo>
                  <a:pt x="55430" y="61200"/>
                </a:lnTo>
                <a:lnTo>
                  <a:pt x="55430" y="61210"/>
                </a:lnTo>
                <a:lnTo>
                  <a:pt x="55430" y="61220"/>
                </a:lnTo>
                <a:lnTo>
                  <a:pt x="55430" y="61230"/>
                </a:lnTo>
                <a:lnTo>
                  <a:pt x="55430" y="61240"/>
                </a:lnTo>
                <a:lnTo>
                  <a:pt x="55420" y="61260"/>
                </a:lnTo>
                <a:lnTo>
                  <a:pt x="55400" y="61290"/>
                </a:lnTo>
                <a:lnTo>
                  <a:pt x="55400" y="61300"/>
                </a:lnTo>
                <a:lnTo>
                  <a:pt x="55390" y="61310"/>
                </a:lnTo>
                <a:lnTo>
                  <a:pt x="55370" y="61330"/>
                </a:lnTo>
                <a:lnTo>
                  <a:pt x="55360" y="61340"/>
                </a:lnTo>
                <a:lnTo>
                  <a:pt x="55360" y="61350"/>
                </a:lnTo>
                <a:lnTo>
                  <a:pt x="55360" y="61370"/>
                </a:lnTo>
                <a:lnTo>
                  <a:pt x="55360" y="61380"/>
                </a:lnTo>
                <a:lnTo>
                  <a:pt x="55350" y="61390"/>
                </a:lnTo>
                <a:lnTo>
                  <a:pt x="55350" y="61400"/>
                </a:lnTo>
                <a:lnTo>
                  <a:pt x="55330" y="61400"/>
                </a:lnTo>
                <a:lnTo>
                  <a:pt x="55320" y="61400"/>
                </a:lnTo>
                <a:lnTo>
                  <a:pt x="55310" y="61400"/>
                </a:lnTo>
                <a:lnTo>
                  <a:pt x="55300" y="61390"/>
                </a:lnTo>
                <a:lnTo>
                  <a:pt x="55280" y="61380"/>
                </a:lnTo>
                <a:lnTo>
                  <a:pt x="55270" y="61370"/>
                </a:lnTo>
                <a:lnTo>
                  <a:pt x="55250" y="61370"/>
                </a:lnTo>
                <a:lnTo>
                  <a:pt x="55230" y="61350"/>
                </a:lnTo>
                <a:lnTo>
                  <a:pt x="55220" y="61350"/>
                </a:lnTo>
                <a:lnTo>
                  <a:pt x="55210" y="61350"/>
                </a:lnTo>
                <a:lnTo>
                  <a:pt x="55210" y="61360"/>
                </a:lnTo>
                <a:lnTo>
                  <a:pt x="55200" y="61360"/>
                </a:lnTo>
                <a:lnTo>
                  <a:pt x="55190" y="61370"/>
                </a:lnTo>
                <a:lnTo>
                  <a:pt x="55180" y="61370"/>
                </a:lnTo>
                <a:lnTo>
                  <a:pt x="55170" y="61380"/>
                </a:lnTo>
                <a:lnTo>
                  <a:pt x="55150" y="61380"/>
                </a:lnTo>
                <a:lnTo>
                  <a:pt x="55140" y="61380"/>
                </a:lnTo>
                <a:lnTo>
                  <a:pt x="55130" y="61370"/>
                </a:lnTo>
                <a:lnTo>
                  <a:pt x="55110" y="61370"/>
                </a:lnTo>
                <a:lnTo>
                  <a:pt x="55100" y="61370"/>
                </a:lnTo>
                <a:lnTo>
                  <a:pt x="55090" y="61380"/>
                </a:lnTo>
                <a:lnTo>
                  <a:pt x="55010" y="61370"/>
                </a:lnTo>
                <a:lnTo>
                  <a:pt x="54870" y="61340"/>
                </a:lnTo>
                <a:lnTo>
                  <a:pt x="54800" y="61330"/>
                </a:lnTo>
                <a:lnTo>
                  <a:pt x="54700" y="61350"/>
                </a:lnTo>
                <a:lnTo>
                  <a:pt x="54610" y="61390"/>
                </a:lnTo>
                <a:lnTo>
                  <a:pt x="54520" y="61380"/>
                </a:lnTo>
                <a:lnTo>
                  <a:pt x="54400" y="61360"/>
                </a:lnTo>
                <a:lnTo>
                  <a:pt x="54280" y="61320"/>
                </a:lnTo>
                <a:lnTo>
                  <a:pt x="54210" y="61330"/>
                </a:lnTo>
                <a:lnTo>
                  <a:pt x="54150" y="61310"/>
                </a:lnTo>
                <a:lnTo>
                  <a:pt x="54140" y="61310"/>
                </a:lnTo>
                <a:lnTo>
                  <a:pt x="54120" y="61320"/>
                </a:lnTo>
                <a:lnTo>
                  <a:pt x="54070" y="61320"/>
                </a:lnTo>
                <a:lnTo>
                  <a:pt x="54020" y="61360"/>
                </a:lnTo>
                <a:lnTo>
                  <a:pt x="53990" y="61410"/>
                </a:lnTo>
                <a:lnTo>
                  <a:pt x="53960" y="61530"/>
                </a:lnTo>
                <a:lnTo>
                  <a:pt x="53940" y="61550"/>
                </a:lnTo>
                <a:lnTo>
                  <a:pt x="53880" y="61560"/>
                </a:lnTo>
                <a:lnTo>
                  <a:pt x="53810" y="61540"/>
                </a:lnTo>
                <a:lnTo>
                  <a:pt x="53710" y="61510"/>
                </a:lnTo>
                <a:lnTo>
                  <a:pt x="53680" y="61490"/>
                </a:lnTo>
                <a:lnTo>
                  <a:pt x="53670" y="61440"/>
                </a:lnTo>
                <a:lnTo>
                  <a:pt x="53670" y="61400"/>
                </a:lnTo>
                <a:lnTo>
                  <a:pt x="53660" y="61370"/>
                </a:lnTo>
                <a:lnTo>
                  <a:pt x="53610" y="61340"/>
                </a:lnTo>
                <a:lnTo>
                  <a:pt x="53590" y="61330"/>
                </a:lnTo>
                <a:lnTo>
                  <a:pt x="53520" y="61320"/>
                </a:lnTo>
                <a:lnTo>
                  <a:pt x="53530" y="61280"/>
                </a:lnTo>
                <a:lnTo>
                  <a:pt x="53590" y="61250"/>
                </a:lnTo>
                <a:lnTo>
                  <a:pt x="53600" y="61240"/>
                </a:lnTo>
                <a:lnTo>
                  <a:pt x="53590" y="61190"/>
                </a:lnTo>
                <a:lnTo>
                  <a:pt x="53550" y="61040"/>
                </a:lnTo>
                <a:lnTo>
                  <a:pt x="53570" y="60890"/>
                </a:lnTo>
                <a:lnTo>
                  <a:pt x="53590" y="60700"/>
                </a:lnTo>
                <a:lnTo>
                  <a:pt x="53610" y="60580"/>
                </a:lnTo>
                <a:lnTo>
                  <a:pt x="53640" y="60330"/>
                </a:lnTo>
                <a:lnTo>
                  <a:pt x="53620" y="60230"/>
                </a:lnTo>
                <a:lnTo>
                  <a:pt x="53600" y="60100"/>
                </a:lnTo>
                <a:lnTo>
                  <a:pt x="53590" y="60040"/>
                </a:lnTo>
                <a:lnTo>
                  <a:pt x="53620" y="59690"/>
                </a:lnTo>
                <a:lnTo>
                  <a:pt x="53600" y="59690"/>
                </a:lnTo>
                <a:lnTo>
                  <a:pt x="53590" y="59680"/>
                </a:lnTo>
                <a:lnTo>
                  <a:pt x="53580" y="59670"/>
                </a:lnTo>
                <a:lnTo>
                  <a:pt x="53570" y="59670"/>
                </a:lnTo>
                <a:lnTo>
                  <a:pt x="53560" y="59660"/>
                </a:lnTo>
                <a:lnTo>
                  <a:pt x="53570" y="59660"/>
                </a:lnTo>
                <a:lnTo>
                  <a:pt x="53560" y="59640"/>
                </a:lnTo>
                <a:lnTo>
                  <a:pt x="53550" y="59620"/>
                </a:lnTo>
                <a:lnTo>
                  <a:pt x="53550" y="59610"/>
                </a:lnTo>
                <a:lnTo>
                  <a:pt x="53550" y="59600"/>
                </a:lnTo>
                <a:lnTo>
                  <a:pt x="53530" y="59590"/>
                </a:lnTo>
                <a:lnTo>
                  <a:pt x="53510" y="59590"/>
                </a:lnTo>
                <a:lnTo>
                  <a:pt x="53500" y="59580"/>
                </a:lnTo>
                <a:lnTo>
                  <a:pt x="53470" y="59560"/>
                </a:lnTo>
                <a:lnTo>
                  <a:pt x="53460" y="59550"/>
                </a:lnTo>
                <a:lnTo>
                  <a:pt x="53440" y="59530"/>
                </a:lnTo>
                <a:lnTo>
                  <a:pt x="53010" y="59630"/>
                </a:lnTo>
                <a:lnTo>
                  <a:pt x="52680" y="59550"/>
                </a:lnTo>
                <a:lnTo>
                  <a:pt x="52310" y="59430"/>
                </a:lnTo>
                <a:lnTo>
                  <a:pt x="52130" y="59260"/>
                </a:lnTo>
                <a:lnTo>
                  <a:pt x="51890" y="59040"/>
                </a:lnTo>
                <a:lnTo>
                  <a:pt x="51490" y="58640"/>
                </a:lnTo>
                <a:lnTo>
                  <a:pt x="51520" y="58630"/>
                </a:lnTo>
                <a:lnTo>
                  <a:pt x="51570" y="58630"/>
                </a:lnTo>
                <a:lnTo>
                  <a:pt x="51590" y="58630"/>
                </a:lnTo>
                <a:lnTo>
                  <a:pt x="51640" y="58610"/>
                </a:lnTo>
                <a:lnTo>
                  <a:pt x="51650" y="58610"/>
                </a:lnTo>
                <a:lnTo>
                  <a:pt x="51660" y="58610"/>
                </a:lnTo>
                <a:lnTo>
                  <a:pt x="51670" y="58610"/>
                </a:lnTo>
                <a:lnTo>
                  <a:pt x="51700" y="58620"/>
                </a:lnTo>
                <a:lnTo>
                  <a:pt x="51740" y="58630"/>
                </a:lnTo>
                <a:lnTo>
                  <a:pt x="51750" y="58630"/>
                </a:lnTo>
                <a:lnTo>
                  <a:pt x="51760" y="58630"/>
                </a:lnTo>
                <a:lnTo>
                  <a:pt x="51810" y="58660"/>
                </a:lnTo>
                <a:lnTo>
                  <a:pt x="51820" y="58670"/>
                </a:lnTo>
                <a:lnTo>
                  <a:pt x="51840" y="58680"/>
                </a:lnTo>
                <a:lnTo>
                  <a:pt x="51850" y="58690"/>
                </a:lnTo>
                <a:lnTo>
                  <a:pt x="51860" y="58690"/>
                </a:lnTo>
                <a:lnTo>
                  <a:pt x="51880" y="58700"/>
                </a:lnTo>
                <a:lnTo>
                  <a:pt x="51920" y="58710"/>
                </a:lnTo>
                <a:lnTo>
                  <a:pt x="51950" y="58720"/>
                </a:lnTo>
                <a:lnTo>
                  <a:pt x="51980" y="58730"/>
                </a:lnTo>
                <a:lnTo>
                  <a:pt x="52000" y="58730"/>
                </a:lnTo>
                <a:lnTo>
                  <a:pt x="52020" y="58740"/>
                </a:lnTo>
                <a:lnTo>
                  <a:pt x="52030" y="58740"/>
                </a:lnTo>
                <a:lnTo>
                  <a:pt x="52040" y="58750"/>
                </a:lnTo>
                <a:lnTo>
                  <a:pt x="52050" y="58750"/>
                </a:lnTo>
                <a:lnTo>
                  <a:pt x="52060" y="58760"/>
                </a:lnTo>
                <a:lnTo>
                  <a:pt x="52080" y="58760"/>
                </a:lnTo>
                <a:lnTo>
                  <a:pt x="52110" y="58770"/>
                </a:lnTo>
                <a:lnTo>
                  <a:pt x="52120" y="58770"/>
                </a:lnTo>
                <a:lnTo>
                  <a:pt x="52140" y="58770"/>
                </a:lnTo>
                <a:lnTo>
                  <a:pt x="52180" y="58780"/>
                </a:lnTo>
                <a:lnTo>
                  <a:pt x="52220" y="58790"/>
                </a:lnTo>
                <a:lnTo>
                  <a:pt x="52250" y="58800"/>
                </a:lnTo>
                <a:lnTo>
                  <a:pt x="52270" y="58800"/>
                </a:lnTo>
                <a:lnTo>
                  <a:pt x="52280" y="58800"/>
                </a:lnTo>
                <a:lnTo>
                  <a:pt x="52290" y="58800"/>
                </a:lnTo>
                <a:lnTo>
                  <a:pt x="52320" y="58810"/>
                </a:lnTo>
                <a:lnTo>
                  <a:pt x="52330" y="58810"/>
                </a:lnTo>
                <a:lnTo>
                  <a:pt x="52460" y="58730"/>
                </a:lnTo>
                <a:lnTo>
                  <a:pt x="52590" y="58680"/>
                </a:lnTo>
                <a:lnTo>
                  <a:pt x="52710" y="58630"/>
                </a:lnTo>
                <a:lnTo>
                  <a:pt x="52870" y="58600"/>
                </a:lnTo>
                <a:lnTo>
                  <a:pt x="53160" y="58590"/>
                </a:lnTo>
                <a:lnTo>
                  <a:pt x="53380" y="58600"/>
                </a:lnTo>
                <a:lnTo>
                  <a:pt x="53530" y="58510"/>
                </a:lnTo>
                <a:lnTo>
                  <a:pt x="53620" y="58480"/>
                </a:lnTo>
                <a:lnTo>
                  <a:pt x="53660" y="58460"/>
                </a:lnTo>
                <a:lnTo>
                  <a:pt x="53750" y="58450"/>
                </a:lnTo>
                <a:lnTo>
                  <a:pt x="53820" y="58460"/>
                </a:lnTo>
                <a:lnTo>
                  <a:pt x="53970" y="58480"/>
                </a:lnTo>
                <a:lnTo>
                  <a:pt x="54100" y="58510"/>
                </a:lnTo>
                <a:lnTo>
                  <a:pt x="54480" y="58520"/>
                </a:lnTo>
                <a:lnTo>
                  <a:pt x="54500" y="58510"/>
                </a:lnTo>
                <a:lnTo>
                  <a:pt x="54510" y="58490"/>
                </a:lnTo>
                <a:lnTo>
                  <a:pt x="54560" y="58440"/>
                </a:lnTo>
                <a:lnTo>
                  <a:pt x="54660" y="58350"/>
                </a:lnTo>
                <a:lnTo>
                  <a:pt x="54730" y="58280"/>
                </a:lnTo>
                <a:lnTo>
                  <a:pt x="54770" y="58280"/>
                </a:lnTo>
                <a:lnTo>
                  <a:pt x="54790" y="58280"/>
                </a:lnTo>
                <a:lnTo>
                  <a:pt x="54830" y="58310"/>
                </a:lnTo>
                <a:lnTo>
                  <a:pt x="54850" y="58320"/>
                </a:lnTo>
                <a:lnTo>
                  <a:pt x="55030" y="58240"/>
                </a:lnTo>
                <a:lnTo>
                  <a:pt x="55250" y="58110"/>
                </a:lnTo>
                <a:lnTo>
                  <a:pt x="55260" y="58110"/>
                </a:lnTo>
                <a:lnTo>
                  <a:pt x="55460" y="57970"/>
                </a:lnTo>
                <a:lnTo>
                  <a:pt x="55570" y="57870"/>
                </a:lnTo>
                <a:lnTo>
                  <a:pt x="55570" y="57850"/>
                </a:lnTo>
                <a:lnTo>
                  <a:pt x="55570" y="57840"/>
                </a:lnTo>
                <a:lnTo>
                  <a:pt x="55480" y="57740"/>
                </a:lnTo>
                <a:lnTo>
                  <a:pt x="55450" y="57700"/>
                </a:lnTo>
                <a:lnTo>
                  <a:pt x="55440" y="57690"/>
                </a:lnTo>
                <a:lnTo>
                  <a:pt x="55480" y="57610"/>
                </a:lnTo>
                <a:lnTo>
                  <a:pt x="55500" y="57550"/>
                </a:lnTo>
                <a:lnTo>
                  <a:pt x="55720" y="57550"/>
                </a:lnTo>
                <a:lnTo>
                  <a:pt x="55770" y="57470"/>
                </a:lnTo>
                <a:lnTo>
                  <a:pt x="55870" y="57410"/>
                </a:lnTo>
                <a:lnTo>
                  <a:pt x="55920" y="57390"/>
                </a:lnTo>
                <a:lnTo>
                  <a:pt x="55970" y="57360"/>
                </a:lnTo>
                <a:lnTo>
                  <a:pt x="55930" y="57360"/>
                </a:lnTo>
                <a:lnTo>
                  <a:pt x="55900" y="57340"/>
                </a:lnTo>
                <a:lnTo>
                  <a:pt x="55880" y="57330"/>
                </a:lnTo>
                <a:lnTo>
                  <a:pt x="55870" y="57320"/>
                </a:lnTo>
                <a:lnTo>
                  <a:pt x="55870" y="57310"/>
                </a:lnTo>
                <a:lnTo>
                  <a:pt x="55850" y="57280"/>
                </a:lnTo>
                <a:lnTo>
                  <a:pt x="55860" y="57270"/>
                </a:lnTo>
                <a:lnTo>
                  <a:pt x="55870" y="57270"/>
                </a:lnTo>
                <a:lnTo>
                  <a:pt x="55880" y="57260"/>
                </a:lnTo>
                <a:lnTo>
                  <a:pt x="55890" y="57260"/>
                </a:lnTo>
                <a:lnTo>
                  <a:pt x="55900" y="57260"/>
                </a:lnTo>
                <a:lnTo>
                  <a:pt x="55900" y="57270"/>
                </a:lnTo>
                <a:lnTo>
                  <a:pt x="55910" y="57270"/>
                </a:lnTo>
                <a:lnTo>
                  <a:pt x="55910" y="57260"/>
                </a:lnTo>
                <a:lnTo>
                  <a:pt x="55920" y="57260"/>
                </a:lnTo>
                <a:lnTo>
                  <a:pt x="55920" y="57250"/>
                </a:lnTo>
                <a:lnTo>
                  <a:pt x="55920" y="57240"/>
                </a:lnTo>
                <a:lnTo>
                  <a:pt x="55930" y="57240"/>
                </a:lnTo>
                <a:lnTo>
                  <a:pt x="55930" y="57230"/>
                </a:lnTo>
                <a:lnTo>
                  <a:pt x="55940" y="57220"/>
                </a:lnTo>
                <a:lnTo>
                  <a:pt x="55950" y="57220"/>
                </a:lnTo>
                <a:lnTo>
                  <a:pt x="55960" y="57220"/>
                </a:lnTo>
                <a:lnTo>
                  <a:pt x="55970" y="57220"/>
                </a:lnTo>
                <a:lnTo>
                  <a:pt x="55980" y="57220"/>
                </a:lnTo>
                <a:lnTo>
                  <a:pt x="55990" y="57220"/>
                </a:lnTo>
                <a:lnTo>
                  <a:pt x="56000" y="57210"/>
                </a:lnTo>
                <a:lnTo>
                  <a:pt x="56000" y="57200"/>
                </a:lnTo>
                <a:lnTo>
                  <a:pt x="56010" y="57190"/>
                </a:lnTo>
                <a:lnTo>
                  <a:pt x="56020" y="57190"/>
                </a:lnTo>
                <a:lnTo>
                  <a:pt x="56030" y="57180"/>
                </a:lnTo>
                <a:lnTo>
                  <a:pt x="56030" y="57170"/>
                </a:lnTo>
                <a:lnTo>
                  <a:pt x="56030" y="57160"/>
                </a:lnTo>
                <a:lnTo>
                  <a:pt x="56040" y="57160"/>
                </a:lnTo>
                <a:lnTo>
                  <a:pt x="56050" y="57150"/>
                </a:lnTo>
                <a:lnTo>
                  <a:pt x="56050" y="57140"/>
                </a:lnTo>
                <a:lnTo>
                  <a:pt x="56070" y="57130"/>
                </a:lnTo>
                <a:lnTo>
                  <a:pt x="56080" y="57120"/>
                </a:lnTo>
                <a:lnTo>
                  <a:pt x="56090" y="57110"/>
                </a:lnTo>
                <a:lnTo>
                  <a:pt x="56100" y="57100"/>
                </a:lnTo>
                <a:lnTo>
                  <a:pt x="56110" y="57100"/>
                </a:lnTo>
                <a:lnTo>
                  <a:pt x="56120" y="57090"/>
                </a:lnTo>
                <a:lnTo>
                  <a:pt x="56130" y="57090"/>
                </a:lnTo>
                <a:lnTo>
                  <a:pt x="56140" y="57090"/>
                </a:lnTo>
                <a:lnTo>
                  <a:pt x="56150" y="57090"/>
                </a:lnTo>
                <a:lnTo>
                  <a:pt x="56160" y="57090"/>
                </a:lnTo>
                <a:lnTo>
                  <a:pt x="56170" y="57090"/>
                </a:lnTo>
                <a:lnTo>
                  <a:pt x="56180" y="57090"/>
                </a:lnTo>
                <a:lnTo>
                  <a:pt x="56190" y="57090"/>
                </a:lnTo>
                <a:lnTo>
                  <a:pt x="56200" y="57080"/>
                </a:lnTo>
                <a:lnTo>
                  <a:pt x="56210" y="57070"/>
                </a:lnTo>
                <a:lnTo>
                  <a:pt x="56210" y="57060"/>
                </a:lnTo>
                <a:lnTo>
                  <a:pt x="56220" y="57060"/>
                </a:lnTo>
                <a:lnTo>
                  <a:pt x="56230" y="57050"/>
                </a:lnTo>
                <a:lnTo>
                  <a:pt x="56240" y="57050"/>
                </a:lnTo>
                <a:lnTo>
                  <a:pt x="56250" y="57040"/>
                </a:lnTo>
                <a:lnTo>
                  <a:pt x="56260" y="57030"/>
                </a:lnTo>
                <a:lnTo>
                  <a:pt x="56270" y="57030"/>
                </a:lnTo>
                <a:lnTo>
                  <a:pt x="56280" y="57030"/>
                </a:lnTo>
                <a:lnTo>
                  <a:pt x="56280" y="57020"/>
                </a:lnTo>
                <a:lnTo>
                  <a:pt x="56290" y="57020"/>
                </a:lnTo>
                <a:lnTo>
                  <a:pt x="56300" y="57010"/>
                </a:lnTo>
                <a:lnTo>
                  <a:pt x="56320" y="57010"/>
                </a:lnTo>
                <a:lnTo>
                  <a:pt x="56330" y="57010"/>
                </a:lnTo>
                <a:lnTo>
                  <a:pt x="56340" y="57010"/>
                </a:lnTo>
                <a:lnTo>
                  <a:pt x="56350" y="57010"/>
                </a:lnTo>
                <a:lnTo>
                  <a:pt x="56360" y="57010"/>
                </a:lnTo>
                <a:lnTo>
                  <a:pt x="56360" y="57020"/>
                </a:lnTo>
                <a:lnTo>
                  <a:pt x="56370" y="57010"/>
                </a:lnTo>
                <a:lnTo>
                  <a:pt x="56380" y="57010"/>
                </a:lnTo>
                <a:lnTo>
                  <a:pt x="56390" y="57000"/>
                </a:lnTo>
                <a:lnTo>
                  <a:pt x="56400" y="57000"/>
                </a:lnTo>
                <a:lnTo>
                  <a:pt x="56410" y="57000"/>
                </a:lnTo>
                <a:lnTo>
                  <a:pt x="56420" y="57000"/>
                </a:lnTo>
                <a:lnTo>
                  <a:pt x="56420" y="56990"/>
                </a:lnTo>
                <a:lnTo>
                  <a:pt x="56430" y="56990"/>
                </a:lnTo>
                <a:lnTo>
                  <a:pt x="56440" y="56990"/>
                </a:lnTo>
                <a:lnTo>
                  <a:pt x="56460" y="56980"/>
                </a:lnTo>
                <a:lnTo>
                  <a:pt x="56470" y="56980"/>
                </a:lnTo>
                <a:lnTo>
                  <a:pt x="56480" y="56980"/>
                </a:lnTo>
                <a:lnTo>
                  <a:pt x="56490" y="56970"/>
                </a:lnTo>
                <a:lnTo>
                  <a:pt x="56500" y="56970"/>
                </a:lnTo>
                <a:lnTo>
                  <a:pt x="56510" y="56970"/>
                </a:lnTo>
                <a:lnTo>
                  <a:pt x="56520" y="56960"/>
                </a:lnTo>
                <a:lnTo>
                  <a:pt x="56530" y="56960"/>
                </a:lnTo>
                <a:lnTo>
                  <a:pt x="56540" y="56960"/>
                </a:lnTo>
                <a:lnTo>
                  <a:pt x="56550" y="56960"/>
                </a:lnTo>
                <a:lnTo>
                  <a:pt x="56560" y="56960"/>
                </a:lnTo>
                <a:lnTo>
                  <a:pt x="56570" y="56950"/>
                </a:lnTo>
                <a:lnTo>
                  <a:pt x="56580" y="56950"/>
                </a:lnTo>
                <a:lnTo>
                  <a:pt x="56590" y="56950"/>
                </a:lnTo>
                <a:lnTo>
                  <a:pt x="56600" y="56950"/>
                </a:lnTo>
                <a:lnTo>
                  <a:pt x="56610" y="56950"/>
                </a:lnTo>
                <a:lnTo>
                  <a:pt x="56610" y="56940"/>
                </a:lnTo>
                <a:lnTo>
                  <a:pt x="56620" y="56940"/>
                </a:lnTo>
                <a:lnTo>
                  <a:pt x="56620" y="56950"/>
                </a:lnTo>
                <a:lnTo>
                  <a:pt x="56630" y="56940"/>
                </a:lnTo>
                <a:lnTo>
                  <a:pt x="56640" y="56940"/>
                </a:lnTo>
                <a:lnTo>
                  <a:pt x="56650" y="56940"/>
                </a:lnTo>
                <a:lnTo>
                  <a:pt x="56660" y="56940"/>
                </a:lnTo>
                <a:lnTo>
                  <a:pt x="56660" y="56930"/>
                </a:lnTo>
                <a:lnTo>
                  <a:pt x="56680" y="56930"/>
                </a:lnTo>
                <a:lnTo>
                  <a:pt x="56690" y="56930"/>
                </a:lnTo>
                <a:lnTo>
                  <a:pt x="56690" y="56920"/>
                </a:lnTo>
                <a:lnTo>
                  <a:pt x="56700" y="56920"/>
                </a:lnTo>
                <a:lnTo>
                  <a:pt x="56710" y="56920"/>
                </a:lnTo>
                <a:lnTo>
                  <a:pt x="56720" y="56920"/>
                </a:lnTo>
                <a:lnTo>
                  <a:pt x="56730" y="56920"/>
                </a:lnTo>
                <a:lnTo>
                  <a:pt x="56740" y="56920"/>
                </a:lnTo>
                <a:lnTo>
                  <a:pt x="56750" y="56920"/>
                </a:lnTo>
                <a:lnTo>
                  <a:pt x="56760" y="56920"/>
                </a:lnTo>
                <a:lnTo>
                  <a:pt x="56780" y="56920"/>
                </a:lnTo>
                <a:lnTo>
                  <a:pt x="56790" y="56920"/>
                </a:lnTo>
                <a:lnTo>
                  <a:pt x="56800" y="56920"/>
                </a:lnTo>
                <a:lnTo>
                  <a:pt x="56810" y="56920"/>
                </a:lnTo>
                <a:lnTo>
                  <a:pt x="56820" y="56930"/>
                </a:lnTo>
                <a:lnTo>
                  <a:pt x="56820" y="56940"/>
                </a:lnTo>
                <a:lnTo>
                  <a:pt x="56830" y="56950"/>
                </a:lnTo>
                <a:lnTo>
                  <a:pt x="56840" y="56940"/>
                </a:lnTo>
                <a:lnTo>
                  <a:pt x="56840" y="56950"/>
                </a:lnTo>
                <a:lnTo>
                  <a:pt x="56850" y="56960"/>
                </a:lnTo>
                <a:lnTo>
                  <a:pt x="56880" y="56990"/>
                </a:lnTo>
                <a:lnTo>
                  <a:pt x="56890" y="56990"/>
                </a:lnTo>
                <a:lnTo>
                  <a:pt x="56900" y="56990"/>
                </a:lnTo>
                <a:lnTo>
                  <a:pt x="56910" y="56990"/>
                </a:lnTo>
                <a:lnTo>
                  <a:pt x="56910" y="56980"/>
                </a:lnTo>
                <a:lnTo>
                  <a:pt x="56920" y="56980"/>
                </a:lnTo>
                <a:lnTo>
                  <a:pt x="56940" y="56970"/>
                </a:lnTo>
                <a:lnTo>
                  <a:pt x="56960" y="56970"/>
                </a:lnTo>
                <a:lnTo>
                  <a:pt x="56970" y="56960"/>
                </a:lnTo>
                <a:lnTo>
                  <a:pt x="57000" y="56960"/>
                </a:lnTo>
                <a:lnTo>
                  <a:pt x="57010" y="56960"/>
                </a:lnTo>
                <a:lnTo>
                  <a:pt x="57020" y="56960"/>
                </a:lnTo>
                <a:lnTo>
                  <a:pt x="57030" y="56960"/>
                </a:lnTo>
                <a:lnTo>
                  <a:pt x="57040" y="56950"/>
                </a:lnTo>
                <a:lnTo>
                  <a:pt x="57050" y="56960"/>
                </a:lnTo>
                <a:lnTo>
                  <a:pt x="57060" y="56960"/>
                </a:lnTo>
                <a:lnTo>
                  <a:pt x="57060" y="56950"/>
                </a:lnTo>
                <a:lnTo>
                  <a:pt x="57070" y="56950"/>
                </a:lnTo>
                <a:lnTo>
                  <a:pt x="57080" y="56950"/>
                </a:lnTo>
                <a:lnTo>
                  <a:pt x="57090" y="56950"/>
                </a:lnTo>
                <a:lnTo>
                  <a:pt x="57100" y="56950"/>
                </a:lnTo>
                <a:lnTo>
                  <a:pt x="57100" y="56940"/>
                </a:lnTo>
                <a:lnTo>
                  <a:pt x="57110" y="56940"/>
                </a:lnTo>
                <a:lnTo>
                  <a:pt x="57120" y="56930"/>
                </a:lnTo>
                <a:lnTo>
                  <a:pt x="57130" y="56930"/>
                </a:lnTo>
                <a:lnTo>
                  <a:pt x="57140" y="56930"/>
                </a:lnTo>
                <a:lnTo>
                  <a:pt x="57150" y="56920"/>
                </a:lnTo>
                <a:lnTo>
                  <a:pt x="57160" y="56920"/>
                </a:lnTo>
                <a:lnTo>
                  <a:pt x="57170" y="56930"/>
                </a:lnTo>
                <a:lnTo>
                  <a:pt x="57180" y="56930"/>
                </a:lnTo>
                <a:lnTo>
                  <a:pt x="57190" y="56930"/>
                </a:lnTo>
                <a:lnTo>
                  <a:pt x="57200" y="56930"/>
                </a:lnTo>
                <a:lnTo>
                  <a:pt x="57200" y="56920"/>
                </a:lnTo>
                <a:lnTo>
                  <a:pt x="57210" y="56920"/>
                </a:lnTo>
                <a:lnTo>
                  <a:pt x="57220" y="56910"/>
                </a:lnTo>
                <a:lnTo>
                  <a:pt x="57230" y="56910"/>
                </a:lnTo>
                <a:lnTo>
                  <a:pt x="57230" y="56900"/>
                </a:lnTo>
                <a:lnTo>
                  <a:pt x="57240" y="56900"/>
                </a:lnTo>
                <a:lnTo>
                  <a:pt x="57240" y="56890"/>
                </a:lnTo>
                <a:lnTo>
                  <a:pt x="57250" y="56890"/>
                </a:lnTo>
                <a:lnTo>
                  <a:pt x="57260" y="56880"/>
                </a:lnTo>
                <a:lnTo>
                  <a:pt x="57270" y="56870"/>
                </a:lnTo>
                <a:lnTo>
                  <a:pt x="57280" y="56870"/>
                </a:lnTo>
                <a:lnTo>
                  <a:pt x="57290" y="56860"/>
                </a:lnTo>
                <a:lnTo>
                  <a:pt x="57300" y="56860"/>
                </a:lnTo>
                <a:lnTo>
                  <a:pt x="57310" y="56860"/>
                </a:lnTo>
                <a:lnTo>
                  <a:pt x="57320" y="56860"/>
                </a:lnTo>
                <a:lnTo>
                  <a:pt x="57330" y="56850"/>
                </a:lnTo>
                <a:lnTo>
                  <a:pt x="57340" y="56850"/>
                </a:lnTo>
                <a:lnTo>
                  <a:pt x="57340" y="56840"/>
                </a:lnTo>
                <a:lnTo>
                  <a:pt x="57340" y="56830"/>
                </a:lnTo>
                <a:lnTo>
                  <a:pt x="57350" y="56820"/>
                </a:lnTo>
                <a:lnTo>
                  <a:pt x="57350" y="56810"/>
                </a:lnTo>
                <a:lnTo>
                  <a:pt x="57350" y="56800"/>
                </a:lnTo>
                <a:lnTo>
                  <a:pt x="57350" y="56790"/>
                </a:lnTo>
                <a:lnTo>
                  <a:pt x="57350" y="56780"/>
                </a:lnTo>
                <a:lnTo>
                  <a:pt x="57360" y="56770"/>
                </a:lnTo>
                <a:lnTo>
                  <a:pt x="57370" y="56760"/>
                </a:lnTo>
                <a:lnTo>
                  <a:pt x="57380" y="56760"/>
                </a:lnTo>
                <a:lnTo>
                  <a:pt x="57390" y="56760"/>
                </a:lnTo>
                <a:lnTo>
                  <a:pt x="57390" y="56750"/>
                </a:lnTo>
                <a:lnTo>
                  <a:pt x="57400" y="56750"/>
                </a:lnTo>
                <a:lnTo>
                  <a:pt x="57400" y="56740"/>
                </a:lnTo>
                <a:lnTo>
                  <a:pt x="57410" y="56720"/>
                </a:lnTo>
                <a:lnTo>
                  <a:pt x="57410" y="56700"/>
                </a:lnTo>
                <a:lnTo>
                  <a:pt x="57420" y="56700"/>
                </a:lnTo>
                <a:lnTo>
                  <a:pt x="57420" y="56680"/>
                </a:lnTo>
                <a:lnTo>
                  <a:pt x="57430" y="56680"/>
                </a:lnTo>
                <a:lnTo>
                  <a:pt x="57440" y="56660"/>
                </a:lnTo>
                <a:lnTo>
                  <a:pt x="57440" y="56650"/>
                </a:lnTo>
                <a:lnTo>
                  <a:pt x="57450" y="56650"/>
                </a:lnTo>
                <a:lnTo>
                  <a:pt x="57450" y="56640"/>
                </a:lnTo>
                <a:lnTo>
                  <a:pt x="57450" y="56630"/>
                </a:lnTo>
                <a:lnTo>
                  <a:pt x="57450" y="56620"/>
                </a:lnTo>
                <a:lnTo>
                  <a:pt x="57450" y="56610"/>
                </a:lnTo>
                <a:lnTo>
                  <a:pt x="57440" y="56600"/>
                </a:lnTo>
                <a:lnTo>
                  <a:pt x="57430" y="56600"/>
                </a:lnTo>
                <a:lnTo>
                  <a:pt x="57430" y="56590"/>
                </a:lnTo>
                <a:lnTo>
                  <a:pt x="57430" y="56580"/>
                </a:lnTo>
                <a:lnTo>
                  <a:pt x="57430" y="56570"/>
                </a:lnTo>
                <a:lnTo>
                  <a:pt x="57430" y="56560"/>
                </a:lnTo>
                <a:lnTo>
                  <a:pt x="57430" y="56550"/>
                </a:lnTo>
                <a:lnTo>
                  <a:pt x="57440" y="56540"/>
                </a:lnTo>
                <a:lnTo>
                  <a:pt x="57450" y="56530"/>
                </a:lnTo>
                <a:lnTo>
                  <a:pt x="57540" y="56350"/>
                </a:lnTo>
                <a:lnTo>
                  <a:pt x="57560" y="56340"/>
                </a:lnTo>
                <a:lnTo>
                  <a:pt x="57580" y="56310"/>
                </a:lnTo>
                <a:lnTo>
                  <a:pt x="57590" y="56300"/>
                </a:lnTo>
                <a:lnTo>
                  <a:pt x="57610" y="56290"/>
                </a:lnTo>
                <a:lnTo>
                  <a:pt x="57620" y="56280"/>
                </a:lnTo>
                <a:lnTo>
                  <a:pt x="57630" y="56280"/>
                </a:lnTo>
                <a:lnTo>
                  <a:pt x="57640" y="56270"/>
                </a:lnTo>
                <a:lnTo>
                  <a:pt x="57650" y="56260"/>
                </a:lnTo>
                <a:lnTo>
                  <a:pt x="57650" y="56250"/>
                </a:lnTo>
                <a:lnTo>
                  <a:pt x="57640" y="56250"/>
                </a:lnTo>
                <a:lnTo>
                  <a:pt x="57650" y="56230"/>
                </a:lnTo>
                <a:lnTo>
                  <a:pt x="57660" y="56220"/>
                </a:lnTo>
                <a:lnTo>
                  <a:pt x="57670" y="56220"/>
                </a:lnTo>
                <a:lnTo>
                  <a:pt x="57690" y="56210"/>
                </a:lnTo>
                <a:lnTo>
                  <a:pt x="57700" y="56210"/>
                </a:lnTo>
                <a:lnTo>
                  <a:pt x="57710" y="56210"/>
                </a:lnTo>
                <a:lnTo>
                  <a:pt x="57720" y="56220"/>
                </a:lnTo>
                <a:lnTo>
                  <a:pt x="57720" y="56210"/>
                </a:lnTo>
                <a:lnTo>
                  <a:pt x="57740" y="56220"/>
                </a:lnTo>
                <a:lnTo>
                  <a:pt x="57750" y="56220"/>
                </a:lnTo>
                <a:lnTo>
                  <a:pt x="57760" y="56220"/>
                </a:lnTo>
                <a:lnTo>
                  <a:pt x="57770" y="56210"/>
                </a:lnTo>
                <a:lnTo>
                  <a:pt x="57780" y="56200"/>
                </a:lnTo>
                <a:lnTo>
                  <a:pt x="57800" y="56160"/>
                </a:lnTo>
                <a:lnTo>
                  <a:pt x="57810" y="56150"/>
                </a:lnTo>
                <a:lnTo>
                  <a:pt x="57810" y="56140"/>
                </a:lnTo>
                <a:lnTo>
                  <a:pt x="57820" y="56140"/>
                </a:lnTo>
                <a:lnTo>
                  <a:pt x="57850" y="56120"/>
                </a:lnTo>
                <a:lnTo>
                  <a:pt x="57860" y="56120"/>
                </a:lnTo>
                <a:lnTo>
                  <a:pt x="57880" y="56110"/>
                </a:lnTo>
                <a:lnTo>
                  <a:pt x="57900" y="56100"/>
                </a:lnTo>
                <a:lnTo>
                  <a:pt x="57910" y="56090"/>
                </a:lnTo>
                <a:lnTo>
                  <a:pt x="57910" y="56080"/>
                </a:lnTo>
                <a:lnTo>
                  <a:pt x="57910" y="56070"/>
                </a:lnTo>
                <a:lnTo>
                  <a:pt x="57910" y="56060"/>
                </a:lnTo>
                <a:lnTo>
                  <a:pt x="57910" y="56050"/>
                </a:lnTo>
                <a:lnTo>
                  <a:pt x="57910" y="56040"/>
                </a:lnTo>
                <a:lnTo>
                  <a:pt x="57920" y="56030"/>
                </a:lnTo>
                <a:lnTo>
                  <a:pt x="57930" y="56020"/>
                </a:lnTo>
                <a:lnTo>
                  <a:pt x="57940" y="56010"/>
                </a:lnTo>
                <a:lnTo>
                  <a:pt x="57950" y="56000"/>
                </a:lnTo>
                <a:lnTo>
                  <a:pt x="57950" y="55990"/>
                </a:lnTo>
                <a:lnTo>
                  <a:pt x="57960" y="55980"/>
                </a:lnTo>
                <a:lnTo>
                  <a:pt x="57970" y="55970"/>
                </a:lnTo>
                <a:lnTo>
                  <a:pt x="57970" y="55960"/>
                </a:lnTo>
                <a:lnTo>
                  <a:pt x="57970" y="55950"/>
                </a:lnTo>
                <a:lnTo>
                  <a:pt x="57970" y="55940"/>
                </a:lnTo>
                <a:lnTo>
                  <a:pt x="57970" y="55930"/>
                </a:lnTo>
                <a:lnTo>
                  <a:pt x="57970" y="55920"/>
                </a:lnTo>
                <a:lnTo>
                  <a:pt x="57970" y="55910"/>
                </a:lnTo>
                <a:lnTo>
                  <a:pt x="57960" y="55900"/>
                </a:lnTo>
                <a:lnTo>
                  <a:pt x="57960" y="55890"/>
                </a:lnTo>
                <a:lnTo>
                  <a:pt x="57960" y="55880"/>
                </a:lnTo>
                <a:lnTo>
                  <a:pt x="57960" y="55870"/>
                </a:lnTo>
                <a:lnTo>
                  <a:pt x="57970" y="55860"/>
                </a:lnTo>
                <a:lnTo>
                  <a:pt x="57980" y="55860"/>
                </a:lnTo>
                <a:lnTo>
                  <a:pt x="57980" y="55840"/>
                </a:lnTo>
                <a:lnTo>
                  <a:pt x="57980" y="55830"/>
                </a:lnTo>
                <a:lnTo>
                  <a:pt x="57980" y="55820"/>
                </a:lnTo>
                <a:lnTo>
                  <a:pt x="57990" y="55810"/>
                </a:lnTo>
                <a:lnTo>
                  <a:pt x="57990" y="55800"/>
                </a:lnTo>
                <a:lnTo>
                  <a:pt x="58000" y="55800"/>
                </a:lnTo>
                <a:lnTo>
                  <a:pt x="58000" y="55790"/>
                </a:lnTo>
                <a:lnTo>
                  <a:pt x="58010" y="55780"/>
                </a:lnTo>
                <a:lnTo>
                  <a:pt x="58020" y="55780"/>
                </a:lnTo>
                <a:lnTo>
                  <a:pt x="58020" y="55770"/>
                </a:lnTo>
                <a:lnTo>
                  <a:pt x="58030" y="55760"/>
                </a:lnTo>
                <a:lnTo>
                  <a:pt x="58040" y="55760"/>
                </a:lnTo>
                <a:lnTo>
                  <a:pt x="58040" y="55750"/>
                </a:lnTo>
                <a:lnTo>
                  <a:pt x="58040" y="55740"/>
                </a:lnTo>
                <a:lnTo>
                  <a:pt x="58040" y="55730"/>
                </a:lnTo>
                <a:lnTo>
                  <a:pt x="58050" y="55720"/>
                </a:lnTo>
                <a:lnTo>
                  <a:pt x="58050" y="55710"/>
                </a:lnTo>
                <a:lnTo>
                  <a:pt x="58060" y="55700"/>
                </a:lnTo>
                <a:lnTo>
                  <a:pt x="58060" y="55690"/>
                </a:lnTo>
                <a:lnTo>
                  <a:pt x="58070" y="55690"/>
                </a:lnTo>
                <a:lnTo>
                  <a:pt x="58070" y="55680"/>
                </a:lnTo>
                <a:lnTo>
                  <a:pt x="58080" y="55680"/>
                </a:lnTo>
                <a:lnTo>
                  <a:pt x="58080" y="55670"/>
                </a:lnTo>
                <a:lnTo>
                  <a:pt x="58100" y="55670"/>
                </a:lnTo>
                <a:lnTo>
                  <a:pt x="58110" y="55670"/>
                </a:lnTo>
                <a:lnTo>
                  <a:pt x="58120" y="55670"/>
                </a:lnTo>
                <a:lnTo>
                  <a:pt x="58130" y="55670"/>
                </a:lnTo>
                <a:lnTo>
                  <a:pt x="58140" y="55660"/>
                </a:lnTo>
                <a:lnTo>
                  <a:pt x="58140" y="55650"/>
                </a:lnTo>
                <a:lnTo>
                  <a:pt x="58140" y="55640"/>
                </a:lnTo>
                <a:lnTo>
                  <a:pt x="58140" y="55630"/>
                </a:lnTo>
                <a:lnTo>
                  <a:pt x="58140" y="55620"/>
                </a:lnTo>
                <a:lnTo>
                  <a:pt x="58150" y="55610"/>
                </a:lnTo>
                <a:lnTo>
                  <a:pt x="58160" y="55590"/>
                </a:lnTo>
                <a:lnTo>
                  <a:pt x="58160" y="55580"/>
                </a:lnTo>
                <a:lnTo>
                  <a:pt x="58170" y="55570"/>
                </a:lnTo>
                <a:lnTo>
                  <a:pt x="58180" y="55560"/>
                </a:lnTo>
                <a:lnTo>
                  <a:pt x="58190" y="55550"/>
                </a:lnTo>
                <a:lnTo>
                  <a:pt x="58190" y="55540"/>
                </a:lnTo>
                <a:lnTo>
                  <a:pt x="58190" y="55530"/>
                </a:lnTo>
                <a:lnTo>
                  <a:pt x="58190" y="55520"/>
                </a:lnTo>
                <a:lnTo>
                  <a:pt x="58190" y="55510"/>
                </a:lnTo>
                <a:lnTo>
                  <a:pt x="58190" y="55500"/>
                </a:lnTo>
                <a:lnTo>
                  <a:pt x="58190" y="55490"/>
                </a:lnTo>
                <a:lnTo>
                  <a:pt x="58190" y="55480"/>
                </a:lnTo>
                <a:lnTo>
                  <a:pt x="58190" y="55470"/>
                </a:lnTo>
                <a:lnTo>
                  <a:pt x="58180" y="55460"/>
                </a:lnTo>
                <a:lnTo>
                  <a:pt x="58180" y="55450"/>
                </a:lnTo>
                <a:lnTo>
                  <a:pt x="58170" y="55450"/>
                </a:lnTo>
                <a:lnTo>
                  <a:pt x="58170" y="55440"/>
                </a:lnTo>
                <a:lnTo>
                  <a:pt x="58170" y="55430"/>
                </a:lnTo>
                <a:lnTo>
                  <a:pt x="58170" y="55420"/>
                </a:lnTo>
                <a:lnTo>
                  <a:pt x="58180" y="55410"/>
                </a:lnTo>
                <a:lnTo>
                  <a:pt x="58190" y="55400"/>
                </a:lnTo>
                <a:lnTo>
                  <a:pt x="58200" y="55390"/>
                </a:lnTo>
                <a:lnTo>
                  <a:pt x="58200" y="55370"/>
                </a:lnTo>
                <a:lnTo>
                  <a:pt x="58190" y="55360"/>
                </a:lnTo>
                <a:lnTo>
                  <a:pt x="58190" y="55350"/>
                </a:lnTo>
                <a:lnTo>
                  <a:pt x="58190" y="55340"/>
                </a:lnTo>
                <a:lnTo>
                  <a:pt x="58190" y="55330"/>
                </a:lnTo>
                <a:lnTo>
                  <a:pt x="58190" y="55320"/>
                </a:lnTo>
                <a:lnTo>
                  <a:pt x="58190" y="55310"/>
                </a:lnTo>
                <a:lnTo>
                  <a:pt x="58190" y="55300"/>
                </a:lnTo>
                <a:lnTo>
                  <a:pt x="58190" y="55290"/>
                </a:lnTo>
                <a:lnTo>
                  <a:pt x="58190" y="55280"/>
                </a:lnTo>
                <a:lnTo>
                  <a:pt x="58200" y="55270"/>
                </a:lnTo>
                <a:lnTo>
                  <a:pt x="58210" y="55270"/>
                </a:lnTo>
                <a:lnTo>
                  <a:pt x="58220" y="55260"/>
                </a:lnTo>
                <a:lnTo>
                  <a:pt x="58230" y="55260"/>
                </a:lnTo>
                <a:lnTo>
                  <a:pt x="58240" y="55250"/>
                </a:lnTo>
                <a:lnTo>
                  <a:pt x="58250" y="55250"/>
                </a:lnTo>
                <a:lnTo>
                  <a:pt x="58260" y="55240"/>
                </a:lnTo>
                <a:lnTo>
                  <a:pt x="58260" y="55230"/>
                </a:lnTo>
                <a:lnTo>
                  <a:pt x="58260" y="55220"/>
                </a:lnTo>
                <a:lnTo>
                  <a:pt x="58260" y="55210"/>
                </a:lnTo>
                <a:lnTo>
                  <a:pt x="58250" y="55200"/>
                </a:lnTo>
                <a:lnTo>
                  <a:pt x="58260" y="55190"/>
                </a:lnTo>
                <a:lnTo>
                  <a:pt x="58260" y="55170"/>
                </a:lnTo>
                <a:lnTo>
                  <a:pt x="58260" y="55160"/>
                </a:lnTo>
                <a:lnTo>
                  <a:pt x="58270" y="55150"/>
                </a:lnTo>
                <a:lnTo>
                  <a:pt x="58280" y="55140"/>
                </a:lnTo>
                <a:lnTo>
                  <a:pt x="58280" y="55130"/>
                </a:lnTo>
                <a:lnTo>
                  <a:pt x="58290" y="55130"/>
                </a:lnTo>
                <a:lnTo>
                  <a:pt x="58290" y="55120"/>
                </a:lnTo>
                <a:lnTo>
                  <a:pt x="58300" y="55120"/>
                </a:lnTo>
                <a:lnTo>
                  <a:pt x="58300" y="55110"/>
                </a:lnTo>
                <a:lnTo>
                  <a:pt x="58300" y="55100"/>
                </a:lnTo>
                <a:lnTo>
                  <a:pt x="58300" y="55090"/>
                </a:lnTo>
                <a:lnTo>
                  <a:pt x="58300" y="55070"/>
                </a:lnTo>
                <a:lnTo>
                  <a:pt x="58300" y="55060"/>
                </a:lnTo>
                <a:lnTo>
                  <a:pt x="58300" y="55050"/>
                </a:lnTo>
                <a:lnTo>
                  <a:pt x="58310" y="55040"/>
                </a:lnTo>
                <a:lnTo>
                  <a:pt x="58320" y="55040"/>
                </a:lnTo>
                <a:lnTo>
                  <a:pt x="58330" y="55030"/>
                </a:lnTo>
                <a:lnTo>
                  <a:pt x="58340" y="55030"/>
                </a:lnTo>
                <a:lnTo>
                  <a:pt x="58340" y="55020"/>
                </a:lnTo>
                <a:lnTo>
                  <a:pt x="58340" y="55010"/>
                </a:lnTo>
                <a:lnTo>
                  <a:pt x="58350" y="55010"/>
                </a:lnTo>
                <a:lnTo>
                  <a:pt x="58360" y="55010"/>
                </a:lnTo>
                <a:lnTo>
                  <a:pt x="58370" y="55000"/>
                </a:lnTo>
                <a:lnTo>
                  <a:pt x="58380" y="55000"/>
                </a:lnTo>
                <a:lnTo>
                  <a:pt x="58390" y="54990"/>
                </a:lnTo>
                <a:lnTo>
                  <a:pt x="58400" y="54980"/>
                </a:lnTo>
                <a:lnTo>
                  <a:pt x="58410" y="54970"/>
                </a:lnTo>
                <a:lnTo>
                  <a:pt x="58420" y="54970"/>
                </a:lnTo>
                <a:lnTo>
                  <a:pt x="58420" y="54960"/>
                </a:lnTo>
                <a:lnTo>
                  <a:pt x="58420" y="54950"/>
                </a:lnTo>
                <a:lnTo>
                  <a:pt x="58420" y="54940"/>
                </a:lnTo>
                <a:lnTo>
                  <a:pt x="58430" y="54930"/>
                </a:lnTo>
                <a:lnTo>
                  <a:pt x="58430" y="54920"/>
                </a:lnTo>
                <a:lnTo>
                  <a:pt x="58430" y="54910"/>
                </a:lnTo>
                <a:lnTo>
                  <a:pt x="58440" y="54900"/>
                </a:lnTo>
                <a:lnTo>
                  <a:pt x="58450" y="54900"/>
                </a:lnTo>
                <a:lnTo>
                  <a:pt x="58450" y="54890"/>
                </a:lnTo>
                <a:lnTo>
                  <a:pt x="58460" y="54890"/>
                </a:lnTo>
                <a:lnTo>
                  <a:pt x="58460" y="54880"/>
                </a:lnTo>
                <a:lnTo>
                  <a:pt x="58460" y="54870"/>
                </a:lnTo>
                <a:lnTo>
                  <a:pt x="58470" y="54870"/>
                </a:lnTo>
                <a:lnTo>
                  <a:pt x="58480" y="54860"/>
                </a:lnTo>
                <a:lnTo>
                  <a:pt x="58490" y="54860"/>
                </a:lnTo>
                <a:lnTo>
                  <a:pt x="58490" y="54850"/>
                </a:lnTo>
                <a:lnTo>
                  <a:pt x="58500" y="54840"/>
                </a:lnTo>
                <a:lnTo>
                  <a:pt x="58510" y="54830"/>
                </a:lnTo>
                <a:lnTo>
                  <a:pt x="58520" y="54820"/>
                </a:lnTo>
                <a:lnTo>
                  <a:pt x="58530" y="54820"/>
                </a:lnTo>
                <a:lnTo>
                  <a:pt x="58540" y="54820"/>
                </a:lnTo>
                <a:lnTo>
                  <a:pt x="58550" y="54820"/>
                </a:lnTo>
                <a:lnTo>
                  <a:pt x="58560" y="54820"/>
                </a:lnTo>
                <a:lnTo>
                  <a:pt x="58580" y="54820"/>
                </a:lnTo>
                <a:lnTo>
                  <a:pt x="58590" y="54820"/>
                </a:lnTo>
                <a:lnTo>
                  <a:pt x="58600" y="54820"/>
                </a:lnTo>
                <a:lnTo>
                  <a:pt x="58610" y="54810"/>
                </a:lnTo>
                <a:lnTo>
                  <a:pt x="58620" y="54810"/>
                </a:lnTo>
                <a:lnTo>
                  <a:pt x="58630" y="54820"/>
                </a:lnTo>
                <a:lnTo>
                  <a:pt x="58630" y="54830"/>
                </a:lnTo>
                <a:lnTo>
                  <a:pt x="58640" y="54840"/>
                </a:lnTo>
                <a:lnTo>
                  <a:pt x="58650" y="54840"/>
                </a:lnTo>
                <a:lnTo>
                  <a:pt x="58660" y="54840"/>
                </a:lnTo>
                <a:lnTo>
                  <a:pt x="58670" y="54830"/>
                </a:lnTo>
                <a:lnTo>
                  <a:pt x="58670" y="54820"/>
                </a:lnTo>
                <a:lnTo>
                  <a:pt x="58670" y="54810"/>
                </a:lnTo>
                <a:lnTo>
                  <a:pt x="58680" y="54800"/>
                </a:lnTo>
                <a:lnTo>
                  <a:pt x="58690" y="54790"/>
                </a:lnTo>
                <a:lnTo>
                  <a:pt x="58700" y="54790"/>
                </a:lnTo>
                <a:lnTo>
                  <a:pt x="58710" y="54780"/>
                </a:lnTo>
                <a:lnTo>
                  <a:pt x="58710" y="54770"/>
                </a:lnTo>
                <a:lnTo>
                  <a:pt x="58720" y="54760"/>
                </a:lnTo>
                <a:lnTo>
                  <a:pt x="58720" y="54750"/>
                </a:lnTo>
                <a:lnTo>
                  <a:pt x="58720" y="54730"/>
                </a:lnTo>
                <a:lnTo>
                  <a:pt x="58720" y="54720"/>
                </a:lnTo>
                <a:lnTo>
                  <a:pt x="58730" y="54710"/>
                </a:lnTo>
                <a:lnTo>
                  <a:pt x="58730" y="54700"/>
                </a:lnTo>
                <a:lnTo>
                  <a:pt x="58730" y="54690"/>
                </a:lnTo>
                <a:lnTo>
                  <a:pt x="58730" y="54680"/>
                </a:lnTo>
                <a:lnTo>
                  <a:pt x="58730" y="54670"/>
                </a:lnTo>
                <a:lnTo>
                  <a:pt x="58740" y="54660"/>
                </a:lnTo>
                <a:lnTo>
                  <a:pt x="58750" y="54660"/>
                </a:lnTo>
                <a:lnTo>
                  <a:pt x="58760" y="54670"/>
                </a:lnTo>
                <a:lnTo>
                  <a:pt x="58770" y="54670"/>
                </a:lnTo>
                <a:lnTo>
                  <a:pt x="58780" y="54670"/>
                </a:lnTo>
                <a:lnTo>
                  <a:pt x="58790" y="54660"/>
                </a:lnTo>
                <a:lnTo>
                  <a:pt x="58780" y="54650"/>
                </a:lnTo>
                <a:lnTo>
                  <a:pt x="58770" y="54640"/>
                </a:lnTo>
                <a:lnTo>
                  <a:pt x="58760" y="54630"/>
                </a:lnTo>
                <a:lnTo>
                  <a:pt x="58770" y="54620"/>
                </a:lnTo>
                <a:lnTo>
                  <a:pt x="58770" y="54610"/>
                </a:lnTo>
                <a:lnTo>
                  <a:pt x="58780" y="54600"/>
                </a:lnTo>
                <a:lnTo>
                  <a:pt x="58780" y="54590"/>
                </a:lnTo>
                <a:lnTo>
                  <a:pt x="58790" y="54580"/>
                </a:lnTo>
                <a:lnTo>
                  <a:pt x="58800" y="54570"/>
                </a:lnTo>
                <a:lnTo>
                  <a:pt x="58800" y="54550"/>
                </a:lnTo>
                <a:lnTo>
                  <a:pt x="58800" y="54510"/>
                </a:lnTo>
                <a:lnTo>
                  <a:pt x="58810" y="54500"/>
                </a:lnTo>
                <a:lnTo>
                  <a:pt x="58810" y="54490"/>
                </a:lnTo>
                <a:lnTo>
                  <a:pt x="58800" y="54490"/>
                </a:lnTo>
                <a:lnTo>
                  <a:pt x="58800" y="54480"/>
                </a:lnTo>
                <a:lnTo>
                  <a:pt x="58800" y="54470"/>
                </a:lnTo>
                <a:lnTo>
                  <a:pt x="58790" y="54460"/>
                </a:lnTo>
                <a:lnTo>
                  <a:pt x="58790" y="54450"/>
                </a:lnTo>
                <a:lnTo>
                  <a:pt x="58790" y="54440"/>
                </a:lnTo>
                <a:lnTo>
                  <a:pt x="58780" y="54440"/>
                </a:lnTo>
                <a:lnTo>
                  <a:pt x="58760" y="54430"/>
                </a:lnTo>
                <a:lnTo>
                  <a:pt x="58760" y="54420"/>
                </a:lnTo>
                <a:lnTo>
                  <a:pt x="58760" y="54410"/>
                </a:lnTo>
                <a:lnTo>
                  <a:pt x="58760" y="54400"/>
                </a:lnTo>
                <a:lnTo>
                  <a:pt x="58760" y="54380"/>
                </a:lnTo>
                <a:lnTo>
                  <a:pt x="58760" y="54360"/>
                </a:lnTo>
                <a:lnTo>
                  <a:pt x="58760" y="54350"/>
                </a:lnTo>
                <a:lnTo>
                  <a:pt x="58780" y="54340"/>
                </a:lnTo>
                <a:lnTo>
                  <a:pt x="58800" y="54330"/>
                </a:lnTo>
                <a:lnTo>
                  <a:pt x="58820" y="54320"/>
                </a:lnTo>
                <a:lnTo>
                  <a:pt x="58830" y="54310"/>
                </a:lnTo>
                <a:lnTo>
                  <a:pt x="58830" y="54300"/>
                </a:lnTo>
                <a:lnTo>
                  <a:pt x="58840" y="54300"/>
                </a:lnTo>
                <a:lnTo>
                  <a:pt x="58860" y="54300"/>
                </a:lnTo>
                <a:lnTo>
                  <a:pt x="58870" y="54310"/>
                </a:lnTo>
                <a:lnTo>
                  <a:pt x="58870" y="54320"/>
                </a:lnTo>
                <a:lnTo>
                  <a:pt x="58870" y="54330"/>
                </a:lnTo>
                <a:lnTo>
                  <a:pt x="58880" y="54330"/>
                </a:lnTo>
                <a:lnTo>
                  <a:pt x="58890" y="54330"/>
                </a:lnTo>
                <a:lnTo>
                  <a:pt x="58900" y="54330"/>
                </a:lnTo>
                <a:lnTo>
                  <a:pt x="58910" y="54330"/>
                </a:lnTo>
                <a:lnTo>
                  <a:pt x="58920" y="54330"/>
                </a:lnTo>
                <a:lnTo>
                  <a:pt x="58930" y="54330"/>
                </a:lnTo>
                <a:lnTo>
                  <a:pt x="58940" y="54330"/>
                </a:lnTo>
                <a:lnTo>
                  <a:pt x="58940" y="54320"/>
                </a:lnTo>
                <a:lnTo>
                  <a:pt x="58940" y="54310"/>
                </a:lnTo>
                <a:lnTo>
                  <a:pt x="58940" y="54300"/>
                </a:lnTo>
                <a:lnTo>
                  <a:pt x="58950" y="54300"/>
                </a:lnTo>
                <a:lnTo>
                  <a:pt x="58960" y="54300"/>
                </a:lnTo>
                <a:lnTo>
                  <a:pt x="58970" y="54300"/>
                </a:lnTo>
                <a:lnTo>
                  <a:pt x="58980" y="54300"/>
                </a:lnTo>
                <a:lnTo>
                  <a:pt x="58980" y="54310"/>
                </a:lnTo>
                <a:lnTo>
                  <a:pt x="58990" y="54310"/>
                </a:lnTo>
                <a:lnTo>
                  <a:pt x="58990" y="54320"/>
                </a:lnTo>
                <a:lnTo>
                  <a:pt x="58990" y="54330"/>
                </a:lnTo>
                <a:lnTo>
                  <a:pt x="58980" y="54340"/>
                </a:lnTo>
                <a:lnTo>
                  <a:pt x="58980" y="54350"/>
                </a:lnTo>
                <a:lnTo>
                  <a:pt x="58990" y="54360"/>
                </a:lnTo>
                <a:lnTo>
                  <a:pt x="59000" y="54360"/>
                </a:lnTo>
                <a:lnTo>
                  <a:pt x="59010" y="54360"/>
                </a:lnTo>
                <a:lnTo>
                  <a:pt x="59020" y="54360"/>
                </a:lnTo>
                <a:lnTo>
                  <a:pt x="59030" y="54370"/>
                </a:lnTo>
                <a:lnTo>
                  <a:pt x="59040" y="54370"/>
                </a:lnTo>
                <a:lnTo>
                  <a:pt x="59050" y="54360"/>
                </a:lnTo>
                <a:lnTo>
                  <a:pt x="59060" y="54350"/>
                </a:lnTo>
                <a:lnTo>
                  <a:pt x="59060" y="54340"/>
                </a:lnTo>
                <a:lnTo>
                  <a:pt x="59060" y="54330"/>
                </a:lnTo>
                <a:lnTo>
                  <a:pt x="59060" y="54320"/>
                </a:lnTo>
                <a:lnTo>
                  <a:pt x="59070" y="54310"/>
                </a:lnTo>
                <a:lnTo>
                  <a:pt x="59080" y="54300"/>
                </a:lnTo>
                <a:lnTo>
                  <a:pt x="59090" y="54300"/>
                </a:lnTo>
                <a:lnTo>
                  <a:pt x="59100" y="54300"/>
                </a:lnTo>
                <a:lnTo>
                  <a:pt x="59100" y="54320"/>
                </a:lnTo>
                <a:lnTo>
                  <a:pt x="59110" y="54330"/>
                </a:lnTo>
                <a:lnTo>
                  <a:pt x="59130" y="54330"/>
                </a:lnTo>
                <a:lnTo>
                  <a:pt x="59160" y="54330"/>
                </a:lnTo>
                <a:lnTo>
                  <a:pt x="59180" y="54320"/>
                </a:lnTo>
                <a:lnTo>
                  <a:pt x="59210" y="54330"/>
                </a:lnTo>
                <a:lnTo>
                  <a:pt x="59230" y="54320"/>
                </a:lnTo>
                <a:lnTo>
                  <a:pt x="59240" y="54310"/>
                </a:lnTo>
                <a:lnTo>
                  <a:pt x="59250" y="54290"/>
                </a:lnTo>
                <a:lnTo>
                  <a:pt x="59270" y="54280"/>
                </a:lnTo>
                <a:lnTo>
                  <a:pt x="59270" y="54260"/>
                </a:lnTo>
                <a:lnTo>
                  <a:pt x="59280" y="54240"/>
                </a:lnTo>
                <a:lnTo>
                  <a:pt x="59270" y="54230"/>
                </a:lnTo>
                <a:lnTo>
                  <a:pt x="59260" y="54200"/>
                </a:lnTo>
                <a:lnTo>
                  <a:pt x="59260" y="54190"/>
                </a:lnTo>
                <a:lnTo>
                  <a:pt x="59250" y="54170"/>
                </a:lnTo>
                <a:lnTo>
                  <a:pt x="59260" y="54160"/>
                </a:lnTo>
                <a:lnTo>
                  <a:pt x="59260" y="54150"/>
                </a:lnTo>
                <a:lnTo>
                  <a:pt x="59270" y="54140"/>
                </a:lnTo>
                <a:lnTo>
                  <a:pt x="59280" y="54130"/>
                </a:lnTo>
                <a:lnTo>
                  <a:pt x="59300" y="54140"/>
                </a:lnTo>
                <a:lnTo>
                  <a:pt x="59310" y="54140"/>
                </a:lnTo>
                <a:lnTo>
                  <a:pt x="59320" y="54150"/>
                </a:lnTo>
                <a:lnTo>
                  <a:pt x="59340" y="54160"/>
                </a:lnTo>
                <a:lnTo>
                  <a:pt x="59360" y="54160"/>
                </a:lnTo>
                <a:lnTo>
                  <a:pt x="59380" y="54160"/>
                </a:lnTo>
                <a:lnTo>
                  <a:pt x="59400" y="54160"/>
                </a:lnTo>
                <a:lnTo>
                  <a:pt x="59420" y="54170"/>
                </a:lnTo>
                <a:lnTo>
                  <a:pt x="59440" y="54180"/>
                </a:lnTo>
                <a:lnTo>
                  <a:pt x="59450" y="54180"/>
                </a:lnTo>
                <a:lnTo>
                  <a:pt x="59450" y="54190"/>
                </a:lnTo>
                <a:lnTo>
                  <a:pt x="59460" y="54180"/>
                </a:lnTo>
                <a:lnTo>
                  <a:pt x="59480" y="54180"/>
                </a:lnTo>
                <a:lnTo>
                  <a:pt x="59490" y="54190"/>
                </a:lnTo>
                <a:lnTo>
                  <a:pt x="59500" y="54190"/>
                </a:lnTo>
                <a:lnTo>
                  <a:pt x="59510" y="54180"/>
                </a:lnTo>
                <a:lnTo>
                  <a:pt x="59510" y="54170"/>
                </a:lnTo>
                <a:lnTo>
                  <a:pt x="59520" y="54170"/>
                </a:lnTo>
                <a:lnTo>
                  <a:pt x="59520" y="54180"/>
                </a:lnTo>
                <a:lnTo>
                  <a:pt x="59520" y="54190"/>
                </a:lnTo>
                <a:lnTo>
                  <a:pt x="59530" y="54190"/>
                </a:lnTo>
                <a:lnTo>
                  <a:pt x="59540" y="54190"/>
                </a:lnTo>
                <a:lnTo>
                  <a:pt x="59550" y="54190"/>
                </a:lnTo>
                <a:lnTo>
                  <a:pt x="59570" y="54190"/>
                </a:lnTo>
                <a:lnTo>
                  <a:pt x="59580" y="54190"/>
                </a:lnTo>
                <a:lnTo>
                  <a:pt x="59590" y="54190"/>
                </a:lnTo>
                <a:lnTo>
                  <a:pt x="59600" y="54190"/>
                </a:lnTo>
                <a:lnTo>
                  <a:pt x="59600" y="54180"/>
                </a:lnTo>
                <a:lnTo>
                  <a:pt x="59600" y="54170"/>
                </a:lnTo>
                <a:lnTo>
                  <a:pt x="59610" y="54170"/>
                </a:lnTo>
                <a:lnTo>
                  <a:pt x="59610" y="54180"/>
                </a:lnTo>
                <a:lnTo>
                  <a:pt x="59620" y="54180"/>
                </a:lnTo>
                <a:lnTo>
                  <a:pt x="59630" y="54180"/>
                </a:lnTo>
                <a:lnTo>
                  <a:pt x="59630" y="54170"/>
                </a:lnTo>
                <a:lnTo>
                  <a:pt x="59640" y="54170"/>
                </a:lnTo>
                <a:lnTo>
                  <a:pt x="59650" y="54170"/>
                </a:lnTo>
                <a:lnTo>
                  <a:pt x="59650" y="54180"/>
                </a:lnTo>
                <a:lnTo>
                  <a:pt x="59660" y="54170"/>
                </a:lnTo>
                <a:lnTo>
                  <a:pt x="59650" y="54160"/>
                </a:lnTo>
                <a:lnTo>
                  <a:pt x="59650" y="54150"/>
                </a:lnTo>
                <a:lnTo>
                  <a:pt x="59650" y="54160"/>
                </a:lnTo>
                <a:lnTo>
                  <a:pt x="59660" y="54160"/>
                </a:lnTo>
                <a:lnTo>
                  <a:pt x="59670" y="54160"/>
                </a:lnTo>
                <a:lnTo>
                  <a:pt x="59670" y="54150"/>
                </a:lnTo>
                <a:lnTo>
                  <a:pt x="59670" y="54140"/>
                </a:lnTo>
                <a:lnTo>
                  <a:pt x="59680" y="54140"/>
                </a:lnTo>
                <a:lnTo>
                  <a:pt x="59680" y="54150"/>
                </a:lnTo>
                <a:lnTo>
                  <a:pt x="59690" y="54150"/>
                </a:lnTo>
                <a:lnTo>
                  <a:pt x="59700" y="54150"/>
                </a:lnTo>
                <a:lnTo>
                  <a:pt x="59700" y="54140"/>
                </a:lnTo>
                <a:lnTo>
                  <a:pt x="59710" y="54140"/>
                </a:lnTo>
                <a:lnTo>
                  <a:pt x="59720" y="54140"/>
                </a:lnTo>
                <a:lnTo>
                  <a:pt x="59720" y="54150"/>
                </a:lnTo>
                <a:lnTo>
                  <a:pt x="59730" y="54150"/>
                </a:lnTo>
                <a:lnTo>
                  <a:pt x="59740" y="54150"/>
                </a:lnTo>
                <a:lnTo>
                  <a:pt x="59750" y="54150"/>
                </a:lnTo>
                <a:lnTo>
                  <a:pt x="59760" y="54140"/>
                </a:lnTo>
                <a:lnTo>
                  <a:pt x="59770" y="54140"/>
                </a:lnTo>
                <a:lnTo>
                  <a:pt x="59780" y="54140"/>
                </a:lnTo>
                <a:lnTo>
                  <a:pt x="59790" y="54140"/>
                </a:lnTo>
                <a:lnTo>
                  <a:pt x="59800" y="54140"/>
                </a:lnTo>
                <a:lnTo>
                  <a:pt x="59810" y="54140"/>
                </a:lnTo>
                <a:lnTo>
                  <a:pt x="59820" y="54140"/>
                </a:lnTo>
                <a:lnTo>
                  <a:pt x="59830" y="54130"/>
                </a:lnTo>
                <a:lnTo>
                  <a:pt x="59840" y="54120"/>
                </a:lnTo>
                <a:lnTo>
                  <a:pt x="59840" y="54130"/>
                </a:lnTo>
                <a:lnTo>
                  <a:pt x="59850" y="54130"/>
                </a:lnTo>
                <a:lnTo>
                  <a:pt x="59850" y="54120"/>
                </a:lnTo>
                <a:lnTo>
                  <a:pt x="59850" y="54110"/>
                </a:lnTo>
                <a:lnTo>
                  <a:pt x="59850" y="54100"/>
                </a:lnTo>
                <a:lnTo>
                  <a:pt x="59850" y="54090"/>
                </a:lnTo>
                <a:lnTo>
                  <a:pt x="59860" y="54090"/>
                </a:lnTo>
                <a:lnTo>
                  <a:pt x="59870" y="54090"/>
                </a:lnTo>
                <a:lnTo>
                  <a:pt x="59870" y="54100"/>
                </a:lnTo>
                <a:lnTo>
                  <a:pt x="59870" y="54110"/>
                </a:lnTo>
                <a:lnTo>
                  <a:pt x="59870" y="54120"/>
                </a:lnTo>
                <a:lnTo>
                  <a:pt x="59880" y="54120"/>
                </a:lnTo>
                <a:lnTo>
                  <a:pt x="59880" y="54130"/>
                </a:lnTo>
                <a:lnTo>
                  <a:pt x="59890" y="54130"/>
                </a:lnTo>
                <a:lnTo>
                  <a:pt x="59890" y="54140"/>
                </a:lnTo>
                <a:lnTo>
                  <a:pt x="59900" y="54140"/>
                </a:lnTo>
                <a:lnTo>
                  <a:pt x="59910" y="54150"/>
                </a:lnTo>
                <a:lnTo>
                  <a:pt x="59920" y="54150"/>
                </a:lnTo>
                <a:lnTo>
                  <a:pt x="59930" y="54150"/>
                </a:lnTo>
                <a:lnTo>
                  <a:pt x="59940" y="54140"/>
                </a:lnTo>
                <a:lnTo>
                  <a:pt x="59940" y="54150"/>
                </a:lnTo>
                <a:lnTo>
                  <a:pt x="59950" y="54150"/>
                </a:lnTo>
                <a:lnTo>
                  <a:pt x="59960" y="54150"/>
                </a:lnTo>
                <a:lnTo>
                  <a:pt x="59970" y="54150"/>
                </a:lnTo>
                <a:lnTo>
                  <a:pt x="59970" y="54140"/>
                </a:lnTo>
                <a:lnTo>
                  <a:pt x="59980" y="54140"/>
                </a:lnTo>
                <a:lnTo>
                  <a:pt x="59990" y="54140"/>
                </a:lnTo>
                <a:lnTo>
                  <a:pt x="59990" y="54130"/>
                </a:lnTo>
                <a:lnTo>
                  <a:pt x="60000" y="54130"/>
                </a:lnTo>
                <a:lnTo>
                  <a:pt x="60010" y="54130"/>
                </a:lnTo>
                <a:lnTo>
                  <a:pt x="60020" y="54130"/>
                </a:lnTo>
                <a:lnTo>
                  <a:pt x="60030" y="54130"/>
                </a:lnTo>
                <a:lnTo>
                  <a:pt x="60040" y="54130"/>
                </a:lnTo>
                <a:lnTo>
                  <a:pt x="60050" y="54130"/>
                </a:lnTo>
                <a:lnTo>
                  <a:pt x="60060" y="54130"/>
                </a:lnTo>
                <a:lnTo>
                  <a:pt x="60070" y="54120"/>
                </a:lnTo>
                <a:lnTo>
                  <a:pt x="60080" y="54120"/>
                </a:lnTo>
                <a:lnTo>
                  <a:pt x="60080" y="54130"/>
                </a:lnTo>
                <a:lnTo>
                  <a:pt x="60090" y="54130"/>
                </a:lnTo>
                <a:lnTo>
                  <a:pt x="60100" y="54130"/>
                </a:lnTo>
                <a:lnTo>
                  <a:pt x="60110" y="54130"/>
                </a:lnTo>
                <a:lnTo>
                  <a:pt x="60120" y="54130"/>
                </a:lnTo>
                <a:lnTo>
                  <a:pt x="60130" y="54130"/>
                </a:lnTo>
                <a:lnTo>
                  <a:pt x="60140" y="54130"/>
                </a:lnTo>
                <a:lnTo>
                  <a:pt x="60150" y="54130"/>
                </a:lnTo>
                <a:lnTo>
                  <a:pt x="60150" y="54120"/>
                </a:lnTo>
                <a:lnTo>
                  <a:pt x="60150" y="54130"/>
                </a:lnTo>
                <a:lnTo>
                  <a:pt x="60160" y="54120"/>
                </a:lnTo>
                <a:lnTo>
                  <a:pt x="60170" y="54120"/>
                </a:lnTo>
                <a:lnTo>
                  <a:pt x="60180" y="54120"/>
                </a:lnTo>
                <a:lnTo>
                  <a:pt x="60190" y="54120"/>
                </a:lnTo>
                <a:lnTo>
                  <a:pt x="60200" y="54120"/>
                </a:lnTo>
                <a:lnTo>
                  <a:pt x="60210" y="54120"/>
                </a:lnTo>
                <a:lnTo>
                  <a:pt x="60210" y="54110"/>
                </a:lnTo>
                <a:lnTo>
                  <a:pt x="60220" y="54110"/>
                </a:lnTo>
                <a:lnTo>
                  <a:pt x="60230" y="54110"/>
                </a:lnTo>
                <a:lnTo>
                  <a:pt x="60240" y="54110"/>
                </a:lnTo>
                <a:lnTo>
                  <a:pt x="60250" y="54110"/>
                </a:lnTo>
                <a:lnTo>
                  <a:pt x="60250" y="54100"/>
                </a:lnTo>
                <a:lnTo>
                  <a:pt x="60260" y="54100"/>
                </a:lnTo>
                <a:lnTo>
                  <a:pt x="60270" y="54100"/>
                </a:lnTo>
                <a:lnTo>
                  <a:pt x="60270" y="54090"/>
                </a:lnTo>
                <a:lnTo>
                  <a:pt x="60280" y="54090"/>
                </a:lnTo>
                <a:lnTo>
                  <a:pt x="60290" y="54080"/>
                </a:lnTo>
                <a:lnTo>
                  <a:pt x="60290" y="54070"/>
                </a:lnTo>
                <a:lnTo>
                  <a:pt x="60290" y="54060"/>
                </a:lnTo>
                <a:lnTo>
                  <a:pt x="60280" y="54060"/>
                </a:lnTo>
                <a:lnTo>
                  <a:pt x="60290" y="54060"/>
                </a:lnTo>
                <a:lnTo>
                  <a:pt x="60300" y="54060"/>
                </a:lnTo>
                <a:lnTo>
                  <a:pt x="60310" y="54060"/>
                </a:lnTo>
                <a:lnTo>
                  <a:pt x="60310" y="54050"/>
                </a:lnTo>
                <a:lnTo>
                  <a:pt x="60320" y="54050"/>
                </a:lnTo>
                <a:lnTo>
                  <a:pt x="60330" y="54050"/>
                </a:lnTo>
                <a:lnTo>
                  <a:pt x="60330" y="54040"/>
                </a:lnTo>
                <a:lnTo>
                  <a:pt x="60340" y="54040"/>
                </a:lnTo>
                <a:lnTo>
                  <a:pt x="60340" y="54050"/>
                </a:lnTo>
                <a:lnTo>
                  <a:pt x="60340" y="54060"/>
                </a:lnTo>
                <a:lnTo>
                  <a:pt x="60330" y="54060"/>
                </a:lnTo>
                <a:lnTo>
                  <a:pt x="60340" y="54060"/>
                </a:lnTo>
                <a:lnTo>
                  <a:pt x="60340" y="54070"/>
                </a:lnTo>
                <a:lnTo>
                  <a:pt x="60350" y="54080"/>
                </a:lnTo>
                <a:lnTo>
                  <a:pt x="60360" y="54070"/>
                </a:lnTo>
                <a:lnTo>
                  <a:pt x="60360" y="54060"/>
                </a:lnTo>
                <a:lnTo>
                  <a:pt x="60370" y="54060"/>
                </a:lnTo>
                <a:lnTo>
                  <a:pt x="60380" y="54060"/>
                </a:lnTo>
                <a:lnTo>
                  <a:pt x="60390" y="54060"/>
                </a:lnTo>
                <a:lnTo>
                  <a:pt x="60400" y="54060"/>
                </a:lnTo>
                <a:lnTo>
                  <a:pt x="60410" y="54050"/>
                </a:lnTo>
                <a:lnTo>
                  <a:pt x="60420" y="54040"/>
                </a:lnTo>
                <a:lnTo>
                  <a:pt x="60430" y="54040"/>
                </a:lnTo>
                <a:lnTo>
                  <a:pt x="60440" y="54040"/>
                </a:lnTo>
                <a:lnTo>
                  <a:pt x="60440" y="54030"/>
                </a:lnTo>
                <a:lnTo>
                  <a:pt x="60450" y="54030"/>
                </a:lnTo>
                <a:lnTo>
                  <a:pt x="60460" y="54030"/>
                </a:lnTo>
                <a:lnTo>
                  <a:pt x="60460" y="54020"/>
                </a:lnTo>
                <a:lnTo>
                  <a:pt x="60470" y="54020"/>
                </a:lnTo>
                <a:lnTo>
                  <a:pt x="60480" y="54020"/>
                </a:lnTo>
                <a:lnTo>
                  <a:pt x="60490" y="54020"/>
                </a:lnTo>
                <a:lnTo>
                  <a:pt x="60490" y="54010"/>
                </a:lnTo>
                <a:lnTo>
                  <a:pt x="60500" y="54010"/>
                </a:lnTo>
                <a:lnTo>
                  <a:pt x="60510" y="54010"/>
                </a:lnTo>
                <a:lnTo>
                  <a:pt x="60520" y="54010"/>
                </a:lnTo>
                <a:lnTo>
                  <a:pt x="60530" y="54010"/>
                </a:lnTo>
                <a:lnTo>
                  <a:pt x="60540" y="54010"/>
                </a:lnTo>
                <a:lnTo>
                  <a:pt x="60550" y="54010"/>
                </a:lnTo>
                <a:lnTo>
                  <a:pt x="60570" y="54010"/>
                </a:lnTo>
                <a:lnTo>
                  <a:pt x="60580" y="54010"/>
                </a:lnTo>
                <a:lnTo>
                  <a:pt x="60590" y="54010"/>
                </a:lnTo>
                <a:lnTo>
                  <a:pt x="60590" y="54000"/>
                </a:lnTo>
                <a:lnTo>
                  <a:pt x="60600" y="54000"/>
                </a:lnTo>
                <a:lnTo>
                  <a:pt x="60610" y="54000"/>
                </a:lnTo>
                <a:lnTo>
                  <a:pt x="60620" y="54000"/>
                </a:lnTo>
                <a:lnTo>
                  <a:pt x="60630" y="53990"/>
                </a:lnTo>
                <a:lnTo>
                  <a:pt x="60640" y="53990"/>
                </a:lnTo>
                <a:lnTo>
                  <a:pt x="60650" y="53990"/>
                </a:lnTo>
                <a:lnTo>
                  <a:pt x="60660" y="53990"/>
                </a:lnTo>
                <a:lnTo>
                  <a:pt x="60660" y="53980"/>
                </a:lnTo>
                <a:lnTo>
                  <a:pt x="60670" y="53980"/>
                </a:lnTo>
                <a:lnTo>
                  <a:pt x="60670" y="53970"/>
                </a:lnTo>
                <a:lnTo>
                  <a:pt x="60670" y="53960"/>
                </a:lnTo>
                <a:lnTo>
                  <a:pt x="60660" y="53960"/>
                </a:lnTo>
                <a:lnTo>
                  <a:pt x="60660" y="53950"/>
                </a:lnTo>
                <a:lnTo>
                  <a:pt x="60670" y="53950"/>
                </a:lnTo>
                <a:lnTo>
                  <a:pt x="60680" y="53940"/>
                </a:lnTo>
                <a:lnTo>
                  <a:pt x="60690" y="53940"/>
                </a:lnTo>
                <a:lnTo>
                  <a:pt x="60700" y="53940"/>
                </a:lnTo>
                <a:lnTo>
                  <a:pt x="60700" y="53930"/>
                </a:lnTo>
                <a:lnTo>
                  <a:pt x="60710" y="53930"/>
                </a:lnTo>
                <a:lnTo>
                  <a:pt x="60720" y="53930"/>
                </a:lnTo>
                <a:lnTo>
                  <a:pt x="60720" y="53920"/>
                </a:lnTo>
                <a:lnTo>
                  <a:pt x="60730" y="53920"/>
                </a:lnTo>
                <a:lnTo>
                  <a:pt x="60740" y="53920"/>
                </a:lnTo>
                <a:lnTo>
                  <a:pt x="60740" y="53910"/>
                </a:lnTo>
                <a:lnTo>
                  <a:pt x="60750" y="53910"/>
                </a:lnTo>
                <a:lnTo>
                  <a:pt x="60750" y="53900"/>
                </a:lnTo>
                <a:lnTo>
                  <a:pt x="60740" y="53900"/>
                </a:lnTo>
                <a:lnTo>
                  <a:pt x="60740" y="53890"/>
                </a:lnTo>
                <a:lnTo>
                  <a:pt x="60750" y="53890"/>
                </a:lnTo>
                <a:lnTo>
                  <a:pt x="60750" y="53880"/>
                </a:lnTo>
                <a:lnTo>
                  <a:pt x="60760" y="53880"/>
                </a:lnTo>
                <a:lnTo>
                  <a:pt x="60770" y="53880"/>
                </a:lnTo>
                <a:lnTo>
                  <a:pt x="60780" y="53880"/>
                </a:lnTo>
                <a:lnTo>
                  <a:pt x="60780" y="53870"/>
                </a:lnTo>
                <a:lnTo>
                  <a:pt x="60790" y="53870"/>
                </a:lnTo>
                <a:lnTo>
                  <a:pt x="60800" y="53870"/>
                </a:lnTo>
                <a:lnTo>
                  <a:pt x="60810" y="53870"/>
                </a:lnTo>
                <a:lnTo>
                  <a:pt x="60820" y="53870"/>
                </a:lnTo>
                <a:lnTo>
                  <a:pt x="60830" y="53870"/>
                </a:lnTo>
                <a:lnTo>
                  <a:pt x="60830" y="53860"/>
                </a:lnTo>
                <a:lnTo>
                  <a:pt x="60840" y="53860"/>
                </a:lnTo>
                <a:lnTo>
                  <a:pt x="60850" y="53860"/>
                </a:lnTo>
                <a:lnTo>
                  <a:pt x="60850" y="53870"/>
                </a:lnTo>
                <a:lnTo>
                  <a:pt x="60860" y="53870"/>
                </a:lnTo>
                <a:lnTo>
                  <a:pt x="60870" y="53870"/>
                </a:lnTo>
                <a:lnTo>
                  <a:pt x="60890" y="53870"/>
                </a:lnTo>
                <a:lnTo>
                  <a:pt x="60900" y="53860"/>
                </a:lnTo>
                <a:lnTo>
                  <a:pt x="60910" y="53860"/>
                </a:lnTo>
                <a:lnTo>
                  <a:pt x="60910" y="53850"/>
                </a:lnTo>
                <a:lnTo>
                  <a:pt x="60920" y="53850"/>
                </a:lnTo>
                <a:lnTo>
                  <a:pt x="60930" y="53840"/>
                </a:lnTo>
                <a:lnTo>
                  <a:pt x="60930" y="53830"/>
                </a:lnTo>
                <a:lnTo>
                  <a:pt x="60930" y="53840"/>
                </a:lnTo>
                <a:lnTo>
                  <a:pt x="60930" y="53830"/>
                </a:lnTo>
                <a:lnTo>
                  <a:pt x="60940" y="53830"/>
                </a:lnTo>
                <a:lnTo>
                  <a:pt x="60950" y="53830"/>
                </a:lnTo>
                <a:lnTo>
                  <a:pt x="60950" y="53840"/>
                </a:lnTo>
                <a:lnTo>
                  <a:pt x="60950" y="53830"/>
                </a:lnTo>
                <a:lnTo>
                  <a:pt x="60960" y="53840"/>
                </a:lnTo>
                <a:lnTo>
                  <a:pt x="60970" y="53840"/>
                </a:lnTo>
                <a:lnTo>
                  <a:pt x="60980" y="53840"/>
                </a:lnTo>
                <a:lnTo>
                  <a:pt x="60980" y="53830"/>
                </a:lnTo>
                <a:lnTo>
                  <a:pt x="60990" y="53830"/>
                </a:lnTo>
                <a:lnTo>
                  <a:pt x="61000" y="53830"/>
                </a:lnTo>
                <a:lnTo>
                  <a:pt x="61010" y="53830"/>
                </a:lnTo>
                <a:lnTo>
                  <a:pt x="61020" y="53830"/>
                </a:lnTo>
                <a:lnTo>
                  <a:pt x="61020" y="53820"/>
                </a:lnTo>
                <a:lnTo>
                  <a:pt x="61030" y="53820"/>
                </a:lnTo>
                <a:lnTo>
                  <a:pt x="61040" y="53820"/>
                </a:lnTo>
                <a:lnTo>
                  <a:pt x="61050" y="53820"/>
                </a:lnTo>
                <a:lnTo>
                  <a:pt x="61060" y="53820"/>
                </a:lnTo>
                <a:lnTo>
                  <a:pt x="61070" y="53820"/>
                </a:lnTo>
                <a:lnTo>
                  <a:pt x="61080" y="53820"/>
                </a:lnTo>
                <a:lnTo>
                  <a:pt x="61090" y="53820"/>
                </a:lnTo>
                <a:lnTo>
                  <a:pt x="61100" y="53810"/>
                </a:lnTo>
                <a:lnTo>
                  <a:pt x="61110" y="53810"/>
                </a:lnTo>
                <a:lnTo>
                  <a:pt x="61120" y="53810"/>
                </a:lnTo>
                <a:lnTo>
                  <a:pt x="61120" y="53800"/>
                </a:lnTo>
                <a:lnTo>
                  <a:pt x="61130" y="53800"/>
                </a:lnTo>
                <a:lnTo>
                  <a:pt x="61140" y="53800"/>
                </a:lnTo>
                <a:lnTo>
                  <a:pt x="61150" y="53790"/>
                </a:lnTo>
                <a:lnTo>
                  <a:pt x="61160" y="53790"/>
                </a:lnTo>
                <a:lnTo>
                  <a:pt x="61160" y="53780"/>
                </a:lnTo>
                <a:lnTo>
                  <a:pt x="61170" y="53780"/>
                </a:lnTo>
                <a:lnTo>
                  <a:pt x="61180" y="53780"/>
                </a:lnTo>
                <a:lnTo>
                  <a:pt x="61180" y="53770"/>
                </a:lnTo>
                <a:lnTo>
                  <a:pt x="61190" y="53770"/>
                </a:lnTo>
                <a:lnTo>
                  <a:pt x="61190" y="53760"/>
                </a:lnTo>
                <a:lnTo>
                  <a:pt x="61200" y="53760"/>
                </a:lnTo>
                <a:lnTo>
                  <a:pt x="61210" y="53750"/>
                </a:lnTo>
                <a:lnTo>
                  <a:pt x="61220" y="53750"/>
                </a:lnTo>
                <a:lnTo>
                  <a:pt x="61220" y="53740"/>
                </a:lnTo>
                <a:lnTo>
                  <a:pt x="61230" y="53740"/>
                </a:lnTo>
                <a:lnTo>
                  <a:pt x="61230" y="53730"/>
                </a:lnTo>
                <a:lnTo>
                  <a:pt x="61240" y="53730"/>
                </a:lnTo>
                <a:lnTo>
                  <a:pt x="61240" y="53720"/>
                </a:lnTo>
                <a:lnTo>
                  <a:pt x="61250" y="53720"/>
                </a:lnTo>
                <a:lnTo>
                  <a:pt x="61250" y="53710"/>
                </a:lnTo>
                <a:lnTo>
                  <a:pt x="61260" y="53710"/>
                </a:lnTo>
                <a:lnTo>
                  <a:pt x="61260" y="53700"/>
                </a:lnTo>
                <a:lnTo>
                  <a:pt x="61270" y="53700"/>
                </a:lnTo>
                <a:lnTo>
                  <a:pt x="61270" y="53690"/>
                </a:lnTo>
                <a:lnTo>
                  <a:pt x="61280" y="53690"/>
                </a:lnTo>
                <a:lnTo>
                  <a:pt x="61290" y="53680"/>
                </a:lnTo>
                <a:lnTo>
                  <a:pt x="61290" y="53670"/>
                </a:lnTo>
                <a:lnTo>
                  <a:pt x="61300" y="53670"/>
                </a:lnTo>
                <a:lnTo>
                  <a:pt x="61300" y="53660"/>
                </a:lnTo>
                <a:lnTo>
                  <a:pt x="61310" y="53660"/>
                </a:lnTo>
                <a:lnTo>
                  <a:pt x="61320" y="53660"/>
                </a:lnTo>
                <a:lnTo>
                  <a:pt x="61320" y="53650"/>
                </a:lnTo>
                <a:lnTo>
                  <a:pt x="61330" y="53650"/>
                </a:lnTo>
                <a:lnTo>
                  <a:pt x="61330" y="53640"/>
                </a:lnTo>
                <a:lnTo>
                  <a:pt x="61330" y="53630"/>
                </a:lnTo>
                <a:lnTo>
                  <a:pt x="61340" y="53630"/>
                </a:lnTo>
                <a:lnTo>
                  <a:pt x="61340" y="53620"/>
                </a:lnTo>
                <a:lnTo>
                  <a:pt x="61350" y="53620"/>
                </a:lnTo>
                <a:lnTo>
                  <a:pt x="61350" y="53610"/>
                </a:lnTo>
                <a:lnTo>
                  <a:pt x="61360" y="53610"/>
                </a:lnTo>
                <a:lnTo>
                  <a:pt x="61370" y="53610"/>
                </a:lnTo>
                <a:lnTo>
                  <a:pt x="61370" y="53600"/>
                </a:lnTo>
                <a:lnTo>
                  <a:pt x="61380" y="53600"/>
                </a:lnTo>
                <a:lnTo>
                  <a:pt x="61390" y="53600"/>
                </a:lnTo>
                <a:lnTo>
                  <a:pt x="61390" y="53590"/>
                </a:lnTo>
                <a:lnTo>
                  <a:pt x="61400" y="53590"/>
                </a:lnTo>
                <a:lnTo>
                  <a:pt x="61400" y="53580"/>
                </a:lnTo>
                <a:lnTo>
                  <a:pt x="61410" y="53580"/>
                </a:lnTo>
                <a:lnTo>
                  <a:pt x="61420" y="53570"/>
                </a:lnTo>
                <a:lnTo>
                  <a:pt x="61430" y="53570"/>
                </a:lnTo>
                <a:lnTo>
                  <a:pt x="61430" y="53560"/>
                </a:lnTo>
                <a:lnTo>
                  <a:pt x="61440" y="53560"/>
                </a:lnTo>
                <a:lnTo>
                  <a:pt x="61440" y="53550"/>
                </a:lnTo>
                <a:lnTo>
                  <a:pt x="61450" y="53550"/>
                </a:lnTo>
                <a:lnTo>
                  <a:pt x="61450" y="53540"/>
                </a:lnTo>
                <a:lnTo>
                  <a:pt x="61460" y="53540"/>
                </a:lnTo>
                <a:lnTo>
                  <a:pt x="61470" y="53530"/>
                </a:lnTo>
                <a:lnTo>
                  <a:pt x="61480" y="53530"/>
                </a:lnTo>
                <a:lnTo>
                  <a:pt x="61480" y="53520"/>
                </a:lnTo>
                <a:lnTo>
                  <a:pt x="61490" y="53520"/>
                </a:lnTo>
                <a:lnTo>
                  <a:pt x="61500" y="53520"/>
                </a:lnTo>
                <a:lnTo>
                  <a:pt x="61500" y="53510"/>
                </a:lnTo>
                <a:lnTo>
                  <a:pt x="61510" y="53510"/>
                </a:lnTo>
                <a:lnTo>
                  <a:pt x="61520" y="53510"/>
                </a:lnTo>
                <a:lnTo>
                  <a:pt x="61530" y="53510"/>
                </a:lnTo>
                <a:lnTo>
                  <a:pt x="61530" y="53500"/>
                </a:lnTo>
                <a:lnTo>
                  <a:pt x="61540" y="53500"/>
                </a:lnTo>
                <a:lnTo>
                  <a:pt x="61550" y="53500"/>
                </a:lnTo>
                <a:lnTo>
                  <a:pt x="61560" y="53500"/>
                </a:lnTo>
                <a:lnTo>
                  <a:pt x="61570" y="53500"/>
                </a:lnTo>
                <a:lnTo>
                  <a:pt x="61570" y="53490"/>
                </a:lnTo>
                <a:lnTo>
                  <a:pt x="61580" y="53490"/>
                </a:lnTo>
                <a:lnTo>
                  <a:pt x="61590" y="53490"/>
                </a:lnTo>
                <a:lnTo>
                  <a:pt x="61600" y="53480"/>
                </a:lnTo>
                <a:lnTo>
                  <a:pt x="61610" y="53480"/>
                </a:lnTo>
                <a:lnTo>
                  <a:pt x="61610" y="53470"/>
                </a:lnTo>
                <a:lnTo>
                  <a:pt x="61620" y="53470"/>
                </a:lnTo>
                <a:lnTo>
                  <a:pt x="61620" y="53460"/>
                </a:lnTo>
                <a:lnTo>
                  <a:pt x="61630" y="53460"/>
                </a:lnTo>
                <a:lnTo>
                  <a:pt x="61630" y="53450"/>
                </a:lnTo>
                <a:lnTo>
                  <a:pt x="61640" y="53450"/>
                </a:lnTo>
                <a:lnTo>
                  <a:pt x="61640" y="53440"/>
                </a:lnTo>
                <a:lnTo>
                  <a:pt x="61650" y="53440"/>
                </a:lnTo>
                <a:lnTo>
                  <a:pt x="61660" y="53440"/>
                </a:lnTo>
                <a:lnTo>
                  <a:pt x="61660" y="53430"/>
                </a:lnTo>
                <a:lnTo>
                  <a:pt x="61670" y="53430"/>
                </a:lnTo>
                <a:lnTo>
                  <a:pt x="61680" y="53430"/>
                </a:lnTo>
                <a:lnTo>
                  <a:pt x="61690" y="53430"/>
                </a:lnTo>
                <a:lnTo>
                  <a:pt x="61700" y="53430"/>
                </a:lnTo>
                <a:lnTo>
                  <a:pt x="61700" y="53420"/>
                </a:lnTo>
                <a:lnTo>
                  <a:pt x="61710" y="53420"/>
                </a:lnTo>
                <a:lnTo>
                  <a:pt x="61720" y="53420"/>
                </a:lnTo>
                <a:lnTo>
                  <a:pt x="61730" y="53420"/>
                </a:lnTo>
                <a:lnTo>
                  <a:pt x="61740" y="53420"/>
                </a:lnTo>
                <a:lnTo>
                  <a:pt x="61750" y="53420"/>
                </a:lnTo>
                <a:lnTo>
                  <a:pt x="61760" y="53420"/>
                </a:lnTo>
                <a:lnTo>
                  <a:pt x="61770" y="53420"/>
                </a:lnTo>
                <a:lnTo>
                  <a:pt x="61780" y="53420"/>
                </a:lnTo>
                <a:lnTo>
                  <a:pt x="61790" y="53420"/>
                </a:lnTo>
                <a:lnTo>
                  <a:pt x="61800" y="53420"/>
                </a:lnTo>
                <a:lnTo>
                  <a:pt x="61810" y="53420"/>
                </a:lnTo>
                <a:lnTo>
                  <a:pt x="61810" y="53410"/>
                </a:lnTo>
                <a:lnTo>
                  <a:pt x="61820" y="53410"/>
                </a:lnTo>
                <a:lnTo>
                  <a:pt x="61830" y="53410"/>
                </a:lnTo>
                <a:lnTo>
                  <a:pt x="61840" y="53400"/>
                </a:lnTo>
                <a:lnTo>
                  <a:pt x="61850" y="53400"/>
                </a:lnTo>
                <a:lnTo>
                  <a:pt x="61860" y="53400"/>
                </a:lnTo>
                <a:lnTo>
                  <a:pt x="61870" y="53400"/>
                </a:lnTo>
                <a:lnTo>
                  <a:pt x="61880" y="53400"/>
                </a:lnTo>
                <a:lnTo>
                  <a:pt x="61890" y="53400"/>
                </a:lnTo>
                <a:lnTo>
                  <a:pt x="61900" y="53400"/>
                </a:lnTo>
                <a:lnTo>
                  <a:pt x="61910" y="53400"/>
                </a:lnTo>
                <a:lnTo>
                  <a:pt x="61920" y="53400"/>
                </a:lnTo>
                <a:lnTo>
                  <a:pt x="61920" y="53410"/>
                </a:lnTo>
                <a:lnTo>
                  <a:pt x="61930" y="53410"/>
                </a:lnTo>
                <a:lnTo>
                  <a:pt x="61940" y="53410"/>
                </a:lnTo>
                <a:lnTo>
                  <a:pt x="61940" y="53420"/>
                </a:lnTo>
                <a:lnTo>
                  <a:pt x="61950" y="53420"/>
                </a:lnTo>
                <a:lnTo>
                  <a:pt x="61950" y="53430"/>
                </a:lnTo>
                <a:lnTo>
                  <a:pt x="61960" y="53430"/>
                </a:lnTo>
                <a:lnTo>
                  <a:pt x="61960" y="53440"/>
                </a:lnTo>
                <a:lnTo>
                  <a:pt x="61970" y="53440"/>
                </a:lnTo>
                <a:lnTo>
                  <a:pt x="61980" y="53450"/>
                </a:lnTo>
                <a:lnTo>
                  <a:pt x="61990" y="53450"/>
                </a:lnTo>
                <a:lnTo>
                  <a:pt x="61990" y="53460"/>
                </a:lnTo>
                <a:lnTo>
                  <a:pt x="62000" y="53460"/>
                </a:lnTo>
                <a:lnTo>
                  <a:pt x="62010" y="53470"/>
                </a:lnTo>
                <a:lnTo>
                  <a:pt x="62020" y="53470"/>
                </a:lnTo>
                <a:lnTo>
                  <a:pt x="62020" y="53480"/>
                </a:lnTo>
                <a:lnTo>
                  <a:pt x="62030" y="53480"/>
                </a:lnTo>
                <a:lnTo>
                  <a:pt x="62030" y="53490"/>
                </a:lnTo>
                <a:lnTo>
                  <a:pt x="62040" y="53490"/>
                </a:lnTo>
                <a:lnTo>
                  <a:pt x="62040" y="53500"/>
                </a:lnTo>
                <a:lnTo>
                  <a:pt x="62040" y="53510"/>
                </a:lnTo>
                <a:lnTo>
                  <a:pt x="62050" y="53510"/>
                </a:lnTo>
                <a:lnTo>
                  <a:pt x="62050" y="53520"/>
                </a:lnTo>
                <a:lnTo>
                  <a:pt x="62060" y="53520"/>
                </a:lnTo>
                <a:lnTo>
                  <a:pt x="62060" y="53530"/>
                </a:lnTo>
                <a:lnTo>
                  <a:pt x="62060" y="53540"/>
                </a:lnTo>
                <a:lnTo>
                  <a:pt x="62070" y="53540"/>
                </a:lnTo>
                <a:lnTo>
                  <a:pt x="62070" y="53550"/>
                </a:lnTo>
                <a:lnTo>
                  <a:pt x="62070" y="53560"/>
                </a:lnTo>
                <a:lnTo>
                  <a:pt x="62080" y="53560"/>
                </a:lnTo>
                <a:lnTo>
                  <a:pt x="62080" y="53570"/>
                </a:lnTo>
                <a:lnTo>
                  <a:pt x="62080" y="53580"/>
                </a:lnTo>
                <a:lnTo>
                  <a:pt x="62080" y="53590"/>
                </a:lnTo>
                <a:lnTo>
                  <a:pt x="62090" y="53590"/>
                </a:lnTo>
                <a:lnTo>
                  <a:pt x="62090" y="53600"/>
                </a:lnTo>
                <a:lnTo>
                  <a:pt x="62090" y="53610"/>
                </a:lnTo>
                <a:lnTo>
                  <a:pt x="62090" y="53620"/>
                </a:lnTo>
                <a:lnTo>
                  <a:pt x="62100" y="53620"/>
                </a:lnTo>
                <a:lnTo>
                  <a:pt x="62100" y="53630"/>
                </a:lnTo>
                <a:lnTo>
                  <a:pt x="62100" y="53640"/>
                </a:lnTo>
                <a:lnTo>
                  <a:pt x="62110" y="53640"/>
                </a:lnTo>
                <a:lnTo>
                  <a:pt x="62110" y="53650"/>
                </a:lnTo>
                <a:lnTo>
                  <a:pt x="62110" y="53660"/>
                </a:lnTo>
                <a:lnTo>
                  <a:pt x="62120" y="53660"/>
                </a:lnTo>
                <a:lnTo>
                  <a:pt x="62120" y="53670"/>
                </a:lnTo>
                <a:lnTo>
                  <a:pt x="62120" y="53680"/>
                </a:lnTo>
                <a:lnTo>
                  <a:pt x="62130" y="53680"/>
                </a:lnTo>
                <a:lnTo>
                  <a:pt x="62130" y="53690"/>
                </a:lnTo>
                <a:lnTo>
                  <a:pt x="62130" y="53700"/>
                </a:lnTo>
                <a:lnTo>
                  <a:pt x="62130" y="53710"/>
                </a:lnTo>
                <a:lnTo>
                  <a:pt x="62130" y="53720"/>
                </a:lnTo>
                <a:lnTo>
                  <a:pt x="62140" y="53730"/>
                </a:lnTo>
                <a:lnTo>
                  <a:pt x="62140" y="53740"/>
                </a:lnTo>
                <a:lnTo>
                  <a:pt x="62140" y="53750"/>
                </a:lnTo>
                <a:lnTo>
                  <a:pt x="62150" y="53760"/>
                </a:lnTo>
                <a:lnTo>
                  <a:pt x="62150" y="53770"/>
                </a:lnTo>
                <a:lnTo>
                  <a:pt x="62160" y="53770"/>
                </a:lnTo>
                <a:lnTo>
                  <a:pt x="62160" y="53780"/>
                </a:lnTo>
                <a:lnTo>
                  <a:pt x="62150" y="53780"/>
                </a:lnTo>
                <a:lnTo>
                  <a:pt x="62150" y="53790"/>
                </a:lnTo>
                <a:lnTo>
                  <a:pt x="62150" y="53800"/>
                </a:lnTo>
                <a:lnTo>
                  <a:pt x="62140" y="53800"/>
                </a:lnTo>
                <a:lnTo>
                  <a:pt x="62140" y="53810"/>
                </a:lnTo>
                <a:lnTo>
                  <a:pt x="62140" y="53820"/>
                </a:lnTo>
                <a:lnTo>
                  <a:pt x="62130" y="53820"/>
                </a:lnTo>
                <a:lnTo>
                  <a:pt x="62130" y="53830"/>
                </a:lnTo>
                <a:lnTo>
                  <a:pt x="62130" y="53840"/>
                </a:lnTo>
                <a:lnTo>
                  <a:pt x="62120" y="53840"/>
                </a:lnTo>
                <a:lnTo>
                  <a:pt x="62120" y="53850"/>
                </a:lnTo>
                <a:lnTo>
                  <a:pt x="62120" y="53860"/>
                </a:lnTo>
                <a:lnTo>
                  <a:pt x="62120" y="53870"/>
                </a:lnTo>
                <a:lnTo>
                  <a:pt x="62110" y="53870"/>
                </a:lnTo>
                <a:lnTo>
                  <a:pt x="62110" y="53880"/>
                </a:lnTo>
                <a:lnTo>
                  <a:pt x="62110" y="53890"/>
                </a:lnTo>
                <a:lnTo>
                  <a:pt x="62110" y="53900"/>
                </a:lnTo>
                <a:lnTo>
                  <a:pt x="62110" y="53910"/>
                </a:lnTo>
                <a:lnTo>
                  <a:pt x="62100" y="53920"/>
                </a:lnTo>
                <a:lnTo>
                  <a:pt x="62100" y="53930"/>
                </a:lnTo>
                <a:lnTo>
                  <a:pt x="62100" y="53940"/>
                </a:lnTo>
                <a:lnTo>
                  <a:pt x="62100" y="53950"/>
                </a:lnTo>
                <a:lnTo>
                  <a:pt x="62100" y="53960"/>
                </a:lnTo>
                <a:lnTo>
                  <a:pt x="62100" y="53970"/>
                </a:lnTo>
                <a:lnTo>
                  <a:pt x="62100" y="53980"/>
                </a:lnTo>
                <a:lnTo>
                  <a:pt x="62100" y="53990"/>
                </a:lnTo>
                <a:lnTo>
                  <a:pt x="62090" y="53990"/>
                </a:lnTo>
                <a:lnTo>
                  <a:pt x="62090" y="54000"/>
                </a:lnTo>
                <a:lnTo>
                  <a:pt x="62090" y="54010"/>
                </a:lnTo>
                <a:lnTo>
                  <a:pt x="62090" y="54020"/>
                </a:lnTo>
                <a:lnTo>
                  <a:pt x="62090" y="54030"/>
                </a:lnTo>
                <a:lnTo>
                  <a:pt x="62090" y="54040"/>
                </a:lnTo>
                <a:lnTo>
                  <a:pt x="62080" y="54040"/>
                </a:lnTo>
                <a:lnTo>
                  <a:pt x="62080" y="54050"/>
                </a:lnTo>
                <a:lnTo>
                  <a:pt x="62080" y="54060"/>
                </a:lnTo>
                <a:lnTo>
                  <a:pt x="62080" y="54070"/>
                </a:lnTo>
                <a:lnTo>
                  <a:pt x="62070" y="54080"/>
                </a:lnTo>
                <a:lnTo>
                  <a:pt x="62070" y="54090"/>
                </a:lnTo>
                <a:lnTo>
                  <a:pt x="62070" y="54100"/>
                </a:lnTo>
                <a:lnTo>
                  <a:pt x="62060" y="54100"/>
                </a:lnTo>
                <a:lnTo>
                  <a:pt x="62060" y="54110"/>
                </a:lnTo>
                <a:lnTo>
                  <a:pt x="62050" y="54110"/>
                </a:lnTo>
                <a:lnTo>
                  <a:pt x="62050" y="54120"/>
                </a:lnTo>
                <a:lnTo>
                  <a:pt x="62050" y="54110"/>
                </a:lnTo>
                <a:lnTo>
                  <a:pt x="62050" y="54120"/>
                </a:lnTo>
                <a:lnTo>
                  <a:pt x="62040" y="54120"/>
                </a:lnTo>
                <a:lnTo>
                  <a:pt x="62030" y="54120"/>
                </a:lnTo>
                <a:lnTo>
                  <a:pt x="62030" y="54130"/>
                </a:lnTo>
                <a:lnTo>
                  <a:pt x="62020" y="54140"/>
                </a:lnTo>
                <a:lnTo>
                  <a:pt x="62010" y="54150"/>
                </a:lnTo>
                <a:lnTo>
                  <a:pt x="62010" y="54160"/>
                </a:lnTo>
                <a:lnTo>
                  <a:pt x="62010" y="54170"/>
                </a:lnTo>
                <a:lnTo>
                  <a:pt x="62010" y="54180"/>
                </a:lnTo>
                <a:lnTo>
                  <a:pt x="62010" y="54190"/>
                </a:lnTo>
                <a:lnTo>
                  <a:pt x="62010" y="54200"/>
                </a:lnTo>
                <a:lnTo>
                  <a:pt x="62010" y="54210"/>
                </a:lnTo>
                <a:lnTo>
                  <a:pt x="62010" y="54220"/>
                </a:lnTo>
                <a:lnTo>
                  <a:pt x="62010" y="54230"/>
                </a:lnTo>
                <a:lnTo>
                  <a:pt x="62010" y="54240"/>
                </a:lnTo>
                <a:lnTo>
                  <a:pt x="62010" y="54250"/>
                </a:lnTo>
                <a:lnTo>
                  <a:pt x="62010" y="54260"/>
                </a:lnTo>
                <a:lnTo>
                  <a:pt x="62010" y="54280"/>
                </a:lnTo>
                <a:lnTo>
                  <a:pt x="62010" y="54290"/>
                </a:lnTo>
                <a:lnTo>
                  <a:pt x="62010" y="54300"/>
                </a:lnTo>
                <a:lnTo>
                  <a:pt x="62010" y="54310"/>
                </a:lnTo>
                <a:lnTo>
                  <a:pt x="62010" y="54320"/>
                </a:lnTo>
                <a:lnTo>
                  <a:pt x="62010" y="54330"/>
                </a:lnTo>
                <a:lnTo>
                  <a:pt x="62010" y="54340"/>
                </a:lnTo>
                <a:lnTo>
                  <a:pt x="62010" y="54350"/>
                </a:lnTo>
                <a:lnTo>
                  <a:pt x="62010" y="54360"/>
                </a:lnTo>
                <a:lnTo>
                  <a:pt x="62010" y="54370"/>
                </a:lnTo>
                <a:lnTo>
                  <a:pt x="62010" y="54380"/>
                </a:lnTo>
                <a:lnTo>
                  <a:pt x="62010" y="54390"/>
                </a:lnTo>
                <a:lnTo>
                  <a:pt x="62010" y="54400"/>
                </a:lnTo>
                <a:lnTo>
                  <a:pt x="62010" y="54410"/>
                </a:lnTo>
                <a:lnTo>
                  <a:pt x="62010" y="54420"/>
                </a:lnTo>
                <a:lnTo>
                  <a:pt x="62020" y="54420"/>
                </a:lnTo>
                <a:lnTo>
                  <a:pt x="62020" y="54430"/>
                </a:lnTo>
                <a:lnTo>
                  <a:pt x="62020" y="54440"/>
                </a:lnTo>
                <a:lnTo>
                  <a:pt x="62030" y="54440"/>
                </a:lnTo>
                <a:lnTo>
                  <a:pt x="62030" y="54450"/>
                </a:lnTo>
                <a:lnTo>
                  <a:pt x="62030" y="54460"/>
                </a:lnTo>
                <a:lnTo>
                  <a:pt x="62030" y="54470"/>
                </a:lnTo>
                <a:lnTo>
                  <a:pt x="62030" y="54480"/>
                </a:lnTo>
                <a:lnTo>
                  <a:pt x="62040" y="54480"/>
                </a:lnTo>
                <a:lnTo>
                  <a:pt x="62040" y="54490"/>
                </a:lnTo>
                <a:lnTo>
                  <a:pt x="62040" y="54500"/>
                </a:lnTo>
                <a:lnTo>
                  <a:pt x="62040" y="54510"/>
                </a:lnTo>
                <a:lnTo>
                  <a:pt x="62040" y="54520"/>
                </a:lnTo>
                <a:lnTo>
                  <a:pt x="62040" y="54530"/>
                </a:lnTo>
                <a:lnTo>
                  <a:pt x="62040" y="54540"/>
                </a:lnTo>
                <a:lnTo>
                  <a:pt x="62050" y="54540"/>
                </a:lnTo>
                <a:lnTo>
                  <a:pt x="62050" y="54550"/>
                </a:lnTo>
                <a:lnTo>
                  <a:pt x="62050" y="54560"/>
                </a:lnTo>
                <a:lnTo>
                  <a:pt x="62060" y="54560"/>
                </a:lnTo>
                <a:lnTo>
                  <a:pt x="62060" y="54570"/>
                </a:lnTo>
                <a:lnTo>
                  <a:pt x="62060" y="54580"/>
                </a:lnTo>
                <a:lnTo>
                  <a:pt x="62070" y="54580"/>
                </a:lnTo>
                <a:lnTo>
                  <a:pt x="62070" y="54590"/>
                </a:lnTo>
                <a:lnTo>
                  <a:pt x="62070" y="54600"/>
                </a:lnTo>
                <a:lnTo>
                  <a:pt x="62070" y="54610"/>
                </a:lnTo>
                <a:lnTo>
                  <a:pt x="62070" y="54620"/>
                </a:lnTo>
                <a:lnTo>
                  <a:pt x="62070" y="54630"/>
                </a:lnTo>
                <a:lnTo>
                  <a:pt x="62060" y="54630"/>
                </a:lnTo>
                <a:lnTo>
                  <a:pt x="62060" y="54640"/>
                </a:lnTo>
                <a:lnTo>
                  <a:pt x="62060" y="54650"/>
                </a:lnTo>
                <a:lnTo>
                  <a:pt x="62060" y="54660"/>
                </a:lnTo>
                <a:lnTo>
                  <a:pt x="62060" y="54670"/>
                </a:lnTo>
                <a:lnTo>
                  <a:pt x="62060" y="54680"/>
                </a:lnTo>
                <a:lnTo>
                  <a:pt x="62060" y="54690"/>
                </a:lnTo>
                <a:lnTo>
                  <a:pt x="62050" y="54690"/>
                </a:lnTo>
                <a:lnTo>
                  <a:pt x="62050" y="54700"/>
                </a:lnTo>
                <a:lnTo>
                  <a:pt x="62050" y="54710"/>
                </a:lnTo>
                <a:lnTo>
                  <a:pt x="62050" y="54720"/>
                </a:lnTo>
                <a:lnTo>
                  <a:pt x="62040" y="54730"/>
                </a:lnTo>
                <a:lnTo>
                  <a:pt x="62040" y="54740"/>
                </a:lnTo>
                <a:lnTo>
                  <a:pt x="62040" y="54750"/>
                </a:lnTo>
                <a:lnTo>
                  <a:pt x="62030" y="54750"/>
                </a:lnTo>
                <a:lnTo>
                  <a:pt x="62030" y="54760"/>
                </a:lnTo>
                <a:lnTo>
                  <a:pt x="62020" y="54760"/>
                </a:lnTo>
                <a:lnTo>
                  <a:pt x="62020" y="54750"/>
                </a:lnTo>
                <a:lnTo>
                  <a:pt x="62010" y="54750"/>
                </a:lnTo>
                <a:lnTo>
                  <a:pt x="62010" y="54760"/>
                </a:lnTo>
                <a:lnTo>
                  <a:pt x="62000" y="54760"/>
                </a:lnTo>
                <a:lnTo>
                  <a:pt x="61990" y="54770"/>
                </a:lnTo>
                <a:lnTo>
                  <a:pt x="61980" y="54770"/>
                </a:lnTo>
                <a:lnTo>
                  <a:pt x="61980" y="54780"/>
                </a:lnTo>
                <a:lnTo>
                  <a:pt x="61970" y="54780"/>
                </a:lnTo>
                <a:lnTo>
                  <a:pt x="61970" y="54790"/>
                </a:lnTo>
                <a:lnTo>
                  <a:pt x="61960" y="54790"/>
                </a:lnTo>
                <a:lnTo>
                  <a:pt x="61960" y="54800"/>
                </a:lnTo>
                <a:lnTo>
                  <a:pt x="61960" y="54810"/>
                </a:lnTo>
                <a:lnTo>
                  <a:pt x="61950" y="54810"/>
                </a:lnTo>
                <a:lnTo>
                  <a:pt x="61950" y="54820"/>
                </a:lnTo>
                <a:lnTo>
                  <a:pt x="61950" y="54830"/>
                </a:lnTo>
                <a:lnTo>
                  <a:pt x="61950" y="54840"/>
                </a:lnTo>
                <a:lnTo>
                  <a:pt x="61950" y="54850"/>
                </a:lnTo>
                <a:lnTo>
                  <a:pt x="61950" y="54860"/>
                </a:lnTo>
                <a:lnTo>
                  <a:pt x="61950" y="54870"/>
                </a:lnTo>
                <a:lnTo>
                  <a:pt x="61940" y="54870"/>
                </a:lnTo>
                <a:lnTo>
                  <a:pt x="61950" y="54870"/>
                </a:lnTo>
                <a:lnTo>
                  <a:pt x="61950" y="54880"/>
                </a:lnTo>
                <a:lnTo>
                  <a:pt x="61940" y="54880"/>
                </a:lnTo>
                <a:lnTo>
                  <a:pt x="61950" y="54880"/>
                </a:lnTo>
                <a:lnTo>
                  <a:pt x="61940" y="54880"/>
                </a:lnTo>
                <a:lnTo>
                  <a:pt x="61940" y="54890"/>
                </a:lnTo>
                <a:lnTo>
                  <a:pt x="61940" y="54900"/>
                </a:lnTo>
                <a:lnTo>
                  <a:pt x="61940" y="54910"/>
                </a:lnTo>
                <a:lnTo>
                  <a:pt x="61940" y="54920"/>
                </a:lnTo>
                <a:lnTo>
                  <a:pt x="61940" y="54930"/>
                </a:lnTo>
                <a:lnTo>
                  <a:pt x="61930" y="54930"/>
                </a:lnTo>
                <a:lnTo>
                  <a:pt x="61930" y="54940"/>
                </a:lnTo>
                <a:lnTo>
                  <a:pt x="61930" y="54950"/>
                </a:lnTo>
                <a:lnTo>
                  <a:pt x="61920" y="54950"/>
                </a:lnTo>
                <a:lnTo>
                  <a:pt x="61920" y="54960"/>
                </a:lnTo>
                <a:lnTo>
                  <a:pt x="61920" y="54970"/>
                </a:lnTo>
                <a:lnTo>
                  <a:pt x="61920" y="54980"/>
                </a:lnTo>
                <a:lnTo>
                  <a:pt x="61910" y="54980"/>
                </a:lnTo>
                <a:lnTo>
                  <a:pt x="61910" y="54990"/>
                </a:lnTo>
                <a:lnTo>
                  <a:pt x="61920" y="54990"/>
                </a:lnTo>
                <a:lnTo>
                  <a:pt x="61920" y="55000"/>
                </a:lnTo>
                <a:lnTo>
                  <a:pt x="61910" y="55000"/>
                </a:lnTo>
                <a:lnTo>
                  <a:pt x="61910" y="55010"/>
                </a:lnTo>
                <a:lnTo>
                  <a:pt x="61910" y="55020"/>
                </a:lnTo>
                <a:lnTo>
                  <a:pt x="61910" y="55030"/>
                </a:lnTo>
                <a:lnTo>
                  <a:pt x="61910" y="55040"/>
                </a:lnTo>
                <a:lnTo>
                  <a:pt x="61900" y="55040"/>
                </a:lnTo>
                <a:lnTo>
                  <a:pt x="61900" y="55030"/>
                </a:lnTo>
                <a:lnTo>
                  <a:pt x="61890" y="55030"/>
                </a:lnTo>
                <a:lnTo>
                  <a:pt x="61880" y="55030"/>
                </a:lnTo>
                <a:lnTo>
                  <a:pt x="61870" y="55030"/>
                </a:lnTo>
                <a:lnTo>
                  <a:pt x="61860" y="55030"/>
                </a:lnTo>
                <a:lnTo>
                  <a:pt x="61850" y="55030"/>
                </a:lnTo>
                <a:lnTo>
                  <a:pt x="61850" y="55040"/>
                </a:lnTo>
                <a:lnTo>
                  <a:pt x="61840" y="55040"/>
                </a:lnTo>
                <a:lnTo>
                  <a:pt x="61830" y="55040"/>
                </a:lnTo>
                <a:lnTo>
                  <a:pt x="61820" y="55040"/>
                </a:lnTo>
                <a:lnTo>
                  <a:pt x="61820" y="55050"/>
                </a:lnTo>
                <a:lnTo>
                  <a:pt x="61810" y="55050"/>
                </a:lnTo>
                <a:lnTo>
                  <a:pt x="61810" y="55060"/>
                </a:lnTo>
                <a:lnTo>
                  <a:pt x="61810" y="55070"/>
                </a:lnTo>
                <a:lnTo>
                  <a:pt x="61800" y="55070"/>
                </a:lnTo>
                <a:lnTo>
                  <a:pt x="61790" y="55080"/>
                </a:lnTo>
                <a:lnTo>
                  <a:pt x="61790" y="55090"/>
                </a:lnTo>
                <a:lnTo>
                  <a:pt x="61780" y="55090"/>
                </a:lnTo>
                <a:lnTo>
                  <a:pt x="61770" y="55100"/>
                </a:lnTo>
                <a:lnTo>
                  <a:pt x="61770" y="55110"/>
                </a:lnTo>
                <a:lnTo>
                  <a:pt x="61760" y="55110"/>
                </a:lnTo>
                <a:lnTo>
                  <a:pt x="61760" y="55120"/>
                </a:lnTo>
                <a:lnTo>
                  <a:pt x="61750" y="55120"/>
                </a:lnTo>
                <a:lnTo>
                  <a:pt x="61750" y="55130"/>
                </a:lnTo>
                <a:lnTo>
                  <a:pt x="61740" y="55130"/>
                </a:lnTo>
                <a:lnTo>
                  <a:pt x="61740" y="55140"/>
                </a:lnTo>
                <a:lnTo>
                  <a:pt x="61730" y="55140"/>
                </a:lnTo>
                <a:lnTo>
                  <a:pt x="61730" y="55150"/>
                </a:lnTo>
                <a:lnTo>
                  <a:pt x="61720" y="55150"/>
                </a:lnTo>
                <a:lnTo>
                  <a:pt x="61710" y="55160"/>
                </a:lnTo>
                <a:lnTo>
                  <a:pt x="61710" y="55170"/>
                </a:lnTo>
                <a:lnTo>
                  <a:pt x="61700" y="55170"/>
                </a:lnTo>
                <a:lnTo>
                  <a:pt x="61690" y="55170"/>
                </a:lnTo>
                <a:lnTo>
                  <a:pt x="61680" y="55170"/>
                </a:lnTo>
                <a:lnTo>
                  <a:pt x="61680" y="55180"/>
                </a:lnTo>
                <a:lnTo>
                  <a:pt x="61670" y="55180"/>
                </a:lnTo>
                <a:lnTo>
                  <a:pt x="61670" y="55190"/>
                </a:lnTo>
                <a:lnTo>
                  <a:pt x="61660" y="55190"/>
                </a:lnTo>
                <a:lnTo>
                  <a:pt x="61650" y="55190"/>
                </a:lnTo>
                <a:lnTo>
                  <a:pt x="61640" y="55190"/>
                </a:lnTo>
                <a:lnTo>
                  <a:pt x="61640" y="55200"/>
                </a:lnTo>
                <a:lnTo>
                  <a:pt x="61630" y="55200"/>
                </a:lnTo>
                <a:lnTo>
                  <a:pt x="61630" y="55210"/>
                </a:lnTo>
                <a:lnTo>
                  <a:pt x="61620" y="55210"/>
                </a:lnTo>
                <a:lnTo>
                  <a:pt x="61620" y="55220"/>
                </a:lnTo>
                <a:lnTo>
                  <a:pt x="61610" y="55220"/>
                </a:lnTo>
                <a:lnTo>
                  <a:pt x="61610" y="55230"/>
                </a:lnTo>
                <a:lnTo>
                  <a:pt x="61600" y="55230"/>
                </a:lnTo>
                <a:lnTo>
                  <a:pt x="61590" y="55230"/>
                </a:lnTo>
                <a:lnTo>
                  <a:pt x="61590" y="55240"/>
                </a:lnTo>
                <a:lnTo>
                  <a:pt x="61580" y="55240"/>
                </a:lnTo>
                <a:lnTo>
                  <a:pt x="61580" y="55250"/>
                </a:lnTo>
                <a:lnTo>
                  <a:pt x="61570" y="55250"/>
                </a:lnTo>
                <a:lnTo>
                  <a:pt x="61570" y="55260"/>
                </a:lnTo>
                <a:lnTo>
                  <a:pt x="61560" y="55260"/>
                </a:lnTo>
                <a:lnTo>
                  <a:pt x="61560" y="55270"/>
                </a:lnTo>
                <a:lnTo>
                  <a:pt x="61550" y="55280"/>
                </a:lnTo>
                <a:lnTo>
                  <a:pt x="61550" y="55290"/>
                </a:lnTo>
                <a:lnTo>
                  <a:pt x="61540" y="55290"/>
                </a:lnTo>
                <a:lnTo>
                  <a:pt x="61540" y="55300"/>
                </a:lnTo>
                <a:lnTo>
                  <a:pt x="61540" y="55310"/>
                </a:lnTo>
                <a:lnTo>
                  <a:pt x="61530" y="55310"/>
                </a:lnTo>
                <a:lnTo>
                  <a:pt x="61530" y="55320"/>
                </a:lnTo>
                <a:lnTo>
                  <a:pt x="61520" y="55320"/>
                </a:lnTo>
                <a:lnTo>
                  <a:pt x="61520" y="55330"/>
                </a:lnTo>
                <a:lnTo>
                  <a:pt x="61520" y="55340"/>
                </a:lnTo>
                <a:lnTo>
                  <a:pt x="61510" y="55340"/>
                </a:lnTo>
                <a:lnTo>
                  <a:pt x="61510" y="55350"/>
                </a:lnTo>
                <a:lnTo>
                  <a:pt x="61510" y="55360"/>
                </a:lnTo>
                <a:lnTo>
                  <a:pt x="61510" y="55370"/>
                </a:lnTo>
                <a:lnTo>
                  <a:pt x="61510" y="55380"/>
                </a:lnTo>
                <a:lnTo>
                  <a:pt x="61510" y="55390"/>
                </a:lnTo>
                <a:lnTo>
                  <a:pt x="61510" y="55400"/>
                </a:lnTo>
                <a:lnTo>
                  <a:pt x="61510" y="55410"/>
                </a:lnTo>
                <a:lnTo>
                  <a:pt x="61500" y="55410"/>
                </a:lnTo>
                <a:lnTo>
                  <a:pt x="61500" y="55420"/>
                </a:lnTo>
                <a:lnTo>
                  <a:pt x="61500" y="55430"/>
                </a:lnTo>
                <a:lnTo>
                  <a:pt x="61500" y="55440"/>
                </a:lnTo>
                <a:lnTo>
                  <a:pt x="61500" y="55450"/>
                </a:lnTo>
                <a:lnTo>
                  <a:pt x="61510" y="55450"/>
                </a:lnTo>
                <a:lnTo>
                  <a:pt x="61510" y="55460"/>
                </a:lnTo>
                <a:lnTo>
                  <a:pt x="61510" y="55470"/>
                </a:lnTo>
                <a:lnTo>
                  <a:pt x="61500" y="55470"/>
                </a:lnTo>
                <a:lnTo>
                  <a:pt x="61500" y="55480"/>
                </a:lnTo>
                <a:lnTo>
                  <a:pt x="61490" y="55490"/>
                </a:lnTo>
                <a:lnTo>
                  <a:pt x="61490" y="55500"/>
                </a:lnTo>
                <a:lnTo>
                  <a:pt x="61490" y="55510"/>
                </a:lnTo>
                <a:lnTo>
                  <a:pt x="61490" y="55520"/>
                </a:lnTo>
                <a:lnTo>
                  <a:pt x="61490" y="55530"/>
                </a:lnTo>
                <a:lnTo>
                  <a:pt x="61490" y="55540"/>
                </a:lnTo>
                <a:lnTo>
                  <a:pt x="61490" y="55550"/>
                </a:lnTo>
                <a:lnTo>
                  <a:pt x="61490" y="55560"/>
                </a:lnTo>
                <a:lnTo>
                  <a:pt x="61500" y="55560"/>
                </a:lnTo>
                <a:lnTo>
                  <a:pt x="61500" y="55570"/>
                </a:lnTo>
                <a:lnTo>
                  <a:pt x="61510" y="55580"/>
                </a:lnTo>
                <a:lnTo>
                  <a:pt x="61510" y="55590"/>
                </a:lnTo>
                <a:lnTo>
                  <a:pt x="61520" y="55590"/>
                </a:lnTo>
                <a:lnTo>
                  <a:pt x="61530" y="55590"/>
                </a:lnTo>
                <a:lnTo>
                  <a:pt x="61530" y="55600"/>
                </a:lnTo>
                <a:lnTo>
                  <a:pt x="61540" y="55600"/>
                </a:lnTo>
                <a:lnTo>
                  <a:pt x="61550" y="55600"/>
                </a:lnTo>
                <a:lnTo>
                  <a:pt x="61560" y="55600"/>
                </a:lnTo>
                <a:lnTo>
                  <a:pt x="61560" y="55590"/>
                </a:lnTo>
                <a:lnTo>
                  <a:pt x="61570" y="55590"/>
                </a:lnTo>
                <a:lnTo>
                  <a:pt x="61580" y="55590"/>
                </a:lnTo>
                <a:lnTo>
                  <a:pt x="61590" y="55590"/>
                </a:lnTo>
                <a:lnTo>
                  <a:pt x="61600" y="55590"/>
                </a:lnTo>
                <a:lnTo>
                  <a:pt x="61600" y="55600"/>
                </a:lnTo>
                <a:lnTo>
                  <a:pt x="61610" y="55600"/>
                </a:lnTo>
                <a:lnTo>
                  <a:pt x="61610" y="55610"/>
                </a:lnTo>
                <a:lnTo>
                  <a:pt x="61620" y="55610"/>
                </a:lnTo>
                <a:lnTo>
                  <a:pt x="61630" y="55620"/>
                </a:lnTo>
                <a:lnTo>
                  <a:pt x="61640" y="55620"/>
                </a:lnTo>
                <a:lnTo>
                  <a:pt x="61640" y="55630"/>
                </a:lnTo>
                <a:lnTo>
                  <a:pt x="61650" y="55630"/>
                </a:lnTo>
                <a:lnTo>
                  <a:pt x="61650" y="55640"/>
                </a:lnTo>
                <a:lnTo>
                  <a:pt x="61660" y="55640"/>
                </a:lnTo>
                <a:lnTo>
                  <a:pt x="61660" y="55650"/>
                </a:lnTo>
                <a:lnTo>
                  <a:pt x="61670" y="55650"/>
                </a:lnTo>
                <a:lnTo>
                  <a:pt x="61670" y="55660"/>
                </a:lnTo>
                <a:lnTo>
                  <a:pt x="61680" y="55660"/>
                </a:lnTo>
                <a:lnTo>
                  <a:pt x="61680" y="55670"/>
                </a:lnTo>
                <a:lnTo>
                  <a:pt x="61690" y="55670"/>
                </a:lnTo>
                <a:lnTo>
                  <a:pt x="61690" y="55680"/>
                </a:lnTo>
                <a:lnTo>
                  <a:pt x="61700" y="55680"/>
                </a:lnTo>
                <a:lnTo>
                  <a:pt x="61700" y="55690"/>
                </a:lnTo>
                <a:lnTo>
                  <a:pt x="61710" y="55700"/>
                </a:lnTo>
                <a:lnTo>
                  <a:pt x="61710" y="55710"/>
                </a:lnTo>
                <a:lnTo>
                  <a:pt x="61710" y="55720"/>
                </a:lnTo>
                <a:lnTo>
                  <a:pt x="61720" y="55720"/>
                </a:lnTo>
                <a:lnTo>
                  <a:pt x="61720" y="55730"/>
                </a:lnTo>
                <a:lnTo>
                  <a:pt x="61720" y="55740"/>
                </a:lnTo>
                <a:lnTo>
                  <a:pt x="61720" y="55750"/>
                </a:lnTo>
                <a:lnTo>
                  <a:pt x="61720" y="55760"/>
                </a:lnTo>
                <a:lnTo>
                  <a:pt x="61730" y="55760"/>
                </a:lnTo>
                <a:lnTo>
                  <a:pt x="61730" y="55770"/>
                </a:lnTo>
                <a:lnTo>
                  <a:pt x="61730" y="55780"/>
                </a:lnTo>
                <a:lnTo>
                  <a:pt x="61730" y="55790"/>
                </a:lnTo>
                <a:lnTo>
                  <a:pt x="61720" y="55790"/>
                </a:lnTo>
                <a:lnTo>
                  <a:pt x="61720" y="55800"/>
                </a:lnTo>
                <a:lnTo>
                  <a:pt x="61720" y="55810"/>
                </a:lnTo>
                <a:lnTo>
                  <a:pt x="61720" y="55820"/>
                </a:lnTo>
                <a:lnTo>
                  <a:pt x="61720" y="55830"/>
                </a:lnTo>
                <a:lnTo>
                  <a:pt x="61710" y="55830"/>
                </a:lnTo>
                <a:lnTo>
                  <a:pt x="61710" y="55840"/>
                </a:lnTo>
                <a:lnTo>
                  <a:pt x="61710" y="55850"/>
                </a:lnTo>
                <a:lnTo>
                  <a:pt x="61700" y="55860"/>
                </a:lnTo>
                <a:lnTo>
                  <a:pt x="61700" y="55870"/>
                </a:lnTo>
                <a:lnTo>
                  <a:pt x="61700" y="55880"/>
                </a:lnTo>
                <a:lnTo>
                  <a:pt x="61690" y="55890"/>
                </a:lnTo>
                <a:lnTo>
                  <a:pt x="61690" y="55900"/>
                </a:lnTo>
                <a:lnTo>
                  <a:pt x="61690" y="55910"/>
                </a:lnTo>
                <a:lnTo>
                  <a:pt x="61690" y="55920"/>
                </a:lnTo>
                <a:lnTo>
                  <a:pt x="61680" y="55920"/>
                </a:lnTo>
                <a:lnTo>
                  <a:pt x="61680" y="55930"/>
                </a:lnTo>
                <a:lnTo>
                  <a:pt x="61680" y="55940"/>
                </a:lnTo>
                <a:lnTo>
                  <a:pt x="61680" y="55950"/>
                </a:lnTo>
                <a:lnTo>
                  <a:pt x="61670" y="55950"/>
                </a:lnTo>
                <a:lnTo>
                  <a:pt x="61670" y="55940"/>
                </a:lnTo>
                <a:lnTo>
                  <a:pt x="61670" y="55950"/>
                </a:lnTo>
                <a:lnTo>
                  <a:pt x="61660" y="55950"/>
                </a:lnTo>
                <a:lnTo>
                  <a:pt x="61660" y="55960"/>
                </a:lnTo>
                <a:lnTo>
                  <a:pt x="61660" y="55970"/>
                </a:lnTo>
                <a:lnTo>
                  <a:pt x="61650" y="55970"/>
                </a:lnTo>
                <a:lnTo>
                  <a:pt x="61650" y="55980"/>
                </a:lnTo>
                <a:lnTo>
                  <a:pt x="61650" y="55990"/>
                </a:lnTo>
                <a:lnTo>
                  <a:pt x="61650" y="56000"/>
                </a:lnTo>
                <a:lnTo>
                  <a:pt x="61650" y="56010"/>
                </a:lnTo>
                <a:lnTo>
                  <a:pt x="61640" y="56010"/>
                </a:lnTo>
                <a:lnTo>
                  <a:pt x="61640" y="56020"/>
                </a:lnTo>
                <a:lnTo>
                  <a:pt x="61640" y="56030"/>
                </a:lnTo>
                <a:lnTo>
                  <a:pt x="61640" y="56040"/>
                </a:lnTo>
                <a:lnTo>
                  <a:pt x="61640" y="56050"/>
                </a:lnTo>
                <a:lnTo>
                  <a:pt x="61650" y="56060"/>
                </a:lnTo>
                <a:lnTo>
                  <a:pt x="61650" y="56070"/>
                </a:lnTo>
                <a:lnTo>
                  <a:pt x="61660" y="56070"/>
                </a:lnTo>
                <a:lnTo>
                  <a:pt x="61660" y="56080"/>
                </a:lnTo>
                <a:lnTo>
                  <a:pt x="61660" y="56090"/>
                </a:lnTo>
                <a:lnTo>
                  <a:pt x="61670" y="56100"/>
                </a:lnTo>
                <a:lnTo>
                  <a:pt x="61680" y="56100"/>
                </a:lnTo>
                <a:lnTo>
                  <a:pt x="61680" y="56110"/>
                </a:lnTo>
                <a:lnTo>
                  <a:pt x="61690" y="56110"/>
                </a:lnTo>
                <a:lnTo>
                  <a:pt x="61700" y="56110"/>
                </a:lnTo>
                <a:lnTo>
                  <a:pt x="61700" y="56100"/>
                </a:lnTo>
                <a:lnTo>
                  <a:pt x="61710" y="56100"/>
                </a:lnTo>
                <a:lnTo>
                  <a:pt x="61720" y="56100"/>
                </a:lnTo>
                <a:lnTo>
                  <a:pt x="61720" y="56110"/>
                </a:lnTo>
                <a:lnTo>
                  <a:pt x="61720" y="56120"/>
                </a:lnTo>
                <a:lnTo>
                  <a:pt x="61720" y="56110"/>
                </a:lnTo>
                <a:lnTo>
                  <a:pt x="61720" y="56100"/>
                </a:lnTo>
                <a:lnTo>
                  <a:pt x="61730" y="56100"/>
                </a:lnTo>
                <a:lnTo>
                  <a:pt x="61730" y="56090"/>
                </a:lnTo>
                <a:lnTo>
                  <a:pt x="61740" y="56090"/>
                </a:lnTo>
                <a:lnTo>
                  <a:pt x="61740" y="56080"/>
                </a:lnTo>
                <a:lnTo>
                  <a:pt x="61750" y="56080"/>
                </a:lnTo>
                <a:lnTo>
                  <a:pt x="61760" y="56080"/>
                </a:lnTo>
                <a:lnTo>
                  <a:pt x="61770" y="56080"/>
                </a:lnTo>
                <a:lnTo>
                  <a:pt x="61770" y="56090"/>
                </a:lnTo>
                <a:lnTo>
                  <a:pt x="61780" y="56090"/>
                </a:lnTo>
                <a:lnTo>
                  <a:pt x="61780" y="56080"/>
                </a:lnTo>
                <a:lnTo>
                  <a:pt x="61790" y="56080"/>
                </a:lnTo>
                <a:lnTo>
                  <a:pt x="61790" y="56090"/>
                </a:lnTo>
                <a:lnTo>
                  <a:pt x="61800" y="56090"/>
                </a:lnTo>
                <a:lnTo>
                  <a:pt x="61800" y="56080"/>
                </a:lnTo>
                <a:lnTo>
                  <a:pt x="61810" y="56080"/>
                </a:lnTo>
                <a:lnTo>
                  <a:pt x="61820" y="56080"/>
                </a:lnTo>
                <a:lnTo>
                  <a:pt x="61830" y="56080"/>
                </a:lnTo>
                <a:lnTo>
                  <a:pt x="61830" y="56090"/>
                </a:lnTo>
                <a:lnTo>
                  <a:pt x="61840" y="56090"/>
                </a:lnTo>
                <a:lnTo>
                  <a:pt x="61840" y="56080"/>
                </a:lnTo>
                <a:lnTo>
                  <a:pt x="61850" y="56080"/>
                </a:lnTo>
                <a:lnTo>
                  <a:pt x="61860" y="56080"/>
                </a:lnTo>
                <a:lnTo>
                  <a:pt x="61860" y="56070"/>
                </a:lnTo>
                <a:lnTo>
                  <a:pt x="61870" y="56070"/>
                </a:lnTo>
                <a:lnTo>
                  <a:pt x="61880" y="56070"/>
                </a:lnTo>
                <a:lnTo>
                  <a:pt x="61890" y="56070"/>
                </a:lnTo>
                <a:lnTo>
                  <a:pt x="61900" y="56080"/>
                </a:lnTo>
                <a:lnTo>
                  <a:pt x="61910" y="56080"/>
                </a:lnTo>
                <a:lnTo>
                  <a:pt x="61920" y="56080"/>
                </a:lnTo>
                <a:lnTo>
                  <a:pt x="61930" y="56080"/>
                </a:lnTo>
                <a:lnTo>
                  <a:pt x="61940" y="56080"/>
                </a:lnTo>
                <a:lnTo>
                  <a:pt x="61950" y="56090"/>
                </a:lnTo>
                <a:lnTo>
                  <a:pt x="61960" y="56090"/>
                </a:lnTo>
                <a:lnTo>
                  <a:pt x="61970" y="56090"/>
                </a:lnTo>
                <a:lnTo>
                  <a:pt x="61980" y="56100"/>
                </a:lnTo>
                <a:lnTo>
                  <a:pt x="61990" y="56100"/>
                </a:lnTo>
                <a:lnTo>
                  <a:pt x="62000" y="56110"/>
                </a:lnTo>
                <a:lnTo>
                  <a:pt x="62010" y="56110"/>
                </a:lnTo>
                <a:lnTo>
                  <a:pt x="62010" y="56120"/>
                </a:lnTo>
                <a:lnTo>
                  <a:pt x="62020" y="56120"/>
                </a:lnTo>
                <a:lnTo>
                  <a:pt x="62020" y="56130"/>
                </a:lnTo>
                <a:lnTo>
                  <a:pt x="62030" y="56130"/>
                </a:lnTo>
                <a:lnTo>
                  <a:pt x="62040" y="56140"/>
                </a:lnTo>
                <a:lnTo>
                  <a:pt x="62050" y="56150"/>
                </a:lnTo>
                <a:lnTo>
                  <a:pt x="62060" y="56150"/>
                </a:lnTo>
                <a:lnTo>
                  <a:pt x="62060" y="56160"/>
                </a:lnTo>
                <a:lnTo>
                  <a:pt x="62070" y="56170"/>
                </a:lnTo>
                <a:lnTo>
                  <a:pt x="62080" y="56170"/>
                </a:lnTo>
                <a:lnTo>
                  <a:pt x="62080" y="56180"/>
                </a:lnTo>
                <a:lnTo>
                  <a:pt x="62090" y="56190"/>
                </a:lnTo>
                <a:lnTo>
                  <a:pt x="62100" y="56190"/>
                </a:lnTo>
                <a:lnTo>
                  <a:pt x="62110" y="56210"/>
                </a:lnTo>
                <a:lnTo>
                  <a:pt x="62120" y="56220"/>
                </a:lnTo>
                <a:lnTo>
                  <a:pt x="62120" y="56230"/>
                </a:lnTo>
                <a:lnTo>
                  <a:pt x="62120" y="56240"/>
                </a:lnTo>
                <a:lnTo>
                  <a:pt x="62120" y="56250"/>
                </a:lnTo>
                <a:lnTo>
                  <a:pt x="62130" y="56250"/>
                </a:lnTo>
                <a:lnTo>
                  <a:pt x="62130" y="56260"/>
                </a:lnTo>
                <a:lnTo>
                  <a:pt x="62120" y="56260"/>
                </a:lnTo>
                <a:lnTo>
                  <a:pt x="62130" y="56260"/>
                </a:lnTo>
                <a:lnTo>
                  <a:pt x="62140" y="56260"/>
                </a:lnTo>
                <a:lnTo>
                  <a:pt x="62150" y="56260"/>
                </a:lnTo>
                <a:lnTo>
                  <a:pt x="62150" y="56250"/>
                </a:lnTo>
                <a:lnTo>
                  <a:pt x="62150" y="56260"/>
                </a:lnTo>
                <a:lnTo>
                  <a:pt x="62160" y="56260"/>
                </a:lnTo>
                <a:lnTo>
                  <a:pt x="62160" y="56250"/>
                </a:lnTo>
                <a:lnTo>
                  <a:pt x="62160" y="56260"/>
                </a:lnTo>
                <a:lnTo>
                  <a:pt x="62170" y="56260"/>
                </a:lnTo>
                <a:lnTo>
                  <a:pt x="62170" y="56270"/>
                </a:lnTo>
                <a:lnTo>
                  <a:pt x="62180" y="56270"/>
                </a:lnTo>
                <a:lnTo>
                  <a:pt x="62190" y="56270"/>
                </a:lnTo>
                <a:lnTo>
                  <a:pt x="62190" y="56280"/>
                </a:lnTo>
                <a:lnTo>
                  <a:pt x="62180" y="56280"/>
                </a:lnTo>
                <a:lnTo>
                  <a:pt x="62180" y="56290"/>
                </a:lnTo>
                <a:lnTo>
                  <a:pt x="62190" y="56290"/>
                </a:lnTo>
                <a:lnTo>
                  <a:pt x="62200" y="56290"/>
                </a:lnTo>
                <a:lnTo>
                  <a:pt x="62190" y="56300"/>
                </a:lnTo>
                <a:lnTo>
                  <a:pt x="62200" y="56300"/>
                </a:lnTo>
                <a:lnTo>
                  <a:pt x="62200" y="56310"/>
                </a:lnTo>
                <a:lnTo>
                  <a:pt x="62200" y="56300"/>
                </a:lnTo>
                <a:lnTo>
                  <a:pt x="62200" y="56310"/>
                </a:lnTo>
                <a:lnTo>
                  <a:pt x="62210" y="56310"/>
                </a:lnTo>
                <a:lnTo>
                  <a:pt x="62210" y="56300"/>
                </a:lnTo>
                <a:lnTo>
                  <a:pt x="62220" y="56300"/>
                </a:lnTo>
                <a:lnTo>
                  <a:pt x="62220" y="56290"/>
                </a:lnTo>
                <a:lnTo>
                  <a:pt x="62230" y="56290"/>
                </a:lnTo>
                <a:lnTo>
                  <a:pt x="62240" y="56290"/>
                </a:lnTo>
                <a:lnTo>
                  <a:pt x="62240" y="56300"/>
                </a:lnTo>
                <a:lnTo>
                  <a:pt x="62230" y="56300"/>
                </a:lnTo>
                <a:lnTo>
                  <a:pt x="62240" y="56300"/>
                </a:lnTo>
                <a:lnTo>
                  <a:pt x="62250" y="56300"/>
                </a:lnTo>
                <a:lnTo>
                  <a:pt x="62250" y="56290"/>
                </a:lnTo>
                <a:lnTo>
                  <a:pt x="62260" y="56290"/>
                </a:lnTo>
                <a:lnTo>
                  <a:pt x="62260" y="56300"/>
                </a:lnTo>
                <a:lnTo>
                  <a:pt x="62260" y="56310"/>
                </a:lnTo>
                <a:lnTo>
                  <a:pt x="62270" y="56310"/>
                </a:lnTo>
                <a:lnTo>
                  <a:pt x="62270" y="56300"/>
                </a:lnTo>
                <a:lnTo>
                  <a:pt x="62280" y="56300"/>
                </a:lnTo>
                <a:lnTo>
                  <a:pt x="62280" y="56290"/>
                </a:lnTo>
                <a:lnTo>
                  <a:pt x="62290" y="56290"/>
                </a:lnTo>
                <a:lnTo>
                  <a:pt x="62290" y="56300"/>
                </a:lnTo>
                <a:lnTo>
                  <a:pt x="62300" y="56300"/>
                </a:lnTo>
                <a:lnTo>
                  <a:pt x="62300" y="56290"/>
                </a:lnTo>
                <a:lnTo>
                  <a:pt x="62310" y="56290"/>
                </a:lnTo>
                <a:lnTo>
                  <a:pt x="62320" y="56290"/>
                </a:lnTo>
                <a:lnTo>
                  <a:pt x="62330" y="56290"/>
                </a:lnTo>
                <a:lnTo>
                  <a:pt x="62330" y="56280"/>
                </a:lnTo>
                <a:lnTo>
                  <a:pt x="62340" y="56280"/>
                </a:lnTo>
                <a:lnTo>
                  <a:pt x="62350" y="56280"/>
                </a:lnTo>
                <a:lnTo>
                  <a:pt x="62360" y="56280"/>
                </a:lnTo>
                <a:lnTo>
                  <a:pt x="62360" y="56290"/>
                </a:lnTo>
                <a:lnTo>
                  <a:pt x="62360" y="56280"/>
                </a:lnTo>
                <a:lnTo>
                  <a:pt x="62370" y="56280"/>
                </a:lnTo>
                <a:lnTo>
                  <a:pt x="62380" y="56280"/>
                </a:lnTo>
                <a:lnTo>
                  <a:pt x="62390" y="56280"/>
                </a:lnTo>
                <a:lnTo>
                  <a:pt x="62400" y="56290"/>
                </a:lnTo>
                <a:lnTo>
                  <a:pt x="62410" y="56290"/>
                </a:lnTo>
                <a:lnTo>
                  <a:pt x="62420" y="56290"/>
                </a:lnTo>
                <a:lnTo>
                  <a:pt x="62430" y="56290"/>
                </a:lnTo>
                <a:lnTo>
                  <a:pt x="62440" y="56290"/>
                </a:lnTo>
                <a:lnTo>
                  <a:pt x="62450" y="56280"/>
                </a:lnTo>
                <a:lnTo>
                  <a:pt x="62460" y="56280"/>
                </a:lnTo>
                <a:lnTo>
                  <a:pt x="62470" y="56280"/>
                </a:lnTo>
                <a:lnTo>
                  <a:pt x="62470" y="56290"/>
                </a:lnTo>
                <a:lnTo>
                  <a:pt x="62480" y="56290"/>
                </a:lnTo>
                <a:lnTo>
                  <a:pt x="62490" y="56290"/>
                </a:lnTo>
                <a:lnTo>
                  <a:pt x="62490" y="56280"/>
                </a:lnTo>
                <a:lnTo>
                  <a:pt x="62500" y="56280"/>
                </a:lnTo>
                <a:lnTo>
                  <a:pt x="62510" y="56280"/>
                </a:lnTo>
                <a:lnTo>
                  <a:pt x="62520" y="56280"/>
                </a:lnTo>
                <a:lnTo>
                  <a:pt x="62520" y="56290"/>
                </a:lnTo>
                <a:lnTo>
                  <a:pt x="62510" y="56290"/>
                </a:lnTo>
                <a:lnTo>
                  <a:pt x="62510" y="56300"/>
                </a:lnTo>
                <a:lnTo>
                  <a:pt x="62510" y="56310"/>
                </a:lnTo>
                <a:lnTo>
                  <a:pt x="62520" y="56310"/>
                </a:lnTo>
                <a:lnTo>
                  <a:pt x="62520" y="56300"/>
                </a:lnTo>
                <a:lnTo>
                  <a:pt x="62520" y="56290"/>
                </a:lnTo>
                <a:lnTo>
                  <a:pt x="62530" y="56290"/>
                </a:lnTo>
                <a:lnTo>
                  <a:pt x="62530" y="56280"/>
                </a:lnTo>
                <a:lnTo>
                  <a:pt x="62530" y="56270"/>
                </a:lnTo>
                <a:lnTo>
                  <a:pt x="62530" y="56260"/>
                </a:lnTo>
                <a:lnTo>
                  <a:pt x="62530" y="56250"/>
                </a:lnTo>
                <a:lnTo>
                  <a:pt x="62530" y="56260"/>
                </a:lnTo>
                <a:lnTo>
                  <a:pt x="62540" y="56260"/>
                </a:lnTo>
                <a:lnTo>
                  <a:pt x="62540" y="56250"/>
                </a:lnTo>
                <a:lnTo>
                  <a:pt x="62540" y="56260"/>
                </a:lnTo>
                <a:lnTo>
                  <a:pt x="62540" y="56270"/>
                </a:lnTo>
                <a:lnTo>
                  <a:pt x="62540" y="56280"/>
                </a:lnTo>
                <a:lnTo>
                  <a:pt x="62540" y="56290"/>
                </a:lnTo>
                <a:lnTo>
                  <a:pt x="62540" y="56300"/>
                </a:lnTo>
                <a:lnTo>
                  <a:pt x="62530" y="56300"/>
                </a:lnTo>
                <a:lnTo>
                  <a:pt x="62530" y="56310"/>
                </a:lnTo>
                <a:lnTo>
                  <a:pt x="62540" y="56310"/>
                </a:lnTo>
                <a:lnTo>
                  <a:pt x="62540" y="56300"/>
                </a:lnTo>
                <a:lnTo>
                  <a:pt x="62540" y="56290"/>
                </a:lnTo>
                <a:lnTo>
                  <a:pt x="62550" y="56290"/>
                </a:lnTo>
                <a:lnTo>
                  <a:pt x="62540" y="56290"/>
                </a:lnTo>
                <a:lnTo>
                  <a:pt x="62540" y="56280"/>
                </a:lnTo>
                <a:lnTo>
                  <a:pt x="62550" y="56280"/>
                </a:lnTo>
                <a:lnTo>
                  <a:pt x="62550" y="56270"/>
                </a:lnTo>
                <a:lnTo>
                  <a:pt x="62550" y="56260"/>
                </a:lnTo>
                <a:lnTo>
                  <a:pt x="62560" y="56260"/>
                </a:lnTo>
                <a:lnTo>
                  <a:pt x="62560" y="56250"/>
                </a:lnTo>
                <a:lnTo>
                  <a:pt x="62560" y="56240"/>
                </a:lnTo>
                <a:lnTo>
                  <a:pt x="62570" y="56240"/>
                </a:lnTo>
                <a:lnTo>
                  <a:pt x="62570" y="56230"/>
                </a:lnTo>
                <a:lnTo>
                  <a:pt x="62570" y="56220"/>
                </a:lnTo>
                <a:lnTo>
                  <a:pt x="62570" y="56230"/>
                </a:lnTo>
                <a:lnTo>
                  <a:pt x="62560" y="56230"/>
                </a:lnTo>
                <a:lnTo>
                  <a:pt x="62560" y="56220"/>
                </a:lnTo>
                <a:lnTo>
                  <a:pt x="62570" y="56220"/>
                </a:lnTo>
                <a:lnTo>
                  <a:pt x="62580" y="56220"/>
                </a:lnTo>
                <a:lnTo>
                  <a:pt x="62590" y="56220"/>
                </a:lnTo>
                <a:lnTo>
                  <a:pt x="62580" y="56210"/>
                </a:lnTo>
                <a:lnTo>
                  <a:pt x="62580" y="56200"/>
                </a:lnTo>
                <a:lnTo>
                  <a:pt x="62590" y="56200"/>
                </a:lnTo>
                <a:lnTo>
                  <a:pt x="62590" y="56190"/>
                </a:lnTo>
                <a:lnTo>
                  <a:pt x="62600" y="56190"/>
                </a:lnTo>
                <a:lnTo>
                  <a:pt x="62610" y="56190"/>
                </a:lnTo>
                <a:lnTo>
                  <a:pt x="62620" y="56190"/>
                </a:lnTo>
                <a:lnTo>
                  <a:pt x="62620" y="56180"/>
                </a:lnTo>
                <a:lnTo>
                  <a:pt x="62630" y="56180"/>
                </a:lnTo>
                <a:lnTo>
                  <a:pt x="62640" y="56190"/>
                </a:lnTo>
                <a:lnTo>
                  <a:pt x="62650" y="56190"/>
                </a:lnTo>
                <a:lnTo>
                  <a:pt x="62660" y="56190"/>
                </a:lnTo>
                <a:lnTo>
                  <a:pt x="62670" y="56190"/>
                </a:lnTo>
                <a:lnTo>
                  <a:pt x="62680" y="56190"/>
                </a:lnTo>
                <a:lnTo>
                  <a:pt x="62690" y="56190"/>
                </a:lnTo>
                <a:lnTo>
                  <a:pt x="62700" y="56190"/>
                </a:lnTo>
                <a:lnTo>
                  <a:pt x="62700" y="56180"/>
                </a:lnTo>
                <a:lnTo>
                  <a:pt x="62710" y="56180"/>
                </a:lnTo>
                <a:lnTo>
                  <a:pt x="62720" y="56180"/>
                </a:lnTo>
                <a:lnTo>
                  <a:pt x="62720" y="56170"/>
                </a:lnTo>
                <a:lnTo>
                  <a:pt x="62730" y="56170"/>
                </a:lnTo>
                <a:lnTo>
                  <a:pt x="62730" y="56160"/>
                </a:lnTo>
                <a:lnTo>
                  <a:pt x="62730" y="56150"/>
                </a:lnTo>
                <a:lnTo>
                  <a:pt x="62720" y="56150"/>
                </a:lnTo>
                <a:lnTo>
                  <a:pt x="62730" y="56150"/>
                </a:lnTo>
                <a:lnTo>
                  <a:pt x="62740" y="56150"/>
                </a:lnTo>
                <a:lnTo>
                  <a:pt x="62740" y="56140"/>
                </a:lnTo>
                <a:lnTo>
                  <a:pt x="62750" y="56140"/>
                </a:lnTo>
                <a:lnTo>
                  <a:pt x="62750" y="56130"/>
                </a:lnTo>
                <a:lnTo>
                  <a:pt x="62760" y="56120"/>
                </a:lnTo>
                <a:lnTo>
                  <a:pt x="62760" y="56110"/>
                </a:lnTo>
                <a:lnTo>
                  <a:pt x="62760" y="56100"/>
                </a:lnTo>
                <a:lnTo>
                  <a:pt x="62760" y="56090"/>
                </a:lnTo>
                <a:lnTo>
                  <a:pt x="62770" y="56090"/>
                </a:lnTo>
                <a:lnTo>
                  <a:pt x="62770" y="56080"/>
                </a:lnTo>
                <a:lnTo>
                  <a:pt x="62770" y="56070"/>
                </a:lnTo>
                <a:lnTo>
                  <a:pt x="62780" y="56060"/>
                </a:lnTo>
                <a:lnTo>
                  <a:pt x="62780" y="56050"/>
                </a:lnTo>
                <a:lnTo>
                  <a:pt x="62780" y="56040"/>
                </a:lnTo>
                <a:lnTo>
                  <a:pt x="62790" y="56040"/>
                </a:lnTo>
                <a:lnTo>
                  <a:pt x="62790" y="56030"/>
                </a:lnTo>
                <a:lnTo>
                  <a:pt x="62800" y="56030"/>
                </a:lnTo>
                <a:lnTo>
                  <a:pt x="62810" y="56030"/>
                </a:lnTo>
                <a:lnTo>
                  <a:pt x="62820" y="56030"/>
                </a:lnTo>
                <a:lnTo>
                  <a:pt x="62820" y="56020"/>
                </a:lnTo>
                <a:lnTo>
                  <a:pt x="62830" y="56020"/>
                </a:lnTo>
                <a:lnTo>
                  <a:pt x="62840" y="56020"/>
                </a:lnTo>
                <a:lnTo>
                  <a:pt x="62850" y="56020"/>
                </a:lnTo>
                <a:lnTo>
                  <a:pt x="62860" y="56020"/>
                </a:lnTo>
                <a:lnTo>
                  <a:pt x="62870" y="56020"/>
                </a:lnTo>
                <a:lnTo>
                  <a:pt x="62880" y="56020"/>
                </a:lnTo>
                <a:lnTo>
                  <a:pt x="62890" y="56020"/>
                </a:lnTo>
                <a:lnTo>
                  <a:pt x="62900" y="56020"/>
                </a:lnTo>
                <a:lnTo>
                  <a:pt x="62910" y="56020"/>
                </a:lnTo>
                <a:lnTo>
                  <a:pt x="62920" y="56020"/>
                </a:lnTo>
                <a:lnTo>
                  <a:pt x="62930" y="56020"/>
                </a:lnTo>
                <a:lnTo>
                  <a:pt x="62940" y="56020"/>
                </a:lnTo>
                <a:lnTo>
                  <a:pt x="62950" y="56020"/>
                </a:lnTo>
                <a:lnTo>
                  <a:pt x="62960" y="56020"/>
                </a:lnTo>
                <a:lnTo>
                  <a:pt x="62970" y="56020"/>
                </a:lnTo>
                <a:lnTo>
                  <a:pt x="62980" y="56020"/>
                </a:lnTo>
                <a:lnTo>
                  <a:pt x="62990" y="56020"/>
                </a:lnTo>
                <a:lnTo>
                  <a:pt x="63000" y="56010"/>
                </a:lnTo>
                <a:lnTo>
                  <a:pt x="63010" y="56010"/>
                </a:lnTo>
                <a:lnTo>
                  <a:pt x="63020" y="56010"/>
                </a:lnTo>
                <a:lnTo>
                  <a:pt x="63020" y="56000"/>
                </a:lnTo>
                <a:lnTo>
                  <a:pt x="63030" y="56000"/>
                </a:lnTo>
                <a:lnTo>
                  <a:pt x="63040" y="56000"/>
                </a:lnTo>
                <a:lnTo>
                  <a:pt x="63050" y="55990"/>
                </a:lnTo>
                <a:lnTo>
                  <a:pt x="63060" y="55990"/>
                </a:lnTo>
                <a:lnTo>
                  <a:pt x="63070" y="55990"/>
                </a:lnTo>
                <a:lnTo>
                  <a:pt x="63090" y="55980"/>
                </a:lnTo>
                <a:lnTo>
                  <a:pt x="63100" y="55980"/>
                </a:lnTo>
                <a:lnTo>
                  <a:pt x="63110" y="55980"/>
                </a:lnTo>
                <a:lnTo>
                  <a:pt x="63120" y="55970"/>
                </a:lnTo>
                <a:lnTo>
                  <a:pt x="63130" y="55970"/>
                </a:lnTo>
                <a:lnTo>
                  <a:pt x="63140" y="55960"/>
                </a:lnTo>
                <a:lnTo>
                  <a:pt x="63150" y="55960"/>
                </a:lnTo>
                <a:lnTo>
                  <a:pt x="63160" y="55960"/>
                </a:lnTo>
                <a:lnTo>
                  <a:pt x="63160" y="55950"/>
                </a:lnTo>
                <a:lnTo>
                  <a:pt x="63170" y="55950"/>
                </a:lnTo>
                <a:lnTo>
                  <a:pt x="63180" y="55940"/>
                </a:lnTo>
                <a:lnTo>
                  <a:pt x="63190" y="55940"/>
                </a:lnTo>
                <a:lnTo>
                  <a:pt x="63190" y="55930"/>
                </a:lnTo>
                <a:lnTo>
                  <a:pt x="63190" y="55920"/>
                </a:lnTo>
                <a:lnTo>
                  <a:pt x="63200" y="55910"/>
                </a:lnTo>
                <a:lnTo>
                  <a:pt x="63200" y="55900"/>
                </a:lnTo>
                <a:lnTo>
                  <a:pt x="63210" y="55890"/>
                </a:lnTo>
                <a:lnTo>
                  <a:pt x="63210" y="55880"/>
                </a:lnTo>
                <a:lnTo>
                  <a:pt x="63220" y="55880"/>
                </a:lnTo>
                <a:lnTo>
                  <a:pt x="63220" y="55870"/>
                </a:lnTo>
                <a:lnTo>
                  <a:pt x="63230" y="55870"/>
                </a:lnTo>
                <a:lnTo>
                  <a:pt x="63230" y="55860"/>
                </a:lnTo>
                <a:lnTo>
                  <a:pt x="63240" y="55860"/>
                </a:lnTo>
                <a:lnTo>
                  <a:pt x="63250" y="55860"/>
                </a:lnTo>
                <a:lnTo>
                  <a:pt x="63250" y="55850"/>
                </a:lnTo>
                <a:lnTo>
                  <a:pt x="63260" y="55850"/>
                </a:lnTo>
                <a:lnTo>
                  <a:pt x="63270" y="55850"/>
                </a:lnTo>
                <a:lnTo>
                  <a:pt x="63280" y="55850"/>
                </a:lnTo>
                <a:lnTo>
                  <a:pt x="63290" y="55850"/>
                </a:lnTo>
                <a:lnTo>
                  <a:pt x="63300" y="55850"/>
                </a:lnTo>
                <a:lnTo>
                  <a:pt x="63320" y="55840"/>
                </a:lnTo>
                <a:lnTo>
                  <a:pt x="63330" y="55840"/>
                </a:lnTo>
                <a:lnTo>
                  <a:pt x="63340" y="55830"/>
                </a:lnTo>
                <a:lnTo>
                  <a:pt x="63350" y="55830"/>
                </a:lnTo>
                <a:lnTo>
                  <a:pt x="63360" y="55830"/>
                </a:lnTo>
                <a:lnTo>
                  <a:pt x="63370" y="55830"/>
                </a:lnTo>
                <a:lnTo>
                  <a:pt x="63380" y="55830"/>
                </a:lnTo>
                <a:lnTo>
                  <a:pt x="63390" y="55830"/>
                </a:lnTo>
                <a:lnTo>
                  <a:pt x="63400" y="55820"/>
                </a:lnTo>
                <a:lnTo>
                  <a:pt x="63410" y="55820"/>
                </a:lnTo>
                <a:lnTo>
                  <a:pt x="63420" y="55810"/>
                </a:lnTo>
                <a:lnTo>
                  <a:pt x="63430" y="55810"/>
                </a:lnTo>
                <a:lnTo>
                  <a:pt x="63440" y="55800"/>
                </a:lnTo>
                <a:lnTo>
                  <a:pt x="63450" y="55800"/>
                </a:lnTo>
                <a:lnTo>
                  <a:pt x="63460" y="55800"/>
                </a:lnTo>
                <a:lnTo>
                  <a:pt x="63470" y="55790"/>
                </a:lnTo>
                <a:lnTo>
                  <a:pt x="63480" y="55790"/>
                </a:lnTo>
                <a:lnTo>
                  <a:pt x="63490" y="55790"/>
                </a:lnTo>
                <a:lnTo>
                  <a:pt x="63490" y="55780"/>
                </a:lnTo>
                <a:lnTo>
                  <a:pt x="63500" y="55780"/>
                </a:lnTo>
                <a:lnTo>
                  <a:pt x="63510" y="55780"/>
                </a:lnTo>
                <a:lnTo>
                  <a:pt x="63520" y="55770"/>
                </a:lnTo>
                <a:lnTo>
                  <a:pt x="63530" y="55770"/>
                </a:lnTo>
                <a:lnTo>
                  <a:pt x="63540" y="55770"/>
                </a:lnTo>
                <a:lnTo>
                  <a:pt x="63550" y="55760"/>
                </a:lnTo>
                <a:lnTo>
                  <a:pt x="63560" y="55760"/>
                </a:lnTo>
                <a:lnTo>
                  <a:pt x="63570" y="55760"/>
                </a:lnTo>
                <a:lnTo>
                  <a:pt x="63570" y="55750"/>
                </a:lnTo>
                <a:lnTo>
                  <a:pt x="63580" y="55750"/>
                </a:lnTo>
                <a:lnTo>
                  <a:pt x="63590" y="55750"/>
                </a:lnTo>
                <a:lnTo>
                  <a:pt x="63600" y="55750"/>
                </a:lnTo>
                <a:lnTo>
                  <a:pt x="63600" y="55740"/>
                </a:lnTo>
                <a:lnTo>
                  <a:pt x="63610" y="55740"/>
                </a:lnTo>
                <a:lnTo>
                  <a:pt x="63620" y="55740"/>
                </a:lnTo>
                <a:lnTo>
                  <a:pt x="63630" y="55740"/>
                </a:lnTo>
                <a:lnTo>
                  <a:pt x="63640" y="55740"/>
                </a:lnTo>
                <a:lnTo>
                  <a:pt x="63650" y="55740"/>
                </a:lnTo>
                <a:lnTo>
                  <a:pt x="63650" y="55730"/>
                </a:lnTo>
                <a:lnTo>
                  <a:pt x="63660" y="55730"/>
                </a:lnTo>
                <a:lnTo>
                  <a:pt x="63670" y="55730"/>
                </a:lnTo>
                <a:lnTo>
                  <a:pt x="63680" y="55730"/>
                </a:lnTo>
                <a:lnTo>
                  <a:pt x="63690" y="55730"/>
                </a:lnTo>
                <a:lnTo>
                  <a:pt x="63700" y="55730"/>
                </a:lnTo>
                <a:lnTo>
                  <a:pt x="63700" y="55720"/>
                </a:lnTo>
                <a:lnTo>
                  <a:pt x="63710" y="55720"/>
                </a:lnTo>
                <a:lnTo>
                  <a:pt x="63720" y="55720"/>
                </a:lnTo>
                <a:lnTo>
                  <a:pt x="63730" y="55720"/>
                </a:lnTo>
                <a:lnTo>
                  <a:pt x="63730" y="55710"/>
                </a:lnTo>
                <a:lnTo>
                  <a:pt x="63740" y="55710"/>
                </a:lnTo>
                <a:lnTo>
                  <a:pt x="63750" y="55710"/>
                </a:lnTo>
                <a:lnTo>
                  <a:pt x="63760" y="55710"/>
                </a:lnTo>
                <a:lnTo>
                  <a:pt x="63770" y="55710"/>
                </a:lnTo>
                <a:lnTo>
                  <a:pt x="63780" y="55700"/>
                </a:lnTo>
                <a:lnTo>
                  <a:pt x="63790" y="55700"/>
                </a:lnTo>
                <a:lnTo>
                  <a:pt x="63800" y="55700"/>
                </a:lnTo>
                <a:lnTo>
                  <a:pt x="63810" y="55700"/>
                </a:lnTo>
                <a:lnTo>
                  <a:pt x="63810" y="55690"/>
                </a:lnTo>
                <a:lnTo>
                  <a:pt x="63820" y="55690"/>
                </a:lnTo>
                <a:lnTo>
                  <a:pt x="63830" y="55690"/>
                </a:lnTo>
                <a:lnTo>
                  <a:pt x="63840" y="55690"/>
                </a:lnTo>
                <a:lnTo>
                  <a:pt x="63850" y="55680"/>
                </a:lnTo>
                <a:lnTo>
                  <a:pt x="63860" y="55680"/>
                </a:lnTo>
                <a:lnTo>
                  <a:pt x="63870" y="55680"/>
                </a:lnTo>
                <a:lnTo>
                  <a:pt x="63870" y="55670"/>
                </a:lnTo>
                <a:lnTo>
                  <a:pt x="63880" y="55670"/>
                </a:lnTo>
                <a:lnTo>
                  <a:pt x="63890" y="55670"/>
                </a:lnTo>
                <a:lnTo>
                  <a:pt x="63900" y="55670"/>
                </a:lnTo>
                <a:lnTo>
                  <a:pt x="63910" y="55660"/>
                </a:lnTo>
                <a:lnTo>
                  <a:pt x="63920" y="55660"/>
                </a:lnTo>
                <a:lnTo>
                  <a:pt x="63930" y="55650"/>
                </a:lnTo>
                <a:lnTo>
                  <a:pt x="63940" y="55650"/>
                </a:lnTo>
                <a:lnTo>
                  <a:pt x="63950" y="55650"/>
                </a:lnTo>
                <a:lnTo>
                  <a:pt x="63950" y="55640"/>
                </a:lnTo>
                <a:lnTo>
                  <a:pt x="63960" y="55630"/>
                </a:lnTo>
                <a:lnTo>
                  <a:pt x="63970" y="55630"/>
                </a:lnTo>
                <a:lnTo>
                  <a:pt x="63980" y="55620"/>
                </a:lnTo>
                <a:lnTo>
                  <a:pt x="63990" y="55620"/>
                </a:lnTo>
                <a:lnTo>
                  <a:pt x="64000" y="55620"/>
                </a:lnTo>
                <a:lnTo>
                  <a:pt x="64000" y="55610"/>
                </a:lnTo>
                <a:lnTo>
                  <a:pt x="64010" y="55610"/>
                </a:lnTo>
                <a:lnTo>
                  <a:pt x="64010" y="55620"/>
                </a:lnTo>
                <a:lnTo>
                  <a:pt x="64010" y="55610"/>
                </a:lnTo>
                <a:lnTo>
                  <a:pt x="64010" y="55600"/>
                </a:lnTo>
                <a:lnTo>
                  <a:pt x="64020" y="55590"/>
                </a:lnTo>
                <a:lnTo>
                  <a:pt x="64010" y="55580"/>
                </a:lnTo>
                <a:lnTo>
                  <a:pt x="64020" y="55580"/>
                </a:lnTo>
                <a:lnTo>
                  <a:pt x="64020" y="55570"/>
                </a:lnTo>
                <a:lnTo>
                  <a:pt x="64030" y="55570"/>
                </a:lnTo>
                <a:lnTo>
                  <a:pt x="64040" y="55570"/>
                </a:lnTo>
                <a:lnTo>
                  <a:pt x="64040" y="55560"/>
                </a:lnTo>
                <a:lnTo>
                  <a:pt x="64050" y="55560"/>
                </a:lnTo>
                <a:lnTo>
                  <a:pt x="64050" y="55550"/>
                </a:lnTo>
                <a:lnTo>
                  <a:pt x="64060" y="55550"/>
                </a:lnTo>
                <a:lnTo>
                  <a:pt x="64060" y="55540"/>
                </a:lnTo>
                <a:lnTo>
                  <a:pt x="64050" y="55540"/>
                </a:lnTo>
                <a:lnTo>
                  <a:pt x="64050" y="55530"/>
                </a:lnTo>
                <a:lnTo>
                  <a:pt x="64040" y="55520"/>
                </a:lnTo>
                <a:lnTo>
                  <a:pt x="64050" y="55520"/>
                </a:lnTo>
                <a:lnTo>
                  <a:pt x="64060" y="55520"/>
                </a:lnTo>
                <a:lnTo>
                  <a:pt x="64070" y="55520"/>
                </a:lnTo>
                <a:lnTo>
                  <a:pt x="64070" y="55510"/>
                </a:lnTo>
                <a:lnTo>
                  <a:pt x="64080" y="55510"/>
                </a:lnTo>
                <a:lnTo>
                  <a:pt x="64070" y="55510"/>
                </a:lnTo>
                <a:lnTo>
                  <a:pt x="64070" y="55500"/>
                </a:lnTo>
                <a:lnTo>
                  <a:pt x="64070" y="55490"/>
                </a:lnTo>
                <a:lnTo>
                  <a:pt x="64080" y="55490"/>
                </a:lnTo>
                <a:lnTo>
                  <a:pt x="64080" y="55480"/>
                </a:lnTo>
                <a:lnTo>
                  <a:pt x="64090" y="55480"/>
                </a:lnTo>
                <a:lnTo>
                  <a:pt x="64090" y="55470"/>
                </a:lnTo>
                <a:lnTo>
                  <a:pt x="64100" y="55470"/>
                </a:lnTo>
                <a:lnTo>
                  <a:pt x="64100" y="55460"/>
                </a:lnTo>
                <a:lnTo>
                  <a:pt x="64110" y="55450"/>
                </a:lnTo>
                <a:lnTo>
                  <a:pt x="64110" y="55440"/>
                </a:lnTo>
                <a:lnTo>
                  <a:pt x="64120" y="55440"/>
                </a:lnTo>
                <a:lnTo>
                  <a:pt x="64120" y="55430"/>
                </a:lnTo>
                <a:lnTo>
                  <a:pt x="64130" y="55430"/>
                </a:lnTo>
                <a:lnTo>
                  <a:pt x="64130" y="55420"/>
                </a:lnTo>
                <a:lnTo>
                  <a:pt x="64140" y="55420"/>
                </a:lnTo>
                <a:lnTo>
                  <a:pt x="64140" y="55410"/>
                </a:lnTo>
                <a:lnTo>
                  <a:pt x="64150" y="55410"/>
                </a:lnTo>
                <a:lnTo>
                  <a:pt x="64150" y="55400"/>
                </a:lnTo>
                <a:lnTo>
                  <a:pt x="64160" y="55400"/>
                </a:lnTo>
                <a:lnTo>
                  <a:pt x="64160" y="55390"/>
                </a:lnTo>
                <a:lnTo>
                  <a:pt x="64160" y="55380"/>
                </a:lnTo>
                <a:lnTo>
                  <a:pt x="64170" y="55380"/>
                </a:lnTo>
                <a:lnTo>
                  <a:pt x="64170" y="55370"/>
                </a:lnTo>
                <a:lnTo>
                  <a:pt x="64170" y="55360"/>
                </a:lnTo>
                <a:lnTo>
                  <a:pt x="64170" y="55350"/>
                </a:lnTo>
                <a:lnTo>
                  <a:pt x="64180" y="55350"/>
                </a:lnTo>
                <a:lnTo>
                  <a:pt x="64180" y="55340"/>
                </a:lnTo>
                <a:lnTo>
                  <a:pt x="64190" y="55340"/>
                </a:lnTo>
                <a:lnTo>
                  <a:pt x="64190" y="55330"/>
                </a:lnTo>
                <a:lnTo>
                  <a:pt x="64200" y="55330"/>
                </a:lnTo>
                <a:lnTo>
                  <a:pt x="64200" y="55320"/>
                </a:lnTo>
                <a:lnTo>
                  <a:pt x="64200" y="55310"/>
                </a:lnTo>
                <a:lnTo>
                  <a:pt x="64210" y="55310"/>
                </a:lnTo>
                <a:lnTo>
                  <a:pt x="64210" y="55300"/>
                </a:lnTo>
                <a:lnTo>
                  <a:pt x="64210" y="55290"/>
                </a:lnTo>
                <a:lnTo>
                  <a:pt x="64210" y="55280"/>
                </a:lnTo>
                <a:lnTo>
                  <a:pt x="64210" y="55270"/>
                </a:lnTo>
                <a:lnTo>
                  <a:pt x="64210" y="55260"/>
                </a:lnTo>
                <a:lnTo>
                  <a:pt x="64210" y="55250"/>
                </a:lnTo>
                <a:lnTo>
                  <a:pt x="64200" y="55250"/>
                </a:lnTo>
                <a:lnTo>
                  <a:pt x="64200" y="55240"/>
                </a:lnTo>
                <a:lnTo>
                  <a:pt x="64210" y="55240"/>
                </a:lnTo>
                <a:lnTo>
                  <a:pt x="64220" y="55240"/>
                </a:lnTo>
                <a:lnTo>
                  <a:pt x="64220" y="55230"/>
                </a:lnTo>
                <a:lnTo>
                  <a:pt x="64230" y="55230"/>
                </a:lnTo>
                <a:lnTo>
                  <a:pt x="64230" y="55220"/>
                </a:lnTo>
                <a:lnTo>
                  <a:pt x="64240" y="55220"/>
                </a:lnTo>
                <a:lnTo>
                  <a:pt x="64240" y="55210"/>
                </a:lnTo>
                <a:lnTo>
                  <a:pt x="64240" y="55200"/>
                </a:lnTo>
                <a:lnTo>
                  <a:pt x="64250" y="55200"/>
                </a:lnTo>
                <a:lnTo>
                  <a:pt x="64250" y="55190"/>
                </a:lnTo>
                <a:lnTo>
                  <a:pt x="64250" y="55180"/>
                </a:lnTo>
                <a:lnTo>
                  <a:pt x="64250" y="55170"/>
                </a:lnTo>
                <a:lnTo>
                  <a:pt x="64260" y="55170"/>
                </a:lnTo>
                <a:lnTo>
                  <a:pt x="64260" y="55160"/>
                </a:lnTo>
                <a:lnTo>
                  <a:pt x="64260" y="55150"/>
                </a:lnTo>
                <a:lnTo>
                  <a:pt x="64250" y="55150"/>
                </a:lnTo>
                <a:lnTo>
                  <a:pt x="64260" y="55150"/>
                </a:lnTo>
                <a:lnTo>
                  <a:pt x="64250" y="55150"/>
                </a:lnTo>
                <a:lnTo>
                  <a:pt x="64250" y="55140"/>
                </a:lnTo>
                <a:lnTo>
                  <a:pt x="64250" y="55130"/>
                </a:lnTo>
                <a:lnTo>
                  <a:pt x="64250" y="55120"/>
                </a:lnTo>
                <a:lnTo>
                  <a:pt x="64240" y="55120"/>
                </a:lnTo>
                <a:lnTo>
                  <a:pt x="64240" y="55110"/>
                </a:lnTo>
                <a:lnTo>
                  <a:pt x="64250" y="55110"/>
                </a:lnTo>
                <a:lnTo>
                  <a:pt x="64240" y="55110"/>
                </a:lnTo>
                <a:lnTo>
                  <a:pt x="64240" y="55100"/>
                </a:lnTo>
                <a:lnTo>
                  <a:pt x="64240" y="55090"/>
                </a:lnTo>
                <a:lnTo>
                  <a:pt x="64230" y="55090"/>
                </a:lnTo>
                <a:lnTo>
                  <a:pt x="64220" y="55090"/>
                </a:lnTo>
                <a:lnTo>
                  <a:pt x="64220" y="55080"/>
                </a:lnTo>
                <a:lnTo>
                  <a:pt x="64210" y="55080"/>
                </a:lnTo>
                <a:lnTo>
                  <a:pt x="64210" y="55070"/>
                </a:lnTo>
                <a:lnTo>
                  <a:pt x="64200" y="55070"/>
                </a:lnTo>
                <a:lnTo>
                  <a:pt x="64200" y="55060"/>
                </a:lnTo>
                <a:lnTo>
                  <a:pt x="64200" y="55050"/>
                </a:lnTo>
                <a:lnTo>
                  <a:pt x="64190" y="55050"/>
                </a:lnTo>
                <a:lnTo>
                  <a:pt x="64190" y="55040"/>
                </a:lnTo>
                <a:lnTo>
                  <a:pt x="64190" y="55030"/>
                </a:lnTo>
                <a:lnTo>
                  <a:pt x="64190" y="55020"/>
                </a:lnTo>
                <a:lnTo>
                  <a:pt x="64180" y="55020"/>
                </a:lnTo>
                <a:lnTo>
                  <a:pt x="64180" y="55010"/>
                </a:lnTo>
                <a:lnTo>
                  <a:pt x="64180" y="55000"/>
                </a:lnTo>
                <a:lnTo>
                  <a:pt x="64170" y="55000"/>
                </a:lnTo>
                <a:lnTo>
                  <a:pt x="64170" y="54990"/>
                </a:lnTo>
                <a:lnTo>
                  <a:pt x="64170" y="54980"/>
                </a:lnTo>
                <a:lnTo>
                  <a:pt x="64160" y="54970"/>
                </a:lnTo>
                <a:lnTo>
                  <a:pt x="64160" y="54960"/>
                </a:lnTo>
                <a:lnTo>
                  <a:pt x="64160" y="54950"/>
                </a:lnTo>
                <a:lnTo>
                  <a:pt x="64150" y="54950"/>
                </a:lnTo>
                <a:lnTo>
                  <a:pt x="64150" y="54940"/>
                </a:lnTo>
                <a:lnTo>
                  <a:pt x="64140" y="54940"/>
                </a:lnTo>
                <a:lnTo>
                  <a:pt x="64140" y="54930"/>
                </a:lnTo>
                <a:lnTo>
                  <a:pt x="64130" y="54930"/>
                </a:lnTo>
                <a:lnTo>
                  <a:pt x="64130" y="54920"/>
                </a:lnTo>
                <a:lnTo>
                  <a:pt x="64120" y="54920"/>
                </a:lnTo>
                <a:lnTo>
                  <a:pt x="64110" y="54910"/>
                </a:lnTo>
                <a:lnTo>
                  <a:pt x="64110" y="54900"/>
                </a:lnTo>
                <a:lnTo>
                  <a:pt x="64110" y="54890"/>
                </a:lnTo>
                <a:lnTo>
                  <a:pt x="64110" y="54880"/>
                </a:lnTo>
                <a:lnTo>
                  <a:pt x="64100" y="54880"/>
                </a:lnTo>
                <a:lnTo>
                  <a:pt x="64100" y="54870"/>
                </a:lnTo>
                <a:lnTo>
                  <a:pt x="64090" y="54870"/>
                </a:lnTo>
                <a:lnTo>
                  <a:pt x="64090" y="54860"/>
                </a:lnTo>
                <a:lnTo>
                  <a:pt x="64090" y="54850"/>
                </a:lnTo>
                <a:lnTo>
                  <a:pt x="64080" y="54850"/>
                </a:lnTo>
                <a:lnTo>
                  <a:pt x="64080" y="54840"/>
                </a:lnTo>
                <a:lnTo>
                  <a:pt x="64080" y="54850"/>
                </a:lnTo>
                <a:lnTo>
                  <a:pt x="64080" y="54840"/>
                </a:lnTo>
                <a:lnTo>
                  <a:pt x="64070" y="54840"/>
                </a:lnTo>
                <a:lnTo>
                  <a:pt x="64070" y="54830"/>
                </a:lnTo>
                <a:lnTo>
                  <a:pt x="64060" y="54830"/>
                </a:lnTo>
                <a:lnTo>
                  <a:pt x="64070" y="54830"/>
                </a:lnTo>
                <a:lnTo>
                  <a:pt x="64060" y="54820"/>
                </a:lnTo>
                <a:lnTo>
                  <a:pt x="64070" y="54820"/>
                </a:lnTo>
                <a:lnTo>
                  <a:pt x="64060" y="54820"/>
                </a:lnTo>
                <a:lnTo>
                  <a:pt x="64060" y="54810"/>
                </a:lnTo>
                <a:lnTo>
                  <a:pt x="64060" y="54800"/>
                </a:lnTo>
                <a:lnTo>
                  <a:pt x="64060" y="54790"/>
                </a:lnTo>
                <a:lnTo>
                  <a:pt x="64050" y="54790"/>
                </a:lnTo>
                <a:lnTo>
                  <a:pt x="64050" y="54780"/>
                </a:lnTo>
                <a:lnTo>
                  <a:pt x="64050" y="54770"/>
                </a:lnTo>
                <a:lnTo>
                  <a:pt x="64040" y="54760"/>
                </a:lnTo>
                <a:lnTo>
                  <a:pt x="64040" y="54750"/>
                </a:lnTo>
                <a:lnTo>
                  <a:pt x="64030" y="54750"/>
                </a:lnTo>
                <a:lnTo>
                  <a:pt x="64030" y="54740"/>
                </a:lnTo>
                <a:lnTo>
                  <a:pt x="64020" y="54740"/>
                </a:lnTo>
                <a:lnTo>
                  <a:pt x="64020" y="54730"/>
                </a:lnTo>
                <a:lnTo>
                  <a:pt x="64010" y="54730"/>
                </a:lnTo>
                <a:lnTo>
                  <a:pt x="64000" y="54730"/>
                </a:lnTo>
                <a:lnTo>
                  <a:pt x="64000" y="54720"/>
                </a:lnTo>
                <a:lnTo>
                  <a:pt x="63990" y="54720"/>
                </a:lnTo>
                <a:lnTo>
                  <a:pt x="63980" y="54720"/>
                </a:lnTo>
                <a:lnTo>
                  <a:pt x="63980" y="54730"/>
                </a:lnTo>
                <a:lnTo>
                  <a:pt x="63980" y="54720"/>
                </a:lnTo>
                <a:lnTo>
                  <a:pt x="63970" y="54720"/>
                </a:lnTo>
                <a:lnTo>
                  <a:pt x="63960" y="54720"/>
                </a:lnTo>
                <a:lnTo>
                  <a:pt x="63950" y="54720"/>
                </a:lnTo>
                <a:lnTo>
                  <a:pt x="63940" y="54720"/>
                </a:lnTo>
                <a:lnTo>
                  <a:pt x="63940" y="54710"/>
                </a:lnTo>
                <a:lnTo>
                  <a:pt x="63930" y="54710"/>
                </a:lnTo>
                <a:lnTo>
                  <a:pt x="63930" y="54700"/>
                </a:lnTo>
                <a:lnTo>
                  <a:pt x="63920" y="54700"/>
                </a:lnTo>
                <a:lnTo>
                  <a:pt x="63910" y="54690"/>
                </a:lnTo>
                <a:lnTo>
                  <a:pt x="63900" y="54690"/>
                </a:lnTo>
                <a:lnTo>
                  <a:pt x="63890" y="54690"/>
                </a:lnTo>
                <a:lnTo>
                  <a:pt x="63880" y="54690"/>
                </a:lnTo>
                <a:lnTo>
                  <a:pt x="63880" y="54680"/>
                </a:lnTo>
                <a:lnTo>
                  <a:pt x="63880" y="54670"/>
                </a:lnTo>
                <a:lnTo>
                  <a:pt x="63880" y="54660"/>
                </a:lnTo>
                <a:lnTo>
                  <a:pt x="63880" y="54650"/>
                </a:lnTo>
                <a:lnTo>
                  <a:pt x="63870" y="54650"/>
                </a:lnTo>
                <a:lnTo>
                  <a:pt x="63870" y="54640"/>
                </a:lnTo>
                <a:lnTo>
                  <a:pt x="63880" y="54640"/>
                </a:lnTo>
                <a:lnTo>
                  <a:pt x="63880" y="54630"/>
                </a:lnTo>
                <a:lnTo>
                  <a:pt x="63880" y="54620"/>
                </a:lnTo>
                <a:lnTo>
                  <a:pt x="63880" y="54610"/>
                </a:lnTo>
                <a:lnTo>
                  <a:pt x="63880" y="54600"/>
                </a:lnTo>
                <a:lnTo>
                  <a:pt x="63890" y="54600"/>
                </a:lnTo>
                <a:lnTo>
                  <a:pt x="63880" y="54590"/>
                </a:lnTo>
                <a:lnTo>
                  <a:pt x="63870" y="54590"/>
                </a:lnTo>
                <a:lnTo>
                  <a:pt x="63880" y="54590"/>
                </a:lnTo>
                <a:lnTo>
                  <a:pt x="63890" y="54590"/>
                </a:lnTo>
                <a:lnTo>
                  <a:pt x="63880" y="54590"/>
                </a:lnTo>
                <a:lnTo>
                  <a:pt x="63880" y="54580"/>
                </a:lnTo>
                <a:lnTo>
                  <a:pt x="63890" y="54580"/>
                </a:lnTo>
                <a:lnTo>
                  <a:pt x="63890" y="54570"/>
                </a:lnTo>
                <a:lnTo>
                  <a:pt x="63900" y="54570"/>
                </a:lnTo>
                <a:lnTo>
                  <a:pt x="63900" y="54560"/>
                </a:lnTo>
                <a:lnTo>
                  <a:pt x="63910" y="54560"/>
                </a:lnTo>
                <a:lnTo>
                  <a:pt x="63910" y="54550"/>
                </a:lnTo>
                <a:lnTo>
                  <a:pt x="63920" y="54550"/>
                </a:lnTo>
                <a:lnTo>
                  <a:pt x="63920" y="54540"/>
                </a:lnTo>
                <a:lnTo>
                  <a:pt x="63930" y="54540"/>
                </a:lnTo>
                <a:lnTo>
                  <a:pt x="63940" y="54540"/>
                </a:lnTo>
                <a:lnTo>
                  <a:pt x="63940" y="54530"/>
                </a:lnTo>
                <a:lnTo>
                  <a:pt x="63940" y="54520"/>
                </a:lnTo>
                <a:lnTo>
                  <a:pt x="63950" y="54520"/>
                </a:lnTo>
                <a:lnTo>
                  <a:pt x="63950" y="54530"/>
                </a:lnTo>
                <a:lnTo>
                  <a:pt x="63960" y="54530"/>
                </a:lnTo>
                <a:lnTo>
                  <a:pt x="63960" y="54520"/>
                </a:lnTo>
                <a:lnTo>
                  <a:pt x="63970" y="54510"/>
                </a:lnTo>
                <a:lnTo>
                  <a:pt x="63960" y="54510"/>
                </a:lnTo>
                <a:lnTo>
                  <a:pt x="63950" y="54510"/>
                </a:lnTo>
                <a:lnTo>
                  <a:pt x="63960" y="54510"/>
                </a:lnTo>
                <a:lnTo>
                  <a:pt x="63970" y="54500"/>
                </a:lnTo>
                <a:lnTo>
                  <a:pt x="63970" y="54490"/>
                </a:lnTo>
                <a:lnTo>
                  <a:pt x="63980" y="54490"/>
                </a:lnTo>
                <a:lnTo>
                  <a:pt x="63980" y="54500"/>
                </a:lnTo>
                <a:lnTo>
                  <a:pt x="63990" y="54500"/>
                </a:lnTo>
                <a:lnTo>
                  <a:pt x="63990" y="54490"/>
                </a:lnTo>
                <a:lnTo>
                  <a:pt x="63990" y="54500"/>
                </a:lnTo>
                <a:lnTo>
                  <a:pt x="64000" y="54500"/>
                </a:lnTo>
                <a:lnTo>
                  <a:pt x="64010" y="54500"/>
                </a:lnTo>
                <a:lnTo>
                  <a:pt x="64020" y="54500"/>
                </a:lnTo>
                <a:lnTo>
                  <a:pt x="64030" y="54500"/>
                </a:lnTo>
                <a:lnTo>
                  <a:pt x="64030" y="54490"/>
                </a:lnTo>
                <a:lnTo>
                  <a:pt x="64040" y="54490"/>
                </a:lnTo>
                <a:lnTo>
                  <a:pt x="64040" y="54480"/>
                </a:lnTo>
                <a:lnTo>
                  <a:pt x="64040" y="54470"/>
                </a:lnTo>
                <a:lnTo>
                  <a:pt x="64050" y="54470"/>
                </a:lnTo>
                <a:lnTo>
                  <a:pt x="64050" y="54460"/>
                </a:lnTo>
                <a:lnTo>
                  <a:pt x="64060" y="54460"/>
                </a:lnTo>
                <a:lnTo>
                  <a:pt x="64070" y="54460"/>
                </a:lnTo>
                <a:lnTo>
                  <a:pt x="64080" y="54460"/>
                </a:lnTo>
                <a:lnTo>
                  <a:pt x="64080" y="54450"/>
                </a:lnTo>
                <a:lnTo>
                  <a:pt x="64090" y="54450"/>
                </a:lnTo>
                <a:lnTo>
                  <a:pt x="64090" y="54440"/>
                </a:lnTo>
                <a:lnTo>
                  <a:pt x="64100" y="54440"/>
                </a:lnTo>
                <a:lnTo>
                  <a:pt x="64100" y="54450"/>
                </a:lnTo>
                <a:lnTo>
                  <a:pt x="64100" y="54440"/>
                </a:lnTo>
                <a:lnTo>
                  <a:pt x="64110" y="54440"/>
                </a:lnTo>
                <a:lnTo>
                  <a:pt x="64120" y="54440"/>
                </a:lnTo>
                <a:lnTo>
                  <a:pt x="64130" y="54440"/>
                </a:lnTo>
                <a:lnTo>
                  <a:pt x="64130" y="54430"/>
                </a:lnTo>
                <a:lnTo>
                  <a:pt x="64140" y="54430"/>
                </a:lnTo>
                <a:lnTo>
                  <a:pt x="64150" y="54430"/>
                </a:lnTo>
                <a:lnTo>
                  <a:pt x="64150" y="54440"/>
                </a:lnTo>
                <a:lnTo>
                  <a:pt x="64160" y="54440"/>
                </a:lnTo>
                <a:lnTo>
                  <a:pt x="64170" y="54440"/>
                </a:lnTo>
                <a:lnTo>
                  <a:pt x="64180" y="54440"/>
                </a:lnTo>
                <a:lnTo>
                  <a:pt x="64190" y="54440"/>
                </a:lnTo>
                <a:lnTo>
                  <a:pt x="64200" y="54440"/>
                </a:lnTo>
                <a:lnTo>
                  <a:pt x="64210" y="54430"/>
                </a:lnTo>
                <a:lnTo>
                  <a:pt x="64220" y="54420"/>
                </a:lnTo>
                <a:lnTo>
                  <a:pt x="64220" y="54410"/>
                </a:lnTo>
                <a:lnTo>
                  <a:pt x="64220" y="54400"/>
                </a:lnTo>
                <a:lnTo>
                  <a:pt x="64220" y="54390"/>
                </a:lnTo>
                <a:lnTo>
                  <a:pt x="64230" y="54390"/>
                </a:lnTo>
                <a:lnTo>
                  <a:pt x="64260" y="54370"/>
                </a:lnTo>
                <a:lnTo>
                  <a:pt x="64270" y="54370"/>
                </a:lnTo>
                <a:lnTo>
                  <a:pt x="64280" y="54370"/>
                </a:lnTo>
                <a:lnTo>
                  <a:pt x="64290" y="54370"/>
                </a:lnTo>
                <a:lnTo>
                  <a:pt x="64300" y="54370"/>
                </a:lnTo>
                <a:lnTo>
                  <a:pt x="64300" y="54380"/>
                </a:lnTo>
                <a:lnTo>
                  <a:pt x="64310" y="54380"/>
                </a:lnTo>
                <a:lnTo>
                  <a:pt x="64320" y="54380"/>
                </a:lnTo>
                <a:lnTo>
                  <a:pt x="64330" y="54380"/>
                </a:lnTo>
                <a:lnTo>
                  <a:pt x="64340" y="54380"/>
                </a:lnTo>
                <a:lnTo>
                  <a:pt x="64350" y="54380"/>
                </a:lnTo>
                <a:lnTo>
                  <a:pt x="64350" y="54390"/>
                </a:lnTo>
                <a:lnTo>
                  <a:pt x="64360" y="54390"/>
                </a:lnTo>
                <a:lnTo>
                  <a:pt x="64360" y="54400"/>
                </a:lnTo>
                <a:lnTo>
                  <a:pt x="64370" y="54400"/>
                </a:lnTo>
                <a:lnTo>
                  <a:pt x="64380" y="54400"/>
                </a:lnTo>
                <a:lnTo>
                  <a:pt x="64380" y="54410"/>
                </a:lnTo>
                <a:lnTo>
                  <a:pt x="64390" y="54410"/>
                </a:lnTo>
                <a:lnTo>
                  <a:pt x="64400" y="54410"/>
                </a:lnTo>
                <a:lnTo>
                  <a:pt x="64410" y="54410"/>
                </a:lnTo>
                <a:lnTo>
                  <a:pt x="64420" y="54410"/>
                </a:lnTo>
                <a:lnTo>
                  <a:pt x="64420" y="54400"/>
                </a:lnTo>
                <a:lnTo>
                  <a:pt x="64420" y="54410"/>
                </a:lnTo>
                <a:lnTo>
                  <a:pt x="64430" y="54410"/>
                </a:lnTo>
                <a:lnTo>
                  <a:pt x="64440" y="54410"/>
                </a:lnTo>
                <a:lnTo>
                  <a:pt x="64440" y="54420"/>
                </a:lnTo>
                <a:lnTo>
                  <a:pt x="64450" y="54420"/>
                </a:lnTo>
                <a:lnTo>
                  <a:pt x="64450" y="54430"/>
                </a:lnTo>
                <a:lnTo>
                  <a:pt x="64460" y="54440"/>
                </a:lnTo>
                <a:lnTo>
                  <a:pt x="64470" y="54440"/>
                </a:lnTo>
                <a:lnTo>
                  <a:pt x="64470" y="54430"/>
                </a:lnTo>
                <a:lnTo>
                  <a:pt x="64480" y="54430"/>
                </a:lnTo>
                <a:lnTo>
                  <a:pt x="64480" y="54440"/>
                </a:lnTo>
                <a:lnTo>
                  <a:pt x="64480" y="54450"/>
                </a:lnTo>
                <a:lnTo>
                  <a:pt x="64490" y="54450"/>
                </a:lnTo>
                <a:lnTo>
                  <a:pt x="64490" y="54460"/>
                </a:lnTo>
                <a:lnTo>
                  <a:pt x="64500" y="54460"/>
                </a:lnTo>
                <a:lnTo>
                  <a:pt x="64510" y="54460"/>
                </a:lnTo>
                <a:lnTo>
                  <a:pt x="64510" y="54450"/>
                </a:lnTo>
                <a:lnTo>
                  <a:pt x="64510" y="54460"/>
                </a:lnTo>
                <a:lnTo>
                  <a:pt x="64520" y="54460"/>
                </a:lnTo>
                <a:lnTo>
                  <a:pt x="64530" y="54460"/>
                </a:lnTo>
                <a:lnTo>
                  <a:pt x="64530" y="54450"/>
                </a:lnTo>
                <a:lnTo>
                  <a:pt x="64540" y="54450"/>
                </a:lnTo>
                <a:lnTo>
                  <a:pt x="64550" y="54450"/>
                </a:lnTo>
                <a:lnTo>
                  <a:pt x="64550" y="54460"/>
                </a:lnTo>
                <a:lnTo>
                  <a:pt x="64560" y="54450"/>
                </a:lnTo>
                <a:lnTo>
                  <a:pt x="64560" y="54460"/>
                </a:lnTo>
                <a:lnTo>
                  <a:pt x="64570" y="54460"/>
                </a:lnTo>
                <a:lnTo>
                  <a:pt x="64570" y="54450"/>
                </a:lnTo>
                <a:lnTo>
                  <a:pt x="64570" y="54460"/>
                </a:lnTo>
                <a:lnTo>
                  <a:pt x="64580" y="54460"/>
                </a:lnTo>
                <a:lnTo>
                  <a:pt x="64590" y="54460"/>
                </a:lnTo>
                <a:lnTo>
                  <a:pt x="64600" y="54460"/>
                </a:lnTo>
                <a:lnTo>
                  <a:pt x="64610" y="54460"/>
                </a:lnTo>
                <a:lnTo>
                  <a:pt x="64610" y="54450"/>
                </a:lnTo>
                <a:lnTo>
                  <a:pt x="64610" y="54460"/>
                </a:lnTo>
                <a:lnTo>
                  <a:pt x="64620" y="54460"/>
                </a:lnTo>
                <a:lnTo>
                  <a:pt x="64620" y="54450"/>
                </a:lnTo>
                <a:lnTo>
                  <a:pt x="64620" y="54460"/>
                </a:lnTo>
                <a:lnTo>
                  <a:pt x="64620" y="54450"/>
                </a:lnTo>
                <a:lnTo>
                  <a:pt x="64620" y="54460"/>
                </a:lnTo>
                <a:lnTo>
                  <a:pt x="64630" y="54460"/>
                </a:lnTo>
                <a:lnTo>
                  <a:pt x="64630" y="54450"/>
                </a:lnTo>
                <a:lnTo>
                  <a:pt x="64630" y="54440"/>
                </a:lnTo>
                <a:lnTo>
                  <a:pt x="64640" y="54440"/>
                </a:lnTo>
                <a:lnTo>
                  <a:pt x="64650" y="54440"/>
                </a:lnTo>
                <a:lnTo>
                  <a:pt x="64650" y="54430"/>
                </a:lnTo>
                <a:lnTo>
                  <a:pt x="64660" y="54430"/>
                </a:lnTo>
                <a:lnTo>
                  <a:pt x="64660" y="54420"/>
                </a:lnTo>
                <a:lnTo>
                  <a:pt x="64660" y="54430"/>
                </a:lnTo>
                <a:lnTo>
                  <a:pt x="64660" y="54420"/>
                </a:lnTo>
                <a:lnTo>
                  <a:pt x="64670" y="54420"/>
                </a:lnTo>
                <a:lnTo>
                  <a:pt x="64680" y="54420"/>
                </a:lnTo>
                <a:lnTo>
                  <a:pt x="64680" y="54430"/>
                </a:lnTo>
                <a:lnTo>
                  <a:pt x="64690" y="54430"/>
                </a:lnTo>
                <a:lnTo>
                  <a:pt x="64690" y="54420"/>
                </a:lnTo>
                <a:lnTo>
                  <a:pt x="64690" y="54410"/>
                </a:lnTo>
                <a:lnTo>
                  <a:pt x="64700" y="54410"/>
                </a:lnTo>
                <a:lnTo>
                  <a:pt x="64700" y="54420"/>
                </a:lnTo>
                <a:lnTo>
                  <a:pt x="64710" y="54420"/>
                </a:lnTo>
                <a:lnTo>
                  <a:pt x="64720" y="54420"/>
                </a:lnTo>
                <a:lnTo>
                  <a:pt x="64720" y="54410"/>
                </a:lnTo>
                <a:lnTo>
                  <a:pt x="64720" y="54400"/>
                </a:lnTo>
                <a:lnTo>
                  <a:pt x="64730" y="54400"/>
                </a:lnTo>
                <a:lnTo>
                  <a:pt x="64730" y="54390"/>
                </a:lnTo>
                <a:lnTo>
                  <a:pt x="64740" y="54390"/>
                </a:lnTo>
                <a:lnTo>
                  <a:pt x="64740" y="54380"/>
                </a:lnTo>
                <a:lnTo>
                  <a:pt x="64740" y="54370"/>
                </a:lnTo>
                <a:lnTo>
                  <a:pt x="64740" y="54360"/>
                </a:lnTo>
                <a:lnTo>
                  <a:pt x="64740" y="54350"/>
                </a:lnTo>
                <a:lnTo>
                  <a:pt x="64740" y="54340"/>
                </a:lnTo>
                <a:lnTo>
                  <a:pt x="64740" y="54330"/>
                </a:lnTo>
                <a:lnTo>
                  <a:pt x="64740" y="54320"/>
                </a:lnTo>
                <a:lnTo>
                  <a:pt x="64740" y="54310"/>
                </a:lnTo>
                <a:lnTo>
                  <a:pt x="64740" y="54300"/>
                </a:lnTo>
                <a:lnTo>
                  <a:pt x="64730" y="54300"/>
                </a:lnTo>
                <a:lnTo>
                  <a:pt x="64730" y="54290"/>
                </a:lnTo>
                <a:lnTo>
                  <a:pt x="64740" y="54290"/>
                </a:lnTo>
                <a:lnTo>
                  <a:pt x="64730" y="54290"/>
                </a:lnTo>
                <a:lnTo>
                  <a:pt x="64740" y="54290"/>
                </a:lnTo>
                <a:lnTo>
                  <a:pt x="64730" y="54290"/>
                </a:lnTo>
                <a:lnTo>
                  <a:pt x="64730" y="54280"/>
                </a:lnTo>
                <a:lnTo>
                  <a:pt x="64720" y="54280"/>
                </a:lnTo>
                <a:lnTo>
                  <a:pt x="64710" y="54280"/>
                </a:lnTo>
                <a:lnTo>
                  <a:pt x="64710" y="54290"/>
                </a:lnTo>
                <a:lnTo>
                  <a:pt x="64700" y="54290"/>
                </a:lnTo>
                <a:lnTo>
                  <a:pt x="64700" y="54300"/>
                </a:lnTo>
                <a:lnTo>
                  <a:pt x="64700" y="54310"/>
                </a:lnTo>
                <a:lnTo>
                  <a:pt x="64710" y="54310"/>
                </a:lnTo>
                <a:lnTo>
                  <a:pt x="64700" y="54310"/>
                </a:lnTo>
                <a:lnTo>
                  <a:pt x="64700" y="54320"/>
                </a:lnTo>
                <a:lnTo>
                  <a:pt x="64690" y="54320"/>
                </a:lnTo>
                <a:lnTo>
                  <a:pt x="64680" y="54320"/>
                </a:lnTo>
                <a:lnTo>
                  <a:pt x="64680" y="54310"/>
                </a:lnTo>
                <a:lnTo>
                  <a:pt x="64670" y="54310"/>
                </a:lnTo>
                <a:lnTo>
                  <a:pt x="64660" y="54310"/>
                </a:lnTo>
                <a:lnTo>
                  <a:pt x="64660" y="54300"/>
                </a:lnTo>
                <a:lnTo>
                  <a:pt x="64660" y="54290"/>
                </a:lnTo>
                <a:lnTo>
                  <a:pt x="64650" y="54290"/>
                </a:lnTo>
                <a:lnTo>
                  <a:pt x="64650" y="54280"/>
                </a:lnTo>
                <a:lnTo>
                  <a:pt x="64660" y="54280"/>
                </a:lnTo>
                <a:lnTo>
                  <a:pt x="64660" y="54270"/>
                </a:lnTo>
                <a:lnTo>
                  <a:pt x="64660" y="54260"/>
                </a:lnTo>
                <a:lnTo>
                  <a:pt x="64670" y="54250"/>
                </a:lnTo>
                <a:lnTo>
                  <a:pt x="64680" y="54250"/>
                </a:lnTo>
                <a:lnTo>
                  <a:pt x="64680" y="54240"/>
                </a:lnTo>
                <a:lnTo>
                  <a:pt x="64690" y="54240"/>
                </a:lnTo>
                <a:lnTo>
                  <a:pt x="64700" y="54240"/>
                </a:lnTo>
                <a:lnTo>
                  <a:pt x="64710" y="54240"/>
                </a:lnTo>
                <a:lnTo>
                  <a:pt x="64720" y="54240"/>
                </a:lnTo>
                <a:lnTo>
                  <a:pt x="64720" y="54250"/>
                </a:lnTo>
                <a:lnTo>
                  <a:pt x="64730" y="54250"/>
                </a:lnTo>
                <a:lnTo>
                  <a:pt x="64730" y="54260"/>
                </a:lnTo>
                <a:lnTo>
                  <a:pt x="64740" y="54260"/>
                </a:lnTo>
                <a:lnTo>
                  <a:pt x="64750" y="54260"/>
                </a:lnTo>
                <a:lnTo>
                  <a:pt x="64760" y="54260"/>
                </a:lnTo>
                <a:lnTo>
                  <a:pt x="64770" y="54270"/>
                </a:lnTo>
                <a:lnTo>
                  <a:pt x="64780" y="54270"/>
                </a:lnTo>
                <a:lnTo>
                  <a:pt x="64790" y="54270"/>
                </a:lnTo>
                <a:lnTo>
                  <a:pt x="64800" y="54270"/>
                </a:lnTo>
                <a:lnTo>
                  <a:pt x="64810" y="54270"/>
                </a:lnTo>
                <a:lnTo>
                  <a:pt x="64820" y="54270"/>
                </a:lnTo>
                <a:lnTo>
                  <a:pt x="64830" y="54260"/>
                </a:lnTo>
                <a:lnTo>
                  <a:pt x="64820" y="54260"/>
                </a:lnTo>
                <a:lnTo>
                  <a:pt x="64830" y="54260"/>
                </a:lnTo>
                <a:lnTo>
                  <a:pt x="64820" y="54260"/>
                </a:lnTo>
                <a:lnTo>
                  <a:pt x="64830" y="54260"/>
                </a:lnTo>
                <a:lnTo>
                  <a:pt x="64830" y="54250"/>
                </a:lnTo>
                <a:lnTo>
                  <a:pt x="64820" y="54250"/>
                </a:lnTo>
                <a:lnTo>
                  <a:pt x="64810" y="54250"/>
                </a:lnTo>
                <a:lnTo>
                  <a:pt x="64810" y="54240"/>
                </a:lnTo>
                <a:lnTo>
                  <a:pt x="64810" y="54230"/>
                </a:lnTo>
                <a:lnTo>
                  <a:pt x="64810" y="54220"/>
                </a:lnTo>
                <a:lnTo>
                  <a:pt x="64810" y="54210"/>
                </a:lnTo>
                <a:lnTo>
                  <a:pt x="64810" y="54200"/>
                </a:lnTo>
                <a:lnTo>
                  <a:pt x="64810" y="54190"/>
                </a:lnTo>
                <a:lnTo>
                  <a:pt x="64800" y="54190"/>
                </a:lnTo>
                <a:lnTo>
                  <a:pt x="64800" y="54180"/>
                </a:lnTo>
                <a:lnTo>
                  <a:pt x="64790" y="54180"/>
                </a:lnTo>
                <a:lnTo>
                  <a:pt x="64790" y="54170"/>
                </a:lnTo>
                <a:lnTo>
                  <a:pt x="64780" y="54170"/>
                </a:lnTo>
                <a:lnTo>
                  <a:pt x="64780" y="54160"/>
                </a:lnTo>
                <a:lnTo>
                  <a:pt x="64770" y="54160"/>
                </a:lnTo>
                <a:lnTo>
                  <a:pt x="64760" y="54160"/>
                </a:lnTo>
                <a:lnTo>
                  <a:pt x="64760" y="54150"/>
                </a:lnTo>
                <a:lnTo>
                  <a:pt x="64750" y="54150"/>
                </a:lnTo>
                <a:lnTo>
                  <a:pt x="64750" y="54140"/>
                </a:lnTo>
                <a:lnTo>
                  <a:pt x="64750" y="54150"/>
                </a:lnTo>
                <a:lnTo>
                  <a:pt x="64750" y="54160"/>
                </a:lnTo>
                <a:lnTo>
                  <a:pt x="64740" y="54160"/>
                </a:lnTo>
                <a:lnTo>
                  <a:pt x="64730" y="54160"/>
                </a:lnTo>
                <a:lnTo>
                  <a:pt x="64720" y="54160"/>
                </a:lnTo>
                <a:lnTo>
                  <a:pt x="64720" y="54150"/>
                </a:lnTo>
                <a:lnTo>
                  <a:pt x="64710" y="54140"/>
                </a:lnTo>
                <a:lnTo>
                  <a:pt x="64700" y="54140"/>
                </a:lnTo>
                <a:lnTo>
                  <a:pt x="64700" y="54130"/>
                </a:lnTo>
                <a:lnTo>
                  <a:pt x="64710" y="54130"/>
                </a:lnTo>
                <a:lnTo>
                  <a:pt x="64710" y="54120"/>
                </a:lnTo>
                <a:lnTo>
                  <a:pt x="64710" y="54110"/>
                </a:lnTo>
                <a:lnTo>
                  <a:pt x="64720" y="54110"/>
                </a:lnTo>
                <a:lnTo>
                  <a:pt x="64730" y="54110"/>
                </a:lnTo>
                <a:lnTo>
                  <a:pt x="64740" y="54110"/>
                </a:lnTo>
                <a:lnTo>
                  <a:pt x="64750" y="54110"/>
                </a:lnTo>
                <a:lnTo>
                  <a:pt x="64760" y="54120"/>
                </a:lnTo>
                <a:lnTo>
                  <a:pt x="64770" y="54120"/>
                </a:lnTo>
                <a:lnTo>
                  <a:pt x="64780" y="54130"/>
                </a:lnTo>
                <a:lnTo>
                  <a:pt x="64780" y="54140"/>
                </a:lnTo>
                <a:lnTo>
                  <a:pt x="64790" y="54140"/>
                </a:lnTo>
                <a:lnTo>
                  <a:pt x="64800" y="54140"/>
                </a:lnTo>
                <a:lnTo>
                  <a:pt x="64800" y="54150"/>
                </a:lnTo>
                <a:lnTo>
                  <a:pt x="64810" y="54160"/>
                </a:lnTo>
                <a:lnTo>
                  <a:pt x="64810" y="54170"/>
                </a:lnTo>
                <a:lnTo>
                  <a:pt x="64820" y="54170"/>
                </a:lnTo>
                <a:lnTo>
                  <a:pt x="64820" y="54180"/>
                </a:lnTo>
                <a:lnTo>
                  <a:pt x="64830" y="54190"/>
                </a:lnTo>
                <a:lnTo>
                  <a:pt x="64830" y="54200"/>
                </a:lnTo>
                <a:lnTo>
                  <a:pt x="64840" y="54200"/>
                </a:lnTo>
                <a:lnTo>
                  <a:pt x="64840" y="54210"/>
                </a:lnTo>
                <a:lnTo>
                  <a:pt x="64850" y="54210"/>
                </a:lnTo>
                <a:lnTo>
                  <a:pt x="64850" y="54220"/>
                </a:lnTo>
                <a:lnTo>
                  <a:pt x="64860" y="54220"/>
                </a:lnTo>
                <a:lnTo>
                  <a:pt x="64860" y="54230"/>
                </a:lnTo>
                <a:lnTo>
                  <a:pt x="64870" y="54240"/>
                </a:lnTo>
                <a:lnTo>
                  <a:pt x="64880" y="54250"/>
                </a:lnTo>
                <a:lnTo>
                  <a:pt x="64890" y="54260"/>
                </a:lnTo>
                <a:lnTo>
                  <a:pt x="64890" y="54270"/>
                </a:lnTo>
                <a:lnTo>
                  <a:pt x="64900" y="54270"/>
                </a:lnTo>
                <a:lnTo>
                  <a:pt x="64900" y="54280"/>
                </a:lnTo>
                <a:lnTo>
                  <a:pt x="64910" y="54280"/>
                </a:lnTo>
                <a:lnTo>
                  <a:pt x="64910" y="54290"/>
                </a:lnTo>
                <a:lnTo>
                  <a:pt x="64920" y="54300"/>
                </a:lnTo>
                <a:lnTo>
                  <a:pt x="64930" y="54300"/>
                </a:lnTo>
                <a:lnTo>
                  <a:pt x="64930" y="54310"/>
                </a:lnTo>
                <a:lnTo>
                  <a:pt x="64940" y="54320"/>
                </a:lnTo>
                <a:lnTo>
                  <a:pt x="64950" y="54320"/>
                </a:lnTo>
                <a:lnTo>
                  <a:pt x="64950" y="54330"/>
                </a:lnTo>
                <a:lnTo>
                  <a:pt x="64960" y="54330"/>
                </a:lnTo>
                <a:lnTo>
                  <a:pt x="64960" y="54340"/>
                </a:lnTo>
                <a:lnTo>
                  <a:pt x="64970" y="54340"/>
                </a:lnTo>
                <a:lnTo>
                  <a:pt x="64970" y="54350"/>
                </a:lnTo>
                <a:lnTo>
                  <a:pt x="64980" y="54350"/>
                </a:lnTo>
                <a:lnTo>
                  <a:pt x="64970" y="54350"/>
                </a:lnTo>
                <a:lnTo>
                  <a:pt x="64980" y="54350"/>
                </a:lnTo>
                <a:lnTo>
                  <a:pt x="64980" y="54360"/>
                </a:lnTo>
                <a:lnTo>
                  <a:pt x="64990" y="54360"/>
                </a:lnTo>
                <a:lnTo>
                  <a:pt x="64990" y="54370"/>
                </a:lnTo>
                <a:lnTo>
                  <a:pt x="65000" y="54370"/>
                </a:lnTo>
                <a:lnTo>
                  <a:pt x="65010" y="54380"/>
                </a:lnTo>
                <a:lnTo>
                  <a:pt x="65020" y="54380"/>
                </a:lnTo>
                <a:lnTo>
                  <a:pt x="65020" y="54390"/>
                </a:lnTo>
                <a:lnTo>
                  <a:pt x="65030" y="54390"/>
                </a:lnTo>
                <a:lnTo>
                  <a:pt x="65040" y="54390"/>
                </a:lnTo>
                <a:lnTo>
                  <a:pt x="65060" y="54420"/>
                </a:lnTo>
                <a:lnTo>
                  <a:pt x="65070" y="54430"/>
                </a:lnTo>
                <a:lnTo>
                  <a:pt x="65080" y="54430"/>
                </a:lnTo>
                <a:lnTo>
                  <a:pt x="65090" y="54430"/>
                </a:lnTo>
                <a:lnTo>
                  <a:pt x="65100" y="54430"/>
                </a:lnTo>
                <a:lnTo>
                  <a:pt x="65110" y="54440"/>
                </a:lnTo>
                <a:lnTo>
                  <a:pt x="65120" y="54440"/>
                </a:lnTo>
                <a:lnTo>
                  <a:pt x="65130" y="54450"/>
                </a:lnTo>
                <a:lnTo>
                  <a:pt x="65140" y="54450"/>
                </a:lnTo>
                <a:lnTo>
                  <a:pt x="65150" y="54450"/>
                </a:lnTo>
                <a:lnTo>
                  <a:pt x="65160" y="54450"/>
                </a:lnTo>
                <a:lnTo>
                  <a:pt x="65170" y="54450"/>
                </a:lnTo>
                <a:lnTo>
                  <a:pt x="65180" y="54450"/>
                </a:lnTo>
                <a:lnTo>
                  <a:pt x="65190" y="54450"/>
                </a:lnTo>
                <a:lnTo>
                  <a:pt x="65210" y="54440"/>
                </a:lnTo>
                <a:lnTo>
                  <a:pt x="65220" y="54440"/>
                </a:lnTo>
                <a:lnTo>
                  <a:pt x="65230" y="54440"/>
                </a:lnTo>
                <a:lnTo>
                  <a:pt x="65240" y="54430"/>
                </a:lnTo>
                <a:lnTo>
                  <a:pt x="65250" y="54430"/>
                </a:lnTo>
                <a:lnTo>
                  <a:pt x="65260" y="54430"/>
                </a:lnTo>
                <a:lnTo>
                  <a:pt x="65270" y="54430"/>
                </a:lnTo>
                <a:lnTo>
                  <a:pt x="65280" y="54430"/>
                </a:lnTo>
                <a:lnTo>
                  <a:pt x="65280" y="54440"/>
                </a:lnTo>
                <a:lnTo>
                  <a:pt x="65290" y="54440"/>
                </a:lnTo>
                <a:lnTo>
                  <a:pt x="65300" y="54450"/>
                </a:lnTo>
                <a:lnTo>
                  <a:pt x="65300" y="54460"/>
                </a:lnTo>
                <a:lnTo>
                  <a:pt x="65310" y="54460"/>
                </a:lnTo>
                <a:lnTo>
                  <a:pt x="65310" y="54470"/>
                </a:lnTo>
                <a:lnTo>
                  <a:pt x="65320" y="54480"/>
                </a:lnTo>
                <a:lnTo>
                  <a:pt x="65330" y="54490"/>
                </a:lnTo>
                <a:lnTo>
                  <a:pt x="65330" y="54500"/>
                </a:lnTo>
                <a:lnTo>
                  <a:pt x="65340" y="54500"/>
                </a:lnTo>
                <a:lnTo>
                  <a:pt x="65360" y="54540"/>
                </a:lnTo>
                <a:lnTo>
                  <a:pt x="65390" y="54590"/>
                </a:lnTo>
                <a:lnTo>
                  <a:pt x="65400" y="54600"/>
                </a:lnTo>
                <a:lnTo>
                  <a:pt x="65430" y="54610"/>
                </a:lnTo>
                <a:lnTo>
                  <a:pt x="65450" y="54620"/>
                </a:lnTo>
                <a:lnTo>
                  <a:pt x="65460" y="54630"/>
                </a:lnTo>
                <a:lnTo>
                  <a:pt x="65470" y="54640"/>
                </a:lnTo>
                <a:lnTo>
                  <a:pt x="65460" y="54640"/>
                </a:lnTo>
                <a:lnTo>
                  <a:pt x="65450" y="54650"/>
                </a:lnTo>
                <a:lnTo>
                  <a:pt x="65450" y="54660"/>
                </a:lnTo>
                <a:lnTo>
                  <a:pt x="65450" y="54680"/>
                </a:lnTo>
                <a:lnTo>
                  <a:pt x="65480" y="54710"/>
                </a:lnTo>
                <a:lnTo>
                  <a:pt x="65500" y="54740"/>
                </a:lnTo>
                <a:lnTo>
                  <a:pt x="65510" y="54750"/>
                </a:lnTo>
                <a:lnTo>
                  <a:pt x="65520" y="54760"/>
                </a:lnTo>
                <a:lnTo>
                  <a:pt x="65530" y="54770"/>
                </a:lnTo>
                <a:lnTo>
                  <a:pt x="65540" y="54780"/>
                </a:lnTo>
                <a:lnTo>
                  <a:pt x="65550" y="54780"/>
                </a:lnTo>
                <a:lnTo>
                  <a:pt x="65560" y="54790"/>
                </a:lnTo>
                <a:lnTo>
                  <a:pt x="65570" y="54790"/>
                </a:lnTo>
                <a:lnTo>
                  <a:pt x="65580" y="54800"/>
                </a:lnTo>
                <a:lnTo>
                  <a:pt x="65590" y="54820"/>
                </a:lnTo>
                <a:lnTo>
                  <a:pt x="65600" y="54830"/>
                </a:lnTo>
                <a:lnTo>
                  <a:pt x="65610" y="54840"/>
                </a:lnTo>
                <a:lnTo>
                  <a:pt x="65610" y="54850"/>
                </a:lnTo>
                <a:lnTo>
                  <a:pt x="65620" y="54870"/>
                </a:lnTo>
                <a:lnTo>
                  <a:pt x="65640" y="54880"/>
                </a:lnTo>
                <a:lnTo>
                  <a:pt x="65640" y="54890"/>
                </a:lnTo>
                <a:lnTo>
                  <a:pt x="65650" y="54900"/>
                </a:lnTo>
                <a:lnTo>
                  <a:pt x="65650" y="54910"/>
                </a:lnTo>
                <a:lnTo>
                  <a:pt x="65670" y="54920"/>
                </a:lnTo>
                <a:lnTo>
                  <a:pt x="65670" y="54930"/>
                </a:lnTo>
                <a:lnTo>
                  <a:pt x="65680" y="54930"/>
                </a:lnTo>
                <a:lnTo>
                  <a:pt x="65680" y="54940"/>
                </a:lnTo>
                <a:lnTo>
                  <a:pt x="65680" y="54950"/>
                </a:lnTo>
                <a:lnTo>
                  <a:pt x="65690" y="54960"/>
                </a:lnTo>
                <a:lnTo>
                  <a:pt x="65690" y="54970"/>
                </a:lnTo>
                <a:lnTo>
                  <a:pt x="65700" y="54980"/>
                </a:lnTo>
                <a:lnTo>
                  <a:pt x="65700" y="54990"/>
                </a:lnTo>
                <a:lnTo>
                  <a:pt x="65710" y="55000"/>
                </a:lnTo>
                <a:lnTo>
                  <a:pt x="65720" y="55010"/>
                </a:lnTo>
                <a:lnTo>
                  <a:pt x="65730" y="55020"/>
                </a:lnTo>
                <a:lnTo>
                  <a:pt x="65740" y="55030"/>
                </a:lnTo>
                <a:lnTo>
                  <a:pt x="65750" y="55050"/>
                </a:lnTo>
                <a:lnTo>
                  <a:pt x="65750" y="55060"/>
                </a:lnTo>
                <a:lnTo>
                  <a:pt x="65760" y="55060"/>
                </a:lnTo>
                <a:lnTo>
                  <a:pt x="65770" y="55070"/>
                </a:lnTo>
                <a:lnTo>
                  <a:pt x="65770" y="55080"/>
                </a:lnTo>
                <a:lnTo>
                  <a:pt x="65780" y="55090"/>
                </a:lnTo>
                <a:lnTo>
                  <a:pt x="65780" y="55100"/>
                </a:lnTo>
                <a:lnTo>
                  <a:pt x="65790" y="55100"/>
                </a:lnTo>
                <a:lnTo>
                  <a:pt x="65800" y="55110"/>
                </a:lnTo>
                <a:lnTo>
                  <a:pt x="65800" y="55120"/>
                </a:lnTo>
                <a:lnTo>
                  <a:pt x="65810" y="55130"/>
                </a:lnTo>
                <a:lnTo>
                  <a:pt x="65820" y="55140"/>
                </a:lnTo>
                <a:lnTo>
                  <a:pt x="65820" y="55150"/>
                </a:lnTo>
                <a:lnTo>
                  <a:pt x="65830" y="55160"/>
                </a:lnTo>
                <a:lnTo>
                  <a:pt x="65830" y="55170"/>
                </a:lnTo>
                <a:lnTo>
                  <a:pt x="65840" y="55180"/>
                </a:lnTo>
                <a:lnTo>
                  <a:pt x="65850" y="55190"/>
                </a:lnTo>
                <a:lnTo>
                  <a:pt x="65850" y="55200"/>
                </a:lnTo>
                <a:lnTo>
                  <a:pt x="65860" y="55200"/>
                </a:lnTo>
                <a:lnTo>
                  <a:pt x="65870" y="55210"/>
                </a:lnTo>
                <a:lnTo>
                  <a:pt x="65870" y="55220"/>
                </a:lnTo>
                <a:lnTo>
                  <a:pt x="65880" y="55230"/>
                </a:lnTo>
                <a:lnTo>
                  <a:pt x="65880" y="55240"/>
                </a:lnTo>
                <a:lnTo>
                  <a:pt x="65890" y="55260"/>
                </a:lnTo>
                <a:lnTo>
                  <a:pt x="65890" y="55270"/>
                </a:lnTo>
                <a:lnTo>
                  <a:pt x="65900" y="55280"/>
                </a:lnTo>
                <a:lnTo>
                  <a:pt x="65900" y="55290"/>
                </a:lnTo>
                <a:lnTo>
                  <a:pt x="65900" y="55300"/>
                </a:lnTo>
                <a:lnTo>
                  <a:pt x="65910" y="55300"/>
                </a:lnTo>
                <a:lnTo>
                  <a:pt x="65910" y="55310"/>
                </a:lnTo>
                <a:lnTo>
                  <a:pt x="65910" y="55320"/>
                </a:lnTo>
                <a:lnTo>
                  <a:pt x="65920" y="55320"/>
                </a:lnTo>
                <a:lnTo>
                  <a:pt x="65920" y="55330"/>
                </a:lnTo>
                <a:lnTo>
                  <a:pt x="65920" y="55340"/>
                </a:lnTo>
                <a:lnTo>
                  <a:pt x="65920" y="55350"/>
                </a:lnTo>
                <a:lnTo>
                  <a:pt x="65920" y="55360"/>
                </a:lnTo>
                <a:lnTo>
                  <a:pt x="65930" y="55370"/>
                </a:lnTo>
                <a:lnTo>
                  <a:pt x="65930" y="55380"/>
                </a:lnTo>
                <a:lnTo>
                  <a:pt x="65930" y="55390"/>
                </a:lnTo>
                <a:lnTo>
                  <a:pt x="65930" y="55400"/>
                </a:lnTo>
                <a:lnTo>
                  <a:pt x="65930" y="55410"/>
                </a:lnTo>
                <a:lnTo>
                  <a:pt x="65930" y="55420"/>
                </a:lnTo>
                <a:lnTo>
                  <a:pt x="65930" y="55430"/>
                </a:lnTo>
                <a:lnTo>
                  <a:pt x="65940" y="55430"/>
                </a:lnTo>
                <a:lnTo>
                  <a:pt x="65940" y="55440"/>
                </a:lnTo>
                <a:lnTo>
                  <a:pt x="65940" y="55450"/>
                </a:lnTo>
                <a:lnTo>
                  <a:pt x="65950" y="55460"/>
                </a:lnTo>
                <a:lnTo>
                  <a:pt x="65950" y="55470"/>
                </a:lnTo>
                <a:lnTo>
                  <a:pt x="65960" y="55490"/>
                </a:lnTo>
                <a:lnTo>
                  <a:pt x="65960" y="55500"/>
                </a:lnTo>
                <a:lnTo>
                  <a:pt x="65970" y="55500"/>
                </a:lnTo>
                <a:lnTo>
                  <a:pt x="65970" y="55510"/>
                </a:lnTo>
                <a:lnTo>
                  <a:pt x="65960" y="55510"/>
                </a:lnTo>
                <a:lnTo>
                  <a:pt x="65960" y="55520"/>
                </a:lnTo>
                <a:lnTo>
                  <a:pt x="65970" y="55520"/>
                </a:lnTo>
                <a:lnTo>
                  <a:pt x="65970" y="55530"/>
                </a:lnTo>
                <a:lnTo>
                  <a:pt x="65970" y="55540"/>
                </a:lnTo>
                <a:lnTo>
                  <a:pt x="65970" y="55550"/>
                </a:lnTo>
                <a:lnTo>
                  <a:pt x="65960" y="55550"/>
                </a:lnTo>
                <a:lnTo>
                  <a:pt x="65960" y="55560"/>
                </a:lnTo>
                <a:lnTo>
                  <a:pt x="65960" y="55570"/>
                </a:lnTo>
                <a:lnTo>
                  <a:pt x="65960" y="55580"/>
                </a:lnTo>
                <a:lnTo>
                  <a:pt x="65970" y="55590"/>
                </a:lnTo>
                <a:lnTo>
                  <a:pt x="65970" y="55600"/>
                </a:lnTo>
                <a:lnTo>
                  <a:pt x="65970" y="55610"/>
                </a:lnTo>
                <a:lnTo>
                  <a:pt x="65980" y="55610"/>
                </a:lnTo>
                <a:lnTo>
                  <a:pt x="65980" y="55620"/>
                </a:lnTo>
                <a:lnTo>
                  <a:pt x="65980" y="55630"/>
                </a:lnTo>
                <a:lnTo>
                  <a:pt x="65970" y="55630"/>
                </a:lnTo>
                <a:lnTo>
                  <a:pt x="65970" y="55640"/>
                </a:lnTo>
                <a:lnTo>
                  <a:pt x="65970" y="55650"/>
                </a:lnTo>
                <a:lnTo>
                  <a:pt x="65970" y="55660"/>
                </a:lnTo>
                <a:lnTo>
                  <a:pt x="65970" y="55670"/>
                </a:lnTo>
                <a:lnTo>
                  <a:pt x="65970" y="55680"/>
                </a:lnTo>
                <a:lnTo>
                  <a:pt x="65970" y="55690"/>
                </a:lnTo>
                <a:lnTo>
                  <a:pt x="65970" y="55700"/>
                </a:lnTo>
                <a:lnTo>
                  <a:pt x="65980" y="55700"/>
                </a:lnTo>
                <a:lnTo>
                  <a:pt x="65980" y="55710"/>
                </a:lnTo>
                <a:lnTo>
                  <a:pt x="65980" y="55720"/>
                </a:lnTo>
                <a:lnTo>
                  <a:pt x="65980" y="55730"/>
                </a:lnTo>
                <a:lnTo>
                  <a:pt x="65980" y="55740"/>
                </a:lnTo>
                <a:lnTo>
                  <a:pt x="65990" y="55760"/>
                </a:lnTo>
                <a:lnTo>
                  <a:pt x="66000" y="55780"/>
                </a:lnTo>
                <a:lnTo>
                  <a:pt x="66000" y="55790"/>
                </a:lnTo>
                <a:lnTo>
                  <a:pt x="65990" y="55790"/>
                </a:lnTo>
                <a:lnTo>
                  <a:pt x="65990" y="55800"/>
                </a:lnTo>
                <a:lnTo>
                  <a:pt x="65990" y="55810"/>
                </a:lnTo>
                <a:lnTo>
                  <a:pt x="65990" y="55820"/>
                </a:lnTo>
                <a:lnTo>
                  <a:pt x="66000" y="55830"/>
                </a:lnTo>
                <a:lnTo>
                  <a:pt x="66000" y="55850"/>
                </a:lnTo>
                <a:lnTo>
                  <a:pt x="66000" y="55870"/>
                </a:lnTo>
                <a:lnTo>
                  <a:pt x="65990" y="55900"/>
                </a:lnTo>
                <a:lnTo>
                  <a:pt x="65990" y="55890"/>
                </a:lnTo>
                <a:lnTo>
                  <a:pt x="65990" y="55900"/>
                </a:lnTo>
                <a:lnTo>
                  <a:pt x="65990" y="55920"/>
                </a:lnTo>
                <a:lnTo>
                  <a:pt x="65990" y="55930"/>
                </a:lnTo>
                <a:lnTo>
                  <a:pt x="65990" y="55940"/>
                </a:lnTo>
                <a:lnTo>
                  <a:pt x="65990" y="55950"/>
                </a:lnTo>
                <a:lnTo>
                  <a:pt x="65990" y="55980"/>
                </a:lnTo>
                <a:lnTo>
                  <a:pt x="66000" y="55990"/>
                </a:lnTo>
                <a:lnTo>
                  <a:pt x="66010" y="55990"/>
                </a:lnTo>
                <a:lnTo>
                  <a:pt x="66010" y="56000"/>
                </a:lnTo>
                <a:lnTo>
                  <a:pt x="66050" y="56080"/>
                </a:lnTo>
                <a:lnTo>
                  <a:pt x="66000" y="56090"/>
                </a:lnTo>
                <a:lnTo>
                  <a:pt x="65990" y="56090"/>
                </a:lnTo>
                <a:lnTo>
                  <a:pt x="65980" y="56080"/>
                </a:lnTo>
                <a:lnTo>
                  <a:pt x="65970" y="56080"/>
                </a:lnTo>
                <a:lnTo>
                  <a:pt x="65960" y="56080"/>
                </a:lnTo>
                <a:lnTo>
                  <a:pt x="65960" y="56090"/>
                </a:lnTo>
                <a:lnTo>
                  <a:pt x="65960" y="56100"/>
                </a:lnTo>
                <a:lnTo>
                  <a:pt x="65960" y="56120"/>
                </a:lnTo>
                <a:lnTo>
                  <a:pt x="65960" y="56130"/>
                </a:lnTo>
                <a:lnTo>
                  <a:pt x="65970" y="56150"/>
                </a:lnTo>
                <a:lnTo>
                  <a:pt x="65980" y="56140"/>
                </a:lnTo>
                <a:lnTo>
                  <a:pt x="66020" y="56200"/>
                </a:lnTo>
                <a:lnTo>
                  <a:pt x="65940" y="56260"/>
                </a:lnTo>
                <a:lnTo>
                  <a:pt x="65930" y="56260"/>
                </a:lnTo>
                <a:lnTo>
                  <a:pt x="65920" y="56280"/>
                </a:lnTo>
                <a:lnTo>
                  <a:pt x="65910" y="56280"/>
                </a:lnTo>
                <a:lnTo>
                  <a:pt x="65900" y="56270"/>
                </a:lnTo>
                <a:lnTo>
                  <a:pt x="65890" y="56270"/>
                </a:lnTo>
                <a:lnTo>
                  <a:pt x="65880" y="56270"/>
                </a:lnTo>
                <a:lnTo>
                  <a:pt x="65880" y="56280"/>
                </a:lnTo>
                <a:lnTo>
                  <a:pt x="65880" y="56290"/>
                </a:lnTo>
                <a:lnTo>
                  <a:pt x="65880" y="56300"/>
                </a:lnTo>
                <a:lnTo>
                  <a:pt x="65880" y="56310"/>
                </a:lnTo>
                <a:lnTo>
                  <a:pt x="65880" y="56320"/>
                </a:lnTo>
                <a:lnTo>
                  <a:pt x="65880" y="56330"/>
                </a:lnTo>
                <a:lnTo>
                  <a:pt x="65880" y="56340"/>
                </a:lnTo>
                <a:lnTo>
                  <a:pt x="65870" y="56350"/>
                </a:lnTo>
                <a:lnTo>
                  <a:pt x="65870" y="56360"/>
                </a:lnTo>
                <a:lnTo>
                  <a:pt x="65860" y="56370"/>
                </a:lnTo>
                <a:lnTo>
                  <a:pt x="65850" y="56370"/>
                </a:lnTo>
                <a:lnTo>
                  <a:pt x="65850" y="56380"/>
                </a:lnTo>
                <a:lnTo>
                  <a:pt x="65850" y="56400"/>
                </a:lnTo>
                <a:lnTo>
                  <a:pt x="65850" y="56420"/>
                </a:lnTo>
                <a:lnTo>
                  <a:pt x="65850" y="56440"/>
                </a:lnTo>
                <a:lnTo>
                  <a:pt x="65840" y="56450"/>
                </a:lnTo>
                <a:lnTo>
                  <a:pt x="65830" y="56470"/>
                </a:lnTo>
                <a:lnTo>
                  <a:pt x="65820" y="56480"/>
                </a:lnTo>
                <a:lnTo>
                  <a:pt x="65820" y="56490"/>
                </a:lnTo>
                <a:lnTo>
                  <a:pt x="65810" y="56500"/>
                </a:lnTo>
                <a:lnTo>
                  <a:pt x="65800" y="56520"/>
                </a:lnTo>
                <a:lnTo>
                  <a:pt x="65790" y="56550"/>
                </a:lnTo>
                <a:lnTo>
                  <a:pt x="65780" y="56570"/>
                </a:lnTo>
                <a:lnTo>
                  <a:pt x="65780" y="56580"/>
                </a:lnTo>
                <a:lnTo>
                  <a:pt x="65770" y="56590"/>
                </a:lnTo>
                <a:lnTo>
                  <a:pt x="65760" y="56600"/>
                </a:lnTo>
                <a:lnTo>
                  <a:pt x="65750" y="56640"/>
                </a:lnTo>
                <a:lnTo>
                  <a:pt x="65750" y="56670"/>
                </a:lnTo>
                <a:lnTo>
                  <a:pt x="65740" y="56700"/>
                </a:lnTo>
                <a:lnTo>
                  <a:pt x="65740" y="56730"/>
                </a:lnTo>
                <a:lnTo>
                  <a:pt x="65740" y="56750"/>
                </a:lnTo>
                <a:lnTo>
                  <a:pt x="65740" y="56770"/>
                </a:lnTo>
                <a:lnTo>
                  <a:pt x="65750" y="56780"/>
                </a:lnTo>
                <a:lnTo>
                  <a:pt x="65740" y="56810"/>
                </a:lnTo>
                <a:lnTo>
                  <a:pt x="65750" y="56820"/>
                </a:lnTo>
                <a:lnTo>
                  <a:pt x="65750" y="56840"/>
                </a:lnTo>
                <a:lnTo>
                  <a:pt x="65780" y="56890"/>
                </a:lnTo>
                <a:lnTo>
                  <a:pt x="65800" y="56930"/>
                </a:lnTo>
                <a:lnTo>
                  <a:pt x="65820" y="56960"/>
                </a:lnTo>
                <a:lnTo>
                  <a:pt x="65850" y="57000"/>
                </a:lnTo>
                <a:lnTo>
                  <a:pt x="65860" y="57020"/>
                </a:lnTo>
                <a:lnTo>
                  <a:pt x="65860" y="57030"/>
                </a:lnTo>
                <a:lnTo>
                  <a:pt x="65860" y="57040"/>
                </a:lnTo>
                <a:lnTo>
                  <a:pt x="65870" y="57050"/>
                </a:lnTo>
                <a:lnTo>
                  <a:pt x="65890" y="57060"/>
                </a:lnTo>
                <a:lnTo>
                  <a:pt x="65870" y="57080"/>
                </a:lnTo>
                <a:lnTo>
                  <a:pt x="65870" y="57090"/>
                </a:lnTo>
                <a:lnTo>
                  <a:pt x="65870" y="57110"/>
                </a:lnTo>
                <a:lnTo>
                  <a:pt x="65870" y="57120"/>
                </a:lnTo>
                <a:lnTo>
                  <a:pt x="65880" y="57130"/>
                </a:lnTo>
                <a:lnTo>
                  <a:pt x="65870" y="57150"/>
                </a:lnTo>
                <a:lnTo>
                  <a:pt x="65880" y="57170"/>
                </a:lnTo>
                <a:lnTo>
                  <a:pt x="65900" y="57190"/>
                </a:lnTo>
                <a:lnTo>
                  <a:pt x="65910" y="57220"/>
                </a:lnTo>
                <a:lnTo>
                  <a:pt x="65950" y="57280"/>
                </a:lnTo>
                <a:lnTo>
                  <a:pt x="66000" y="57340"/>
                </a:lnTo>
                <a:lnTo>
                  <a:pt x="66000" y="57360"/>
                </a:lnTo>
                <a:lnTo>
                  <a:pt x="66020" y="57380"/>
                </a:lnTo>
                <a:lnTo>
                  <a:pt x="66040" y="57410"/>
                </a:lnTo>
                <a:lnTo>
                  <a:pt x="66060" y="57420"/>
                </a:lnTo>
                <a:lnTo>
                  <a:pt x="66050" y="57450"/>
                </a:lnTo>
                <a:lnTo>
                  <a:pt x="66050" y="57490"/>
                </a:lnTo>
                <a:lnTo>
                  <a:pt x="66050" y="57520"/>
                </a:lnTo>
                <a:lnTo>
                  <a:pt x="66030" y="57540"/>
                </a:lnTo>
                <a:lnTo>
                  <a:pt x="66020" y="57570"/>
                </a:lnTo>
                <a:lnTo>
                  <a:pt x="66000" y="57600"/>
                </a:lnTo>
                <a:lnTo>
                  <a:pt x="65990" y="57620"/>
                </a:lnTo>
                <a:lnTo>
                  <a:pt x="65960" y="57640"/>
                </a:lnTo>
                <a:lnTo>
                  <a:pt x="65930" y="57660"/>
                </a:lnTo>
                <a:lnTo>
                  <a:pt x="65890" y="57660"/>
                </a:lnTo>
                <a:lnTo>
                  <a:pt x="65860" y="57660"/>
                </a:lnTo>
                <a:lnTo>
                  <a:pt x="65840" y="57650"/>
                </a:lnTo>
                <a:lnTo>
                  <a:pt x="65820" y="57640"/>
                </a:lnTo>
                <a:lnTo>
                  <a:pt x="65810" y="57630"/>
                </a:lnTo>
                <a:lnTo>
                  <a:pt x="65800" y="57640"/>
                </a:lnTo>
                <a:lnTo>
                  <a:pt x="65800" y="57660"/>
                </a:lnTo>
                <a:lnTo>
                  <a:pt x="65800" y="57670"/>
                </a:lnTo>
                <a:lnTo>
                  <a:pt x="65800" y="57690"/>
                </a:lnTo>
                <a:lnTo>
                  <a:pt x="65790" y="57690"/>
                </a:lnTo>
                <a:lnTo>
                  <a:pt x="65780" y="57700"/>
                </a:lnTo>
                <a:lnTo>
                  <a:pt x="65730" y="57720"/>
                </a:lnTo>
                <a:lnTo>
                  <a:pt x="65740" y="57750"/>
                </a:lnTo>
                <a:lnTo>
                  <a:pt x="65740" y="57760"/>
                </a:lnTo>
                <a:lnTo>
                  <a:pt x="65750" y="57760"/>
                </a:lnTo>
                <a:lnTo>
                  <a:pt x="65760" y="57760"/>
                </a:lnTo>
                <a:lnTo>
                  <a:pt x="65770" y="57760"/>
                </a:lnTo>
                <a:lnTo>
                  <a:pt x="65780" y="57760"/>
                </a:lnTo>
                <a:lnTo>
                  <a:pt x="65790" y="57760"/>
                </a:lnTo>
                <a:lnTo>
                  <a:pt x="65790" y="57750"/>
                </a:lnTo>
                <a:lnTo>
                  <a:pt x="65800" y="57750"/>
                </a:lnTo>
                <a:lnTo>
                  <a:pt x="65810" y="57750"/>
                </a:lnTo>
                <a:lnTo>
                  <a:pt x="65810" y="57740"/>
                </a:lnTo>
                <a:lnTo>
                  <a:pt x="65820" y="57740"/>
                </a:lnTo>
                <a:lnTo>
                  <a:pt x="65830" y="57740"/>
                </a:lnTo>
                <a:lnTo>
                  <a:pt x="65840" y="57740"/>
                </a:lnTo>
                <a:lnTo>
                  <a:pt x="65850" y="57740"/>
                </a:lnTo>
                <a:lnTo>
                  <a:pt x="65850" y="57750"/>
                </a:lnTo>
                <a:lnTo>
                  <a:pt x="65860" y="57750"/>
                </a:lnTo>
                <a:lnTo>
                  <a:pt x="65870" y="57750"/>
                </a:lnTo>
                <a:lnTo>
                  <a:pt x="65880" y="57750"/>
                </a:lnTo>
                <a:lnTo>
                  <a:pt x="65890" y="57750"/>
                </a:lnTo>
                <a:lnTo>
                  <a:pt x="65900" y="57750"/>
                </a:lnTo>
                <a:lnTo>
                  <a:pt x="65910" y="57750"/>
                </a:lnTo>
                <a:lnTo>
                  <a:pt x="65920" y="57750"/>
                </a:lnTo>
                <a:lnTo>
                  <a:pt x="65930" y="57750"/>
                </a:lnTo>
                <a:lnTo>
                  <a:pt x="65930" y="57740"/>
                </a:lnTo>
                <a:lnTo>
                  <a:pt x="65940" y="57740"/>
                </a:lnTo>
                <a:lnTo>
                  <a:pt x="65940" y="57730"/>
                </a:lnTo>
                <a:lnTo>
                  <a:pt x="65950" y="57730"/>
                </a:lnTo>
                <a:lnTo>
                  <a:pt x="65960" y="57730"/>
                </a:lnTo>
                <a:lnTo>
                  <a:pt x="65970" y="57730"/>
                </a:lnTo>
                <a:lnTo>
                  <a:pt x="65980" y="57730"/>
                </a:lnTo>
                <a:lnTo>
                  <a:pt x="65990" y="57730"/>
                </a:lnTo>
                <a:lnTo>
                  <a:pt x="65990" y="57720"/>
                </a:lnTo>
                <a:lnTo>
                  <a:pt x="66000" y="57720"/>
                </a:lnTo>
                <a:lnTo>
                  <a:pt x="66010" y="57720"/>
                </a:lnTo>
                <a:lnTo>
                  <a:pt x="66010" y="57710"/>
                </a:lnTo>
                <a:lnTo>
                  <a:pt x="66020" y="57710"/>
                </a:lnTo>
                <a:lnTo>
                  <a:pt x="66020" y="57700"/>
                </a:lnTo>
                <a:lnTo>
                  <a:pt x="66020" y="57690"/>
                </a:lnTo>
                <a:lnTo>
                  <a:pt x="66030" y="57690"/>
                </a:lnTo>
                <a:lnTo>
                  <a:pt x="66030" y="57680"/>
                </a:lnTo>
                <a:lnTo>
                  <a:pt x="66040" y="57680"/>
                </a:lnTo>
                <a:lnTo>
                  <a:pt x="66050" y="57680"/>
                </a:lnTo>
                <a:lnTo>
                  <a:pt x="66050" y="57670"/>
                </a:lnTo>
                <a:lnTo>
                  <a:pt x="66060" y="57670"/>
                </a:lnTo>
                <a:lnTo>
                  <a:pt x="66060" y="57660"/>
                </a:lnTo>
                <a:lnTo>
                  <a:pt x="66070" y="57650"/>
                </a:lnTo>
                <a:lnTo>
                  <a:pt x="66080" y="57650"/>
                </a:lnTo>
                <a:lnTo>
                  <a:pt x="66090" y="57640"/>
                </a:lnTo>
                <a:lnTo>
                  <a:pt x="66080" y="57640"/>
                </a:lnTo>
                <a:lnTo>
                  <a:pt x="66090" y="57640"/>
                </a:lnTo>
                <a:lnTo>
                  <a:pt x="66090" y="57630"/>
                </a:lnTo>
                <a:lnTo>
                  <a:pt x="66090" y="57620"/>
                </a:lnTo>
                <a:lnTo>
                  <a:pt x="66090" y="57610"/>
                </a:lnTo>
                <a:lnTo>
                  <a:pt x="66090" y="57600"/>
                </a:lnTo>
                <a:lnTo>
                  <a:pt x="66100" y="57600"/>
                </a:lnTo>
                <a:lnTo>
                  <a:pt x="66110" y="57600"/>
                </a:lnTo>
                <a:lnTo>
                  <a:pt x="66120" y="57600"/>
                </a:lnTo>
                <a:lnTo>
                  <a:pt x="66120" y="57590"/>
                </a:lnTo>
                <a:lnTo>
                  <a:pt x="66130" y="57590"/>
                </a:lnTo>
                <a:lnTo>
                  <a:pt x="66140" y="57590"/>
                </a:lnTo>
                <a:lnTo>
                  <a:pt x="66150" y="57590"/>
                </a:lnTo>
                <a:lnTo>
                  <a:pt x="66150" y="57580"/>
                </a:lnTo>
                <a:lnTo>
                  <a:pt x="66160" y="57580"/>
                </a:lnTo>
                <a:lnTo>
                  <a:pt x="66170" y="57570"/>
                </a:lnTo>
                <a:lnTo>
                  <a:pt x="66180" y="57570"/>
                </a:lnTo>
                <a:lnTo>
                  <a:pt x="66180" y="57580"/>
                </a:lnTo>
                <a:lnTo>
                  <a:pt x="66190" y="57580"/>
                </a:lnTo>
                <a:lnTo>
                  <a:pt x="66200" y="57590"/>
                </a:lnTo>
                <a:lnTo>
                  <a:pt x="66210" y="57590"/>
                </a:lnTo>
                <a:lnTo>
                  <a:pt x="66210" y="57600"/>
                </a:lnTo>
                <a:lnTo>
                  <a:pt x="66220" y="57600"/>
                </a:lnTo>
                <a:lnTo>
                  <a:pt x="66230" y="57600"/>
                </a:lnTo>
                <a:lnTo>
                  <a:pt x="66240" y="57610"/>
                </a:lnTo>
                <a:lnTo>
                  <a:pt x="66250" y="57620"/>
                </a:lnTo>
                <a:lnTo>
                  <a:pt x="66260" y="57620"/>
                </a:lnTo>
                <a:lnTo>
                  <a:pt x="66270" y="57630"/>
                </a:lnTo>
                <a:lnTo>
                  <a:pt x="66280" y="57630"/>
                </a:lnTo>
                <a:lnTo>
                  <a:pt x="66280" y="57640"/>
                </a:lnTo>
                <a:lnTo>
                  <a:pt x="66290" y="57640"/>
                </a:lnTo>
                <a:lnTo>
                  <a:pt x="66300" y="57640"/>
                </a:lnTo>
                <a:lnTo>
                  <a:pt x="66300" y="57650"/>
                </a:lnTo>
                <a:lnTo>
                  <a:pt x="66310" y="57650"/>
                </a:lnTo>
                <a:lnTo>
                  <a:pt x="66320" y="57650"/>
                </a:lnTo>
                <a:lnTo>
                  <a:pt x="66320" y="57660"/>
                </a:lnTo>
                <a:lnTo>
                  <a:pt x="66330" y="57660"/>
                </a:lnTo>
                <a:lnTo>
                  <a:pt x="66330" y="57670"/>
                </a:lnTo>
                <a:lnTo>
                  <a:pt x="66340" y="57670"/>
                </a:lnTo>
                <a:lnTo>
                  <a:pt x="66340" y="57680"/>
                </a:lnTo>
                <a:lnTo>
                  <a:pt x="66350" y="57680"/>
                </a:lnTo>
                <a:lnTo>
                  <a:pt x="66350" y="57690"/>
                </a:lnTo>
                <a:lnTo>
                  <a:pt x="66360" y="57690"/>
                </a:lnTo>
                <a:lnTo>
                  <a:pt x="66360" y="57700"/>
                </a:lnTo>
                <a:lnTo>
                  <a:pt x="66370" y="57700"/>
                </a:lnTo>
                <a:lnTo>
                  <a:pt x="66370" y="57710"/>
                </a:lnTo>
                <a:lnTo>
                  <a:pt x="66370" y="57720"/>
                </a:lnTo>
                <a:lnTo>
                  <a:pt x="66380" y="57720"/>
                </a:lnTo>
                <a:lnTo>
                  <a:pt x="66380" y="57730"/>
                </a:lnTo>
                <a:lnTo>
                  <a:pt x="66390" y="57730"/>
                </a:lnTo>
                <a:lnTo>
                  <a:pt x="66390" y="57740"/>
                </a:lnTo>
                <a:lnTo>
                  <a:pt x="66400" y="57750"/>
                </a:lnTo>
                <a:lnTo>
                  <a:pt x="66410" y="57750"/>
                </a:lnTo>
                <a:lnTo>
                  <a:pt x="66410" y="57760"/>
                </a:lnTo>
                <a:lnTo>
                  <a:pt x="66420" y="57760"/>
                </a:lnTo>
                <a:lnTo>
                  <a:pt x="66430" y="57770"/>
                </a:lnTo>
                <a:lnTo>
                  <a:pt x="66430" y="57780"/>
                </a:lnTo>
                <a:lnTo>
                  <a:pt x="66440" y="57780"/>
                </a:lnTo>
                <a:lnTo>
                  <a:pt x="66440" y="57790"/>
                </a:lnTo>
                <a:lnTo>
                  <a:pt x="66450" y="57790"/>
                </a:lnTo>
                <a:lnTo>
                  <a:pt x="66450" y="57800"/>
                </a:lnTo>
                <a:lnTo>
                  <a:pt x="66460" y="57800"/>
                </a:lnTo>
                <a:lnTo>
                  <a:pt x="66460" y="57810"/>
                </a:lnTo>
                <a:lnTo>
                  <a:pt x="66470" y="57810"/>
                </a:lnTo>
                <a:lnTo>
                  <a:pt x="66470" y="57820"/>
                </a:lnTo>
                <a:lnTo>
                  <a:pt x="66480" y="57820"/>
                </a:lnTo>
                <a:lnTo>
                  <a:pt x="66480" y="57830"/>
                </a:lnTo>
                <a:lnTo>
                  <a:pt x="66490" y="57830"/>
                </a:lnTo>
                <a:lnTo>
                  <a:pt x="66490" y="57840"/>
                </a:lnTo>
                <a:lnTo>
                  <a:pt x="66500" y="57840"/>
                </a:lnTo>
                <a:lnTo>
                  <a:pt x="66500" y="57850"/>
                </a:lnTo>
                <a:lnTo>
                  <a:pt x="66510" y="57850"/>
                </a:lnTo>
                <a:lnTo>
                  <a:pt x="66510" y="57860"/>
                </a:lnTo>
                <a:lnTo>
                  <a:pt x="66520" y="57860"/>
                </a:lnTo>
                <a:lnTo>
                  <a:pt x="66520" y="57870"/>
                </a:lnTo>
                <a:lnTo>
                  <a:pt x="66520" y="57880"/>
                </a:lnTo>
                <a:lnTo>
                  <a:pt x="66530" y="57880"/>
                </a:lnTo>
                <a:lnTo>
                  <a:pt x="66530" y="57890"/>
                </a:lnTo>
                <a:lnTo>
                  <a:pt x="66540" y="57890"/>
                </a:lnTo>
                <a:lnTo>
                  <a:pt x="66540" y="57900"/>
                </a:lnTo>
                <a:lnTo>
                  <a:pt x="66550" y="57910"/>
                </a:lnTo>
                <a:lnTo>
                  <a:pt x="66550" y="57920"/>
                </a:lnTo>
                <a:lnTo>
                  <a:pt x="66560" y="57920"/>
                </a:lnTo>
                <a:lnTo>
                  <a:pt x="66560" y="57930"/>
                </a:lnTo>
                <a:lnTo>
                  <a:pt x="66560" y="57940"/>
                </a:lnTo>
                <a:lnTo>
                  <a:pt x="66570" y="57940"/>
                </a:lnTo>
                <a:lnTo>
                  <a:pt x="66570" y="57950"/>
                </a:lnTo>
                <a:lnTo>
                  <a:pt x="66570" y="57960"/>
                </a:lnTo>
                <a:lnTo>
                  <a:pt x="66570" y="57970"/>
                </a:lnTo>
                <a:lnTo>
                  <a:pt x="66570" y="57980"/>
                </a:lnTo>
                <a:lnTo>
                  <a:pt x="66570" y="57990"/>
                </a:lnTo>
                <a:lnTo>
                  <a:pt x="66580" y="57990"/>
                </a:lnTo>
                <a:lnTo>
                  <a:pt x="66580" y="58000"/>
                </a:lnTo>
                <a:lnTo>
                  <a:pt x="66570" y="58000"/>
                </a:lnTo>
                <a:lnTo>
                  <a:pt x="66570" y="58010"/>
                </a:lnTo>
                <a:lnTo>
                  <a:pt x="66570" y="58020"/>
                </a:lnTo>
                <a:lnTo>
                  <a:pt x="66570" y="58030"/>
                </a:lnTo>
                <a:lnTo>
                  <a:pt x="66570" y="58040"/>
                </a:lnTo>
                <a:lnTo>
                  <a:pt x="66570" y="58050"/>
                </a:lnTo>
                <a:lnTo>
                  <a:pt x="66570" y="58060"/>
                </a:lnTo>
                <a:lnTo>
                  <a:pt x="66580" y="58060"/>
                </a:lnTo>
                <a:lnTo>
                  <a:pt x="66580" y="58070"/>
                </a:lnTo>
                <a:lnTo>
                  <a:pt x="66580" y="58060"/>
                </a:lnTo>
                <a:lnTo>
                  <a:pt x="66580" y="58070"/>
                </a:lnTo>
                <a:lnTo>
                  <a:pt x="66580" y="58080"/>
                </a:lnTo>
                <a:lnTo>
                  <a:pt x="66590" y="58080"/>
                </a:lnTo>
                <a:lnTo>
                  <a:pt x="66600" y="58080"/>
                </a:lnTo>
                <a:lnTo>
                  <a:pt x="66600" y="58090"/>
                </a:lnTo>
                <a:lnTo>
                  <a:pt x="66610" y="58090"/>
                </a:lnTo>
                <a:lnTo>
                  <a:pt x="66620" y="58090"/>
                </a:lnTo>
                <a:lnTo>
                  <a:pt x="66620" y="58100"/>
                </a:lnTo>
                <a:lnTo>
                  <a:pt x="66630" y="58100"/>
                </a:lnTo>
                <a:lnTo>
                  <a:pt x="66630" y="58110"/>
                </a:lnTo>
                <a:lnTo>
                  <a:pt x="66640" y="58110"/>
                </a:lnTo>
                <a:lnTo>
                  <a:pt x="66650" y="58110"/>
                </a:lnTo>
                <a:lnTo>
                  <a:pt x="66650" y="58100"/>
                </a:lnTo>
                <a:lnTo>
                  <a:pt x="66650" y="58110"/>
                </a:lnTo>
                <a:lnTo>
                  <a:pt x="66660" y="58110"/>
                </a:lnTo>
                <a:lnTo>
                  <a:pt x="66650" y="58110"/>
                </a:lnTo>
                <a:lnTo>
                  <a:pt x="66650" y="58120"/>
                </a:lnTo>
                <a:lnTo>
                  <a:pt x="66650" y="58130"/>
                </a:lnTo>
                <a:lnTo>
                  <a:pt x="66660" y="58130"/>
                </a:lnTo>
                <a:lnTo>
                  <a:pt x="66660" y="58140"/>
                </a:lnTo>
                <a:lnTo>
                  <a:pt x="66670" y="58140"/>
                </a:lnTo>
                <a:lnTo>
                  <a:pt x="66680" y="58140"/>
                </a:lnTo>
                <a:lnTo>
                  <a:pt x="66680" y="58150"/>
                </a:lnTo>
                <a:lnTo>
                  <a:pt x="66690" y="58150"/>
                </a:lnTo>
                <a:lnTo>
                  <a:pt x="66700" y="58150"/>
                </a:lnTo>
                <a:lnTo>
                  <a:pt x="66700" y="58160"/>
                </a:lnTo>
                <a:lnTo>
                  <a:pt x="66710" y="58160"/>
                </a:lnTo>
                <a:lnTo>
                  <a:pt x="66720" y="58160"/>
                </a:lnTo>
                <a:lnTo>
                  <a:pt x="66730" y="58160"/>
                </a:lnTo>
                <a:lnTo>
                  <a:pt x="66730" y="58170"/>
                </a:lnTo>
                <a:lnTo>
                  <a:pt x="66740" y="58170"/>
                </a:lnTo>
                <a:lnTo>
                  <a:pt x="66750" y="58170"/>
                </a:lnTo>
                <a:lnTo>
                  <a:pt x="66760" y="58170"/>
                </a:lnTo>
                <a:lnTo>
                  <a:pt x="66760" y="58180"/>
                </a:lnTo>
                <a:lnTo>
                  <a:pt x="66760" y="58170"/>
                </a:lnTo>
                <a:lnTo>
                  <a:pt x="66770" y="58170"/>
                </a:lnTo>
                <a:lnTo>
                  <a:pt x="66780" y="58170"/>
                </a:lnTo>
                <a:lnTo>
                  <a:pt x="66780" y="58160"/>
                </a:lnTo>
                <a:lnTo>
                  <a:pt x="66790" y="58160"/>
                </a:lnTo>
                <a:lnTo>
                  <a:pt x="66800" y="58160"/>
                </a:lnTo>
                <a:lnTo>
                  <a:pt x="66790" y="58160"/>
                </a:lnTo>
                <a:lnTo>
                  <a:pt x="66790" y="58170"/>
                </a:lnTo>
                <a:lnTo>
                  <a:pt x="66800" y="58170"/>
                </a:lnTo>
                <a:lnTo>
                  <a:pt x="66800" y="58180"/>
                </a:lnTo>
                <a:lnTo>
                  <a:pt x="66810" y="58180"/>
                </a:lnTo>
                <a:lnTo>
                  <a:pt x="66820" y="58180"/>
                </a:lnTo>
                <a:lnTo>
                  <a:pt x="66820" y="58170"/>
                </a:lnTo>
                <a:lnTo>
                  <a:pt x="66830" y="58170"/>
                </a:lnTo>
                <a:lnTo>
                  <a:pt x="66830" y="58180"/>
                </a:lnTo>
                <a:lnTo>
                  <a:pt x="66840" y="58180"/>
                </a:lnTo>
                <a:lnTo>
                  <a:pt x="66850" y="58180"/>
                </a:lnTo>
                <a:lnTo>
                  <a:pt x="66850" y="58190"/>
                </a:lnTo>
                <a:lnTo>
                  <a:pt x="66860" y="58190"/>
                </a:lnTo>
                <a:lnTo>
                  <a:pt x="66860" y="58200"/>
                </a:lnTo>
                <a:lnTo>
                  <a:pt x="66870" y="58200"/>
                </a:lnTo>
                <a:lnTo>
                  <a:pt x="66880" y="58200"/>
                </a:lnTo>
                <a:lnTo>
                  <a:pt x="66880" y="58210"/>
                </a:lnTo>
                <a:lnTo>
                  <a:pt x="66890" y="58210"/>
                </a:lnTo>
                <a:lnTo>
                  <a:pt x="66900" y="58210"/>
                </a:lnTo>
                <a:lnTo>
                  <a:pt x="66910" y="58210"/>
                </a:lnTo>
                <a:lnTo>
                  <a:pt x="66910" y="58220"/>
                </a:lnTo>
                <a:lnTo>
                  <a:pt x="66920" y="58220"/>
                </a:lnTo>
                <a:lnTo>
                  <a:pt x="66930" y="58220"/>
                </a:lnTo>
                <a:lnTo>
                  <a:pt x="66940" y="58220"/>
                </a:lnTo>
                <a:lnTo>
                  <a:pt x="66940" y="58230"/>
                </a:lnTo>
                <a:lnTo>
                  <a:pt x="66950" y="58230"/>
                </a:lnTo>
                <a:lnTo>
                  <a:pt x="66960" y="58230"/>
                </a:lnTo>
                <a:lnTo>
                  <a:pt x="66960" y="58240"/>
                </a:lnTo>
                <a:lnTo>
                  <a:pt x="66970" y="58240"/>
                </a:lnTo>
                <a:lnTo>
                  <a:pt x="66980" y="58240"/>
                </a:lnTo>
                <a:lnTo>
                  <a:pt x="66990" y="58240"/>
                </a:lnTo>
                <a:lnTo>
                  <a:pt x="67000" y="58250"/>
                </a:lnTo>
                <a:lnTo>
                  <a:pt x="67010" y="58250"/>
                </a:lnTo>
                <a:lnTo>
                  <a:pt x="67020" y="58250"/>
                </a:lnTo>
                <a:lnTo>
                  <a:pt x="67030" y="58250"/>
                </a:lnTo>
                <a:lnTo>
                  <a:pt x="67030" y="58260"/>
                </a:lnTo>
                <a:lnTo>
                  <a:pt x="67040" y="58260"/>
                </a:lnTo>
                <a:lnTo>
                  <a:pt x="67050" y="58260"/>
                </a:lnTo>
                <a:lnTo>
                  <a:pt x="67050" y="58270"/>
                </a:lnTo>
                <a:lnTo>
                  <a:pt x="67060" y="58270"/>
                </a:lnTo>
                <a:lnTo>
                  <a:pt x="67070" y="58270"/>
                </a:lnTo>
                <a:lnTo>
                  <a:pt x="67070" y="58280"/>
                </a:lnTo>
                <a:lnTo>
                  <a:pt x="67080" y="58280"/>
                </a:lnTo>
                <a:lnTo>
                  <a:pt x="67090" y="58280"/>
                </a:lnTo>
                <a:lnTo>
                  <a:pt x="67100" y="58280"/>
                </a:lnTo>
                <a:lnTo>
                  <a:pt x="67100" y="58290"/>
                </a:lnTo>
                <a:lnTo>
                  <a:pt x="67110" y="58290"/>
                </a:lnTo>
                <a:lnTo>
                  <a:pt x="67110" y="58300"/>
                </a:lnTo>
                <a:lnTo>
                  <a:pt x="67120" y="58300"/>
                </a:lnTo>
                <a:lnTo>
                  <a:pt x="67130" y="58300"/>
                </a:lnTo>
                <a:lnTo>
                  <a:pt x="67140" y="58300"/>
                </a:lnTo>
                <a:lnTo>
                  <a:pt x="67140" y="58310"/>
                </a:lnTo>
                <a:lnTo>
                  <a:pt x="67150" y="58310"/>
                </a:lnTo>
                <a:lnTo>
                  <a:pt x="67160" y="58310"/>
                </a:lnTo>
                <a:lnTo>
                  <a:pt x="67160" y="58320"/>
                </a:lnTo>
                <a:lnTo>
                  <a:pt x="67170" y="58320"/>
                </a:lnTo>
                <a:lnTo>
                  <a:pt x="67180" y="58320"/>
                </a:lnTo>
                <a:lnTo>
                  <a:pt x="67180" y="58330"/>
                </a:lnTo>
                <a:lnTo>
                  <a:pt x="67190" y="58330"/>
                </a:lnTo>
                <a:lnTo>
                  <a:pt x="67200" y="58330"/>
                </a:lnTo>
                <a:lnTo>
                  <a:pt x="67210" y="58330"/>
                </a:lnTo>
                <a:lnTo>
                  <a:pt x="67210" y="58340"/>
                </a:lnTo>
                <a:lnTo>
                  <a:pt x="67220" y="58340"/>
                </a:lnTo>
                <a:lnTo>
                  <a:pt x="67230" y="58340"/>
                </a:lnTo>
                <a:lnTo>
                  <a:pt x="67230" y="58350"/>
                </a:lnTo>
                <a:lnTo>
                  <a:pt x="67240" y="58350"/>
                </a:lnTo>
                <a:lnTo>
                  <a:pt x="67250" y="58350"/>
                </a:lnTo>
                <a:lnTo>
                  <a:pt x="67250" y="58360"/>
                </a:lnTo>
                <a:lnTo>
                  <a:pt x="67260" y="58360"/>
                </a:lnTo>
                <a:lnTo>
                  <a:pt x="67270" y="58360"/>
                </a:lnTo>
                <a:lnTo>
                  <a:pt x="67270" y="58370"/>
                </a:lnTo>
                <a:lnTo>
                  <a:pt x="67280" y="58370"/>
                </a:lnTo>
                <a:lnTo>
                  <a:pt x="67280" y="58380"/>
                </a:lnTo>
                <a:lnTo>
                  <a:pt x="67290" y="58380"/>
                </a:lnTo>
                <a:lnTo>
                  <a:pt x="67290" y="58390"/>
                </a:lnTo>
                <a:lnTo>
                  <a:pt x="67300" y="58390"/>
                </a:lnTo>
                <a:lnTo>
                  <a:pt x="67310" y="58390"/>
                </a:lnTo>
                <a:lnTo>
                  <a:pt x="67310" y="58400"/>
                </a:lnTo>
                <a:lnTo>
                  <a:pt x="67320" y="58400"/>
                </a:lnTo>
                <a:lnTo>
                  <a:pt x="67320" y="58410"/>
                </a:lnTo>
                <a:lnTo>
                  <a:pt x="67330" y="58410"/>
                </a:lnTo>
                <a:lnTo>
                  <a:pt x="67330" y="58420"/>
                </a:lnTo>
                <a:lnTo>
                  <a:pt x="67340" y="58420"/>
                </a:lnTo>
                <a:lnTo>
                  <a:pt x="67350" y="58430"/>
                </a:lnTo>
                <a:lnTo>
                  <a:pt x="67360" y="58430"/>
                </a:lnTo>
                <a:lnTo>
                  <a:pt x="67360" y="58440"/>
                </a:lnTo>
                <a:lnTo>
                  <a:pt x="67370" y="58440"/>
                </a:lnTo>
                <a:lnTo>
                  <a:pt x="67370" y="58450"/>
                </a:lnTo>
                <a:lnTo>
                  <a:pt x="67380" y="58450"/>
                </a:lnTo>
                <a:lnTo>
                  <a:pt x="67390" y="58450"/>
                </a:lnTo>
                <a:lnTo>
                  <a:pt x="67390" y="58460"/>
                </a:lnTo>
                <a:lnTo>
                  <a:pt x="67400" y="58460"/>
                </a:lnTo>
                <a:lnTo>
                  <a:pt x="67410" y="58470"/>
                </a:lnTo>
                <a:lnTo>
                  <a:pt x="67420" y="58470"/>
                </a:lnTo>
                <a:lnTo>
                  <a:pt x="67430" y="58480"/>
                </a:lnTo>
                <a:lnTo>
                  <a:pt x="67440" y="58480"/>
                </a:lnTo>
                <a:lnTo>
                  <a:pt x="67450" y="58490"/>
                </a:lnTo>
                <a:lnTo>
                  <a:pt x="67460" y="58490"/>
                </a:lnTo>
                <a:lnTo>
                  <a:pt x="67460" y="58500"/>
                </a:lnTo>
                <a:lnTo>
                  <a:pt x="67470" y="58500"/>
                </a:lnTo>
                <a:lnTo>
                  <a:pt x="67480" y="58500"/>
                </a:lnTo>
                <a:lnTo>
                  <a:pt x="67480" y="58510"/>
                </a:lnTo>
                <a:lnTo>
                  <a:pt x="67490" y="58510"/>
                </a:lnTo>
                <a:lnTo>
                  <a:pt x="67490" y="58520"/>
                </a:lnTo>
                <a:lnTo>
                  <a:pt x="67500" y="58520"/>
                </a:lnTo>
                <a:lnTo>
                  <a:pt x="67510" y="58530"/>
                </a:lnTo>
                <a:lnTo>
                  <a:pt x="67520" y="58530"/>
                </a:lnTo>
                <a:lnTo>
                  <a:pt x="67520" y="58540"/>
                </a:lnTo>
                <a:lnTo>
                  <a:pt x="67530" y="58540"/>
                </a:lnTo>
                <a:lnTo>
                  <a:pt x="67540" y="58540"/>
                </a:lnTo>
                <a:lnTo>
                  <a:pt x="67540" y="58550"/>
                </a:lnTo>
                <a:lnTo>
                  <a:pt x="67550" y="58550"/>
                </a:lnTo>
                <a:lnTo>
                  <a:pt x="67560" y="58550"/>
                </a:lnTo>
                <a:lnTo>
                  <a:pt x="67560" y="58560"/>
                </a:lnTo>
                <a:lnTo>
                  <a:pt x="67570" y="58560"/>
                </a:lnTo>
                <a:lnTo>
                  <a:pt x="67580" y="58560"/>
                </a:lnTo>
                <a:lnTo>
                  <a:pt x="67580" y="58570"/>
                </a:lnTo>
                <a:lnTo>
                  <a:pt x="67590" y="58570"/>
                </a:lnTo>
                <a:lnTo>
                  <a:pt x="67590" y="58580"/>
                </a:lnTo>
                <a:lnTo>
                  <a:pt x="67600" y="58580"/>
                </a:lnTo>
                <a:lnTo>
                  <a:pt x="67610" y="58580"/>
                </a:lnTo>
                <a:lnTo>
                  <a:pt x="67610" y="58590"/>
                </a:lnTo>
                <a:lnTo>
                  <a:pt x="67620" y="58590"/>
                </a:lnTo>
                <a:lnTo>
                  <a:pt x="67630" y="58590"/>
                </a:lnTo>
                <a:lnTo>
                  <a:pt x="67640" y="58590"/>
                </a:lnTo>
                <a:lnTo>
                  <a:pt x="67640" y="58600"/>
                </a:lnTo>
                <a:lnTo>
                  <a:pt x="67650" y="58600"/>
                </a:lnTo>
                <a:lnTo>
                  <a:pt x="67660" y="58600"/>
                </a:lnTo>
                <a:lnTo>
                  <a:pt x="67660" y="58610"/>
                </a:lnTo>
                <a:lnTo>
                  <a:pt x="67670" y="58610"/>
                </a:lnTo>
                <a:lnTo>
                  <a:pt x="67670" y="58620"/>
                </a:lnTo>
                <a:lnTo>
                  <a:pt x="67680" y="58620"/>
                </a:lnTo>
                <a:lnTo>
                  <a:pt x="67690" y="58620"/>
                </a:lnTo>
                <a:lnTo>
                  <a:pt x="67690" y="58630"/>
                </a:lnTo>
                <a:lnTo>
                  <a:pt x="67700" y="58630"/>
                </a:lnTo>
                <a:lnTo>
                  <a:pt x="67710" y="58630"/>
                </a:lnTo>
                <a:lnTo>
                  <a:pt x="67710" y="58640"/>
                </a:lnTo>
                <a:lnTo>
                  <a:pt x="67720" y="58640"/>
                </a:lnTo>
                <a:lnTo>
                  <a:pt x="67730" y="58640"/>
                </a:lnTo>
                <a:lnTo>
                  <a:pt x="67730" y="58650"/>
                </a:lnTo>
                <a:lnTo>
                  <a:pt x="67740" y="58650"/>
                </a:lnTo>
                <a:lnTo>
                  <a:pt x="67740" y="58660"/>
                </a:lnTo>
                <a:lnTo>
                  <a:pt x="67750" y="58660"/>
                </a:lnTo>
                <a:lnTo>
                  <a:pt x="67760" y="58660"/>
                </a:lnTo>
                <a:lnTo>
                  <a:pt x="67760" y="58670"/>
                </a:lnTo>
                <a:lnTo>
                  <a:pt x="67770" y="58670"/>
                </a:lnTo>
                <a:lnTo>
                  <a:pt x="67770" y="58680"/>
                </a:lnTo>
                <a:lnTo>
                  <a:pt x="67780" y="58680"/>
                </a:lnTo>
                <a:lnTo>
                  <a:pt x="67790" y="58680"/>
                </a:lnTo>
                <a:lnTo>
                  <a:pt x="67790" y="58690"/>
                </a:lnTo>
                <a:lnTo>
                  <a:pt x="67800" y="58690"/>
                </a:lnTo>
                <a:lnTo>
                  <a:pt x="67800" y="58700"/>
                </a:lnTo>
                <a:lnTo>
                  <a:pt x="67810" y="58700"/>
                </a:lnTo>
                <a:lnTo>
                  <a:pt x="67810" y="58710"/>
                </a:lnTo>
                <a:lnTo>
                  <a:pt x="67820" y="58710"/>
                </a:lnTo>
                <a:lnTo>
                  <a:pt x="67830" y="58720"/>
                </a:lnTo>
                <a:lnTo>
                  <a:pt x="67820" y="58720"/>
                </a:lnTo>
                <a:lnTo>
                  <a:pt x="67810" y="58720"/>
                </a:lnTo>
                <a:lnTo>
                  <a:pt x="67800" y="58720"/>
                </a:lnTo>
                <a:lnTo>
                  <a:pt x="67790" y="58720"/>
                </a:lnTo>
                <a:lnTo>
                  <a:pt x="67780" y="58710"/>
                </a:lnTo>
                <a:lnTo>
                  <a:pt x="67770" y="58710"/>
                </a:lnTo>
                <a:lnTo>
                  <a:pt x="67760" y="58700"/>
                </a:lnTo>
                <a:lnTo>
                  <a:pt x="67750" y="58690"/>
                </a:lnTo>
                <a:lnTo>
                  <a:pt x="67740" y="58690"/>
                </a:lnTo>
                <a:lnTo>
                  <a:pt x="67740" y="58680"/>
                </a:lnTo>
                <a:lnTo>
                  <a:pt x="67730" y="58680"/>
                </a:lnTo>
                <a:lnTo>
                  <a:pt x="67720" y="58680"/>
                </a:lnTo>
                <a:lnTo>
                  <a:pt x="67720" y="58670"/>
                </a:lnTo>
                <a:lnTo>
                  <a:pt x="67710" y="58670"/>
                </a:lnTo>
                <a:lnTo>
                  <a:pt x="67700" y="58660"/>
                </a:lnTo>
                <a:lnTo>
                  <a:pt x="67690" y="58650"/>
                </a:lnTo>
                <a:lnTo>
                  <a:pt x="67680" y="58650"/>
                </a:lnTo>
                <a:lnTo>
                  <a:pt x="67670" y="58650"/>
                </a:lnTo>
                <a:lnTo>
                  <a:pt x="67660" y="58650"/>
                </a:lnTo>
                <a:lnTo>
                  <a:pt x="67650" y="58650"/>
                </a:lnTo>
                <a:lnTo>
                  <a:pt x="67630" y="58650"/>
                </a:lnTo>
                <a:lnTo>
                  <a:pt x="67580" y="58630"/>
                </a:lnTo>
                <a:lnTo>
                  <a:pt x="67570" y="58620"/>
                </a:lnTo>
                <a:lnTo>
                  <a:pt x="67560" y="58610"/>
                </a:lnTo>
                <a:lnTo>
                  <a:pt x="67550" y="58610"/>
                </a:lnTo>
                <a:lnTo>
                  <a:pt x="67540" y="58600"/>
                </a:lnTo>
                <a:lnTo>
                  <a:pt x="67530" y="58600"/>
                </a:lnTo>
                <a:lnTo>
                  <a:pt x="67520" y="58600"/>
                </a:lnTo>
                <a:lnTo>
                  <a:pt x="67510" y="58590"/>
                </a:lnTo>
                <a:lnTo>
                  <a:pt x="67490" y="58590"/>
                </a:lnTo>
                <a:lnTo>
                  <a:pt x="67480" y="58600"/>
                </a:lnTo>
                <a:lnTo>
                  <a:pt x="67470" y="58590"/>
                </a:lnTo>
                <a:lnTo>
                  <a:pt x="67460" y="58590"/>
                </a:lnTo>
                <a:lnTo>
                  <a:pt x="67450" y="58580"/>
                </a:lnTo>
                <a:lnTo>
                  <a:pt x="67450" y="58590"/>
                </a:lnTo>
                <a:lnTo>
                  <a:pt x="67450" y="58580"/>
                </a:lnTo>
                <a:lnTo>
                  <a:pt x="67440" y="58570"/>
                </a:lnTo>
                <a:lnTo>
                  <a:pt x="67430" y="58570"/>
                </a:lnTo>
                <a:lnTo>
                  <a:pt x="67420" y="58570"/>
                </a:lnTo>
                <a:lnTo>
                  <a:pt x="67410" y="58570"/>
                </a:lnTo>
                <a:lnTo>
                  <a:pt x="67410" y="58560"/>
                </a:lnTo>
                <a:lnTo>
                  <a:pt x="67400" y="58560"/>
                </a:lnTo>
                <a:lnTo>
                  <a:pt x="67390" y="58560"/>
                </a:lnTo>
                <a:lnTo>
                  <a:pt x="67390" y="58550"/>
                </a:lnTo>
                <a:lnTo>
                  <a:pt x="67380" y="58550"/>
                </a:lnTo>
                <a:lnTo>
                  <a:pt x="67370" y="58550"/>
                </a:lnTo>
                <a:lnTo>
                  <a:pt x="67370" y="58540"/>
                </a:lnTo>
                <a:lnTo>
                  <a:pt x="67360" y="58540"/>
                </a:lnTo>
                <a:lnTo>
                  <a:pt x="67350" y="58530"/>
                </a:lnTo>
                <a:lnTo>
                  <a:pt x="67340" y="58530"/>
                </a:lnTo>
                <a:lnTo>
                  <a:pt x="67330" y="58530"/>
                </a:lnTo>
                <a:lnTo>
                  <a:pt x="67320" y="58520"/>
                </a:lnTo>
                <a:lnTo>
                  <a:pt x="67310" y="58510"/>
                </a:lnTo>
                <a:lnTo>
                  <a:pt x="67280" y="58500"/>
                </a:lnTo>
                <a:lnTo>
                  <a:pt x="67250" y="58490"/>
                </a:lnTo>
                <a:lnTo>
                  <a:pt x="67220" y="58480"/>
                </a:lnTo>
                <a:lnTo>
                  <a:pt x="67210" y="58480"/>
                </a:lnTo>
                <a:lnTo>
                  <a:pt x="67200" y="58470"/>
                </a:lnTo>
                <a:lnTo>
                  <a:pt x="67170" y="58470"/>
                </a:lnTo>
                <a:lnTo>
                  <a:pt x="67160" y="58470"/>
                </a:lnTo>
                <a:lnTo>
                  <a:pt x="67150" y="58470"/>
                </a:lnTo>
                <a:lnTo>
                  <a:pt x="67150" y="58460"/>
                </a:lnTo>
                <a:lnTo>
                  <a:pt x="67140" y="58460"/>
                </a:lnTo>
                <a:lnTo>
                  <a:pt x="67130" y="58460"/>
                </a:lnTo>
                <a:lnTo>
                  <a:pt x="67120" y="58460"/>
                </a:lnTo>
                <a:lnTo>
                  <a:pt x="67110" y="58450"/>
                </a:lnTo>
                <a:lnTo>
                  <a:pt x="67100" y="58450"/>
                </a:lnTo>
                <a:lnTo>
                  <a:pt x="67090" y="58440"/>
                </a:lnTo>
                <a:lnTo>
                  <a:pt x="67080" y="58440"/>
                </a:lnTo>
                <a:lnTo>
                  <a:pt x="67070" y="58440"/>
                </a:lnTo>
                <a:lnTo>
                  <a:pt x="67060" y="58440"/>
                </a:lnTo>
                <a:lnTo>
                  <a:pt x="67060" y="58430"/>
                </a:lnTo>
                <a:lnTo>
                  <a:pt x="67050" y="58430"/>
                </a:lnTo>
                <a:lnTo>
                  <a:pt x="67040" y="58430"/>
                </a:lnTo>
                <a:lnTo>
                  <a:pt x="67030" y="58420"/>
                </a:lnTo>
                <a:lnTo>
                  <a:pt x="67010" y="58410"/>
                </a:lnTo>
                <a:lnTo>
                  <a:pt x="66990" y="58410"/>
                </a:lnTo>
                <a:lnTo>
                  <a:pt x="66980" y="58400"/>
                </a:lnTo>
                <a:lnTo>
                  <a:pt x="66970" y="58400"/>
                </a:lnTo>
                <a:lnTo>
                  <a:pt x="66960" y="58400"/>
                </a:lnTo>
                <a:lnTo>
                  <a:pt x="66950" y="58390"/>
                </a:lnTo>
                <a:lnTo>
                  <a:pt x="66940" y="58390"/>
                </a:lnTo>
                <a:lnTo>
                  <a:pt x="66930" y="58380"/>
                </a:lnTo>
                <a:lnTo>
                  <a:pt x="66910" y="58370"/>
                </a:lnTo>
                <a:lnTo>
                  <a:pt x="66900" y="58370"/>
                </a:lnTo>
                <a:lnTo>
                  <a:pt x="66890" y="58370"/>
                </a:lnTo>
                <a:lnTo>
                  <a:pt x="66890" y="58360"/>
                </a:lnTo>
                <a:lnTo>
                  <a:pt x="66880" y="58360"/>
                </a:lnTo>
                <a:lnTo>
                  <a:pt x="66870" y="58360"/>
                </a:lnTo>
                <a:lnTo>
                  <a:pt x="66850" y="58350"/>
                </a:lnTo>
                <a:lnTo>
                  <a:pt x="66840" y="58350"/>
                </a:lnTo>
                <a:lnTo>
                  <a:pt x="66830" y="58340"/>
                </a:lnTo>
                <a:lnTo>
                  <a:pt x="66820" y="58340"/>
                </a:lnTo>
                <a:lnTo>
                  <a:pt x="66810" y="58340"/>
                </a:lnTo>
                <a:lnTo>
                  <a:pt x="66800" y="58340"/>
                </a:lnTo>
                <a:lnTo>
                  <a:pt x="66790" y="58330"/>
                </a:lnTo>
                <a:lnTo>
                  <a:pt x="66780" y="58330"/>
                </a:lnTo>
                <a:lnTo>
                  <a:pt x="66770" y="58320"/>
                </a:lnTo>
                <a:lnTo>
                  <a:pt x="66750" y="58320"/>
                </a:lnTo>
                <a:lnTo>
                  <a:pt x="66750" y="58310"/>
                </a:lnTo>
                <a:lnTo>
                  <a:pt x="66740" y="58310"/>
                </a:lnTo>
                <a:lnTo>
                  <a:pt x="66720" y="58300"/>
                </a:lnTo>
                <a:lnTo>
                  <a:pt x="66710" y="58300"/>
                </a:lnTo>
                <a:lnTo>
                  <a:pt x="66710" y="58290"/>
                </a:lnTo>
                <a:lnTo>
                  <a:pt x="66690" y="58280"/>
                </a:lnTo>
                <a:lnTo>
                  <a:pt x="66660" y="58270"/>
                </a:lnTo>
                <a:lnTo>
                  <a:pt x="66650" y="58270"/>
                </a:lnTo>
                <a:lnTo>
                  <a:pt x="66640" y="58260"/>
                </a:lnTo>
                <a:lnTo>
                  <a:pt x="66600" y="58250"/>
                </a:lnTo>
                <a:lnTo>
                  <a:pt x="66590" y="58250"/>
                </a:lnTo>
                <a:lnTo>
                  <a:pt x="66590" y="58240"/>
                </a:lnTo>
                <a:lnTo>
                  <a:pt x="66580" y="58250"/>
                </a:lnTo>
                <a:lnTo>
                  <a:pt x="66570" y="58250"/>
                </a:lnTo>
                <a:lnTo>
                  <a:pt x="66560" y="58250"/>
                </a:lnTo>
                <a:lnTo>
                  <a:pt x="66550" y="58250"/>
                </a:lnTo>
                <a:lnTo>
                  <a:pt x="66530" y="58250"/>
                </a:lnTo>
                <a:lnTo>
                  <a:pt x="66480" y="58230"/>
                </a:lnTo>
                <a:lnTo>
                  <a:pt x="66470" y="58230"/>
                </a:lnTo>
                <a:lnTo>
                  <a:pt x="66450" y="58220"/>
                </a:lnTo>
                <a:lnTo>
                  <a:pt x="66440" y="58220"/>
                </a:lnTo>
                <a:lnTo>
                  <a:pt x="66430" y="58210"/>
                </a:lnTo>
                <a:lnTo>
                  <a:pt x="66440" y="58210"/>
                </a:lnTo>
                <a:lnTo>
                  <a:pt x="66430" y="58210"/>
                </a:lnTo>
                <a:lnTo>
                  <a:pt x="66430" y="58200"/>
                </a:lnTo>
                <a:lnTo>
                  <a:pt x="66420" y="58210"/>
                </a:lnTo>
                <a:lnTo>
                  <a:pt x="66410" y="58210"/>
                </a:lnTo>
                <a:lnTo>
                  <a:pt x="66410" y="58200"/>
                </a:lnTo>
                <a:lnTo>
                  <a:pt x="66400" y="58200"/>
                </a:lnTo>
                <a:lnTo>
                  <a:pt x="66390" y="58210"/>
                </a:lnTo>
                <a:lnTo>
                  <a:pt x="66380" y="58210"/>
                </a:lnTo>
                <a:lnTo>
                  <a:pt x="66370" y="58210"/>
                </a:lnTo>
                <a:lnTo>
                  <a:pt x="66360" y="58210"/>
                </a:lnTo>
                <a:lnTo>
                  <a:pt x="66360" y="58200"/>
                </a:lnTo>
                <a:lnTo>
                  <a:pt x="66350" y="58200"/>
                </a:lnTo>
                <a:lnTo>
                  <a:pt x="66350" y="58210"/>
                </a:lnTo>
                <a:lnTo>
                  <a:pt x="66350" y="58200"/>
                </a:lnTo>
                <a:lnTo>
                  <a:pt x="66340" y="58200"/>
                </a:lnTo>
                <a:lnTo>
                  <a:pt x="66340" y="58210"/>
                </a:lnTo>
                <a:lnTo>
                  <a:pt x="66330" y="58210"/>
                </a:lnTo>
                <a:lnTo>
                  <a:pt x="66320" y="58200"/>
                </a:lnTo>
                <a:lnTo>
                  <a:pt x="66310" y="58200"/>
                </a:lnTo>
                <a:lnTo>
                  <a:pt x="66310" y="58210"/>
                </a:lnTo>
                <a:lnTo>
                  <a:pt x="66310" y="58200"/>
                </a:lnTo>
                <a:lnTo>
                  <a:pt x="66300" y="58200"/>
                </a:lnTo>
                <a:lnTo>
                  <a:pt x="66290" y="58200"/>
                </a:lnTo>
                <a:lnTo>
                  <a:pt x="66280" y="58210"/>
                </a:lnTo>
                <a:lnTo>
                  <a:pt x="66270" y="58220"/>
                </a:lnTo>
                <a:lnTo>
                  <a:pt x="66270" y="58230"/>
                </a:lnTo>
                <a:lnTo>
                  <a:pt x="66260" y="58230"/>
                </a:lnTo>
                <a:lnTo>
                  <a:pt x="66260" y="58240"/>
                </a:lnTo>
                <a:lnTo>
                  <a:pt x="66250" y="58240"/>
                </a:lnTo>
                <a:lnTo>
                  <a:pt x="66250" y="58250"/>
                </a:lnTo>
                <a:lnTo>
                  <a:pt x="66240" y="58250"/>
                </a:lnTo>
                <a:lnTo>
                  <a:pt x="66240" y="58260"/>
                </a:lnTo>
                <a:lnTo>
                  <a:pt x="66230" y="58260"/>
                </a:lnTo>
                <a:lnTo>
                  <a:pt x="66220" y="58260"/>
                </a:lnTo>
                <a:lnTo>
                  <a:pt x="66220" y="58270"/>
                </a:lnTo>
                <a:lnTo>
                  <a:pt x="66210" y="58270"/>
                </a:lnTo>
                <a:lnTo>
                  <a:pt x="66210" y="58260"/>
                </a:lnTo>
                <a:lnTo>
                  <a:pt x="66200" y="58260"/>
                </a:lnTo>
                <a:lnTo>
                  <a:pt x="66190" y="58260"/>
                </a:lnTo>
                <a:lnTo>
                  <a:pt x="66190" y="58250"/>
                </a:lnTo>
                <a:lnTo>
                  <a:pt x="66170" y="58250"/>
                </a:lnTo>
                <a:lnTo>
                  <a:pt x="66160" y="58250"/>
                </a:lnTo>
                <a:lnTo>
                  <a:pt x="66150" y="58250"/>
                </a:lnTo>
                <a:lnTo>
                  <a:pt x="66140" y="58250"/>
                </a:lnTo>
                <a:lnTo>
                  <a:pt x="66130" y="58250"/>
                </a:lnTo>
                <a:lnTo>
                  <a:pt x="66110" y="58250"/>
                </a:lnTo>
                <a:lnTo>
                  <a:pt x="66100" y="58270"/>
                </a:lnTo>
                <a:lnTo>
                  <a:pt x="66090" y="58290"/>
                </a:lnTo>
                <a:lnTo>
                  <a:pt x="66080" y="58320"/>
                </a:lnTo>
                <a:lnTo>
                  <a:pt x="66070" y="58350"/>
                </a:lnTo>
                <a:lnTo>
                  <a:pt x="66060" y="58390"/>
                </a:lnTo>
                <a:lnTo>
                  <a:pt x="66060" y="58430"/>
                </a:lnTo>
                <a:lnTo>
                  <a:pt x="66060" y="58440"/>
                </a:lnTo>
                <a:lnTo>
                  <a:pt x="66060" y="58450"/>
                </a:lnTo>
                <a:lnTo>
                  <a:pt x="66060" y="58460"/>
                </a:lnTo>
                <a:lnTo>
                  <a:pt x="66060" y="58470"/>
                </a:lnTo>
                <a:lnTo>
                  <a:pt x="66050" y="58490"/>
                </a:lnTo>
                <a:lnTo>
                  <a:pt x="66050" y="58500"/>
                </a:lnTo>
                <a:lnTo>
                  <a:pt x="66040" y="58500"/>
                </a:lnTo>
                <a:lnTo>
                  <a:pt x="66040" y="58510"/>
                </a:lnTo>
                <a:lnTo>
                  <a:pt x="66030" y="58520"/>
                </a:lnTo>
                <a:lnTo>
                  <a:pt x="66020" y="58520"/>
                </a:lnTo>
                <a:lnTo>
                  <a:pt x="66020" y="58530"/>
                </a:lnTo>
                <a:lnTo>
                  <a:pt x="66010" y="58530"/>
                </a:lnTo>
                <a:lnTo>
                  <a:pt x="66000" y="58530"/>
                </a:lnTo>
                <a:lnTo>
                  <a:pt x="66000" y="58540"/>
                </a:lnTo>
                <a:lnTo>
                  <a:pt x="66010" y="58550"/>
                </a:lnTo>
                <a:lnTo>
                  <a:pt x="66000" y="58550"/>
                </a:lnTo>
                <a:lnTo>
                  <a:pt x="65970" y="58550"/>
                </a:lnTo>
                <a:lnTo>
                  <a:pt x="65970" y="58540"/>
                </a:lnTo>
                <a:lnTo>
                  <a:pt x="65960" y="58530"/>
                </a:lnTo>
                <a:lnTo>
                  <a:pt x="65980" y="58600"/>
                </a:lnTo>
                <a:lnTo>
                  <a:pt x="66010" y="58610"/>
                </a:lnTo>
                <a:lnTo>
                  <a:pt x="66020" y="58600"/>
                </a:lnTo>
                <a:lnTo>
                  <a:pt x="66030" y="58610"/>
                </a:lnTo>
                <a:lnTo>
                  <a:pt x="66050" y="58620"/>
                </a:lnTo>
                <a:lnTo>
                  <a:pt x="66070" y="58640"/>
                </a:lnTo>
                <a:lnTo>
                  <a:pt x="66080" y="58660"/>
                </a:lnTo>
                <a:lnTo>
                  <a:pt x="66100" y="58690"/>
                </a:lnTo>
                <a:lnTo>
                  <a:pt x="66110" y="58710"/>
                </a:lnTo>
                <a:lnTo>
                  <a:pt x="66120" y="58720"/>
                </a:lnTo>
                <a:lnTo>
                  <a:pt x="66120" y="58730"/>
                </a:lnTo>
                <a:lnTo>
                  <a:pt x="66120" y="58740"/>
                </a:lnTo>
                <a:lnTo>
                  <a:pt x="66130" y="58740"/>
                </a:lnTo>
                <a:lnTo>
                  <a:pt x="66130" y="58750"/>
                </a:lnTo>
                <a:lnTo>
                  <a:pt x="66140" y="58760"/>
                </a:lnTo>
                <a:lnTo>
                  <a:pt x="66150" y="58780"/>
                </a:lnTo>
                <a:lnTo>
                  <a:pt x="66160" y="58780"/>
                </a:lnTo>
                <a:lnTo>
                  <a:pt x="66160" y="58800"/>
                </a:lnTo>
                <a:lnTo>
                  <a:pt x="66160" y="58810"/>
                </a:lnTo>
                <a:lnTo>
                  <a:pt x="66170" y="58820"/>
                </a:lnTo>
                <a:lnTo>
                  <a:pt x="66180" y="58820"/>
                </a:lnTo>
                <a:lnTo>
                  <a:pt x="66180" y="58830"/>
                </a:lnTo>
                <a:lnTo>
                  <a:pt x="66190" y="58840"/>
                </a:lnTo>
                <a:lnTo>
                  <a:pt x="66200" y="58850"/>
                </a:lnTo>
                <a:lnTo>
                  <a:pt x="66220" y="58880"/>
                </a:lnTo>
                <a:lnTo>
                  <a:pt x="66230" y="58890"/>
                </a:lnTo>
                <a:lnTo>
                  <a:pt x="66250" y="58900"/>
                </a:lnTo>
                <a:lnTo>
                  <a:pt x="66260" y="58910"/>
                </a:lnTo>
                <a:lnTo>
                  <a:pt x="66280" y="58910"/>
                </a:lnTo>
                <a:lnTo>
                  <a:pt x="66330" y="58940"/>
                </a:lnTo>
                <a:lnTo>
                  <a:pt x="66370" y="58960"/>
                </a:lnTo>
                <a:lnTo>
                  <a:pt x="66380" y="58970"/>
                </a:lnTo>
                <a:lnTo>
                  <a:pt x="66400" y="59000"/>
                </a:lnTo>
                <a:lnTo>
                  <a:pt x="66420" y="59020"/>
                </a:lnTo>
                <a:lnTo>
                  <a:pt x="66430" y="59030"/>
                </a:lnTo>
                <a:lnTo>
                  <a:pt x="66440" y="59060"/>
                </a:lnTo>
                <a:lnTo>
                  <a:pt x="66440" y="59070"/>
                </a:lnTo>
                <a:lnTo>
                  <a:pt x="66440" y="59100"/>
                </a:lnTo>
                <a:lnTo>
                  <a:pt x="66450" y="59130"/>
                </a:lnTo>
                <a:lnTo>
                  <a:pt x="66460" y="59140"/>
                </a:lnTo>
                <a:lnTo>
                  <a:pt x="66480" y="59180"/>
                </a:lnTo>
                <a:lnTo>
                  <a:pt x="66500" y="59200"/>
                </a:lnTo>
                <a:lnTo>
                  <a:pt x="66510" y="59210"/>
                </a:lnTo>
                <a:lnTo>
                  <a:pt x="66520" y="59240"/>
                </a:lnTo>
                <a:lnTo>
                  <a:pt x="66520" y="59260"/>
                </a:lnTo>
                <a:lnTo>
                  <a:pt x="66520" y="59280"/>
                </a:lnTo>
                <a:lnTo>
                  <a:pt x="66520" y="59310"/>
                </a:lnTo>
                <a:lnTo>
                  <a:pt x="66510" y="59340"/>
                </a:lnTo>
                <a:lnTo>
                  <a:pt x="66510" y="59350"/>
                </a:lnTo>
                <a:lnTo>
                  <a:pt x="66500" y="59370"/>
                </a:lnTo>
                <a:lnTo>
                  <a:pt x="66500" y="59380"/>
                </a:lnTo>
                <a:lnTo>
                  <a:pt x="66500" y="59390"/>
                </a:lnTo>
                <a:lnTo>
                  <a:pt x="66500" y="59400"/>
                </a:lnTo>
                <a:lnTo>
                  <a:pt x="66510" y="59410"/>
                </a:lnTo>
                <a:lnTo>
                  <a:pt x="66510" y="59430"/>
                </a:lnTo>
                <a:lnTo>
                  <a:pt x="66520" y="59440"/>
                </a:lnTo>
                <a:lnTo>
                  <a:pt x="66530" y="59450"/>
                </a:lnTo>
                <a:lnTo>
                  <a:pt x="66540" y="59470"/>
                </a:lnTo>
                <a:lnTo>
                  <a:pt x="66540" y="59490"/>
                </a:lnTo>
                <a:lnTo>
                  <a:pt x="66560" y="59520"/>
                </a:lnTo>
                <a:lnTo>
                  <a:pt x="66580" y="59540"/>
                </a:lnTo>
                <a:lnTo>
                  <a:pt x="66580" y="59550"/>
                </a:lnTo>
                <a:lnTo>
                  <a:pt x="66580" y="59560"/>
                </a:lnTo>
                <a:lnTo>
                  <a:pt x="66580" y="59570"/>
                </a:lnTo>
                <a:lnTo>
                  <a:pt x="66590" y="59580"/>
                </a:lnTo>
                <a:lnTo>
                  <a:pt x="66600" y="59580"/>
                </a:lnTo>
                <a:lnTo>
                  <a:pt x="66600" y="59570"/>
                </a:lnTo>
                <a:lnTo>
                  <a:pt x="66610" y="59580"/>
                </a:lnTo>
                <a:lnTo>
                  <a:pt x="66610" y="59590"/>
                </a:lnTo>
                <a:lnTo>
                  <a:pt x="66620" y="59590"/>
                </a:lnTo>
                <a:lnTo>
                  <a:pt x="66620" y="59600"/>
                </a:lnTo>
                <a:lnTo>
                  <a:pt x="66630" y="59610"/>
                </a:lnTo>
                <a:lnTo>
                  <a:pt x="66650" y="59620"/>
                </a:lnTo>
                <a:lnTo>
                  <a:pt x="66660" y="59620"/>
                </a:lnTo>
                <a:lnTo>
                  <a:pt x="66670" y="59630"/>
                </a:lnTo>
                <a:lnTo>
                  <a:pt x="66680" y="59630"/>
                </a:lnTo>
                <a:lnTo>
                  <a:pt x="66690" y="59640"/>
                </a:lnTo>
                <a:lnTo>
                  <a:pt x="66700" y="59640"/>
                </a:lnTo>
                <a:lnTo>
                  <a:pt x="66710" y="59640"/>
                </a:lnTo>
                <a:lnTo>
                  <a:pt x="66720" y="59640"/>
                </a:lnTo>
                <a:lnTo>
                  <a:pt x="66740" y="59650"/>
                </a:lnTo>
                <a:lnTo>
                  <a:pt x="66760" y="59650"/>
                </a:lnTo>
                <a:lnTo>
                  <a:pt x="66780" y="59650"/>
                </a:lnTo>
                <a:lnTo>
                  <a:pt x="66790" y="59640"/>
                </a:lnTo>
                <a:lnTo>
                  <a:pt x="66800" y="59640"/>
                </a:lnTo>
                <a:lnTo>
                  <a:pt x="66800" y="59630"/>
                </a:lnTo>
                <a:lnTo>
                  <a:pt x="66820" y="59630"/>
                </a:lnTo>
                <a:lnTo>
                  <a:pt x="66830" y="59620"/>
                </a:lnTo>
                <a:lnTo>
                  <a:pt x="66820" y="59610"/>
                </a:lnTo>
                <a:lnTo>
                  <a:pt x="66810" y="59610"/>
                </a:lnTo>
                <a:lnTo>
                  <a:pt x="66810" y="59620"/>
                </a:lnTo>
                <a:lnTo>
                  <a:pt x="66800" y="59610"/>
                </a:lnTo>
                <a:lnTo>
                  <a:pt x="66790" y="59610"/>
                </a:lnTo>
                <a:lnTo>
                  <a:pt x="66780" y="59620"/>
                </a:lnTo>
                <a:lnTo>
                  <a:pt x="66780" y="59630"/>
                </a:lnTo>
                <a:lnTo>
                  <a:pt x="66770" y="59630"/>
                </a:lnTo>
                <a:lnTo>
                  <a:pt x="66770" y="59620"/>
                </a:lnTo>
                <a:lnTo>
                  <a:pt x="66760" y="59620"/>
                </a:lnTo>
                <a:lnTo>
                  <a:pt x="66750" y="59630"/>
                </a:lnTo>
                <a:lnTo>
                  <a:pt x="66750" y="59620"/>
                </a:lnTo>
                <a:lnTo>
                  <a:pt x="66760" y="59610"/>
                </a:lnTo>
                <a:lnTo>
                  <a:pt x="66780" y="59610"/>
                </a:lnTo>
                <a:lnTo>
                  <a:pt x="66840" y="59590"/>
                </a:lnTo>
                <a:lnTo>
                  <a:pt x="66850" y="59590"/>
                </a:lnTo>
                <a:lnTo>
                  <a:pt x="66880" y="59590"/>
                </a:lnTo>
                <a:lnTo>
                  <a:pt x="66920" y="59580"/>
                </a:lnTo>
                <a:lnTo>
                  <a:pt x="66940" y="59580"/>
                </a:lnTo>
                <a:lnTo>
                  <a:pt x="66960" y="59580"/>
                </a:lnTo>
                <a:lnTo>
                  <a:pt x="66970" y="59580"/>
                </a:lnTo>
                <a:lnTo>
                  <a:pt x="66970" y="59560"/>
                </a:lnTo>
                <a:lnTo>
                  <a:pt x="66980" y="59560"/>
                </a:lnTo>
                <a:lnTo>
                  <a:pt x="66970" y="59560"/>
                </a:lnTo>
                <a:lnTo>
                  <a:pt x="66980" y="59570"/>
                </a:lnTo>
                <a:lnTo>
                  <a:pt x="66990" y="59570"/>
                </a:lnTo>
                <a:lnTo>
                  <a:pt x="67000" y="59570"/>
                </a:lnTo>
                <a:lnTo>
                  <a:pt x="67010" y="59570"/>
                </a:lnTo>
                <a:lnTo>
                  <a:pt x="67020" y="59570"/>
                </a:lnTo>
                <a:lnTo>
                  <a:pt x="67030" y="59570"/>
                </a:lnTo>
                <a:lnTo>
                  <a:pt x="67050" y="59570"/>
                </a:lnTo>
                <a:lnTo>
                  <a:pt x="67060" y="59580"/>
                </a:lnTo>
                <a:lnTo>
                  <a:pt x="67090" y="59580"/>
                </a:lnTo>
                <a:lnTo>
                  <a:pt x="67110" y="59590"/>
                </a:lnTo>
                <a:lnTo>
                  <a:pt x="67140" y="59600"/>
                </a:lnTo>
                <a:lnTo>
                  <a:pt x="67200" y="59610"/>
                </a:lnTo>
                <a:lnTo>
                  <a:pt x="67220" y="59620"/>
                </a:lnTo>
                <a:lnTo>
                  <a:pt x="67250" y="59620"/>
                </a:lnTo>
                <a:lnTo>
                  <a:pt x="67290" y="59620"/>
                </a:lnTo>
                <a:lnTo>
                  <a:pt x="67320" y="59620"/>
                </a:lnTo>
                <a:lnTo>
                  <a:pt x="67340" y="59620"/>
                </a:lnTo>
                <a:lnTo>
                  <a:pt x="67350" y="59620"/>
                </a:lnTo>
                <a:lnTo>
                  <a:pt x="67360" y="59610"/>
                </a:lnTo>
                <a:lnTo>
                  <a:pt x="67370" y="59610"/>
                </a:lnTo>
                <a:lnTo>
                  <a:pt x="67380" y="59610"/>
                </a:lnTo>
                <a:lnTo>
                  <a:pt x="67390" y="59610"/>
                </a:lnTo>
                <a:lnTo>
                  <a:pt x="67400" y="59610"/>
                </a:lnTo>
                <a:lnTo>
                  <a:pt x="67410" y="59610"/>
                </a:lnTo>
                <a:lnTo>
                  <a:pt x="67430" y="59610"/>
                </a:lnTo>
                <a:lnTo>
                  <a:pt x="67440" y="59600"/>
                </a:lnTo>
                <a:lnTo>
                  <a:pt x="67450" y="59600"/>
                </a:lnTo>
                <a:lnTo>
                  <a:pt x="67470" y="59600"/>
                </a:lnTo>
                <a:lnTo>
                  <a:pt x="67480" y="59600"/>
                </a:lnTo>
                <a:lnTo>
                  <a:pt x="67500" y="59600"/>
                </a:lnTo>
                <a:lnTo>
                  <a:pt x="67510" y="59600"/>
                </a:lnTo>
                <a:lnTo>
                  <a:pt x="67520" y="59610"/>
                </a:lnTo>
                <a:lnTo>
                  <a:pt x="67540" y="59610"/>
                </a:lnTo>
                <a:lnTo>
                  <a:pt x="67550" y="59610"/>
                </a:lnTo>
                <a:lnTo>
                  <a:pt x="67560" y="59610"/>
                </a:lnTo>
                <a:lnTo>
                  <a:pt x="67570" y="59620"/>
                </a:lnTo>
                <a:lnTo>
                  <a:pt x="67580" y="59620"/>
                </a:lnTo>
                <a:lnTo>
                  <a:pt x="67590" y="59620"/>
                </a:lnTo>
                <a:lnTo>
                  <a:pt x="67590" y="59630"/>
                </a:lnTo>
                <a:lnTo>
                  <a:pt x="67610" y="59640"/>
                </a:lnTo>
                <a:lnTo>
                  <a:pt x="67620" y="59640"/>
                </a:lnTo>
                <a:lnTo>
                  <a:pt x="67650" y="59650"/>
                </a:lnTo>
                <a:lnTo>
                  <a:pt x="67670" y="59660"/>
                </a:lnTo>
                <a:lnTo>
                  <a:pt x="67700" y="59670"/>
                </a:lnTo>
                <a:lnTo>
                  <a:pt x="67730" y="59680"/>
                </a:lnTo>
                <a:lnTo>
                  <a:pt x="67750" y="59690"/>
                </a:lnTo>
                <a:lnTo>
                  <a:pt x="67760" y="59690"/>
                </a:lnTo>
                <a:lnTo>
                  <a:pt x="67780" y="59700"/>
                </a:lnTo>
                <a:lnTo>
                  <a:pt x="67800" y="59700"/>
                </a:lnTo>
                <a:lnTo>
                  <a:pt x="67820" y="59710"/>
                </a:lnTo>
                <a:lnTo>
                  <a:pt x="67830" y="59720"/>
                </a:lnTo>
                <a:lnTo>
                  <a:pt x="67850" y="59720"/>
                </a:lnTo>
                <a:lnTo>
                  <a:pt x="67870" y="59730"/>
                </a:lnTo>
                <a:lnTo>
                  <a:pt x="67890" y="59730"/>
                </a:lnTo>
                <a:lnTo>
                  <a:pt x="67940" y="59740"/>
                </a:lnTo>
                <a:lnTo>
                  <a:pt x="67950" y="59750"/>
                </a:lnTo>
                <a:lnTo>
                  <a:pt x="67980" y="59750"/>
                </a:lnTo>
                <a:lnTo>
                  <a:pt x="68000" y="59760"/>
                </a:lnTo>
                <a:lnTo>
                  <a:pt x="68010" y="59760"/>
                </a:lnTo>
                <a:lnTo>
                  <a:pt x="68020" y="59770"/>
                </a:lnTo>
                <a:lnTo>
                  <a:pt x="68030" y="59770"/>
                </a:lnTo>
                <a:lnTo>
                  <a:pt x="68040" y="59770"/>
                </a:lnTo>
                <a:lnTo>
                  <a:pt x="68060" y="59770"/>
                </a:lnTo>
                <a:lnTo>
                  <a:pt x="68070" y="59780"/>
                </a:lnTo>
                <a:lnTo>
                  <a:pt x="68080" y="59780"/>
                </a:lnTo>
                <a:lnTo>
                  <a:pt x="68100" y="59790"/>
                </a:lnTo>
                <a:lnTo>
                  <a:pt x="68140" y="59800"/>
                </a:lnTo>
                <a:lnTo>
                  <a:pt x="68170" y="59810"/>
                </a:lnTo>
                <a:lnTo>
                  <a:pt x="68200" y="59820"/>
                </a:lnTo>
                <a:lnTo>
                  <a:pt x="68240" y="59830"/>
                </a:lnTo>
                <a:lnTo>
                  <a:pt x="68250" y="59830"/>
                </a:lnTo>
                <a:lnTo>
                  <a:pt x="68270" y="59830"/>
                </a:lnTo>
                <a:lnTo>
                  <a:pt x="68320" y="59840"/>
                </a:lnTo>
                <a:lnTo>
                  <a:pt x="68340" y="59850"/>
                </a:lnTo>
                <a:lnTo>
                  <a:pt x="68350" y="59850"/>
                </a:lnTo>
                <a:lnTo>
                  <a:pt x="68360" y="59860"/>
                </a:lnTo>
                <a:lnTo>
                  <a:pt x="68380" y="59860"/>
                </a:lnTo>
                <a:lnTo>
                  <a:pt x="68390" y="59870"/>
                </a:lnTo>
                <a:lnTo>
                  <a:pt x="68400" y="59870"/>
                </a:lnTo>
                <a:lnTo>
                  <a:pt x="68410" y="59880"/>
                </a:lnTo>
                <a:lnTo>
                  <a:pt x="68440" y="59890"/>
                </a:lnTo>
                <a:lnTo>
                  <a:pt x="68450" y="59890"/>
                </a:lnTo>
                <a:lnTo>
                  <a:pt x="68470" y="59900"/>
                </a:lnTo>
                <a:lnTo>
                  <a:pt x="68530" y="59900"/>
                </a:lnTo>
                <a:lnTo>
                  <a:pt x="68570" y="59920"/>
                </a:lnTo>
                <a:lnTo>
                  <a:pt x="68580" y="59920"/>
                </a:lnTo>
                <a:lnTo>
                  <a:pt x="68590" y="59920"/>
                </a:lnTo>
                <a:lnTo>
                  <a:pt x="68600" y="59920"/>
                </a:lnTo>
                <a:lnTo>
                  <a:pt x="68610" y="59920"/>
                </a:lnTo>
                <a:lnTo>
                  <a:pt x="68630" y="59910"/>
                </a:lnTo>
                <a:lnTo>
                  <a:pt x="68640" y="59920"/>
                </a:lnTo>
                <a:lnTo>
                  <a:pt x="68650" y="59910"/>
                </a:lnTo>
                <a:lnTo>
                  <a:pt x="68660" y="59910"/>
                </a:lnTo>
                <a:lnTo>
                  <a:pt x="68670" y="59910"/>
                </a:lnTo>
                <a:lnTo>
                  <a:pt x="68680" y="59900"/>
                </a:lnTo>
                <a:lnTo>
                  <a:pt x="68700" y="59900"/>
                </a:lnTo>
                <a:lnTo>
                  <a:pt x="68700" y="59890"/>
                </a:lnTo>
                <a:lnTo>
                  <a:pt x="68710" y="59880"/>
                </a:lnTo>
                <a:lnTo>
                  <a:pt x="68710" y="59870"/>
                </a:lnTo>
                <a:lnTo>
                  <a:pt x="68720" y="59870"/>
                </a:lnTo>
                <a:lnTo>
                  <a:pt x="68720" y="59860"/>
                </a:lnTo>
                <a:lnTo>
                  <a:pt x="68730" y="59870"/>
                </a:lnTo>
                <a:lnTo>
                  <a:pt x="68740" y="59870"/>
                </a:lnTo>
                <a:lnTo>
                  <a:pt x="68750" y="59870"/>
                </a:lnTo>
                <a:lnTo>
                  <a:pt x="68760" y="59870"/>
                </a:lnTo>
                <a:lnTo>
                  <a:pt x="68770" y="59870"/>
                </a:lnTo>
                <a:lnTo>
                  <a:pt x="68780" y="59860"/>
                </a:lnTo>
                <a:lnTo>
                  <a:pt x="68790" y="59860"/>
                </a:lnTo>
                <a:lnTo>
                  <a:pt x="68790" y="59850"/>
                </a:lnTo>
                <a:lnTo>
                  <a:pt x="68800" y="59850"/>
                </a:lnTo>
                <a:lnTo>
                  <a:pt x="68800" y="59840"/>
                </a:lnTo>
                <a:lnTo>
                  <a:pt x="68790" y="59840"/>
                </a:lnTo>
                <a:lnTo>
                  <a:pt x="68800" y="59840"/>
                </a:lnTo>
                <a:lnTo>
                  <a:pt x="68800" y="59830"/>
                </a:lnTo>
                <a:lnTo>
                  <a:pt x="68800" y="59820"/>
                </a:lnTo>
                <a:lnTo>
                  <a:pt x="68810" y="59810"/>
                </a:lnTo>
                <a:lnTo>
                  <a:pt x="68820" y="59810"/>
                </a:lnTo>
                <a:lnTo>
                  <a:pt x="68820" y="59820"/>
                </a:lnTo>
                <a:lnTo>
                  <a:pt x="68830" y="59820"/>
                </a:lnTo>
                <a:lnTo>
                  <a:pt x="68830" y="59830"/>
                </a:lnTo>
                <a:lnTo>
                  <a:pt x="68840" y="59830"/>
                </a:lnTo>
                <a:lnTo>
                  <a:pt x="68840" y="59840"/>
                </a:lnTo>
                <a:lnTo>
                  <a:pt x="68850" y="59840"/>
                </a:lnTo>
                <a:lnTo>
                  <a:pt x="68860" y="59840"/>
                </a:lnTo>
                <a:lnTo>
                  <a:pt x="68880" y="59850"/>
                </a:lnTo>
                <a:lnTo>
                  <a:pt x="68890" y="59850"/>
                </a:lnTo>
                <a:lnTo>
                  <a:pt x="68900" y="59850"/>
                </a:lnTo>
                <a:lnTo>
                  <a:pt x="68910" y="59850"/>
                </a:lnTo>
                <a:lnTo>
                  <a:pt x="68920" y="59860"/>
                </a:lnTo>
                <a:lnTo>
                  <a:pt x="68930" y="59870"/>
                </a:lnTo>
                <a:lnTo>
                  <a:pt x="68940" y="59890"/>
                </a:lnTo>
                <a:lnTo>
                  <a:pt x="68970" y="59900"/>
                </a:lnTo>
                <a:lnTo>
                  <a:pt x="69000" y="59920"/>
                </a:lnTo>
                <a:lnTo>
                  <a:pt x="69010" y="59930"/>
                </a:lnTo>
                <a:lnTo>
                  <a:pt x="69020" y="59940"/>
                </a:lnTo>
                <a:lnTo>
                  <a:pt x="69050" y="59950"/>
                </a:lnTo>
                <a:lnTo>
                  <a:pt x="69060" y="59950"/>
                </a:lnTo>
                <a:lnTo>
                  <a:pt x="69070" y="59950"/>
                </a:lnTo>
                <a:lnTo>
                  <a:pt x="69080" y="59950"/>
                </a:lnTo>
                <a:lnTo>
                  <a:pt x="69090" y="59960"/>
                </a:lnTo>
                <a:lnTo>
                  <a:pt x="69100" y="59960"/>
                </a:lnTo>
                <a:lnTo>
                  <a:pt x="69110" y="59960"/>
                </a:lnTo>
                <a:lnTo>
                  <a:pt x="69150" y="59960"/>
                </a:lnTo>
                <a:lnTo>
                  <a:pt x="69170" y="59960"/>
                </a:lnTo>
                <a:lnTo>
                  <a:pt x="69200" y="59960"/>
                </a:lnTo>
                <a:lnTo>
                  <a:pt x="69220" y="59950"/>
                </a:lnTo>
                <a:lnTo>
                  <a:pt x="69230" y="59940"/>
                </a:lnTo>
                <a:lnTo>
                  <a:pt x="69240" y="59930"/>
                </a:lnTo>
                <a:lnTo>
                  <a:pt x="69250" y="59930"/>
                </a:lnTo>
                <a:lnTo>
                  <a:pt x="69250" y="59920"/>
                </a:lnTo>
                <a:lnTo>
                  <a:pt x="69260" y="59920"/>
                </a:lnTo>
                <a:lnTo>
                  <a:pt x="69290" y="59900"/>
                </a:lnTo>
                <a:lnTo>
                  <a:pt x="69300" y="59900"/>
                </a:lnTo>
                <a:lnTo>
                  <a:pt x="69310" y="59910"/>
                </a:lnTo>
                <a:lnTo>
                  <a:pt x="69320" y="59930"/>
                </a:lnTo>
                <a:lnTo>
                  <a:pt x="69330" y="59930"/>
                </a:lnTo>
                <a:lnTo>
                  <a:pt x="69350" y="59930"/>
                </a:lnTo>
                <a:lnTo>
                  <a:pt x="69370" y="59930"/>
                </a:lnTo>
                <a:lnTo>
                  <a:pt x="69380" y="59920"/>
                </a:lnTo>
                <a:lnTo>
                  <a:pt x="69360" y="59930"/>
                </a:lnTo>
                <a:lnTo>
                  <a:pt x="69350" y="59930"/>
                </a:lnTo>
                <a:lnTo>
                  <a:pt x="69340" y="59930"/>
                </a:lnTo>
                <a:lnTo>
                  <a:pt x="69330" y="59920"/>
                </a:lnTo>
                <a:lnTo>
                  <a:pt x="69310" y="59900"/>
                </a:lnTo>
                <a:lnTo>
                  <a:pt x="69300" y="59890"/>
                </a:lnTo>
                <a:lnTo>
                  <a:pt x="69300" y="59880"/>
                </a:lnTo>
                <a:lnTo>
                  <a:pt x="69320" y="59860"/>
                </a:lnTo>
                <a:lnTo>
                  <a:pt x="69340" y="59860"/>
                </a:lnTo>
                <a:lnTo>
                  <a:pt x="69350" y="59850"/>
                </a:lnTo>
                <a:lnTo>
                  <a:pt x="69340" y="59850"/>
                </a:lnTo>
                <a:lnTo>
                  <a:pt x="69350" y="59840"/>
                </a:lnTo>
                <a:lnTo>
                  <a:pt x="69350" y="59830"/>
                </a:lnTo>
                <a:lnTo>
                  <a:pt x="69360" y="59830"/>
                </a:lnTo>
                <a:lnTo>
                  <a:pt x="69370" y="59830"/>
                </a:lnTo>
                <a:lnTo>
                  <a:pt x="69380" y="59840"/>
                </a:lnTo>
                <a:lnTo>
                  <a:pt x="69380" y="59830"/>
                </a:lnTo>
                <a:lnTo>
                  <a:pt x="69370" y="59830"/>
                </a:lnTo>
                <a:lnTo>
                  <a:pt x="69360" y="59830"/>
                </a:lnTo>
                <a:lnTo>
                  <a:pt x="69360" y="59820"/>
                </a:lnTo>
                <a:lnTo>
                  <a:pt x="69360" y="59810"/>
                </a:lnTo>
                <a:lnTo>
                  <a:pt x="69360" y="59800"/>
                </a:lnTo>
                <a:lnTo>
                  <a:pt x="69360" y="59790"/>
                </a:lnTo>
                <a:lnTo>
                  <a:pt x="69360" y="59780"/>
                </a:lnTo>
                <a:lnTo>
                  <a:pt x="69360" y="59770"/>
                </a:lnTo>
                <a:lnTo>
                  <a:pt x="69360" y="59760"/>
                </a:lnTo>
                <a:lnTo>
                  <a:pt x="69350" y="59750"/>
                </a:lnTo>
                <a:lnTo>
                  <a:pt x="69350" y="59740"/>
                </a:lnTo>
                <a:lnTo>
                  <a:pt x="69340" y="59730"/>
                </a:lnTo>
                <a:lnTo>
                  <a:pt x="69330" y="59720"/>
                </a:lnTo>
                <a:lnTo>
                  <a:pt x="69320" y="59710"/>
                </a:lnTo>
                <a:lnTo>
                  <a:pt x="69310" y="59710"/>
                </a:lnTo>
                <a:lnTo>
                  <a:pt x="69300" y="59710"/>
                </a:lnTo>
                <a:lnTo>
                  <a:pt x="69280" y="59690"/>
                </a:lnTo>
                <a:lnTo>
                  <a:pt x="69270" y="59680"/>
                </a:lnTo>
                <a:lnTo>
                  <a:pt x="69260" y="59680"/>
                </a:lnTo>
                <a:lnTo>
                  <a:pt x="69250" y="59670"/>
                </a:lnTo>
                <a:lnTo>
                  <a:pt x="69240" y="59670"/>
                </a:lnTo>
                <a:lnTo>
                  <a:pt x="69230" y="59660"/>
                </a:lnTo>
                <a:lnTo>
                  <a:pt x="69220" y="59650"/>
                </a:lnTo>
                <a:lnTo>
                  <a:pt x="69210" y="59640"/>
                </a:lnTo>
                <a:lnTo>
                  <a:pt x="69200" y="59640"/>
                </a:lnTo>
                <a:lnTo>
                  <a:pt x="69200" y="59630"/>
                </a:lnTo>
                <a:lnTo>
                  <a:pt x="69190" y="59630"/>
                </a:lnTo>
                <a:lnTo>
                  <a:pt x="69180" y="59630"/>
                </a:lnTo>
                <a:lnTo>
                  <a:pt x="69170" y="59620"/>
                </a:lnTo>
                <a:lnTo>
                  <a:pt x="69170" y="59610"/>
                </a:lnTo>
                <a:lnTo>
                  <a:pt x="69160" y="59610"/>
                </a:lnTo>
                <a:lnTo>
                  <a:pt x="69150" y="59610"/>
                </a:lnTo>
                <a:lnTo>
                  <a:pt x="69140" y="59610"/>
                </a:lnTo>
                <a:lnTo>
                  <a:pt x="69130" y="59600"/>
                </a:lnTo>
                <a:lnTo>
                  <a:pt x="69040" y="59540"/>
                </a:lnTo>
                <a:lnTo>
                  <a:pt x="68980" y="59490"/>
                </a:lnTo>
                <a:lnTo>
                  <a:pt x="68970" y="59480"/>
                </a:lnTo>
                <a:lnTo>
                  <a:pt x="68960" y="59480"/>
                </a:lnTo>
                <a:lnTo>
                  <a:pt x="68940" y="59470"/>
                </a:lnTo>
                <a:lnTo>
                  <a:pt x="68930" y="59450"/>
                </a:lnTo>
                <a:lnTo>
                  <a:pt x="68920" y="59450"/>
                </a:lnTo>
                <a:lnTo>
                  <a:pt x="68910" y="59440"/>
                </a:lnTo>
                <a:lnTo>
                  <a:pt x="68900" y="59430"/>
                </a:lnTo>
                <a:lnTo>
                  <a:pt x="68890" y="59430"/>
                </a:lnTo>
                <a:lnTo>
                  <a:pt x="68880" y="59420"/>
                </a:lnTo>
                <a:lnTo>
                  <a:pt x="68860" y="59410"/>
                </a:lnTo>
                <a:lnTo>
                  <a:pt x="68850" y="59400"/>
                </a:lnTo>
                <a:lnTo>
                  <a:pt x="68840" y="59400"/>
                </a:lnTo>
                <a:lnTo>
                  <a:pt x="68840" y="59390"/>
                </a:lnTo>
                <a:lnTo>
                  <a:pt x="68830" y="59380"/>
                </a:lnTo>
                <a:lnTo>
                  <a:pt x="68820" y="59360"/>
                </a:lnTo>
                <a:lnTo>
                  <a:pt x="68790" y="59360"/>
                </a:lnTo>
                <a:lnTo>
                  <a:pt x="68780" y="59350"/>
                </a:lnTo>
                <a:lnTo>
                  <a:pt x="68780" y="59340"/>
                </a:lnTo>
                <a:lnTo>
                  <a:pt x="68780" y="59330"/>
                </a:lnTo>
                <a:lnTo>
                  <a:pt x="68770" y="59340"/>
                </a:lnTo>
                <a:lnTo>
                  <a:pt x="68770" y="59330"/>
                </a:lnTo>
                <a:lnTo>
                  <a:pt x="68760" y="59320"/>
                </a:lnTo>
                <a:lnTo>
                  <a:pt x="68750" y="59320"/>
                </a:lnTo>
                <a:lnTo>
                  <a:pt x="68740" y="59310"/>
                </a:lnTo>
                <a:lnTo>
                  <a:pt x="68730" y="59310"/>
                </a:lnTo>
                <a:lnTo>
                  <a:pt x="68710" y="59280"/>
                </a:lnTo>
                <a:lnTo>
                  <a:pt x="68700" y="59280"/>
                </a:lnTo>
                <a:lnTo>
                  <a:pt x="68690" y="59270"/>
                </a:lnTo>
                <a:lnTo>
                  <a:pt x="68680" y="59260"/>
                </a:lnTo>
                <a:lnTo>
                  <a:pt x="68650" y="59240"/>
                </a:lnTo>
                <a:lnTo>
                  <a:pt x="68650" y="59230"/>
                </a:lnTo>
                <a:lnTo>
                  <a:pt x="68640" y="59230"/>
                </a:lnTo>
                <a:lnTo>
                  <a:pt x="68630" y="59220"/>
                </a:lnTo>
                <a:lnTo>
                  <a:pt x="68620" y="59220"/>
                </a:lnTo>
                <a:lnTo>
                  <a:pt x="68610" y="59210"/>
                </a:lnTo>
                <a:lnTo>
                  <a:pt x="68600" y="59200"/>
                </a:lnTo>
                <a:lnTo>
                  <a:pt x="68590" y="59180"/>
                </a:lnTo>
                <a:lnTo>
                  <a:pt x="68570" y="59170"/>
                </a:lnTo>
                <a:lnTo>
                  <a:pt x="68560" y="59170"/>
                </a:lnTo>
                <a:lnTo>
                  <a:pt x="68550" y="59150"/>
                </a:lnTo>
                <a:lnTo>
                  <a:pt x="68540" y="59140"/>
                </a:lnTo>
                <a:lnTo>
                  <a:pt x="68540" y="59130"/>
                </a:lnTo>
                <a:lnTo>
                  <a:pt x="68530" y="59130"/>
                </a:lnTo>
                <a:lnTo>
                  <a:pt x="68520" y="59110"/>
                </a:lnTo>
                <a:lnTo>
                  <a:pt x="68490" y="59090"/>
                </a:lnTo>
                <a:lnTo>
                  <a:pt x="68490" y="59080"/>
                </a:lnTo>
                <a:lnTo>
                  <a:pt x="68480" y="59080"/>
                </a:lnTo>
                <a:lnTo>
                  <a:pt x="68470" y="59070"/>
                </a:lnTo>
                <a:lnTo>
                  <a:pt x="68460" y="59060"/>
                </a:lnTo>
                <a:lnTo>
                  <a:pt x="68450" y="59050"/>
                </a:lnTo>
                <a:lnTo>
                  <a:pt x="68440" y="59040"/>
                </a:lnTo>
                <a:lnTo>
                  <a:pt x="68430" y="59040"/>
                </a:lnTo>
                <a:lnTo>
                  <a:pt x="68420" y="59030"/>
                </a:lnTo>
                <a:lnTo>
                  <a:pt x="68420" y="59020"/>
                </a:lnTo>
                <a:lnTo>
                  <a:pt x="68410" y="59020"/>
                </a:lnTo>
                <a:lnTo>
                  <a:pt x="68400" y="59010"/>
                </a:lnTo>
                <a:lnTo>
                  <a:pt x="68390" y="59010"/>
                </a:lnTo>
                <a:lnTo>
                  <a:pt x="68380" y="59000"/>
                </a:lnTo>
                <a:lnTo>
                  <a:pt x="68370" y="59000"/>
                </a:lnTo>
                <a:lnTo>
                  <a:pt x="68360" y="59000"/>
                </a:lnTo>
                <a:lnTo>
                  <a:pt x="68350" y="58990"/>
                </a:lnTo>
                <a:lnTo>
                  <a:pt x="68330" y="58970"/>
                </a:lnTo>
                <a:lnTo>
                  <a:pt x="68330" y="58980"/>
                </a:lnTo>
                <a:lnTo>
                  <a:pt x="68320" y="58980"/>
                </a:lnTo>
                <a:lnTo>
                  <a:pt x="68320" y="58970"/>
                </a:lnTo>
                <a:lnTo>
                  <a:pt x="68310" y="58960"/>
                </a:lnTo>
                <a:lnTo>
                  <a:pt x="68300" y="58960"/>
                </a:lnTo>
                <a:lnTo>
                  <a:pt x="68300" y="58950"/>
                </a:lnTo>
                <a:lnTo>
                  <a:pt x="68290" y="58950"/>
                </a:lnTo>
                <a:lnTo>
                  <a:pt x="68280" y="58950"/>
                </a:lnTo>
                <a:lnTo>
                  <a:pt x="68280" y="58940"/>
                </a:lnTo>
                <a:lnTo>
                  <a:pt x="68270" y="58940"/>
                </a:lnTo>
                <a:lnTo>
                  <a:pt x="68270" y="58950"/>
                </a:lnTo>
                <a:lnTo>
                  <a:pt x="68260" y="58950"/>
                </a:lnTo>
                <a:lnTo>
                  <a:pt x="68260" y="58940"/>
                </a:lnTo>
                <a:lnTo>
                  <a:pt x="68250" y="58930"/>
                </a:lnTo>
                <a:lnTo>
                  <a:pt x="68240" y="58930"/>
                </a:lnTo>
                <a:lnTo>
                  <a:pt x="68230" y="58930"/>
                </a:lnTo>
                <a:lnTo>
                  <a:pt x="68220" y="58930"/>
                </a:lnTo>
                <a:lnTo>
                  <a:pt x="68220" y="58920"/>
                </a:lnTo>
                <a:lnTo>
                  <a:pt x="68210" y="58920"/>
                </a:lnTo>
                <a:lnTo>
                  <a:pt x="68210" y="58910"/>
                </a:lnTo>
                <a:lnTo>
                  <a:pt x="68200" y="58920"/>
                </a:lnTo>
                <a:lnTo>
                  <a:pt x="68200" y="58910"/>
                </a:lnTo>
                <a:lnTo>
                  <a:pt x="68190" y="58910"/>
                </a:lnTo>
                <a:lnTo>
                  <a:pt x="68180" y="58900"/>
                </a:lnTo>
                <a:lnTo>
                  <a:pt x="68170" y="58900"/>
                </a:lnTo>
                <a:lnTo>
                  <a:pt x="68160" y="58890"/>
                </a:lnTo>
                <a:lnTo>
                  <a:pt x="68150" y="58880"/>
                </a:lnTo>
                <a:lnTo>
                  <a:pt x="68140" y="58890"/>
                </a:lnTo>
                <a:lnTo>
                  <a:pt x="68140" y="58880"/>
                </a:lnTo>
                <a:lnTo>
                  <a:pt x="68140" y="58870"/>
                </a:lnTo>
                <a:lnTo>
                  <a:pt x="68130" y="58870"/>
                </a:lnTo>
                <a:lnTo>
                  <a:pt x="68120" y="58870"/>
                </a:lnTo>
                <a:lnTo>
                  <a:pt x="68110" y="58870"/>
                </a:lnTo>
                <a:lnTo>
                  <a:pt x="68110" y="58860"/>
                </a:lnTo>
                <a:lnTo>
                  <a:pt x="68100" y="58860"/>
                </a:lnTo>
                <a:lnTo>
                  <a:pt x="68110" y="58860"/>
                </a:lnTo>
                <a:lnTo>
                  <a:pt x="68110" y="58850"/>
                </a:lnTo>
                <a:lnTo>
                  <a:pt x="68120" y="58850"/>
                </a:lnTo>
                <a:lnTo>
                  <a:pt x="68130" y="58850"/>
                </a:lnTo>
                <a:lnTo>
                  <a:pt x="68140" y="58850"/>
                </a:lnTo>
                <a:lnTo>
                  <a:pt x="68150" y="58850"/>
                </a:lnTo>
                <a:lnTo>
                  <a:pt x="68150" y="58860"/>
                </a:lnTo>
                <a:lnTo>
                  <a:pt x="68160" y="58860"/>
                </a:lnTo>
                <a:lnTo>
                  <a:pt x="68170" y="58860"/>
                </a:lnTo>
                <a:lnTo>
                  <a:pt x="68180" y="58860"/>
                </a:lnTo>
                <a:lnTo>
                  <a:pt x="68180" y="58870"/>
                </a:lnTo>
                <a:lnTo>
                  <a:pt x="68190" y="58870"/>
                </a:lnTo>
                <a:lnTo>
                  <a:pt x="68200" y="58870"/>
                </a:lnTo>
                <a:lnTo>
                  <a:pt x="68200" y="58880"/>
                </a:lnTo>
                <a:lnTo>
                  <a:pt x="68210" y="58880"/>
                </a:lnTo>
                <a:lnTo>
                  <a:pt x="68220" y="58880"/>
                </a:lnTo>
                <a:lnTo>
                  <a:pt x="68220" y="58890"/>
                </a:lnTo>
                <a:lnTo>
                  <a:pt x="68230" y="58890"/>
                </a:lnTo>
                <a:lnTo>
                  <a:pt x="68230" y="58880"/>
                </a:lnTo>
                <a:lnTo>
                  <a:pt x="68220" y="58880"/>
                </a:lnTo>
                <a:lnTo>
                  <a:pt x="68230" y="58880"/>
                </a:lnTo>
                <a:lnTo>
                  <a:pt x="68230" y="58890"/>
                </a:lnTo>
                <a:lnTo>
                  <a:pt x="68240" y="58890"/>
                </a:lnTo>
                <a:lnTo>
                  <a:pt x="68250" y="58890"/>
                </a:lnTo>
                <a:lnTo>
                  <a:pt x="68250" y="58900"/>
                </a:lnTo>
                <a:lnTo>
                  <a:pt x="68250" y="58890"/>
                </a:lnTo>
                <a:lnTo>
                  <a:pt x="68260" y="58890"/>
                </a:lnTo>
                <a:lnTo>
                  <a:pt x="68260" y="58900"/>
                </a:lnTo>
                <a:lnTo>
                  <a:pt x="68270" y="58900"/>
                </a:lnTo>
                <a:lnTo>
                  <a:pt x="68270" y="58910"/>
                </a:lnTo>
                <a:lnTo>
                  <a:pt x="68270" y="58900"/>
                </a:lnTo>
                <a:lnTo>
                  <a:pt x="68280" y="58910"/>
                </a:lnTo>
                <a:lnTo>
                  <a:pt x="68290" y="58910"/>
                </a:lnTo>
                <a:lnTo>
                  <a:pt x="68290" y="58920"/>
                </a:lnTo>
                <a:lnTo>
                  <a:pt x="68300" y="58920"/>
                </a:lnTo>
                <a:lnTo>
                  <a:pt x="68310" y="58920"/>
                </a:lnTo>
                <a:lnTo>
                  <a:pt x="68310" y="58930"/>
                </a:lnTo>
                <a:lnTo>
                  <a:pt x="68320" y="58930"/>
                </a:lnTo>
                <a:lnTo>
                  <a:pt x="68330" y="58930"/>
                </a:lnTo>
                <a:lnTo>
                  <a:pt x="68330" y="58940"/>
                </a:lnTo>
                <a:lnTo>
                  <a:pt x="68340" y="58940"/>
                </a:lnTo>
                <a:lnTo>
                  <a:pt x="68350" y="58940"/>
                </a:lnTo>
                <a:lnTo>
                  <a:pt x="68350" y="58950"/>
                </a:lnTo>
                <a:lnTo>
                  <a:pt x="68360" y="58950"/>
                </a:lnTo>
                <a:lnTo>
                  <a:pt x="68370" y="58950"/>
                </a:lnTo>
                <a:lnTo>
                  <a:pt x="68370" y="58960"/>
                </a:lnTo>
                <a:lnTo>
                  <a:pt x="68380" y="58960"/>
                </a:lnTo>
                <a:lnTo>
                  <a:pt x="68380" y="58970"/>
                </a:lnTo>
                <a:lnTo>
                  <a:pt x="68390" y="58970"/>
                </a:lnTo>
                <a:lnTo>
                  <a:pt x="68400" y="58970"/>
                </a:lnTo>
                <a:lnTo>
                  <a:pt x="68400" y="58980"/>
                </a:lnTo>
                <a:lnTo>
                  <a:pt x="68410" y="58980"/>
                </a:lnTo>
                <a:lnTo>
                  <a:pt x="68410" y="58990"/>
                </a:lnTo>
                <a:lnTo>
                  <a:pt x="68420" y="58990"/>
                </a:lnTo>
                <a:lnTo>
                  <a:pt x="68430" y="58990"/>
                </a:lnTo>
                <a:lnTo>
                  <a:pt x="68430" y="59000"/>
                </a:lnTo>
                <a:lnTo>
                  <a:pt x="68440" y="59000"/>
                </a:lnTo>
                <a:lnTo>
                  <a:pt x="68450" y="59000"/>
                </a:lnTo>
                <a:lnTo>
                  <a:pt x="68450" y="59010"/>
                </a:lnTo>
                <a:lnTo>
                  <a:pt x="68460" y="59010"/>
                </a:lnTo>
                <a:lnTo>
                  <a:pt x="68470" y="59010"/>
                </a:lnTo>
                <a:lnTo>
                  <a:pt x="68470" y="59020"/>
                </a:lnTo>
                <a:lnTo>
                  <a:pt x="68480" y="59020"/>
                </a:lnTo>
                <a:lnTo>
                  <a:pt x="68480" y="59030"/>
                </a:lnTo>
                <a:lnTo>
                  <a:pt x="68490" y="59030"/>
                </a:lnTo>
                <a:lnTo>
                  <a:pt x="68500" y="59030"/>
                </a:lnTo>
                <a:lnTo>
                  <a:pt x="68500" y="59040"/>
                </a:lnTo>
                <a:lnTo>
                  <a:pt x="68510" y="59040"/>
                </a:lnTo>
                <a:lnTo>
                  <a:pt x="68510" y="59050"/>
                </a:lnTo>
                <a:lnTo>
                  <a:pt x="68520" y="59050"/>
                </a:lnTo>
                <a:lnTo>
                  <a:pt x="68520" y="59060"/>
                </a:lnTo>
                <a:lnTo>
                  <a:pt x="68530" y="59060"/>
                </a:lnTo>
                <a:lnTo>
                  <a:pt x="68540" y="59060"/>
                </a:lnTo>
                <a:lnTo>
                  <a:pt x="68540" y="59070"/>
                </a:lnTo>
                <a:lnTo>
                  <a:pt x="68550" y="59070"/>
                </a:lnTo>
                <a:lnTo>
                  <a:pt x="68550" y="59080"/>
                </a:lnTo>
                <a:lnTo>
                  <a:pt x="68560" y="59080"/>
                </a:lnTo>
                <a:lnTo>
                  <a:pt x="68560" y="59090"/>
                </a:lnTo>
                <a:lnTo>
                  <a:pt x="68570" y="59090"/>
                </a:lnTo>
                <a:lnTo>
                  <a:pt x="68570" y="59100"/>
                </a:lnTo>
                <a:lnTo>
                  <a:pt x="68580" y="59100"/>
                </a:lnTo>
                <a:lnTo>
                  <a:pt x="68580" y="59110"/>
                </a:lnTo>
                <a:lnTo>
                  <a:pt x="68590" y="59110"/>
                </a:lnTo>
                <a:lnTo>
                  <a:pt x="68590" y="59120"/>
                </a:lnTo>
                <a:lnTo>
                  <a:pt x="68600" y="59120"/>
                </a:lnTo>
                <a:lnTo>
                  <a:pt x="68600" y="59130"/>
                </a:lnTo>
                <a:lnTo>
                  <a:pt x="68610" y="59130"/>
                </a:lnTo>
                <a:lnTo>
                  <a:pt x="68610" y="59140"/>
                </a:lnTo>
                <a:lnTo>
                  <a:pt x="68620" y="59140"/>
                </a:lnTo>
                <a:lnTo>
                  <a:pt x="68630" y="59140"/>
                </a:lnTo>
                <a:lnTo>
                  <a:pt x="68630" y="59150"/>
                </a:lnTo>
                <a:lnTo>
                  <a:pt x="68640" y="59150"/>
                </a:lnTo>
                <a:lnTo>
                  <a:pt x="68640" y="59160"/>
                </a:lnTo>
                <a:lnTo>
                  <a:pt x="68650" y="59160"/>
                </a:lnTo>
                <a:lnTo>
                  <a:pt x="68660" y="59170"/>
                </a:lnTo>
                <a:lnTo>
                  <a:pt x="68660" y="59180"/>
                </a:lnTo>
                <a:lnTo>
                  <a:pt x="68670" y="59180"/>
                </a:lnTo>
                <a:lnTo>
                  <a:pt x="68680" y="59180"/>
                </a:lnTo>
                <a:lnTo>
                  <a:pt x="68680" y="59190"/>
                </a:lnTo>
                <a:lnTo>
                  <a:pt x="68690" y="59190"/>
                </a:lnTo>
                <a:lnTo>
                  <a:pt x="68700" y="59190"/>
                </a:lnTo>
                <a:lnTo>
                  <a:pt x="68700" y="59200"/>
                </a:lnTo>
                <a:lnTo>
                  <a:pt x="68710" y="59200"/>
                </a:lnTo>
                <a:lnTo>
                  <a:pt x="68710" y="59210"/>
                </a:lnTo>
                <a:lnTo>
                  <a:pt x="68720" y="59210"/>
                </a:lnTo>
                <a:lnTo>
                  <a:pt x="68730" y="59210"/>
                </a:lnTo>
                <a:lnTo>
                  <a:pt x="68730" y="59220"/>
                </a:lnTo>
                <a:lnTo>
                  <a:pt x="68740" y="59220"/>
                </a:lnTo>
                <a:lnTo>
                  <a:pt x="68740" y="59230"/>
                </a:lnTo>
                <a:lnTo>
                  <a:pt x="68750" y="59230"/>
                </a:lnTo>
                <a:lnTo>
                  <a:pt x="68750" y="59240"/>
                </a:lnTo>
                <a:lnTo>
                  <a:pt x="68760" y="59240"/>
                </a:lnTo>
                <a:lnTo>
                  <a:pt x="68760" y="59250"/>
                </a:lnTo>
                <a:lnTo>
                  <a:pt x="68770" y="59250"/>
                </a:lnTo>
                <a:lnTo>
                  <a:pt x="68780" y="59250"/>
                </a:lnTo>
                <a:lnTo>
                  <a:pt x="68780" y="59260"/>
                </a:lnTo>
                <a:lnTo>
                  <a:pt x="68790" y="59260"/>
                </a:lnTo>
                <a:lnTo>
                  <a:pt x="68790" y="59270"/>
                </a:lnTo>
                <a:lnTo>
                  <a:pt x="68800" y="59270"/>
                </a:lnTo>
                <a:lnTo>
                  <a:pt x="68800" y="59280"/>
                </a:lnTo>
                <a:lnTo>
                  <a:pt x="68810" y="59280"/>
                </a:lnTo>
                <a:lnTo>
                  <a:pt x="68810" y="59290"/>
                </a:lnTo>
                <a:lnTo>
                  <a:pt x="68820" y="59290"/>
                </a:lnTo>
                <a:lnTo>
                  <a:pt x="68820" y="59300"/>
                </a:lnTo>
                <a:lnTo>
                  <a:pt x="68830" y="59300"/>
                </a:lnTo>
                <a:lnTo>
                  <a:pt x="68840" y="59300"/>
                </a:lnTo>
                <a:lnTo>
                  <a:pt x="68830" y="59310"/>
                </a:lnTo>
                <a:lnTo>
                  <a:pt x="68840" y="59310"/>
                </a:lnTo>
                <a:lnTo>
                  <a:pt x="68840" y="59320"/>
                </a:lnTo>
                <a:lnTo>
                  <a:pt x="68850" y="59320"/>
                </a:lnTo>
                <a:lnTo>
                  <a:pt x="68850" y="59330"/>
                </a:lnTo>
                <a:lnTo>
                  <a:pt x="68860" y="59330"/>
                </a:lnTo>
                <a:lnTo>
                  <a:pt x="68870" y="59340"/>
                </a:lnTo>
                <a:lnTo>
                  <a:pt x="68870" y="59330"/>
                </a:lnTo>
                <a:lnTo>
                  <a:pt x="68870" y="59340"/>
                </a:lnTo>
                <a:lnTo>
                  <a:pt x="68880" y="59340"/>
                </a:lnTo>
                <a:lnTo>
                  <a:pt x="68880" y="59350"/>
                </a:lnTo>
                <a:lnTo>
                  <a:pt x="68880" y="59360"/>
                </a:lnTo>
                <a:lnTo>
                  <a:pt x="68890" y="59360"/>
                </a:lnTo>
                <a:lnTo>
                  <a:pt x="68900" y="59360"/>
                </a:lnTo>
                <a:lnTo>
                  <a:pt x="68900" y="59370"/>
                </a:lnTo>
                <a:lnTo>
                  <a:pt x="68910" y="59370"/>
                </a:lnTo>
                <a:lnTo>
                  <a:pt x="68920" y="59370"/>
                </a:lnTo>
                <a:lnTo>
                  <a:pt x="68920" y="59380"/>
                </a:lnTo>
                <a:lnTo>
                  <a:pt x="68920" y="59390"/>
                </a:lnTo>
                <a:lnTo>
                  <a:pt x="68930" y="59390"/>
                </a:lnTo>
                <a:lnTo>
                  <a:pt x="68930" y="59400"/>
                </a:lnTo>
                <a:lnTo>
                  <a:pt x="68940" y="59400"/>
                </a:lnTo>
                <a:lnTo>
                  <a:pt x="68950" y="59410"/>
                </a:lnTo>
                <a:lnTo>
                  <a:pt x="68960" y="59410"/>
                </a:lnTo>
                <a:lnTo>
                  <a:pt x="68960" y="59420"/>
                </a:lnTo>
                <a:lnTo>
                  <a:pt x="68970" y="59420"/>
                </a:lnTo>
                <a:lnTo>
                  <a:pt x="68980" y="59420"/>
                </a:lnTo>
                <a:lnTo>
                  <a:pt x="68980" y="59430"/>
                </a:lnTo>
                <a:lnTo>
                  <a:pt x="68980" y="59420"/>
                </a:lnTo>
                <a:lnTo>
                  <a:pt x="68980" y="59430"/>
                </a:lnTo>
                <a:lnTo>
                  <a:pt x="68990" y="59430"/>
                </a:lnTo>
                <a:lnTo>
                  <a:pt x="68990" y="59440"/>
                </a:lnTo>
                <a:lnTo>
                  <a:pt x="69000" y="59440"/>
                </a:lnTo>
                <a:lnTo>
                  <a:pt x="69000" y="59450"/>
                </a:lnTo>
                <a:lnTo>
                  <a:pt x="69010" y="59450"/>
                </a:lnTo>
                <a:lnTo>
                  <a:pt x="69020" y="59450"/>
                </a:lnTo>
                <a:lnTo>
                  <a:pt x="69020" y="59460"/>
                </a:lnTo>
                <a:lnTo>
                  <a:pt x="69030" y="59460"/>
                </a:lnTo>
                <a:lnTo>
                  <a:pt x="69040" y="59460"/>
                </a:lnTo>
                <a:lnTo>
                  <a:pt x="69040" y="59470"/>
                </a:lnTo>
                <a:lnTo>
                  <a:pt x="69050" y="59470"/>
                </a:lnTo>
                <a:lnTo>
                  <a:pt x="69060" y="59470"/>
                </a:lnTo>
                <a:lnTo>
                  <a:pt x="69060" y="59480"/>
                </a:lnTo>
                <a:lnTo>
                  <a:pt x="69070" y="59480"/>
                </a:lnTo>
                <a:lnTo>
                  <a:pt x="69070" y="59490"/>
                </a:lnTo>
                <a:lnTo>
                  <a:pt x="69080" y="59490"/>
                </a:lnTo>
                <a:lnTo>
                  <a:pt x="69090" y="59490"/>
                </a:lnTo>
                <a:lnTo>
                  <a:pt x="69090" y="59500"/>
                </a:lnTo>
                <a:lnTo>
                  <a:pt x="69100" y="59500"/>
                </a:lnTo>
                <a:lnTo>
                  <a:pt x="69110" y="59500"/>
                </a:lnTo>
                <a:lnTo>
                  <a:pt x="69110" y="59510"/>
                </a:lnTo>
                <a:lnTo>
                  <a:pt x="69120" y="59510"/>
                </a:lnTo>
                <a:lnTo>
                  <a:pt x="69120" y="59520"/>
                </a:lnTo>
                <a:lnTo>
                  <a:pt x="69130" y="59520"/>
                </a:lnTo>
                <a:lnTo>
                  <a:pt x="69140" y="59520"/>
                </a:lnTo>
                <a:lnTo>
                  <a:pt x="69140" y="59530"/>
                </a:lnTo>
                <a:lnTo>
                  <a:pt x="69150" y="59530"/>
                </a:lnTo>
                <a:lnTo>
                  <a:pt x="69150" y="59540"/>
                </a:lnTo>
                <a:lnTo>
                  <a:pt x="69160" y="59550"/>
                </a:lnTo>
                <a:lnTo>
                  <a:pt x="69170" y="59550"/>
                </a:lnTo>
                <a:lnTo>
                  <a:pt x="69180" y="59550"/>
                </a:lnTo>
                <a:lnTo>
                  <a:pt x="69180" y="59560"/>
                </a:lnTo>
                <a:lnTo>
                  <a:pt x="69190" y="59560"/>
                </a:lnTo>
                <a:lnTo>
                  <a:pt x="69200" y="59560"/>
                </a:lnTo>
                <a:lnTo>
                  <a:pt x="69200" y="59570"/>
                </a:lnTo>
                <a:lnTo>
                  <a:pt x="69210" y="59570"/>
                </a:lnTo>
                <a:lnTo>
                  <a:pt x="69210" y="59580"/>
                </a:lnTo>
                <a:lnTo>
                  <a:pt x="69220" y="59580"/>
                </a:lnTo>
                <a:lnTo>
                  <a:pt x="69220" y="59590"/>
                </a:lnTo>
                <a:lnTo>
                  <a:pt x="69230" y="59590"/>
                </a:lnTo>
                <a:lnTo>
                  <a:pt x="69240" y="59590"/>
                </a:lnTo>
                <a:lnTo>
                  <a:pt x="69240" y="59600"/>
                </a:lnTo>
                <a:lnTo>
                  <a:pt x="69250" y="59600"/>
                </a:lnTo>
                <a:lnTo>
                  <a:pt x="69260" y="59600"/>
                </a:lnTo>
                <a:lnTo>
                  <a:pt x="69260" y="59610"/>
                </a:lnTo>
                <a:lnTo>
                  <a:pt x="69270" y="59610"/>
                </a:lnTo>
                <a:lnTo>
                  <a:pt x="69280" y="59610"/>
                </a:lnTo>
                <a:lnTo>
                  <a:pt x="69280" y="59620"/>
                </a:lnTo>
                <a:lnTo>
                  <a:pt x="69290" y="59620"/>
                </a:lnTo>
                <a:lnTo>
                  <a:pt x="69290" y="59630"/>
                </a:lnTo>
                <a:lnTo>
                  <a:pt x="69300" y="59630"/>
                </a:lnTo>
                <a:lnTo>
                  <a:pt x="69310" y="59630"/>
                </a:lnTo>
                <a:lnTo>
                  <a:pt x="69310" y="59640"/>
                </a:lnTo>
                <a:lnTo>
                  <a:pt x="69320" y="59640"/>
                </a:lnTo>
                <a:lnTo>
                  <a:pt x="69330" y="59650"/>
                </a:lnTo>
                <a:lnTo>
                  <a:pt x="69340" y="59650"/>
                </a:lnTo>
                <a:lnTo>
                  <a:pt x="69340" y="59660"/>
                </a:lnTo>
                <a:lnTo>
                  <a:pt x="69350" y="59660"/>
                </a:lnTo>
                <a:lnTo>
                  <a:pt x="69360" y="59660"/>
                </a:lnTo>
                <a:lnTo>
                  <a:pt x="69360" y="59670"/>
                </a:lnTo>
                <a:lnTo>
                  <a:pt x="69370" y="59670"/>
                </a:lnTo>
                <a:lnTo>
                  <a:pt x="69380" y="59670"/>
                </a:lnTo>
                <a:lnTo>
                  <a:pt x="69380" y="59680"/>
                </a:lnTo>
                <a:lnTo>
                  <a:pt x="69390" y="59680"/>
                </a:lnTo>
                <a:lnTo>
                  <a:pt x="69400" y="59680"/>
                </a:lnTo>
                <a:lnTo>
                  <a:pt x="69400" y="59690"/>
                </a:lnTo>
                <a:lnTo>
                  <a:pt x="69410" y="59690"/>
                </a:lnTo>
                <a:lnTo>
                  <a:pt x="69420" y="59690"/>
                </a:lnTo>
                <a:lnTo>
                  <a:pt x="69420" y="59700"/>
                </a:lnTo>
                <a:lnTo>
                  <a:pt x="69430" y="59700"/>
                </a:lnTo>
                <a:lnTo>
                  <a:pt x="69430" y="59710"/>
                </a:lnTo>
                <a:lnTo>
                  <a:pt x="69440" y="59710"/>
                </a:lnTo>
                <a:lnTo>
                  <a:pt x="69450" y="59710"/>
                </a:lnTo>
                <a:lnTo>
                  <a:pt x="69450" y="59720"/>
                </a:lnTo>
                <a:lnTo>
                  <a:pt x="69460" y="59720"/>
                </a:lnTo>
                <a:lnTo>
                  <a:pt x="69470" y="59720"/>
                </a:lnTo>
                <a:lnTo>
                  <a:pt x="69470" y="59730"/>
                </a:lnTo>
                <a:lnTo>
                  <a:pt x="69480" y="59730"/>
                </a:lnTo>
                <a:lnTo>
                  <a:pt x="69490" y="59730"/>
                </a:lnTo>
                <a:lnTo>
                  <a:pt x="69490" y="59740"/>
                </a:lnTo>
                <a:lnTo>
                  <a:pt x="69500" y="59740"/>
                </a:lnTo>
                <a:lnTo>
                  <a:pt x="69510" y="59740"/>
                </a:lnTo>
                <a:lnTo>
                  <a:pt x="69510" y="59750"/>
                </a:lnTo>
                <a:lnTo>
                  <a:pt x="69520" y="59750"/>
                </a:lnTo>
                <a:lnTo>
                  <a:pt x="69530" y="59760"/>
                </a:lnTo>
                <a:lnTo>
                  <a:pt x="69540" y="59760"/>
                </a:lnTo>
                <a:lnTo>
                  <a:pt x="69540" y="59770"/>
                </a:lnTo>
                <a:lnTo>
                  <a:pt x="69550" y="59770"/>
                </a:lnTo>
                <a:lnTo>
                  <a:pt x="69560" y="59770"/>
                </a:lnTo>
                <a:lnTo>
                  <a:pt x="69560" y="59780"/>
                </a:lnTo>
                <a:lnTo>
                  <a:pt x="69570" y="59780"/>
                </a:lnTo>
                <a:lnTo>
                  <a:pt x="69580" y="59790"/>
                </a:lnTo>
                <a:lnTo>
                  <a:pt x="69590" y="59790"/>
                </a:lnTo>
                <a:lnTo>
                  <a:pt x="69600" y="59800"/>
                </a:lnTo>
                <a:lnTo>
                  <a:pt x="69610" y="59800"/>
                </a:lnTo>
                <a:lnTo>
                  <a:pt x="69610" y="59810"/>
                </a:lnTo>
                <a:lnTo>
                  <a:pt x="69620" y="59810"/>
                </a:lnTo>
                <a:lnTo>
                  <a:pt x="69630" y="59810"/>
                </a:lnTo>
                <a:lnTo>
                  <a:pt x="69630" y="59820"/>
                </a:lnTo>
                <a:lnTo>
                  <a:pt x="69640" y="59820"/>
                </a:lnTo>
                <a:lnTo>
                  <a:pt x="69650" y="59820"/>
                </a:lnTo>
                <a:lnTo>
                  <a:pt x="69650" y="59830"/>
                </a:lnTo>
                <a:lnTo>
                  <a:pt x="69660" y="59830"/>
                </a:lnTo>
                <a:lnTo>
                  <a:pt x="69670" y="59830"/>
                </a:lnTo>
                <a:lnTo>
                  <a:pt x="69670" y="59840"/>
                </a:lnTo>
                <a:lnTo>
                  <a:pt x="69680" y="59840"/>
                </a:lnTo>
                <a:lnTo>
                  <a:pt x="69680" y="59850"/>
                </a:lnTo>
                <a:lnTo>
                  <a:pt x="69690" y="59850"/>
                </a:lnTo>
                <a:lnTo>
                  <a:pt x="69700" y="59850"/>
                </a:lnTo>
                <a:lnTo>
                  <a:pt x="69700" y="59860"/>
                </a:lnTo>
                <a:lnTo>
                  <a:pt x="69710" y="59860"/>
                </a:lnTo>
                <a:lnTo>
                  <a:pt x="69720" y="59860"/>
                </a:lnTo>
                <a:lnTo>
                  <a:pt x="69720" y="59870"/>
                </a:lnTo>
                <a:lnTo>
                  <a:pt x="69730" y="59870"/>
                </a:lnTo>
                <a:lnTo>
                  <a:pt x="69740" y="59870"/>
                </a:lnTo>
                <a:lnTo>
                  <a:pt x="69740" y="59880"/>
                </a:lnTo>
                <a:lnTo>
                  <a:pt x="69750" y="59880"/>
                </a:lnTo>
                <a:lnTo>
                  <a:pt x="69760" y="59890"/>
                </a:lnTo>
                <a:lnTo>
                  <a:pt x="69770" y="59890"/>
                </a:lnTo>
                <a:lnTo>
                  <a:pt x="69780" y="59890"/>
                </a:lnTo>
                <a:lnTo>
                  <a:pt x="69780" y="59900"/>
                </a:lnTo>
                <a:lnTo>
                  <a:pt x="69790" y="59900"/>
                </a:lnTo>
                <a:lnTo>
                  <a:pt x="69800" y="59900"/>
                </a:lnTo>
                <a:lnTo>
                  <a:pt x="69800" y="59910"/>
                </a:lnTo>
                <a:lnTo>
                  <a:pt x="69810" y="59910"/>
                </a:lnTo>
                <a:lnTo>
                  <a:pt x="69820" y="59910"/>
                </a:lnTo>
                <a:lnTo>
                  <a:pt x="69830" y="59910"/>
                </a:lnTo>
                <a:lnTo>
                  <a:pt x="69840" y="59910"/>
                </a:lnTo>
                <a:lnTo>
                  <a:pt x="69840" y="59900"/>
                </a:lnTo>
                <a:lnTo>
                  <a:pt x="69840" y="59910"/>
                </a:lnTo>
                <a:lnTo>
                  <a:pt x="69850" y="59910"/>
                </a:lnTo>
                <a:lnTo>
                  <a:pt x="69860" y="59910"/>
                </a:lnTo>
                <a:lnTo>
                  <a:pt x="69870" y="59910"/>
                </a:lnTo>
                <a:lnTo>
                  <a:pt x="69870" y="59920"/>
                </a:lnTo>
                <a:lnTo>
                  <a:pt x="69880" y="59920"/>
                </a:lnTo>
                <a:lnTo>
                  <a:pt x="69890" y="59920"/>
                </a:lnTo>
                <a:lnTo>
                  <a:pt x="69890" y="59930"/>
                </a:lnTo>
                <a:lnTo>
                  <a:pt x="69900" y="59930"/>
                </a:lnTo>
                <a:lnTo>
                  <a:pt x="69900" y="59940"/>
                </a:lnTo>
                <a:lnTo>
                  <a:pt x="69910" y="59940"/>
                </a:lnTo>
                <a:lnTo>
                  <a:pt x="69920" y="59940"/>
                </a:lnTo>
                <a:lnTo>
                  <a:pt x="69920" y="59950"/>
                </a:lnTo>
                <a:lnTo>
                  <a:pt x="69930" y="59950"/>
                </a:lnTo>
                <a:lnTo>
                  <a:pt x="69930" y="59960"/>
                </a:lnTo>
                <a:lnTo>
                  <a:pt x="69940" y="59960"/>
                </a:lnTo>
                <a:lnTo>
                  <a:pt x="69950" y="59960"/>
                </a:lnTo>
                <a:lnTo>
                  <a:pt x="69950" y="59970"/>
                </a:lnTo>
                <a:lnTo>
                  <a:pt x="69960" y="59970"/>
                </a:lnTo>
                <a:lnTo>
                  <a:pt x="69960" y="59980"/>
                </a:lnTo>
                <a:lnTo>
                  <a:pt x="69970" y="59980"/>
                </a:lnTo>
                <a:lnTo>
                  <a:pt x="69980" y="59980"/>
                </a:lnTo>
                <a:lnTo>
                  <a:pt x="69990" y="59980"/>
                </a:lnTo>
                <a:lnTo>
                  <a:pt x="69990" y="59990"/>
                </a:lnTo>
                <a:lnTo>
                  <a:pt x="69990" y="59980"/>
                </a:lnTo>
                <a:lnTo>
                  <a:pt x="69990" y="59990"/>
                </a:lnTo>
                <a:lnTo>
                  <a:pt x="70000" y="59990"/>
                </a:lnTo>
                <a:lnTo>
                  <a:pt x="70010" y="59990"/>
                </a:lnTo>
                <a:lnTo>
                  <a:pt x="70020" y="59990"/>
                </a:lnTo>
                <a:lnTo>
                  <a:pt x="70020" y="60000"/>
                </a:lnTo>
                <a:lnTo>
                  <a:pt x="70030" y="60000"/>
                </a:lnTo>
                <a:lnTo>
                  <a:pt x="70040" y="60000"/>
                </a:lnTo>
                <a:lnTo>
                  <a:pt x="70040" y="60010"/>
                </a:lnTo>
                <a:lnTo>
                  <a:pt x="70050" y="60010"/>
                </a:lnTo>
                <a:lnTo>
                  <a:pt x="70060" y="60010"/>
                </a:lnTo>
                <a:lnTo>
                  <a:pt x="70060" y="60020"/>
                </a:lnTo>
                <a:lnTo>
                  <a:pt x="70070" y="60020"/>
                </a:lnTo>
                <a:lnTo>
                  <a:pt x="70080" y="60020"/>
                </a:lnTo>
                <a:lnTo>
                  <a:pt x="70090" y="60020"/>
                </a:lnTo>
                <a:lnTo>
                  <a:pt x="70100" y="60030"/>
                </a:lnTo>
                <a:lnTo>
                  <a:pt x="70110" y="60030"/>
                </a:lnTo>
                <a:lnTo>
                  <a:pt x="70120" y="60030"/>
                </a:lnTo>
                <a:lnTo>
                  <a:pt x="70130" y="60030"/>
                </a:lnTo>
                <a:lnTo>
                  <a:pt x="70140" y="60030"/>
                </a:lnTo>
                <a:lnTo>
                  <a:pt x="70140" y="60040"/>
                </a:lnTo>
                <a:lnTo>
                  <a:pt x="70150" y="60040"/>
                </a:lnTo>
                <a:lnTo>
                  <a:pt x="70160" y="60040"/>
                </a:lnTo>
                <a:lnTo>
                  <a:pt x="70170" y="60040"/>
                </a:lnTo>
                <a:lnTo>
                  <a:pt x="70170" y="60050"/>
                </a:lnTo>
                <a:lnTo>
                  <a:pt x="70180" y="60050"/>
                </a:lnTo>
                <a:lnTo>
                  <a:pt x="70190" y="60050"/>
                </a:lnTo>
                <a:lnTo>
                  <a:pt x="70200" y="60050"/>
                </a:lnTo>
                <a:lnTo>
                  <a:pt x="70210" y="60050"/>
                </a:lnTo>
                <a:lnTo>
                  <a:pt x="70210" y="60060"/>
                </a:lnTo>
                <a:lnTo>
                  <a:pt x="70220" y="60060"/>
                </a:lnTo>
                <a:lnTo>
                  <a:pt x="70220" y="60050"/>
                </a:lnTo>
                <a:lnTo>
                  <a:pt x="70220" y="60060"/>
                </a:lnTo>
                <a:lnTo>
                  <a:pt x="70230" y="60060"/>
                </a:lnTo>
                <a:lnTo>
                  <a:pt x="70240" y="60060"/>
                </a:lnTo>
                <a:lnTo>
                  <a:pt x="70250" y="60060"/>
                </a:lnTo>
                <a:lnTo>
                  <a:pt x="70250" y="60070"/>
                </a:lnTo>
                <a:lnTo>
                  <a:pt x="70250" y="60060"/>
                </a:lnTo>
                <a:lnTo>
                  <a:pt x="70250" y="60070"/>
                </a:lnTo>
                <a:lnTo>
                  <a:pt x="70260" y="60070"/>
                </a:lnTo>
                <a:lnTo>
                  <a:pt x="70270" y="60070"/>
                </a:lnTo>
                <a:lnTo>
                  <a:pt x="70280" y="60070"/>
                </a:lnTo>
                <a:lnTo>
                  <a:pt x="70290" y="60070"/>
                </a:lnTo>
                <a:lnTo>
                  <a:pt x="70300" y="60070"/>
                </a:lnTo>
                <a:lnTo>
                  <a:pt x="70310" y="60070"/>
                </a:lnTo>
                <a:lnTo>
                  <a:pt x="70320" y="60070"/>
                </a:lnTo>
                <a:lnTo>
                  <a:pt x="70330" y="60070"/>
                </a:lnTo>
                <a:lnTo>
                  <a:pt x="70340" y="60070"/>
                </a:lnTo>
                <a:lnTo>
                  <a:pt x="70340" y="60080"/>
                </a:lnTo>
                <a:lnTo>
                  <a:pt x="70350" y="60080"/>
                </a:lnTo>
                <a:lnTo>
                  <a:pt x="70360" y="60080"/>
                </a:lnTo>
                <a:lnTo>
                  <a:pt x="70370" y="60080"/>
                </a:lnTo>
                <a:lnTo>
                  <a:pt x="70370" y="60090"/>
                </a:lnTo>
                <a:lnTo>
                  <a:pt x="70380" y="60090"/>
                </a:lnTo>
                <a:lnTo>
                  <a:pt x="70380" y="60100"/>
                </a:lnTo>
                <a:lnTo>
                  <a:pt x="70390" y="60100"/>
                </a:lnTo>
                <a:lnTo>
                  <a:pt x="70400" y="60100"/>
                </a:lnTo>
                <a:lnTo>
                  <a:pt x="70410" y="60100"/>
                </a:lnTo>
                <a:lnTo>
                  <a:pt x="70420" y="60100"/>
                </a:lnTo>
                <a:lnTo>
                  <a:pt x="70430" y="60100"/>
                </a:lnTo>
                <a:lnTo>
                  <a:pt x="70430" y="60090"/>
                </a:lnTo>
                <a:lnTo>
                  <a:pt x="70440" y="60090"/>
                </a:lnTo>
                <a:lnTo>
                  <a:pt x="70450" y="60090"/>
                </a:lnTo>
                <a:lnTo>
                  <a:pt x="70460" y="60080"/>
                </a:lnTo>
                <a:lnTo>
                  <a:pt x="70470" y="60080"/>
                </a:lnTo>
                <a:lnTo>
                  <a:pt x="70480" y="60080"/>
                </a:lnTo>
                <a:lnTo>
                  <a:pt x="70490" y="60080"/>
                </a:lnTo>
                <a:lnTo>
                  <a:pt x="70500" y="60080"/>
                </a:lnTo>
                <a:lnTo>
                  <a:pt x="70510" y="60080"/>
                </a:lnTo>
                <a:lnTo>
                  <a:pt x="70510" y="60070"/>
                </a:lnTo>
                <a:lnTo>
                  <a:pt x="70520" y="60070"/>
                </a:lnTo>
                <a:lnTo>
                  <a:pt x="70520" y="60080"/>
                </a:lnTo>
                <a:lnTo>
                  <a:pt x="70530" y="60080"/>
                </a:lnTo>
                <a:lnTo>
                  <a:pt x="70530" y="60070"/>
                </a:lnTo>
                <a:lnTo>
                  <a:pt x="70530" y="60080"/>
                </a:lnTo>
                <a:lnTo>
                  <a:pt x="70540" y="60080"/>
                </a:lnTo>
                <a:lnTo>
                  <a:pt x="70550" y="60080"/>
                </a:lnTo>
                <a:lnTo>
                  <a:pt x="70550" y="60090"/>
                </a:lnTo>
                <a:lnTo>
                  <a:pt x="70540" y="60220"/>
                </a:lnTo>
                <a:lnTo>
                  <a:pt x="70540" y="60250"/>
                </a:lnTo>
                <a:lnTo>
                  <a:pt x="70520" y="60310"/>
                </a:lnTo>
                <a:lnTo>
                  <a:pt x="70460" y="60550"/>
                </a:lnTo>
                <a:lnTo>
                  <a:pt x="70320" y="60840"/>
                </a:lnTo>
                <a:lnTo>
                  <a:pt x="70210" y="61090"/>
                </a:lnTo>
                <a:lnTo>
                  <a:pt x="70160" y="61270"/>
                </a:lnTo>
                <a:lnTo>
                  <a:pt x="70160" y="61930"/>
                </a:lnTo>
                <a:lnTo>
                  <a:pt x="70170" y="61980"/>
                </a:lnTo>
                <a:lnTo>
                  <a:pt x="70220" y="62250"/>
                </a:lnTo>
                <a:lnTo>
                  <a:pt x="70160" y="62270"/>
                </a:lnTo>
                <a:lnTo>
                  <a:pt x="70030" y="62630"/>
                </a:lnTo>
                <a:lnTo>
                  <a:pt x="70000" y="62730"/>
                </a:lnTo>
                <a:lnTo>
                  <a:pt x="69790" y="63370"/>
                </a:lnTo>
                <a:lnTo>
                  <a:pt x="69940" y="63820"/>
                </a:lnTo>
                <a:lnTo>
                  <a:pt x="69900" y="64270"/>
                </a:lnTo>
                <a:lnTo>
                  <a:pt x="69810" y="64730"/>
                </a:lnTo>
                <a:lnTo>
                  <a:pt x="69840" y="65050"/>
                </a:lnTo>
                <a:lnTo>
                  <a:pt x="69880" y="65550"/>
                </a:lnTo>
                <a:lnTo>
                  <a:pt x="69770" y="66320"/>
                </a:lnTo>
                <a:lnTo>
                  <a:pt x="69940" y="66790"/>
                </a:lnTo>
                <a:lnTo>
                  <a:pt x="70410" y="67170"/>
                </a:lnTo>
                <a:lnTo>
                  <a:pt x="70690" y="67490"/>
                </a:lnTo>
                <a:lnTo>
                  <a:pt x="71020" y="68090"/>
                </a:lnTo>
                <a:lnTo>
                  <a:pt x="71050" y="68670"/>
                </a:lnTo>
                <a:lnTo>
                  <a:pt x="70740" y="68960"/>
                </a:lnTo>
                <a:lnTo>
                  <a:pt x="70480" y="69320"/>
                </a:lnTo>
                <a:lnTo>
                  <a:pt x="70340" y="69360"/>
                </a:lnTo>
                <a:lnTo>
                  <a:pt x="70280" y="69310"/>
                </a:lnTo>
                <a:lnTo>
                  <a:pt x="70200" y="69260"/>
                </a:lnTo>
                <a:lnTo>
                  <a:pt x="70080" y="69380"/>
                </a:lnTo>
                <a:lnTo>
                  <a:pt x="69360" y="69860"/>
                </a:lnTo>
                <a:lnTo>
                  <a:pt x="69260" y="69910"/>
                </a:lnTo>
                <a:lnTo>
                  <a:pt x="69030" y="70020"/>
                </a:lnTo>
                <a:lnTo>
                  <a:pt x="67630" y="70690"/>
                </a:lnTo>
                <a:lnTo>
                  <a:pt x="66530" y="71050"/>
                </a:lnTo>
                <a:lnTo>
                  <a:pt x="66470" y="71060"/>
                </a:lnTo>
                <a:close/>
                <a:moveTo>
                  <a:pt x="63990" y="51000"/>
                </a:moveTo>
                <a:lnTo>
                  <a:pt x="64050" y="51030"/>
                </a:lnTo>
                <a:lnTo>
                  <a:pt x="64100" y="51070"/>
                </a:lnTo>
                <a:lnTo>
                  <a:pt x="64160" y="51120"/>
                </a:lnTo>
                <a:lnTo>
                  <a:pt x="64230" y="51190"/>
                </a:lnTo>
                <a:lnTo>
                  <a:pt x="64290" y="51260"/>
                </a:lnTo>
                <a:lnTo>
                  <a:pt x="64330" y="51310"/>
                </a:lnTo>
                <a:lnTo>
                  <a:pt x="64340" y="51330"/>
                </a:lnTo>
                <a:lnTo>
                  <a:pt x="64360" y="51350"/>
                </a:lnTo>
                <a:lnTo>
                  <a:pt x="64370" y="51360"/>
                </a:lnTo>
                <a:lnTo>
                  <a:pt x="64390" y="51370"/>
                </a:lnTo>
                <a:lnTo>
                  <a:pt x="64400" y="51380"/>
                </a:lnTo>
                <a:lnTo>
                  <a:pt x="64410" y="51390"/>
                </a:lnTo>
                <a:lnTo>
                  <a:pt x="64420" y="51400"/>
                </a:lnTo>
                <a:lnTo>
                  <a:pt x="64430" y="51420"/>
                </a:lnTo>
                <a:lnTo>
                  <a:pt x="64450" y="51420"/>
                </a:lnTo>
                <a:lnTo>
                  <a:pt x="64450" y="51430"/>
                </a:lnTo>
                <a:lnTo>
                  <a:pt x="64480" y="51440"/>
                </a:lnTo>
                <a:lnTo>
                  <a:pt x="64500" y="51450"/>
                </a:lnTo>
                <a:lnTo>
                  <a:pt x="64530" y="51470"/>
                </a:lnTo>
                <a:lnTo>
                  <a:pt x="64550" y="51480"/>
                </a:lnTo>
                <a:lnTo>
                  <a:pt x="64560" y="51480"/>
                </a:lnTo>
                <a:lnTo>
                  <a:pt x="64570" y="51490"/>
                </a:lnTo>
                <a:lnTo>
                  <a:pt x="64590" y="51500"/>
                </a:lnTo>
                <a:lnTo>
                  <a:pt x="64610" y="51520"/>
                </a:lnTo>
                <a:lnTo>
                  <a:pt x="64620" y="51530"/>
                </a:lnTo>
                <a:lnTo>
                  <a:pt x="64640" y="51540"/>
                </a:lnTo>
                <a:lnTo>
                  <a:pt x="64650" y="51570"/>
                </a:lnTo>
                <a:lnTo>
                  <a:pt x="64660" y="51580"/>
                </a:lnTo>
                <a:lnTo>
                  <a:pt x="64670" y="51590"/>
                </a:lnTo>
                <a:lnTo>
                  <a:pt x="64670" y="51600"/>
                </a:lnTo>
                <a:lnTo>
                  <a:pt x="64690" y="51610"/>
                </a:lnTo>
                <a:lnTo>
                  <a:pt x="64690" y="51620"/>
                </a:lnTo>
                <a:lnTo>
                  <a:pt x="64700" y="51620"/>
                </a:lnTo>
                <a:lnTo>
                  <a:pt x="64700" y="51630"/>
                </a:lnTo>
                <a:lnTo>
                  <a:pt x="64710" y="51640"/>
                </a:lnTo>
                <a:lnTo>
                  <a:pt x="64720" y="51650"/>
                </a:lnTo>
                <a:lnTo>
                  <a:pt x="64720" y="51660"/>
                </a:lnTo>
                <a:lnTo>
                  <a:pt x="64730" y="51660"/>
                </a:lnTo>
                <a:lnTo>
                  <a:pt x="64730" y="51670"/>
                </a:lnTo>
                <a:lnTo>
                  <a:pt x="64740" y="51680"/>
                </a:lnTo>
                <a:lnTo>
                  <a:pt x="64750" y="51690"/>
                </a:lnTo>
                <a:lnTo>
                  <a:pt x="64770" y="51710"/>
                </a:lnTo>
                <a:lnTo>
                  <a:pt x="64780" y="51720"/>
                </a:lnTo>
                <a:lnTo>
                  <a:pt x="64790" y="51730"/>
                </a:lnTo>
                <a:lnTo>
                  <a:pt x="64800" y="51740"/>
                </a:lnTo>
                <a:lnTo>
                  <a:pt x="64810" y="51750"/>
                </a:lnTo>
                <a:lnTo>
                  <a:pt x="64820" y="51750"/>
                </a:lnTo>
                <a:lnTo>
                  <a:pt x="64820" y="51760"/>
                </a:lnTo>
                <a:lnTo>
                  <a:pt x="64830" y="51760"/>
                </a:lnTo>
                <a:lnTo>
                  <a:pt x="64830" y="51770"/>
                </a:lnTo>
                <a:lnTo>
                  <a:pt x="64840" y="51770"/>
                </a:lnTo>
                <a:lnTo>
                  <a:pt x="64850" y="51770"/>
                </a:lnTo>
                <a:lnTo>
                  <a:pt x="64850" y="51780"/>
                </a:lnTo>
                <a:lnTo>
                  <a:pt x="64860" y="51780"/>
                </a:lnTo>
                <a:lnTo>
                  <a:pt x="64860" y="51790"/>
                </a:lnTo>
                <a:lnTo>
                  <a:pt x="64870" y="51790"/>
                </a:lnTo>
                <a:lnTo>
                  <a:pt x="64870" y="51800"/>
                </a:lnTo>
                <a:lnTo>
                  <a:pt x="64880" y="51810"/>
                </a:lnTo>
                <a:lnTo>
                  <a:pt x="64890" y="51810"/>
                </a:lnTo>
                <a:lnTo>
                  <a:pt x="64900" y="51820"/>
                </a:lnTo>
                <a:lnTo>
                  <a:pt x="64900" y="51830"/>
                </a:lnTo>
                <a:lnTo>
                  <a:pt x="64910" y="51830"/>
                </a:lnTo>
                <a:lnTo>
                  <a:pt x="64920" y="51840"/>
                </a:lnTo>
                <a:lnTo>
                  <a:pt x="64930" y="51840"/>
                </a:lnTo>
                <a:lnTo>
                  <a:pt x="64930" y="51850"/>
                </a:lnTo>
                <a:lnTo>
                  <a:pt x="64940" y="51850"/>
                </a:lnTo>
                <a:lnTo>
                  <a:pt x="64950" y="51850"/>
                </a:lnTo>
                <a:lnTo>
                  <a:pt x="64950" y="51860"/>
                </a:lnTo>
                <a:lnTo>
                  <a:pt x="64960" y="51860"/>
                </a:lnTo>
                <a:lnTo>
                  <a:pt x="64970" y="51860"/>
                </a:lnTo>
                <a:lnTo>
                  <a:pt x="64970" y="51870"/>
                </a:lnTo>
                <a:lnTo>
                  <a:pt x="64980" y="51870"/>
                </a:lnTo>
                <a:lnTo>
                  <a:pt x="64990" y="51870"/>
                </a:lnTo>
                <a:lnTo>
                  <a:pt x="64990" y="51880"/>
                </a:lnTo>
                <a:lnTo>
                  <a:pt x="65000" y="51880"/>
                </a:lnTo>
                <a:lnTo>
                  <a:pt x="65010" y="51880"/>
                </a:lnTo>
                <a:lnTo>
                  <a:pt x="65020" y="51880"/>
                </a:lnTo>
                <a:lnTo>
                  <a:pt x="65030" y="51880"/>
                </a:lnTo>
                <a:lnTo>
                  <a:pt x="65040" y="51880"/>
                </a:lnTo>
                <a:lnTo>
                  <a:pt x="65050" y="51880"/>
                </a:lnTo>
                <a:lnTo>
                  <a:pt x="65060" y="51880"/>
                </a:lnTo>
                <a:lnTo>
                  <a:pt x="65070" y="51890"/>
                </a:lnTo>
                <a:lnTo>
                  <a:pt x="65080" y="51890"/>
                </a:lnTo>
                <a:lnTo>
                  <a:pt x="65080" y="51880"/>
                </a:lnTo>
                <a:lnTo>
                  <a:pt x="65090" y="51880"/>
                </a:lnTo>
                <a:lnTo>
                  <a:pt x="65090" y="51870"/>
                </a:lnTo>
                <a:lnTo>
                  <a:pt x="65100" y="51870"/>
                </a:lnTo>
                <a:lnTo>
                  <a:pt x="65100" y="51880"/>
                </a:lnTo>
                <a:lnTo>
                  <a:pt x="65110" y="51880"/>
                </a:lnTo>
                <a:lnTo>
                  <a:pt x="65120" y="51880"/>
                </a:lnTo>
                <a:lnTo>
                  <a:pt x="65130" y="51880"/>
                </a:lnTo>
                <a:lnTo>
                  <a:pt x="65140" y="51880"/>
                </a:lnTo>
                <a:lnTo>
                  <a:pt x="65150" y="51880"/>
                </a:lnTo>
                <a:lnTo>
                  <a:pt x="65150" y="51870"/>
                </a:lnTo>
                <a:lnTo>
                  <a:pt x="65160" y="51870"/>
                </a:lnTo>
                <a:lnTo>
                  <a:pt x="65160" y="51860"/>
                </a:lnTo>
                <a:lnTo>
                  <a:pt x="65170" y="51860"/>
                </a:lnTo>
                <a:lnTo>
                  <a:pt x="65170" y="51870"/>
                </a:lnTo>
                <a:lnTo>
                  <a:pt x="65170" y="51860"/>
                </a:lnTo>
                <a:lnTo>
                  <a:pt x="65180" y="51860"/>
                </a:lnTo>
                <a:lnTo>
                  <a:pt x="65180" y="51870"/>
                </a:lnTo>
                <a:lnTo>
                  <a:pt x="65190" y="51870"/>
                </a:lnTo>
                <a:lnTo>
                  <a:pt x="65200" y="51870"/>
                </a:lnTo>
                <a:lnTo>
                  <a:pt x="65210" y="51870"/>
                </a:lnTo>
                <a:lnTo>
                  <a:pt x="65220" y="51880"/>
                </a:lnTo>
                <a:lnTo>
                  <a:pt x="65230" y="51880"/>
                </a:lnTo>
                <a:lnTo>
                  <a:pt x="65240" y="51880"/>
                </a:lnTo>
                <a:lnTo>
                  <a:pt x="65250" y="51890"/>
                </a:lnTo>
                <a:lnTo>
                  <a:pt x="65260" y="51890"/>
                </a:lnTo>
                <a:lnTo>
                  <a:pt x="65270" y="51890"/>
                </a:lnTo>
                <a:lnTo>
                  <a:pt x="65280" y="51900"/>
                </a:lnTo>
                <a:lnTo>
                  <a:pt x="65290" y="51900"/>
                </a:lnTo>
                <a:lnTo>
                  <a:pt x="65300" y="51910"/>
                </a:lnTo>
                <a:lnTo>
                  <a:pt x="65310" y="51910"/>
                </a:lnTo>
                <a:lnTo>
                  <a:pt x="65310" y="51920"/>
                </a:lnTo>
                <a:lnTo>
                  <a:pt x="65330" y="51920"/>
                </a:lnTo>
                <a:lnTo>
                  <a:pt x="65350" y="51940"/>
                </a:lnTo>
                <a:lnTo>
                  <a:pt x="65360" y="51950"/>
                </a:lnTo>
                <a:lnTo>
                  <a:pt x="65360" y="51960"/>
                </a:lnTo>
                <a:lnTo>
                  <a:pt x="65360" y="51970"/>
                </a:lnTo>
                <a:lnTo>
                  <a:pt x="65360" y="51990"/>
                </a:lnTo>
                <a:lnTo>
                  <a:pt x="65360" y="52010"/>
                </a:lnTo>
                <a:lnTo>
                  <a:pt x="65350" y="52040"/>
                </a:lnTo>
                <a:lnTo>
                  <a:pt x="65350" y="52070"/>
                </a:lnTo>
                <a:lnTo>
                  <a:pt x="65360" y="52100"/>
                </a:lnTo>
                <a:lnTo>
                  <a:pt x="65360" y="52110"/>
                </a:lnTo>
                <a:lnTo>
                  <a:pt x="65360" y="52150"/>
                </a:lnTo>
                <a:lnTo>
                  <a:pt x="65370" y="52180"/>
                </a:lnTo>
                <a:lnTo>
                  <a:pt x="65370" y="52210"/>
                </a:lnTo>
                <a:lnTo>
                  <a:pt x="65370" y="52240"/>
                </a:lnTo>
                <a:lnTo>
                  <a:pt x="65380" y="52250"/>
                </a:lnTo>
                <a:lnTo>
                  <a:pt x="65390" y="52260"/>
                </a:lnTo>
                <a:lnTo>
                  <a:pt x="65400" y="52260"/>
                </a:lnTo>
                <a:lnTo>
                  <a:pt x="65400" y="52270"/>
                </a:lnTo>
                <a:lnTo>
                  <a:pt x="65390" y="52280"/>
                </a:lnTo>
                <a:lnTo>
                  <a:pt x="65390" y="52290"/>
                </a:lnTo>
                <a:lnTo>
                  <a:pt x="65390" y="52320"/>
                </a:lnTo>
                <a:lnTo>
                  <a:pt x="65390" y="52330"/>
                </a:lnTo>
                <a:lnTo>
                  <a:pt x="65400" y="52340"/>
                </a:lnTo>
                <a:lnTo>
                  <a:pt x="65400" y="52380"/>
                </a:lnTo>
                <a:lnTo>
                  <a:pt x="65410" y="52380"/>
                </a:lnTo>
                <a:lnTo>
                  <a:pt x="65400" y="52390"/>
                </a:lnTo>
                <a:lnTo>
                  <a:pt x="65390" y="52400"/>
                </a:lnTo>
                <a:lnTo>
                  <a:pt x="65380" y="52410"/>
                </a:lnTo>
                <a:lnTo>
                  <a:pt x="65380" y="52420"/>
                </a:lnTo>
                <a:lnTo>
                  <a:pt x="65380" y="52430"/>
                </a:lnTo>
                <a:lnTo>
                  <a:pt x="65390" y="52440"/>
                </a:lnTo>
                <a:lnTo>
                  <a:pt x="65390" y="52450"/>
                </a:lnTo>
                <a:lnTo>
                  <a:pt x="65390" y="52460"/>
                </a:lnTo>
                <a:lnTo>
                  <a:pt x="65400" y="52460"/>
                </a:lnTo>
                <a:lnTo>
                  <a:pt x="65400" y="52470"/>
                </a:lnTo>
                <a:lnTo>
                  <a:pt x="65400" y="52480"/>
                </a:lnTo>
                <a:lnTo>
                  <a:pt x="65390" y="52480"/>
                </a:lnTo>
                <a:lnTo>
                  <a:pt x="65390" y="52490"/>
                </a:lnTo>
                <a:lnTo>
                  <a:pt x="65390" y="52500"/>
                </a:lnTo>
                <a:lnTo>
                  <a:pt x="65380" y="52500"/>
                </a:lnTo>
                <a:lnTo>
                  <a:pt x="65380" y="52510"/>
                </a:lnTo>
                <a:lnTo>
                  <a:pt x="65380" y="52520"/>
                </a:lnTo>
                <a:lnTo>
                  <a:pt x="65380" y="52530"/>
                </a:lnTo>
                <a:lnTo>
                  <a:pt x="65370" y="52530"/>
                </a:lnTo>
                <a:lnTo>
                  <a:pt x="65360" y="52540"/>
                </a:lnTo>
                <a:lnTo>
                  <a:pt x="65360" y="52530"/>
                </a:lnTo>
                <a:lnTo>
                  <a:pt x="65350" y="52530"/>
                </a:lnTo>
                <a:lnTo>
                  <a:pt x="65350" y="52540"/>
                </a:lnTo>
                <a:lnTo>
                  <a:pt x="65340" y="52530"/>
                </a:lnTo>
                <a:lnTo>
                  <a:pt x="65350" y="52530"/>
                </a:lnTo>
                <a:lnTo>
                  <a:pt x="65340" y="52530"/>
                </a:lnTo>
                <a:lnTo>
                  <a:pt x="65340" y="52520"/>
                </a:lnTo>
                <a:lnTo>
                  <a:pt x="65330" y="52520"/>
                </a:lnTo>
                <a:lnTo>
                  <a:pt x="65330" y="52510"/>
                </a:lnTo>
                <a:lnTo>
                  <a:pt x="65320" y="52510"/>
                </a:lnTo>
                <a:lnTo>
                  <a:pt x="65310" y="52510"/>
                </a:lnTo>
                <a:lnTo>
                  <a:pt x="65300" y="52510"/>
                </a:lnTo>
                <a:lnTo>
                  <a:pt x="65290" y="52510"/>
                </a:lnTo>
                <a:lnTo>
                  <a:pt x="65280" y="52510"/>
                </a:lnTo>
                <a:lnTo>
                  <a:pt x="65270" y="52510"/>
                </a:lnTo>
                <a:lnTo>
                  <a:pt x="65270" y="52520"/>
                </a:lnTo>
                <a:lnTo>
                  <a:pt x="65260" y="52520"/>
                </a:lnTo>
                <a:lnTo>
                  <a:pt x="65250" y="52530"/>
                </a:lnTo>
                <a:lnTo>
                  <a:pt x="65240" y="52540"/>
                </a:lnTo>
                <a:lnTo>
                  <a:pt x="65230" y="52540"/>
                </a:lnTo>
                <a:lnTo>
                  <a:pt x="65230" y="52550"/>
                </a:lnTo>
                <a:lnTo>
                  <a:pt x="65220" y="52550"/>
                </a:lnTo>
                <a:lnTo>
                  <a:pt x="65220" y="52560"/>
                </a:lnTo>
                <a:lnTo>
                  <a:pt x="65210" y="52560"/>
                </a:lnTo>
                <a:lnTo>
                  <a:pt x="65200" y="52570"/>
                </a:lnTo>
                <a:lnTo>
                  <a:pt x="65190" y="52580"/>
                </a:lnTo>
                <a:lnTo>
                  <a:pt x="65180" y="52590"/>
                </a:lnTo>
                <a:lnTo>
                  <a:pt x="65170" y="52590"/>
                </a:lnTo>
                <a:lnTo>
                  <a:pt x="65170" y="52600"/>
                </a:lnTo>
                <a:lnTo>
                  <a:pt x="65160" y="52590"/>
                </a:lnTo>
                <a:lnTo>
                  <a:pt x="65160" y="52600"/>
                </a:lnTo>
                <a:lnTo>
                  <a:pt x="65150" y="52600"/>
                </a:lnTo>
                <a:lnTo>
                  <a:pt x="65150" y="52610"/>
                </a:lnTo>
                <a:lnTo>
                  <a:pt x="65140" y="52610"/>
                </a:lnTo>
                <a:lnTo>
                  <a:pt x="65130" y="52610"/>
                </a:lnTo>
                <a:lnTo>
                  <a:pt x="65130" y="52620"/>
                </a:lnTo>
                <a:lnTo>
                  <a:pt x="65120" y="52620"/>
                </a:lnTo>
                <a:lnTo>
                  <a:pt x="65110" y="52630"/>
                </a:lnTo>
                <a:lnTo>
                  <a:pt x="65100" y="52630"/>
                </a:lnTo>
                <a:lnTo>
                  <a:pt x="65100" y="52640"/>
                </a:lnTo>
                <a:lnTo>
                  <a:pt x="65090" y="52640"/>
                </a:lnTo>
                <a:lnTo>
                  <a:pt x="65090" y="52650"/>
                </a:lnTo>
                <a:lnTo>
                  <a:pt x="65080" y="52650"/>
                </a:lnTo>
                <a:lnTo>
                  <a:pt x="65080" y="52660"/>
                </a:lnTo>
                <a:lnTo>
                  <a:pt x="65070" y="52670"/>
                </a:lnTo>
                <a:lnTo>
                  <a:pt x="65060" y="52680"/>
                </a:lnTo>
                <a:lnTo>
                  <a:pt x="65060" y="52690"/>
                </a:lnTo>
                <a:lnTo>
                  <a:pt x="65050" y="52690"/>
                </a:lnTo>
                <a:lnTo>
                  <a:pt x="65050" y="52700"/>
                </a:lnTo>
                <a:lnTo>
                  <a:pt x="65040" y="52700"/>
                </a:lnTo>
                <a:lnTo>
                  <a:pt x="65040" y="52710"/>
                </a:lnTo>
                <a:lnTo>
                  <a:pt x="65030" y="52720"/>
                </a:lnTo>
                <a:lnTo>
                  <a:pt x="65030" y="52730"/>
                </a:lnTo>
                <a:lnTo>
                  <a:pt x="65040" y="52730"/>
                </a:lnTo>
                <a:lnTo>
                  <a:pt x="65030" y="52730"/>
                </a:lnTo>
                <a:lnTo>
                  <a:pt x="65020" y="52730"/>
                </a:lnTo>
                <a:lnTo>
                  <a:pt x="65020" y="52740"/>
                </a:lnTo>
                <a:lnTo>
                  <a:pt x="65010" y="52740"/>
                </a:lnTo>
                <a:lnTo>
                  <a:pt x="65010" y="52750"/>
                </a:lnTo>
                <a:lnTo>
                  <a:pt x="65000" y="52750"/>
                </a:lnTo>
                <a:lnTo>
                  <a:pt x="65000" y="52760"/>
                </a:lnTo>
                <a:lnTo>
                  <a:pt x="64990" y="52770"/>
                </a:lnTo>
                <a:lnTo>
                  <a:pt x="65000" y="52770"/>
                </a:lnTo>
                <a:lnTo>
                  <a:pt x="64990" y="52770"/>
                </a:lnTo>
                <a:lnTo>
                  <a:pt x="64980" y="52770"/>
                </a:lnTo>
                <a:lnTo>
                  <a:pt x="64980" y="52780"/>
                </a:lnTo>
                <a:lnTo>
                  <a:pt x="64970" y="52780"/>
                </a:lnTo>
                <a:lnTo>
                  <a:pt x="64970" y="52790"/>
                </a:lnTo>
                <a:lnTo>
                  <a:pt x="64960" y="52790"/>
                </a:lnTo>
                <a:lnTo>
                  <a:pt x="64960" y="52780"/>
                </a:lnTo>
                <a:lnTo>
                  <a:pt x="64950" y="52780"/>
                </a:lnTo>
                <a:lnTo>
                  <a:pt x="64950" y="52790"/>
                </a:lnTo>
                <a:lnTo>
                  <a:pt x="64940" y="52790"/>
                </a:lnTo>
                <a:lnTo>
                  <a:pt x="64930" y="52790"/>
                </a:lnTo>
                <a:lnTo>
                  <a:pt x="64930" y="52800"/>
                </a:lnTo>
                <a:lnTo>
                  <a:pt x="64930" y="52810"/>
                </a:lnTo>
                <a:lnTo>
                  <a:pt x="64920" y="52820"/>
                </a:lnTo>
                <a:lnTo>
                  <a:pt x="64920" y="52830"/>
                </a:lnTo>
                <a:lnTo>
                  <a:pt x="64910" y="52840"/>
                </a:lnTo>
                <a:lnTo>
                  <a:pt x="64910" y="52830"/>
                </a:lnTo>
                <a:lnTo>
                  <a:pt x="64920" y="52830"/>
                </a:lnTo>
                <a:lnTo>
                  <a:pt x="64920" y="52820"/>
                </a:lnTo>
                <a:lnTo>
                  <a:pt x="64920" y="52810"/>
                </a:lnTo>
                <a:lnTo>
                  <a:pt x="64920" y="52800"/>
                </a:lnTo>
                <a:lnTo>
                  <a:pt x="64920" y="52790"/>
                </a:lnTo>
                <a:lnTo>
                  <a:pt x="64910" y="52790"/>
                </a:lnTo>
                <a:lnTo>
                  <a:pt x="64900" y="52790"/>
                </a:lnTo>
                <a:lnTo>
                  <a:pt x="64890" y="52790"/>
                </a:lnTo>
                <a:lnTo>
                  <a:pt x="64880" y="52790"/>
                </a:lnTo>
                <a:lnTo>
                  <a:pt x="64870" y="52790"/>
                </a:lnTo>
                <a:lnTo>
                  <a:pt x="64860" y="52790"/>
                </a:lnTo>
                <a:lnTo>
                  <a:pt x="64850" y="52800"/>
                </a:lnTo>
                <a:lnTo>
                  <a:pt x="64840" y="52800"/>
                </a:lnTo>
                <a:lnTo>
                  <a:pt x="64840" y="52810"/>
                </a:lnTo>
                <a:lnTo>
                  <a:pt x="64840" y="52820"/>
                </a:lnTo>
                <a:lnTo>
                  <a:pt x="64840" y="52810"/>
                </a:lnTo>
                <a:lnTo>
                  <a:pt x="64830" y="52810"/>
                </a:lnTo>
                <a:lnTo>
                  <a:pt x="64830" y="52820"/>
                </a:lnTo>
                <a:lnTo>
                  <a:pt x="64830" y="52830"/>
                </a:lnTo>
                <a:lnTo>
                  <a:pt x="64830" y="52820"/>
                </a:lnTo>
                <a:lnTo>
                  <a:pt x="64830" y="52830"/>
                </a:lnTo>
                <a:lnTo>
                  <a:pt x="64820" y="52830"/>
                </a:lnTo>
                <a:lnTo>
                  <a:pt x="64820" y="52820"/>
                </a:lnTo>
                <a:lnTo>
                  <a:pt x="64820" y="52830"/>
                </a:lnTo>
                <a:lnTo>
                  <a:pt x="64810" y="52830"/>
                </a:lnTo>
                <a:lnTo>
                  <a:pt x="64820" y="52830"/>
                </a:lnTo>
                <a:lnTo>
                  <a:pt x="64820" y="52840"/>
                </a:lnTo>
                <a:lnTo>
                  <a:pt x="64810" y="52830"/>
                </a:lnTo>
                <a:lnTo>
                  <a:pt x="64800" y="52830"/>
                </a:lnTo>
                <a:lnTo>
                  <a:pt x="64790" y="52830"/>
                </a:lnTo>
                <a:lnTo>
                  <a:pt x="64780" y="52830"/>
                </a:lnTo>
                <a:lnTo>
                  <a:pt x="64780" y="52840"/>
                </a:lnTo>
                <a:lnTo>
                  <a:pt x="64770" y="52840"/>
                </a:lnTo>
                <a:lnTo>
                  <a:pt x="64770" y="52850"/>
                </a:lnTo>
                <a:lnTo>
                  <a:pt x="64760" y="52850"/>
                </a:lnTo>
                <a:lnTo>
                  <a:pt x="64760" y="52860"/>
                </a:lnTo>
                <a:lnTo>
                  <a:pt x="64750" y="52870"/>
                </a:lnTo>
                <a:lnTo>
                  <a:pt x="64740" y="52890"/>
                </a:lnTo>
                <a:lnTo>
                  <a:pt x="64730" y="52910"/>
                </a:lnTo>
                <a:lnTo>
                  <a:pt x="64720" y="52920"/>
                </a:lnTo>
                <a:lnTo>
                  <a:pt x="64710" y="52930"/>
                </a:lnTo>
                <a:lnTo>
                  <a:pt x="64710" y="52940"/>
                </a:lnTo>
                <a:lnTo>
                  <a:pt x="64690" y="52920"/>
                </a:lnTo>
                <a:lnTo>
                  <a:pt x="64680" y="52900"/>
                </a:lnTo>
                <a:lnTo>
                  <a:pt x="64680" y="52890"/>
                </a:lnTo>
                <a:lnTo>
                  <a:pt x="64670" y="52880"/>
                </a:lnTo>
                <a:lnTo>
                  <a:pt x="64660" y="52880"/>
                </a:lnTo>
                <a:lnTo>
                  <a:pt x="64650" y="52880"/>
                </a:lnTo>
                <a:lnTo>
                  <a:pt x="64640" y="52880"/>
                </a:lnTo>
                <a:lnTo>
                  <a:pt x="64620" y="52890"/>
                </a:lnTo>
                <a:lnTo>
                  <a:pt x="64610" y="52890"/>
                </a:lnTo>
                <a:lnTo>
                  <a:pt x="64600" y="52900"/>
                </a:lnTo>
                <a:lnTo>
                  <a:pt x="64590" y="52910"/>
                </a:lnTo>
                <a:lnTo>
                  <a:pt x="64590" y="52920"/>
                </a:lnTo>
                <a:lnTo>
                  <a:pt x="64580" y="52920"/>
                </a:lnTo>
                <a:lnTo>
                  <a:pt x="64570" y="52940"/>
                </a:lnTo>
                <a:lnTo>
                  <a:pt x="64570" y="52950"/>
                </a:lnTo>
                <a:lnTo>
                  <a:pt x="64560" y="52960"/>
                </a:lnTo>
                <a:lnTo>
                  <a:pt x="64550" y="52970"/>
                </a:lnTo>
                <a:lnTo>
                  <a:pt x="64540" y="52970"/>
                </a:lnTo>
                <a:lnTo>
                  <a:pt x="64520" y="52980"/>
                </a:lnTo>
                <a:lnTo>
                  <a:pt x="64510" y="52980"/>
                </a:lnTo>
                <a:lnTo>
                  <a:pt x="64500" y="52990"/>
                </a:lnTo>
                <a:lnTo>
                  <a:pt x="64490" y="52990"/>
                </a:lnTo>
                <a:lnTo>
                  <a:pt x="64480" y="53020"/>
                </a:lnTo>
                <a:lnTo>
                  <a:pt x="64460" y="53030"/>
                </a:lnTo>
                <a:lnTo>
                  <a:pt x="64450" y="53040"/>
                </a:lnTo>
                <a:lnTo>
                  <a:pt x="64430" y="53060"/>
                </a:lnTo>
                <a:lnTo>
                  <a:pt x="64420" y="53070"/>
                </a:lnTo>
                <a:lnTo>
                  <a:pt x="64410" y="53070"/>
                </a:lnTo>
                <a:lnTo>
                  <a:pt x="64400" y="53100"/>
                </a:lnTo>
                <a:lnTo>
                  <a:pt x="64390" y="53110"/>
                </a:lnTo>
                <a:lnTo>
                  <a:pt x="64380" y="53120"/>
                </a:lnTo>
                <a:lnTo>
                  <a:pt x="64360" y="53120"/>
                </a:lnTo>
                <a:lnTo>
                  <a:pt x="64340" y="53140"/>
                </a:lnTo>
                <a:lnTo>
                  <a:pt x="64330" y="53140"/>
                </a:lnTo>
                <a:lnTo>
                  <a:pt x="64330" y="53150"/>
                </a:lnTo>
                <a:lnTo>
                  <a:pt x="64320" y="53170"/>
                </a:lnTo>
                <a:lnTo>
                  <a:pt x="64310" y="53180"/>
                </a:lnTo>
                <a:lnTo>
                  <a:pt x="64310" y="53190"/>
                </a:lnTo>
                <a:lnTo>
                  <a:pt x="64300" y="53200"/>
                </a:lnTo>
                <a:lnTo>
                  <a:pt x="64290" y="53210"/>
                </a:lnTo>
                <a:lnTo>
                  <a:pt x="64270" y="53250"/>
                </a:lnTo>
                <a:lnTo>
                  <a:pt x="64270" y="53260"/>
                </a:lnTo>
                <a:lnTo>
                  <a:pt x="64260" y="53270"/>
                </a:lnTo>
                <a:lnTo>
                  <a:pt x="64260" y="53280"/>
                </a:lnTo>
                <a:lnTo>
                  <a:pt x="64250" y="53290"/>
                </a:lnTo>
                <a:lnTo>
                  <a:pt x="64250" y="53300"/>
                </a:lnTo>
                <a:lnTo>
                  <a:pt x="64240" y="53310"/>
                </a:lnTo>
                <a:lnTo>
                  <a:pt x="64240" y="53320"/>
                </a:lnTo>
                <a:lnTo>
                  <a:pt x="64240" y="53330"/>
                </a:lnTo>
                <a:lnTo>
                  <a:pt x="64230" y="53330"/>
                </a:lnTo>
                <a:lnTo>
                  <a:pt x="64230" y="53340"/>
                </a:lnTo>
                <a:lnTo>
                  <a:pt x="64230" y="53350"/>
                </a:lnTo>
                <a:lnTo>
                  <a:pt x="64230" y="53360"/>
                </a:lnTo>
                <a:lnTo>
                  <a:pt x="64230" y="53370"/>
                </a:lnTo>
                <a:lnTo>
                  <a:pt x="64220" y="53370"/>
                </a:lnTo>
                <a:lnTo>
                  <a:pt x="64220" y="53380"/>
                </a:lnTo>
                <a:lnTo>
                  <a:pt x="64220" y="53390"/>
                </a:lnTo>
                <a:lnTo>
                  <a:pt x="64220" y="53400"/>
                </a:lnTo>
                <a:lnTo>
                  <a:pt x="64220" y="53410"/>
                </a:lnTo>
                <a:lnTo>
                  <a:pt x="64210" y="53410"/>
                </a:lnTo>
                <a:lnTo>
                  <a:pt x="64210" y="53420"/>
                </a:lnTo>
                <a:lnTo>
                  <a:pt x="64210" y="53430"/>
                </a:lnTo>
                <a:lnTo>
                  <a:pt x="64210" y="53440"/>
                </a:lnTo>
                <a:lnTo>
                  <a:pt x="64210" y="53450"/>
                </a:lnTo>
                <a:lnTo>
                  <a:pt x="64210" y="53460"/>
                </a:lnTo>
                <a:lnTo>
                  <a:pt x="64210" y="53470"/>
                </a:lnTo>
                <a:lnTo>
                  <a:pt x="64200" y="53480"/>
                </a:lnTo>
                <a:lnTo>
                  <a:pt x="64190" y="53480"/>
                </a:lnTo>
                <a:lnTo>
                  <a:pt x="64180" y="53500"/>
                </a:lnTo>
                <a:lnTo>
                  <a:pt x="64180" y="53530"/>
                </a:lnTo>
                <a:lnTo>
                  <a:pt x="64170" y="53530"/>
                </a:lnTo>
                <a:lnTo>
                  <a:pt x="64160" y="53540"/>
                </a:lnTo>
                <a:lnTo>
                  <a:pt x="64160" y="53550"/>
                </a:lnTo>
                <a:lnTo>
                  <a:pt x="64150" y="53560"/>
                </a:lnTo>
                <a:lnTo>
                  <a:pt x="64160" y="53570"/>
                </a:lnTo>
                <a:lnTo>
                  <a:pt x="64150" y="53570"/>
                </a:lnTo>
                <a:lnTo>
                  <a:pt x="64150" y="53580"/>
                </a:lnTo>
                <a:lnTo>
                  <a:pt x="64140" y="53580"/>
                </a:lnTo>
                <a:lnTo>
                  <a:pt x="64130" y="53580"/>
                </a:lnTo>
                <a:lnTo>
                  <a:pt x="64120" y="53580"/>
                </a:lnTo>
                <a:lnTo>
                  <a:pt x="64110" y="53580"/>
                </a:lnTo>
                <a:lnTo>
                  <a:pt x="64100" y="53580"/>
                </a:lnTo>
                <a:lnTo>
                  <a:pt x="64100" y="53590"/>
                </a:lnTo>
                <a:lnTo>
                  <a:pt x="64090" y="53590"/>
                </a:lnTo>
                <a:lnTo>
                  <a:pt x="64080" y="53600"/>
                </a:lnTo>
                <a:lnTo>
                  <a:pt x="64080" y="53590"/>
                </a:lnTo>
                <a:lnTo>
                  <a:pt x="64080" y="53600"/>
                </a:lnTo>
                <a:lnTo>
                  <a:pt x="64070" y="53600"/>
                </a:lnTo>
                <a:lnTo>
                  <a:pt x="64070" y="53610"/>
                </a:lnTo>
                <a:lnTo>
                  <a:pt x="64060" y="53610"/>
                </a:lnTo>
                <a:lnTo>
                  <a:pt x="64050" y="53610"/>
                </a:lnTo>
                <a:lnTo>
                  <a:pt x="64050" y="53620"/>
                </a:lnTo>
                <a:lnTo>
                  <a:pt x="64040" y="53620"/>
                </a:lnTo>
                <a:lnTo>
                  <a:pt x="64040" y="53630"/>
                </a:lnTo>
                <a:lnTo>
                  <a:pt x="64030" y="53630"/>
                </a:lnTo>
                <a:lnTo>
                  <a:pt x="64030" y="53640"/>
                </a:lnTo>
                <a:lnTo>
                  <a:pt x="64020" y="53640"/>
                </a:lnTo>
                <a:lnTo>
                  <a:pt x="64020" y="53650"/>
                </a:lnTo>
                <a:lnTo>
                  <a:pt x="64010" y="53650"/>
                </a:lnTo>
                <a:lnTo>
                  <a:pt x="64000" y="53660"/>
                </a:lnTo>
                <a:lnTo>
                  <a:pt x="64000" y="53670"/>
                </a:lnTo>
                <a:lnTo>
                  <a:pt x="63990" y="53670"/>
                </a:lnTo>
                <a:lnTo>
                  <a:pt x="63990" y="53680"/>
                </a:lnTo>
                <a:lnTo>
                  <a:pt x="63980" y="53680"/>
                </a:lnTo>
                <a:lnTo>
                  <a:pt x="63980" y="53690"/>
                </a:lnTo>
                <a:lnTo>
                  <a:pt x="63970" y="53700"/>
                </a:lnTo>
                <a:lnTo>
                  <a:pt x="63960" y="53710"/>
                </a:lnTo>
                <a:lnTo>
                  <a:pt x="63950" y="53720"/>
                </a:lnTo>
                <a:lnTo>
                  <a:pt x="63940" y="53730"/>
                </a:lnTo>
                <a:lnTo>
                  <a:pt x="63940" y="53740"/>
                </a:lnTo>
                <a:lnTo>
                  <a:pt x="63930" y="53740"/>
                </a:lnTo>
                <a:lnTo>
                  <a:pt x="63930" y="53750"/>
                </a:lnTo>
                <a:lnTo>
                  <a:pt x="63920" y="53760"/>
                </a:lnTo>
                <a:lnTo>
                  <a:pt x="63910" y="53770"/>
                </a:lnTo>
                <a:lnTo>
                  <a:pt x="63910" y="53750"/>
                </a:lnTo>
                <a:lnTo>
                  <a:pt x="63910" y="53740"/>
                </a:lnTo>
                <a:lnTo>
                  <a:pt x="63900" y="53740"/>
                </a:lnTo>
                <a:lnTo>
                  <a:pt x="63890" y="53750"/>
                </a:lnTo>
                <a:lnTo>
                  <a:pt x="63870" y="53760"/>
                </a:lnTo>
                <a:lnTo>
                  <a:pt x="63860" y="53770"/>
                </a:lnTo>
                <a:lnTo>
                  <a:pt x="63850" y="53780"/>
                </a:lnTo>
                <a:lnTo>
                  <a:pt x="63840" y="53790"/>
                </a:lnTo>
                <a:lnTo>
                  <a:pt x="63830" y="53790"/>
                </a:lnTo>
                <a:lnTo>
                  <a:pt x="63820" y="53800"/>
                </a:lnTo>
                <a:lnTo>
                  <a:pt x="63810" y="53800"/>
                </a:lnTo>
                <a:lnTo>
                  <a:pt x="63800" y="53800"/>
                </a:lnTo>
                <a:lnTo>
                  <a:pt x="63790" y="53790"/>
                </a:lnTo>
                <a:lnTo>
                  <a:pt x="63780" y="53800"/>
                </a:lnTo>
                <a:lnTo>
                  <a:pt x="63760" y="53790"/>
                </a:lnTo>
                <a:lnTo>
                  <a:pt x="63750" y="53800"/>
                </a:lnTo>
                <a:lnTo>
                  <a:pt x="63740" y="53800"/>
                </a:lnTo>
                <a:lnTo>
                  <a:pt x="63720" y="53830"/>
                </a:lnTo>
                <a:lnTo>
                  <a:pt x="63690" y="53860"/>
                </a:lnTo>
                <a:lnTo>
                  <a:pt x="63680" y="53890"/>
                </a:lnTo>
                <a:lnTo>
                  <a:pt x="63670" y="53900"/>
                </a:lnTo>
                <a:lnTo>
                  <a:pt x="63660" y="53910"/>
                </a:lnTo>
                <a:lnTo>
                  <a:pt x="63650" y="53950"/>
                </a:lnTo>
                <a:lnTo>
                  <a:pt x="63640" y="54020"/>
                </a:lnTo>
                <a:lnTo>
                  <a:pt x="63640" y="54090"/>
                </a:lnTo>
                <a:lnTo>
                  <a:pt x="63640" y="54110"/>
                </a:lnTo>
                <a:lnTo>
                  <a:pt x="63640" y="54120"/>
                </a:lnTo>
                <a:lnTo>
                  <a:pt x="63640" y="54140"/>
                </a:lnTo>
                <a:lnTo>
                  <a:pt x="63640" y="54150"/>
                </a:lnTo>
                <a:lnTo>
                  <a:pt x="63640" y="54160"/>
                </a:lnTo>
                <a:lnTo>
                  <a:pt x="63630" y="54170"/>
                </a:lnTo>
                <a:lnTo>
                  <a:pt x="63630" y="54180"/>
                </a:lnTo>
                <a:lnTo>
                  <a:pt x="63630" y="54190"/>
                </a:lnTo>
                <a:lnTo>
                  <a:pt x="63630" y="54200"/>
                </a:lnTo>
                <a:lnTo>
                  <a:pt x="63630" y="54220"/>
                </a:lnTo>
                <a:lnTo>
                  <a:pt x="63630" y="54240"/>
                </a:lnTo>
                <a:lnTo>
                  <a:pt x="63630" y="54250"/>
                </a:lnTo>
                <a:lnTo>
                  <a:pt x="63620" y="54270"/>
                </a:lnTo>
                <a:lnTo>
                  <a:pt x="63620" y="54280"/>
                </a:lnTo>
                <a:lnTo>
                  <a:pt x="63610" y="54310"/>
                </a:lnTo>
                <a:lnTo>
                  <a:pt x="63610" y="54320"/>
                </a:lnTo>
                <a:lnTo>
                  <a:pt x="63580" y="54300"/>
                </a:lnTo>
                <a:lnTo>
                  <a:pt x="63570" y="54290"/>
                </a:lnTo>
                <a:lnTo>
                  <a:pt x="63550" y="54280"/>
                </a:lnTo>
                <a:lnTo>
                  <a:pt x="63530" y="54280"/>
                </a:lnTo>
                <a:lnTo>
                  <a:pt x="63510" y="54280"/>
                </a:lnTo>
                <a:lnTo>
                  <a:pt x="63490" y="54260"/>
                </a:lnTo>
                <a:lnTo>
                  <a:pt x="63480" y="54260"/>
                </a:lnTo>
                <a:lnTo>
                  <a:pt x="63480" y="54230"/>
                </a:lnTo>
                <a:lnTo>
                  <a:pt x="63470" y="54220"/>
                </a:lnTo>
                <a:lnTo>
                  <a:pt x="63470" y="54190"/>
                </a:lnTo>
                <a:lnTo>
                  <a:pt x="63470" y="54170"/>
                </a:lnTo>
                <a:lnTo>
                  <a:pt x="63460" y="54140"/>
                </a:lnTo>
                <a:lnTo>
                  <a:pt x="63460" y="54120"/>
                </a:lnTo>
                <a:lnTo>
                  <a:pt x="63450" y="54120"/>
                </a:lnTo>
                <a:lnTo>
                  <a:pt x="63440" y="54100"/>
                </a:lnTo>
                <a:lnTo>
                  <a:pt x="63440" y="54090"/>
                </a:lnTo>
                <a:lnTo>
                  <a:pt x="63440" y="54080"/>
                </a:lnTo>
                <a:lnTo>
                  <a:pt x="63430" y="54070"/>
                </a:lnTo>
                <a:lnTo>
                  <a:pt x="63430" y="54060"/>
                </a:lnTo>
                <a:lnTo>
                  <a:pt x="63430" y="54050"/>
                </a:lnTo>
                <a:lnTo>
                  <a:pt x="63440" y="54040"/>
                </a:lnTo>
                <a:lnTo>
                  <a:pt x="63450" y="54030"/>
                </a:lnTo>
                <a:lnTo>
                  <a:pt x="63470" y="54020"/>
                </a:lnTo>
                <a:lnTo>
                  <a:pt x="63470" y="54010"/>
                </a:lnTo>
                <a:lnTo>
                  <a:pt x="63470" y="54000"/>
                </a:lnTo>
                <a:lnTo>
                  <a:pt x="63470" y="53980"/>
                </a:lnTo>
                <a:lnTo>
                  <a:pt x="63460" y="53980"/>
                </a:lnTo>
                <a:lnTo>
                  <a:pt x="63460" y="53970"/>
                </a:lnTo>
                <a:lnTo>
                  <a:pt x="63460" y="53950"/>
                </a:lnTo>
                <a:lnTo>
                  <a:pt x="63460" y="53940"/>
                </a:lnTo>
                <a:lnTo>
                  <a:pt x="63470" y="53930"/>
                </a:lnTo>
                <a:lnTo>
                  <a:pt x="63470" y="53920"/>
                </a:lnTo>
                <a:lnTo>
                  <a:pt x="63470" y="53910"/>
                </a:lnTo>
                <a:lnTo>
                  <a:pt x="63470" y="53900"/>
                </a:lnTo>
                <a:lnTo>
                  <a:pt x="63500" y="53860"/>
                </a:lnTo>
                <a:lnTo>
                  <a:pt x="63510" y="53850"/>
                </a:lnTo>
                <a:lnTo>
                  <a:pt x="63520" y="53830"/>
                </a:lnTo>
                <a:lnTo>
                  <a:pt x="63530" y="53820"/>
                </a:lnTo>
                <a:lnTo>
                  <a:pt x="63540" y="53800"/>
                </a:lnTo>
                <a:lnTo>
                  <a:pt x="63540" y="53790"/>
                </a:lnTo>
                <a:lnTo>
                  <a:pt x="63540" y="53780"/>
                </a:lnTo>
                <a:lnTo>
                  <a:pt x="63540" y="53770"/>
                </a:lnTo>
                <a:lnTo>
                  <a:pt x="63540" y="53760"/>
                </a:lnTo>
                <a:lnTo>
                  <a:pt x="63550" y="53750"/>
                </a:lnTo>
                <a:lnTo>
                  <a:pt x="63540" y="53750"/>
                </a:lnTo>
                <a:lnTo>
                  <a:pt x="63550" y="53740"/>
                </a:lnTo>
                <a:lnTo>
                  <a:pt x="63550" y="53730"/>
                </a:lnTo>
                <a:lnTo>
                  <a:pt x="63540" y="53720"/>
                </a:lnTo>
                <a:lnTo>
                  <a:pt x="63540" y="53710"/>
                </a:lnTo>
                <a:lnTo>
                  <a:pt x="63540" y="53700"/>
                </a:lnTo>
                <a:lnTo>
                  <a:pt x="63540" y="53690"/>
                </a:lnTo>
                <a:lnTo>
                  <a:pt x="63530" y="53680"/>
                </a:lnTo>
                <a:lnTo>
                  <a:pt x="63530" y="53670"/>
                </a:lnTo>
                <a:lnTo>
                  <a:pt x="63530" y="53660"/>
                </a:lnTo>
                <a:lnTo>
                  <a:pt x="63530" y="53650"/>
                </a:lnTo>
                <a:lnTo>
                  <a:pt x="63520" y="53630"/>
                </a:lnTo>
                <a:lnTo>
                  <a:pt x="63520" y="53620"/>
                </a:lnTo>
                <a:lnTo>
                  <a:pt x="63510" y="53610"/>
                </a:lnTo>
                <a:lnTo>
                  <a:pt x="63500" y="53600"/>
                </a:lnTo>
                <a:lnTo>
                  <a:pt x="63500" y="53590"/>
                </a:lnTo>
                <a:lnTo>
                  <a:pt x="63490" y="53570"/>
                </a:lnTo>
                <a:lnTo>
                  <a:pt x="63480" y="53560"/>
                </a:lnTo>
                <a:lnTo>
                  <a:pt x="63460" y="53560"/>
                </a:lnTo>
                <a:lnTo>
                  <a:pt x="63450" y="53560"/>
                </a:lnTo>
                <a:lnTo>
                  <a:pt x="63440" y="53540"/>
                </a:lnTo>
                <a:lnTo>
                  <a:pt x="63440" y="53530"/>
                </a:lnTo>
                <a:lnTo>
                  <a:pt x="63430" y="53520"/>
                </a:lnTo>
                <a:lnTo>
                  <a:pt x="63420" y="53520"/>
                </a:lnTo>
                <a:lnTo>
                  <a:pt x="63410" y="53510"/>
                </a:lnTo>
                <a:lnTo>
                  <a:pt x="63400" y="53500"/>
                </a:lnTo>
                <a:lnTo>
                  <a:pt x="63400" y="53480"/>
                </a:lnTo>
                <a:lnTo>
                  <a:pt x="63390" y="53470"/>
                </a:lnTo>
                <a:lnTo>
                  <a:pt x="63390" y="53460"/>
                </a:lnTo>
                <a:lnTo>
                  <a:pt x="63380" y="53440"/>
                </a:lnTo>
                <a:lnTo>
                  <a:pt x="63370" y="53430"/>
                </a:lnTo>
                <a:lnTo>
                  <a:pt x="63360" y="53410"/>
                </a:lnTo>
                <a:lnTo>
                  <a:pt x="63340" y="53400"/>
                </a:lnTo>
                <a:lnTo>
                  <a:pt x="63340" y="53390"/>
                </a:lnTo>
                <a:lnTo>
                  <a:pt x="63330" y="53380"/>
                </a:lnTo>
                <a:lnTo>
                  <a:pt x="63320" y="53380"/>
                </a:lnTo>
                <a:lnTo>
                  <a:pt x="63310" y="53370"/>
                </a:lnTo>
                <a:lnTo>
                  <a:pt x="63300" y="53360"/>
                </a:lnTo>
                <a:lnTo>
                  <a:pt x="63290" y="53340"/>
                </a:lnTo>
                <a:lnTo>
                  <a:pt x="63290" y="53330"/>
                </a:lnTo>
                <a:lnTo>
                  <a:pt x="63250" y="53300"/>
                </a:lnTo>
                <a:lnTo>
                  <a:pt x="63240" y="53290"/>
                </a:lnTo>
                <a:lnTo>
                  <a:pt x="63230" y="53280"/>
                </a:lnTo>
                <a:lnTo>
                  <a:pt x="63220" y="53270"/>
                </a:lnTo>
                <a:lnTo>
                  <a:pt x="63210" y="53260"/>
                </a:lnTo>
                <a:lnTo>
                  <a:pt x="63200" y="53250"/>
                </a:lnTo>
                <a:lnTo>
                  <a:pt x="63200" y="53240"/>
                </a:lnTo>
                <a:lnTo>
                  <a:pt x="63190" y="53240"/>
                </a:lnTo>
                <a:lnTo>
                  <a:pt x="63180" y="53230"/>
                </a:lnTo>
                <a:lnTo>
                  <a:pt x="63180" y="53220"/>
                </a:lnTo>
                <a:lnTo>
                  <a:pt x="63170" y="53210"/>
                </a:lnTo>
                <a:lnTo>
                  <a:pt x="63170" y="53200"/>
                </a:lnTo>
                <a:lnTo>
                  <a:pt x="63160" y="53200"/>
                </a:lnTo>
                <a:lnTo>
                  <a:pt x="63160" y="53180"/>
                </a:lnTo>
                <a:lnTo>
                  <a:pt x="63150" y="53170"/>
                </a:lnTo>
                <a:lnTo>
                  <a:pt x="63150" y="53160"/>
                </a:lnTo>
                <a:lnTo>
                  <a:pt x="63140" y="53150"/>
                </a:lnTo>
                <a:lnTo>
                  <a:pt x="63130" y="53150"/>
                </a:lnTo>
                <a:lnTo>
                  <a:pt x="63120" y="53140"/>
                </a:lnTo>
                <a:lnTo>
                  <a:pt x="63110" y="53130"/>
                </a:lnTo>
                <a:lnTo>
                  <a:pt x="63110" y="53120"/>
                </a:lnTo>
                <a:lnTo>
                  <a:pt x="63100" y="53110"/>
                </a:lnTo>
                <a:lnTo>
                  <a:pt x="63080" y="53100"/>
                </a:lnTo>
                <a:lnTo>
                  <a:pt x="63070" y="53090"/>
                </a:lnTo>
                <a:lnTo>
                  <a:pt x="63060" y="53080"/>
                </a:lnTo>
                <a:lnTo>
                  <a:pt x="63050" y="53070"/>
                </a:lnTo>
                <a:lnTo>
                  <a:pt x="63060" y="53060"/>
                </a:lnTo>
                <a:lnTo>
                  <a:pt x="63050" y="53050"/>
                </a:lnTo>
                <a:lnTo>
                  <a:pt x="63030" y="53040"/>
                </a:lnTo>
                <a:lnTo>
                  <a:pt x="63020" y="53030"/>
                </a:lnTo>
                <a:lnTo>
                  <a:pt x="63000" y="53020"/>
                </a:lnTo>
                <a:lnTo>
                  <a:pt x="62990" y="53020"/>
                </a:lnTo>
                <a:lnTo>
                  <a:pt x="62980" y="53030"/>
                </a:lnTo>
                <a:lnTo>
                  <a:pt x="62950" y="53040"/>
                </a:lnTo>
                <a:lnTo>
                  <a:pt x="62930" y="53040"/>
                </a:lnTo>
                <a:lnTo>
                  <a:pt x="62920" y="53040"/>
                </a:lnTo>
                <a:lnTo>
                  <a:pt x="62900" y="53050"/>
                </a:lnTo>
                <a:lnTo>
                  <a:pt x="62900" y="53040"/>
                </a:lnTo>
                <a:lnTo>
                  <a:pt x="62890" y="53040"/>
                </a:lnTo>
                <a:lnTo>
                  <a:pt x="62880" y="53050"/>
                </a:lnTo>
                <a:lnTo>
                  <a:pt x="62870" y="53050"/>
                </a:lnTo>
                <a:lnTo>
                  <a:pt x="62860" y="53060"/>
                </a:lnTo>
                <a:lnTo>
                  <a:pt x="62850" y="53070"/>
                </a:lnTo>
                <a:lnTo>
                  <a:pt x="62840" y="53070"/>
                </a:lnTo>
                <a:lnTo>
                  <a:pt x="62830" y="53080"/>
                </a:lnTo>
                <a:lnTo>
                  <a:pt x="62820" y="53090"/>
                </a:lnTo>
                <a:lnTo>
                  <a:pt x="62810" y="53100"/>
                </a:lnTo>
                <a:lnTo>
                  <a:pt x="62800" y="53110"/>
                </a:lnTo>
                <a:lnTo>
                  <a:pt x="62800" y="53120"/>
                </a:lnTo>
                <a:lnTo>
                  <a:pt x="62790" y="53130"/>
                </a:lnTo>
                <a:lnTo>
                  <a:pt x="62780" y="53140"/>
                </a:lnTo>
                <a:lnTo>
                  <a:pt x="62770" y="53140"/>
                </a:lnTo>
                <a:lnTo>
                  <a:pt x="62760" y="53140"/>
                </a:lnTo>
                <a:lnTo>
                  <a:pt x="62750" y="53150"/>
                </a:lnTo>
                <a:lnTo>
                  <a:pt x="62740" y="53140"/>
                </a:lnTo>
                <a:lnTo>
                  <a:pt x="62730" y="53150"/>
                </a:lnTo>
                <a:lnTo>
                  <a:pt x="62720" y="53150"/>
                </a:lnTo>
                <a:lnTo>
                  <a:pt x="62710" y="53160"/>
                </a:lnTo>
                <a:lnTo>
                  <a:pt x="62690" y="53180"/>
                </a:lnTo>
                <a:lnTo>
                  <a:pt x="62670" y="53190"/>
                </a:lnTo>
                <a:lnTo>
                  <a:pt x="62660" y="53190"/>
                </a:lnTo>
                <a:lnTo>
                  <a:pt x="62650" y="53200"/>
                </a:lnTo>
                <a:lnTo>
                  <a:pt x="62640" y="53210"/>
                </a:lnTo>
                <a:lnTo>
                  <a:pt x="62630" y="53220"/>
                </a:lnTo>
                <a:lnTo>
                  <a:pt x="62630" y="53230"/>
                </a:lnTo>
                <a:lnTo>
                  <a:pt x="62620" y="53230"/>
                </a:lnTo>
                <a:lnTo>
                  <a:pt x="62610" y="53240"/>
                </a:lnTo>
                <a:lnTo>
                  <a:pt x="62610" y="53250"/>
                </a:lnTo>
                <a:lnTo>
                  <a:pt x="62600" y="53260"/>
                </a:lnTo>
                <a:lnTo>
                  <a:pt x="62600" y="53270"/>
                </a:lnTo>
                <a:lnTo>
                  <a:pt x="62600" y="53280"/>
                </a:lnTo>
                <a:lnTo>
                  <a:pt x="62590" y="53300"/>
                </a:lnTo>
                <a:lnTo>
                  <a:pt x="62590" y="53310"/>
                </a:lnTo>
                <a:lnTo>
                  <a:pt x="62590" y="53320"/>
                </a:lnTo>
                <a:lnTo>
                  <a:pt x="62590" y="53330"/>
                </a:lnTo>
                <a:lnTo>
                  <a:pt x="62590" y="53340"/>
                </a:lnTo>
                <a:lnTo>
                  <a:pt x="62590" y="53350"/>
                </a:lnTo>
                <a:lnTo>
                  <a:pt x="62590" y="53360"/>
                </a:lnTo>
                <a:lnTo>
                  <a:pt x="62590" y="53370"/>
                </a:lnTo>
                <a:lnTo>
                  <a:pt x="62590" y="53380"/>
                </a:lnTo>
                <a:lnTo>
                  <a:pt x="62590" y="53390"/>
                </a:lnTo>
                <a:lnTo>
                  <a:pt x="62590" y="53400"/>
                </a:lnTo>
                <a:lnTo>
                  <a:pt x="62590" y="53410"/>
                </a:lnTo>
                <a:lnTo>
                  <a:pt x="62590" y="53430"/>
                </a:lnTo>
                <a:lnTo>
                  <a:pt x="62590" y="53440"/>
                </a:lnTo>
                <a:lnTo>
                  <a:pt x="62590" y="53450"/>
                </a:lnTo>
                <a:lnTo>
                  <a:pt x="62600" y="53460"/>
                </a:lnTo>
                <a:lnTo>
                  <a:pt x="62600" y="53470"/>
                </a:lnTo>
                <a:lnTo>
                  <a:pt x="62600" y="53480"/>
                </a:lnTo>
                <a:lnTo>
                  <a:pt x="62610" y="53490"/>
                </a:lnTo>
                <a:lnTo>
                  <a:pt x="62620" y="53500"/>
                </a:lnTo>
                <a:lnTo>
                  <a:pt x="62620" y="53510"/>
                </a:lnTo>
                <a:lnTo>
                  <a:pt x="62620" y="53520"/>
                </a:lnTo>
                <a:lnTo>
                  <a:pt x="62630" y="53520"/>
                </a:lnTo>
                <a:lnTo>
                  <a:pt x="62630" y="53530"/>
                </a:lnTo>
                <a:lnTo>
                  <a:pt x="62620" y="53530"/>
                </a:lnTo>
                <a:lnTo>
                  <a:pt x="62620" y="53540"/>
                </a:lnTo>
                <a:lnTo>
                  <a:pt x="62610" y="53540"/>
                </a:lnTo>
                <a:lnTo>
                  <a:pt x="62610" y="53530"/>
                </a:lnTo>
                <a:lnTo>
                  <a:pt x="62610" y="53520"/>
                </a:lnTo>
                <a:lnTo>
                  <a:pt x="62610" y="53510"/>
                </a:lnTo>
                <a:lnTo>
                  <a:pt x="62600" y="53510"/>
                </a:lnTo>
                <a:lnTo>
                  <a:pt x="62600" y="53500"/>
                </a:lnTo>
                <a:lnTo>
                  <a:pt x="62590" y="53490"/>
                </a:lnTo>
                <a:lnTo>
                  <a:pt x="62580" y="53490"/>
                </a:lnTo>
                <a:lnTo>
                  <a:pt x="62580" y="53480"/>
                </a:lnTo>
                <a:lnTo>
                  <a:pt x="62570" y="53480"/>
                </a:lnTo>
                <a:lnTo>
                  <a:pt x="62560" y="53480"/>
                </a:lnTo>
                <a:lnTo>
                  <a:pt x="62550" y="53480"/>
                </a:lnTo>
                <a:lnTo>
                  <a:pt x="62540" y="53480"/>
                </a:lnTo>
                <a:lnTo>
                  <a:pt x="62540" y="53470"/>
                </a:lnTo>
                <a:lnTo>
                  <a:pt x="62540" y="53460"/>
                </a:lnTo>
                <a:lnTo>
                  <a:pt x="62530" y="53460"/>
                </a:lnTo>
                <a:lnTo>
                  <a:pt x="62520" y="53450"/>
                </a:lnTo>
                <a:lnTo>
                  <a:pt x="62520" y="53440"/>
                </a:lnTo>
                <a:lnTo>
                  <a:pt x="62520" y="53430"/>
                </a:lnTo>
                <a:lnTo>
                  <a:pt x="62510" y="53420"/>
                </a:lnTo>
                <a:lnTo>
                  <a:pt x="62500" y="53420"/>
                </a:lnTo>
                <a:lnTo>
                  <a:pt x="62490" y="53420"/>
                </a:lnTo>
                <a:lnTo>
                  <a:pt x="62480" y="53420"/>
                </a:lnTo>
                <a:lnTo>
                  <a:pt x="62470" y="53420"/>
                </a:lnTo>
                <a:lnTo>
                  <a:pt x="62460" y="53420"/>
                </a:lnTo>
                <a:lnTo>
                  <a:pt x="62450" y="53420"/>
                </a:lnTo>
                <a:lnTo>
                  <a:pt x="62440" y="53420"/>
                </a:lnTo>
                <a:lnTo>
                  <a:pt x="62430" y="53420"/>
                </a:lnTo>
                <a:lnTo>
                  <a:pt x="62430" y="53430"/>
                </a:lnTo>
                <a:lnTo>
                  <a:pt x="62420" y="53430"/>
                </a:lnTo>
                <a:lnTo>
                  <a:pt x="62390" y="53440"/>
                </a:lnTo>
                <a:lnTo>
                  <a:pt x="62380" y="53430"/>
                </a:lnTo>
                <a:lnTo>
                  <a:pt x="62360" y="53430"/>
                </a:lnTo>
                <a:lnTo>
                  <a:pt x="62340" y="53420"/>
                </a:lnTo>
                <a:lnTo>
                  <a:pt x="62310" y="53450"/>
                </a:lnTo>
                <a:lnTo>
                  <a:pt x="62300" y="53450"/>
                </a:lnTo>
                <a:lnTo>
                  <a:pt x="62300" y="53440"/>
                </a:lnTo>
                <a:lnTo>
                  <a:pt x="62300" y="53430"/>
                </a:lnTo>
                <a:lnTo>
                  <a:pt x="62300" y="53420"/>
                </a:lnTo>
                <a:lnTo>
                  <a:pt x="62290" y="53420"/>
                </a:lnTo>
                <a:lnTo>
                  <a:pt x="62290" y="53410"/>
                </a:lnTo>
                <a:lnTo>
                  <a:pt x="62280" y="53410"/>
                </a:lnTo>
                <a:lnTo>
                  <a:pt x="62280" y="53400"/>
                </a:lnTo>
                <a:lnTo>
                  <a:pt x="62270" y="53400"/>
                </a:lnTo>
                <a:lnTo>
                  <a:pt x="62270" y="53390"/>
                </a:lnTo>
                <a:lnTo>
                  <a:pt x="62260" y="53390"/>
                </a:lnTo>
                <a:lnTo>
                  <a:pt x="62260" y="53380"/>
                </a:lnTo>
                <a:lnTo>
                  <a:pt x="62260" y="53370"/>
                </a:lnTo>
                <a:lnTo>
                  <a:pt x="62250" y="53370"/>
                </a:lnTo>
                <a:lnTo>
                  <a:pt x="62250" y="53360"/>
                </a:lnTo>
                <a:lnTo>
                  <a:pt x="62240" y="53360"/>
                </a:lnTo>
                <a:lnTo>
                  <a:pt x="62240" y="53350"/>
                </a:lnTo>
                <a:lnTo>
                  <a:pt x="62240" y="53340"/>
                </a:lnTo>
                <a:lnTo>
                  <a:pt x="62240" y="53330"/>
                </a:lnTo>
                <a:lnTo>
                  <a:pt x="62230" y="53330"/>
                </a:lnTo>
                <a:lnTo>
                  <a:pt x="62230" y="53320"/>
                </a:lnTo>
                <a:lnTo>
                  <a:pt x="62220" y="53320"/>
                </a:lnTo>
                <a:lnTo>
                  <a:pt x="62220" y="53310"/>
                </a:lnTo>
                <a:lnTo>
                  <a:pt x="62210" y="53310"/>
                </a:lnTo>
                <a:lnTo>
                  <a:pt x="62210" y="53300"/>
                </a:lnTo>
                <a:lnTo>
                  <a:pt x="62200" y="53290"/>
                </a:lnTo>
                <a:lnTo>
                  <a:pt x="62190" y="53290"/>
                </a:lnTo>
                <a:lnTo>
                  <a:pt x="62180" y="53290"/>
                </a:lnTo>
                <a:lnTo>
                  <a:pt x="62180" y="53280"/>
                </a:lnTo>
                <a:lnTo>
                  <a:pt x="62170" y="53280"/>
                </a:lnTo>
                <a:lnTo>
                  <a:pt x="62170" y="53270"/>
                </a:lnTo>
                <a:lnTo>
                  <a:pt x="62160" y="53270"/>
                </a:lnTo>
                <a:lnTo>
                  <a:pt x="62160" y="53260"/>
                </a:lnTo>
                <a:lnTo>
                  <a:pt x="62150" y="53260"/>
                </a:lnTo>
                <a:lnTo>
                  <a:pt x="62140" y="53250"/>
                </a:lnTo>
                <a:lnTo>
                  <a:pt x="62130" y="53260"/>
                </a:lnTo>
                <a:lnTo>
                  <a:pt x="62130" y="53270"/>
                </a:lnTo>
                <a:lnTo>
                  <a:pt x="62140" y="53270"/>
                </a:lnTo>
                <a:lnTo>
                  <a:pt x="62130" y="53270"/>
                </a:lnTo>
                <a:lnTo>
                  <a:pt x="62120" y="53300"/>
                </a:lnTo>
                <a:lnTo>
                  <a:pt x="62120" y="53290"/>
                </a:lnTo>
                <a:lnTo>
                  <a:pt x="62120" y="53280"/>
                </a:lnTo>
                <a:lnTo>
                  <a:pt x="62130" y="53270"/>
                </a:lnTo>
                <a:lnTo>
                  <a:pt x="62140" y="53260"/>
                </a:lnTo>
                <a:lnTo>
                  <a:pt x="62140" y="53250"/>
                </a:lnTo>
                <a:lnTo>
                  <a:pt x="62140" y="53240"/>
                </a:lnTo>
                <a:lnTo>
                  <a:pt x="62130" y="53240"/>
                </a:lnTo>
                <a:lnTo>
                  <a:pt x="62130" y="53230"/>
                </a:lnTo>
                <a:lnTo>
                  <a:pt x="62120" y="53230"/>
                </a:lnTo>
                <a:lnTo>
                  <a:pt x="62120" y="53220"/>
                </a:lnTo>
                <a:lnTo>
                  <a:pt x="62120" y="53210"/>
                </a:lnTo>
                <a:lnTo>
                  <a:pt x="62120" y="53200"/>
                </a:lnTo>
                <a:lnTo>
                  <a:pt x="62120" y="53190"/>
                </a:lnTo>
                <a:lnTo>
                  <a:pt x="62120" y="53180"/>
                </a:lnTo>
                <a:lnTo>
                  <a:pt x="62110" y="53180"/>
                </a:lnTo>
                <a:lnTo>
                  <a:pt x="62110" y="53170"/>
                </a:lnTo>
                <a:lnTo>
                  <a:pt x="62110" y="53160"/>
                </a:lnTo>
                <a:lnTo>
                  <a:pt x="62100" y="53160"/>
                </a:lnTo>
                <a:lnTo>
                  <a:pt x="62100" y="53150"/>
                </a:lnTo>
                <a:lnTo>
                  <a:pt x="62090" y="53150"/>
                </a:lnTo>
                <a:lnTo>
                  <a:pt x="62080" y="53140"/>
                </a:lnTo>
                <a:lnTo>
                  <a:pt x="62080" y="53150"/>
                </a:lnTo>
                <a:lnTo>
                  <a:pt x="62080" y="53140"/>
                </a:lnTo>
                <a:lnTo>
                  <a:pt x="62070" y="53140"/>
                </a:lnTo>
                <a:lnTo>
                  <a:pt x="62080" y="53130"/>
                </a:lnTo>
                <a:lnTo>
                  <a:pt x="62070" y="53130"/>
                </a:lnTo>
                <a:lnTo>
                  <a:pt x="62080" y="53130"/>
                </a:lnTo>
                <a:lnTo>
                  <a:pt x="62080" y="53120"/>
                </a:lnTo>
                <a:lnTo>
                  <a:pt x="62080" y="53110"/>
                </a:lnTo>
                <a:lnTo>
                  <a:pt x="62080" y="53100"/>
                </a:lnTo>
                <a:lnTo>
                  <a:pt x="62080" y="53090"/>
                </a:lnTo>
                <a:lnTo>
                  <a:pt x="62080" y="53080"/>
                </a:lnTo>
                <a:lnTo>
                  <a:pt x="62070" y="53080"/>
                </a:lnTo>
                <a:lnTo>
                  <a:pt x="62070" y="53070"/>
                </a:lnTo>
                <a:lnTo>
                  <a:pt x="62070" y="53060"/>
                </a:lnTo>
                <a:lnTo>
                  <a:pt x="62080" y="53060"/>
                </a:lnTo>
                <a:lnTo>
                  <a:pt x="62080" y="53050"/>
                </a:lnTo>
                <a:lnTo>
                  <a:pt x="62070" y="53040"/>
                </a:lnTo>
                <a:lnTo>
                  <a:pt x="62070" y="53030"/>
                </a:lnTo>
                <a:lnTo>
                  <a:pt x="62070" y="53020"/>
                </a:lnTo>
                <a:lnTo>
                  <a:pt x="62060" y="53010"/>
                </a:lnTo>
                <a:lnTo>
                  <a:pt x="62060" y="53000"/>
                </a:lnTo>
                <a:lnTo>
                  <a:pt x="62060" y="52990"/>
                </a:lnTo>
                <a:lnTo>
                  <a:pt x="62050" y="52990"/>
                </a:lnTo>
                <a:lnTo>
                  <a:pt x="62050" y="52980"/>
                </a:lnTo>
                <a:lnTo>
                  <a:pt x="62050" y="52970"/>
                </a:lnTo>
                <a:lnTo>
                  <a:pt x="62050" y="52960"/>
                </a:lnTo>
                <a:lnTo>
                  <a:pt x="62050" y="52950"/>
                </a:lnTo>
                <a:lnTo>
                  <a:pt x="62040" y="52940"/>
                </a:lnTo>
                <a:lnTo>
                  <a:pt x="62030" y="52930"/>
                </a:lnTo>
                <a:lnTo>
                  <a:pt x="62030" y="52920"/>
                </a:lnTo>
                <a:lnTo>
                  <a:pt x="62020" y="52910"/>
                </a:lnTo>
                <a:lnTo>
                  <a:pt x="62010" y="52910"/>
                </a:lnTo>
                <a:lnTo>
                  <a:pt x="62010" y="52900"/>
                </a:lnTo>
                <a:lnTo>
                  <a:pt x="62010" y="52890"/>
                </a:lnTo>
                <a:lnTo>
                  <a:pt x="62010" y="52880"/>
                </a:lnTo>
                <a:lnTo>
                  <a:pt x="62000" y="52870"/>
                </a:lnTo>
                <a:lnTo>
                  <a:pt x="62000" y="52860"/>
                </a:lnTo>
                <a:lnTo>
                  <a:pt x="61990" y="52860"/>
                </a:lnTo>
                <a:lnTo>
                  <a:pt x="61990" y="52870"/>
                </a:lnTo>
                <a:lnTo>
                  <a:pt x="61980" y="52870"/>
                </a:lnTo>
                <a:lnTo>
                  <a:pt x="61980" y="52860"/>
                </a:lnTo>
                <a:lnTo>
                  <a:pt x="61990" y="52860"/>
                </a:lnTo>
                <a:lnTo>
                  <a:pt x="62000" y="52850"/>
                </a:lnTo>
                <a:lnTo>
                  <a:pt x="62000" y="52840"/>
                </a:lnTo>
                <a:lnTo>
                  <a:pt x="62000" y="52830"/>
                </a:lnTo>
                <a:lnTo>
                  <a:pt x="62000" y="52820"/>
                </a:lnTo>
                <a:lnTo>
                  <a:pt x="62000" y="52810"/>
                </a:lnTo>
                <a:lnTo>
                  <a:pt x="62000" y="52800"/>
                </a:lnTo>
                <a:lnTo>
                  <a:pt x="62000" y="52790"/>
                </a:lnTo>
                <a:lnTo>
                  <a:pt x="62010" y="52780"/>
                </a:lnTo>
                <a:lnTo>
                  <a:pt x="62000" y="52780"/>
                </a:lnTo>
                <a:lnTo>
                  <a:pt x="62000" y="52770"/>
                </a:lnTo>
                <a:lnTo>
                  <a:pt x="62000" y="52760"/>
                </a:lnTo>
                <a:lnTo>
                  <a:pt x="62000" y="52750"/>
                </a:lnTo>
                <a:lnTo>
                  <a:pt x="62000" y="52740"/>
                </a:lnTo>
                <a:lnTo>
                  <a:pt x="61990" y="52740"/>
                </a:lnTo>
                <a:lnTo>
                  <a:pt x="61980" y="52730"/>
                </a:lnTo>
                <a:lnTo>
                  <a:pt x="61980" y="52720"/>
                </a:lnTo>
                <a:lnTo>
                  <a:pt x="61980" y="52710"/>
                </a:lnTo>
                <a:lnTo>
                  <a:pt x="61980" y="52700"/>
                </a:lnTo>
                <a:lnTo>
                  <a:pt x="61990" y="52690"/>
                </a:lnTo>
                <a:lnTo>
                  <a:pt x="61990" y="52680"/>
                </a:lnTo>
                <a:lnTo>
                  <a:pt x="62000" y="52680"/>
                </a:lnTo>
                <a:lnTo>
                  <a:pt x="61990" y="52670"/>
                </a:lnTo>
                <a:lnTo>
                  <a:pt x="61990" y="52660"/>
                </a:lnTo>
                <a:lnTo>
                  <a:pt x="62000" y="52650"/>
                </a:lnTo>
                <a:lnTo>
                  <a:pt x="62010" y="52640"/>
                </a:lnTo>
                <a:lnTo>
                  <a:pt x="62010" y="52630"/>
                </a:lnTo>
                <a:lnTo>
                  <a:pt x="62020" y="52630"/>
                </a:lnTo>
                <a:lnTo>
                  <a:pt x="62020" y="52610"/>
                </a:lnTo>
                <a:lnTo>
                  <a:pt x="62030" y="52610"/>
                </a:lnTo>
                <a:lnTo>
                  <a:pt x="62030" y="52600"/>
                </a:lnTo>
                <a:lnTo>
                  <a:pt x="62040" y="52590"/>
                </a:lnTo>
                <a:lnTo>
                  <a:pt x="62040" y="52580"/>
                </a:lnTo>
                <a:lnTo>
                  <a:pt x="62050" y="52570"/>
                </a:lnTo>
                <a:lnTo>
                  <a:pt x="62050" y="52560"/>
                </a:lnTo>
                <a:lnTo>
                  <a:pt x="62060" y="52560"/>
                </a:lnTo>
                <a:lnTo>
                  <a:pt x="62060" y="52550"/>
                </a:lnTo>
                <a:lnTo>
                  <a:pt x="62070" y="52550"/>
                </a:lnTo>
                <a:lnTo>
                  <a:pt x="62070" y="52540"/>
                </a:lnTo>
                <a:lnTo>
                  <a:pt x="62060" y="52530"/>
                </a:lnTo>
                <a:lnTo>
                  <a:pt x="62070" y="52530"/>
                </a:lnTo>
                <a:lnTo>
                  <a:pt x="62070" y="52520"/>
                </a:lnTo>
                <a:lnTo>
                  <a:pt x="62080" y="52520"/>
                </a:lnTo>
                <a:lnTo>
                  <a:pt x="62080" y="52530"/>
                </a:lnTo>
                <a:lnTo>
                  <a:pt x="62090" y="52530"/>
                </a:lnTo>
                <a:lnTo>
                  <a:pt x="62100" y="52530"/>
                </a:lnTo>
                <a:lnTo>
                  <a:pt x="62100" y="52520"/>
                </a:lnTo>
                <a:lnTo>
                  <a:pt x="62110" y="52520"/>
                </a:lnTo>
                <a:lnTo>
                  <a:pt x="62120" y="52510"/>
                </a:lnTo>
                <a:lnTo>
                  <a:pt x="62120" y="52500"/>
                </a:lnTo>
                <a:lnTo>
                  <a:pt x="62120" y="52490"/>
                </a:lnTo>
                <a:lnTo>
                  <a:pt x="62110" y="52490"/>
                </a:lnTo>
                <a:lnTo>
                  <a:pt x="62110" y="52480"/>
                </a:lnTo>
                <a:lnTo>
                  <a:pt x="62120" y="52480"/>
                </a:lnTo>
                <a:lnTo>
                  <a:pt x="62120" y="52470"/>
                </a:lnTo>
                <a:lnTo>
                  <a:pt x="62110" y="52470"/>
                </a:lnTo>
                <a:lnTo>
                  <a:pt x="62110" y="52460"/>
                </a:lnTo>
                <a:lnTo>
                  <a:pt x="62120" y="52450"/>
                </a:lnTo>
                <a:lnTo>
                  <a:pt x="62130" y="52440"/>
                </a:lnTo>
                <a:lnTo>
                  <a:pt x="62130" y="52430"/>
                </a:lnTo>
                <a:lnTo>
                  <a:pt x="62140" y="52420"/>
                </a:lnTo>
                <a:lnTo>
                  <a:pt x="62150" y="52410"/>
                </a:lnTo>
                <a:lnTo>
                  <a:pt x="62150" y="52400"/>
                </a:lnTo>
                <a:lnTo>
                  <a:pt x="62160" y="52390"/>
                </a:lnTo>
                <a:lnTo>
                  <a:pt x="62160" y="52380"/>
                </a:lnTo>
                <a:lnTo>
                  <a:pt x="62170" y="52370"/>
                </a:lnTo>
                <a:lnTo>
                  <a:pt x="62180" y="52350"/>
                </a:lnTo>
                <a:lnTo>
                  <a:pt x="62180" y="52340"/>
                </a:lnTo>
                <a:lnTo>
                  <a:pt x="62180" y="52330"/>
                </a:lnTo>
                <a:lnTo>
                  <a:pt x="62190" y="52320"/>
                </a:lnTo>
                <a:lnTo>
                  <a:pt x="62190" y="52310"/>
                </a:lnTo>
                <a:lnTo>
                  <a:pt x="62190" y="52300"/>
                </a:lnTo>
                <a:lnTo>
                  <a:pt x="62190" y="52290"/>
                </a:lnTo>
                <a:lnTo>
                  <a:pt x="62200" y="52280"/>
                </a:lnTo>
                <a:lnTo>
                  <a:pt x="62200" y="52270"/>
                </a:lnTo>
                <a:lnTo>
                  <a:pt x="62200" y="52260"/>
                </a:lnTo>
                <a:lnTo>
                  <a:pt x="62200" y="52250"/>
                </a:lnTo>
                <a:lnTo>
                  <a:pt x="62200" y="52240"/>
                </a:lnTo>
                <a:lnTo>
                  <a:pt x="62200" y="52230"/>
                </a:lnTo>
                <a:lnTo>
                  <a:pt x="62200" y="52220"/>
                </a:lnTo>
                <a:lnTo>
                  <a:pt x="62200" y="52210"/>
                </a:lnTo>
                <a:lnTo>
                  <a:pt x="62200" y="52200"/>
                </a:lnTo>
                <a:lnTo>
                  <a:pt x="62200" y="52190"/>
                </a:lnTo>
                <a:lnTo>
                  <a:pt x="62200" y="52180"/>
                </a:lnTo>
                <a:lnTo>
                  <a:pt x="62200" y="52170"/>
                </a:lnTo>
                <a:lnTo>
                  <a:pt x="62200" y="52160"/>
                </a:lnTo>
                <a:lnTo>
                  <a:pt x="62200" y="52150"/>
                </a:lnTo>
                <a:lnTo>
                  <a:pt x="62190" y="52150"/>
                </a:lnTo>
                <a:lnTo>
                  <a:pt x="62200" y="52140"/>
                </a:lnTo>
                <a:lnTo>
                  <a:pt x="62200" y="52130"/>
                </a:lnTo>
                <a:lnTo>
                  <a:pt x="62210" y="52120"/>
                </a:lnTo>
                <a:lnTo>
                  <a:pt x="62200" y="52120"/>
                </a:lnTo>
                <a:lnTo>
                  <a:pt x="62200" y="52110"/>
                </a:lnTo>
                <a:lnTo>
                  <a:pt x="62200" y="52100"/>
                </a:lnTo>
                <a:lnTo>
                  <a:pt x="62200" y="52090"/>
                </a:lnTo>
                <a:lnTo>
                  <a:pt x="62200" y="52080"/>
                </a:lnTo>
                <a:lnTo>
                  <a:pt x="62200" y="52070"/>
                </a:lnTo>
                <a:lnTo>
                  <a:pt x="62200" y="52060"/>
                </a:lnTo>
                <a:lnTo>
                  <a:pt x="62190" y="52050"/>
                </a:lnTo>
                <a:lnTo>
                  <a:pt x="62190" y="52040"/>
                </a:lnTo>
                <a:lnTo>
                  <a:pt x="62190" y="52030"/>
                </a:lnTo>
                <a:lnTo>
                  <a:pt x="62190" y="52020"/>
                </a:lnTo>
                <a:lnTo>
                  <a:pt x="62190" y="52010"/>
                </a:lnTo>
                <a:lnTo>
                  <a:pt x="62180" y="52000"/>
                </a:lnTo>
                <a:lnTo>
                  <a:pt x="62180" y="51990"/>
                </a:lnTo>
                <a:lnTo>
                  <a:pt x="62190" y="51980"/>
                </a:lnTo>
                <a:lnTo>
                  <a:pt x="62190" y="51990"/>
                </a:lnTo>
                <a:lnTo>
                  <a:pt x="62200" y="51980"/>
                </a:lnTo>
                <a:lnTo>
                  <a:pt x="62200" y="51970"/>
                </a:lnTo>
                <a:lnTo>
                  <a:pt x="62200" y="51960"/>
                </a:lnTo>
                <a:lnTo>
                  <a:pt x="62190" y="51960"/>
                </a:lnTo>
                <a:lnTo>
                  <a:pt x="62190" y="51950"/>
                </a:lnTo>
                <a:lnTo>
                  <a:pt x="62190" y="51940"/>
                </a:lnTo>
                <a:lnTo>
                  <a:pt x="62190" y="51930"/>
                </a:lnTo>
                <a:lnTo>
                  <a:pt x="62190" y="51920"/>
                </a:lnTo>
                <a:lnTo>
                  <a:pt x="62190" y="51910"/>
                </a:lnTo>
                <a:lnTo>
                  <a:pt x="62190" y="51900"/>
                </a:lnTo>
                <a:lnTo>
                  <a:pt x="62200" y="51880"/>
                </a:lnTo>
                <a:lnTo>
                  <a:pt x="62190" y="51880"/>
                </a:lnTo>
                <a:lnTo>
                  <a:pt x="62180" y="51870"/>
                </a:lnTo>
                <a:lnTo>
                  <a:pt x="62180" y="51860"/>
                </a:lnTo>
                <a:lnTo>
                  <a:pt x="62190" y="51850"/>
                </a:lnTo>
                <a:lnTo>
                  <a:pt x="62190" y="51840"/>
                </a:lnTo>
                <a:lnTo>
                  <a:pt x="62190" y="51830"/>
                </a:lnTo>
                <a:lnTo>
                  <a:pt x="62190" y="51810"/>
                </a:lnTo>
                <a:lnTo>
                  <a:pt x="62190" y="51800"/>
                </a:lnTo>
                <a:lnTo>
                  <a:pt x="62200" y="51790"/>
                </a:lnTo>
                <a:lnTo>
                  <a:pt x="62200" y="51780"/>
                </a:lnTo>
                <a:lnTo>
                  <a:pt x="62200" y="51760"/>
                </a:lnTo>
                <a:lnTo>
                  <a:pt x="62200" y="51750"/>
                </a:lnTo>
                <a:lnTo>
                  <a:pt x="62190" y="51750"/>
                </a:lnTo>
                <a:lnTo>
                  <a:pt x="62190" y="51740"/>
                </a:lnTo>
                <a:lnTo>
                  <a:pt x="62190" y="51720"/>
                </a:lnTo>
                <a:lnTo>
                  <a:pt x="62190" y="51710"/>
                </a:lnTo>
                <a:lnTo>
                  <a:pt x="62190" y="51690"/>
                </a:lnTo>
                <a:lnTo>
                  <a:pt x="62180" y="51690"/>
                </a:lnTo>
                <a:lnTo>
                  <a:pt x="62180" y="51680"/>
                </a:lnTo>
                <a:lnTo>
                  <a:pt x="62170" y="51680"/>
                </a:lnTo>
                <a:lnTo>
                  <a:pt x="62180" y="51670"/>
                </a:lnTo>
                <a:lnTo>
                  <a:pt x="62170" y="51660"/>
                </a:lnTo>
                <a:lnTo>
                  <a:pt x="62160" y="51650"/>
                </a:lnTo>
                <a:lnTo>
                  <a:pt x="62160" y="51640"/>
                </a:lnTo>
                <a:lnTo>
                  <a:pt x="62160" y="51630"/>
                </a:lnTo>
                <a:lnTo>
                  <a:pt x="62160" y="51620"/>
                </a:lnTo>
                <a:lnTo>
                  <a:pt x="62150" y="51610"/>
                </a:lnTo>
                <a:lnTo>
                  <a:pt x="62150" y="51600"/>
                </a:lnTo>
                <a:lnTo>
                  <a:pt x="62140" y="51600"/>
                </a:lnTo>
                <a:lnTo>
                  <a:pt x="62140" y="51590"/>
                </a:lnTo>
                <a:lnTo>
                  <a:pt x="62150" y="51590"/>
                </a:lnTo>
                <a:lnTo>
                  <a:pt x="62140" y="51590"/>
                </a:lnTo>
                <a:lnTo>
                  <a:pt x="62140" y="51580"/>
                </a:lnTo>
                <a:lnTo>
                  <a:pt x="62140" y="51570"/>
                </a:lnTo>
                <a:lnTo>
                  <a:pt x="62130" y="51570"/>
                </a:lnTo>
                <a:lnTo>
                  <a:pt x="62140" y="51560"/>
                </a:lnTo>
                <a:lnTo>
                  <a:pt x="62140" y="51550"/>
                </a:lnTo>
                <a:lnTo>
                  <a:pt x="62150" y="51550"/>
                </a:lnTo>
                <a:lnTo>
                  <a:pt x="62140" y="51540"/>
                </a:lnTo>
                <a:lnTo>
                  <a:pt x="62150" y="51530"/>
                </a:lnTo>
                <a:lnTo>
                  <a:pt x="62140" y="51520"/>
                </a:lnTo>
                <a:lnTo>
                  <a:pt x="62150" y="51510"/>
                </a:lnTo>
                <a:lnTo>
                  <a:pt x="62160" y="51520"/>
                </a:lnTo>
                <a:lnTo>
                  <a:pt x="62160" y="51530"/>
                </a:lnTo>
                <a:lnTo>
                  <a:pt x="62160" y="51540"/>
                </a:lnTo>
                <a:lnTo>
                  <a:pt x="62170" y="51540"/>
                </a:lnTo>
                <a:lnTo>
                  <a:pt x="62180" y="51540"/>
                </a:lnTo>
                <a:lnTo>
                  <a:pt x="62180" y="51550"/>
                </a:lnTo>
                <a:lnTo>
                  <a:pt x="62190" y="51550"/>
                </a:lnTo>
                <a:lnTo>
                  <a:pt x="62200" y="51540"/>
                </a:lnTo>
                <a:lnTo>
                  <a:pt x="62210" y="51540"/>
                </a:lnTo>
                <a:lnTo>
                  <a:pt x="62210" y="51530"/>
                </a:lnTo>
                <a:lnTo>
                  <a:pt x="62210" y="51520"/>
                </a:lnTo>
                <a:lnTo>
                  <a:pt x="62210" y="51510"/>
                </a:lnTo>
                <a:lnTo>
                  <a:pt x="62220" y="51510"/>
                </a:lnTo>
                <a:lnTo>
                  <a:pt x="62220" y="51500"/>
                </a:lnTo>
                <a:lnTo>
                  <a:pt x="62220" y="51490"/>
                </a:lnTo>
                <a:lnTo>
                  <a:pt x="62220" y="51480"/>
                </a:lnTo>
                <a:lnTo>
                  <a:pt x="62220" y="51470"/>
                </a:lnTo>
                <a:lnTo>
                  <a:pt x="62210" y="51470"/>
                </a:lnTo>
                <a:lnTo>
                  <a:pt x="62210" y="51460"/>
                </a:lnTo>
                <a:lnTo>
                  <a:pt x="62200" y="51460"/>
                </a:lnTo>
                <a:lnTo>
                  <a:pt x="62200" y="51450"/>
                </a:lnTo>
                <a:lnTo>
                  <a:pt x="62200" y="51440"/>
                </a:lnTo>
                <a:lnTo>
                  <a:pt x="62190" y="51430"/>
                </a:lnTo>
                <a:lnTo>
                  <a:pt x="62180" y="51430"/>
                </a:lnTo>
                <a:lnTo>
                  <a:pt x="62180" y="51420"/>
                </a:lnTo>
                <a:lnTo>
                  <a:pt x="62170" y="51420"/>
                </a:lnTo>
                <a:lnTo>
                  <a:pt x="62170" y="51410"/>
                </a:lnTo>
                <a:lnTo>
                  <a:pt x="62170" y="51400"/>
                </a:lnTo>
                <a:lnTo>
                  <a:pt x="62160" y="51390"/>
                </a:lnTo>
                <a:lnTo>
                  <a:pt x="62160" y="51380"/>
                </a:lnTo>
                <a:lnTo>
                  <a:pt x="62160" y="51370"/>
                </a:lnTo>
                <a:lnTo>
                  <a:pt x="62160" y="51360"/>
                </a:lnTo>
                <a:lnTo>
                  <a:pt x="62170" y="51350"/>
                </a:lnTo>
                <a:lnTo>
                  <a:pt x="62180" y="51360"/>
                </a:lnTo>
                <a:lnTo>
                  <a:pt x="62180" y="51350"/>
                </a:lnTo>
                <a:lnTo>
                  <a:pt x="62180" y="51340"/>
                </a:lnTo>
                <a:lnTo>
                  <a:pt x="62170" y="51340"/>
                </a:lnTo>
                <a:lnTo>
                  <a:pt x="62160" y="51340"/>
                </a:lnTo>
                <a:lnTo>
                  <a:pt x="62160" y="51320"/>
                </a:lnTo>
                <a:lnTo>
                  <a:pt x="62160" y="51300"/>
                </a:lnTo>
                <a:lnTo>
                  <a:pt x="62160" y="51290"/>
                </a:lnTo>
                <a:lnTo>
                  <a:pt x="62170" y="51290"/>
                </a:lnTo>
                <a:lnTo>
                  <a:pt x="62180" y="51290"/>
                </a:lnTo>
                <a:lnTo>
                  <a:pt x="62180" y="51280"/>
                </a:lnTo>
                <a:lnTo>
                  <a:pt x="62170" y="51280"/>
                </a:lnTo>
                <a:lnTo>
                  <a:pt x="62170" y="51270"/>
                </a:lnTo>
                <a:lnTo>
                  <a:pt x="62170" y="51260"/>
                </a:lnTo>
                <a:lnTo>
                  <a:pt x="62180" y="51260"/>
                </a:lnTo>
                <a:lnTo>
                  <a:pt x="62170" y="51260"/>
                </a:lnTo>
                <a:lnTo>
                  <a:pt x="62160" y="51260"/>
                </a:lnTo>
                <a:lnTo>
                  <a:pt x="62150" y="51270"/>
                </a:lnTo>
                <a:lnTo>
                  <a:pt x="62140" y="51270"/>
                </a:lnTo>
                <a:lnTo>
                  <a:pt x="62130" y="51280"/>
                </a:lnTo>
                <a:lnTo>
                  <a:pt x="62120" y="51270"/>
                </a:lnTo>
                <a:lnTo>
                  <a:pt x="62130" y="51260"/>
                </a:lnTo>
                <a:lnTo>
                  <a:pt x="62130" y="51250"/>
                </a:lnTo>
                <a:lnTo>
                  <a:pt x="62140" y="51250"/>
                </a:lnTo>
                <a:lnTo>
                  <a:pt x="62140" y="51240"/>
                </a:lnTo>
                <a:lnTo>
                  <a:pt x="62140" y="51230"/>
                </a:lnTo>
                <a:lnTo>
                  <a:pt x="62140" y="51220"/>
                </a:lnTo>
                <a:lnTo>
                  <a:pt x="62150" y="51220"/>
                </a:lnTo>
                <a:lnTo>
                  <a:pt x="62150" y="51210"/>
                </a:lnTo>
                <a:lnTo>
                  <a:pt x="62140" y="51210"/>
                </a:lnTo>
                <a:lnTo>
                  <a:pt x="62140" y="51200"/>
                </a:lnTo>
                <a:lnTo>
                  <a:pt x="62150" y="51200"/>
                </a:lnTo>
                <a:lnTo>
                  <a:pt x="62150" y="51190"/>
                </a:lnTo>
                <a:lnTo>
                  <a:pt x="62150" y="51180"/>
                </a:lnTo>
                <a:lnTo>
                  <a:pt x="62150" y="51170"/>
                </a:lnTo>
                <a:lnTo>
                  <a:pt x="62160" y="51170"/>
                </a:lnTo>
                <a:lnTo>
                  <a:pt x="62150" y="51160"/>
                </a:lnTo>
                <a:lnTo>
                  <a:pt x="62160" y="51160"/>
                </a:lnTo>
                <a:lnTo>
                  <a:pt x="62170" y="51160"/>
                </a:lnTo>
                <a:lnTo>
                  <a:pt x="62170" y="51150"/>
                </a:lnTo>
                <a:lnTo>
                  <a:pt x="62180" y="51150"/>
                </a:lnTo>
                <a:lnTo>
                  <a:pt x="62190" y="51150"/>
                </a:lnTo>
                <a:lnTo>
                  <a:pt x="62190" y="51140"/>
                </a:lnTo>
                <a:lnTo>
                  <a:pt x="62200" y="51140"/>
                </a:lnTo>
                <a:lnTo>
                  <a:pt x="62210" y="51140"/>
                </a:lnTo>
                <a:lnTo>
                  <a:pt x="62220" y="51140"/>
                </a:lnTo>
                <a:lnTo>
                  <a:pt x="62220" y="51130"/>
                </a:lnTo>
                <a:lnTo>
                  <a:pt x="62230" y="51130"/>
                </a:lnTo>
                <a:lnTo>
                  <a:pt x="62240" y="51130"/>
                </a:lnTo>
                <a:lnTo>
                  <a:pt x="62240" y="51120"/>
                </a:lnTo>
                <a:lnTo>
                  <a:pt x="62250" y="51120"/>
                </a:lnTo>
                <a:lnTo>
                  <a:pt x="62260" y="51120"/>
                </a:lnTo>
                <a:lnTo>
                  <a:pt x="62270" y="51120"/>
                </a:lnTo>
                <a:lnTo>
                  <a:pt x="62280" y="51120"/>
                </a:lnTo>
                <a:lnTo>
                  <a:pt x="62280" y="51110"/>
                </a:lnTo>
                <a:lnTo>
                  <a:pt x="62290" y="51110"/>
                </a:lnTo>
                <a:lnTo>
                  <a:pt x="62300" y="51110"/>
                </a:lnTo>
                <a:lnTo>
                  <a:pt x="62310" y="51110"/>
                </a:lnTo>
                <a:lnTo>
                  <a:pt x="62310" y="51100"/>
                </a:lnTo>
                <a:lnTo>
                  <a:pt x="62320" y="51100"/>
                </a:lnTo>
                <a:lnTo>
                  <a:pt x="62330" y="51100"/>
                </a:lnTo>
                <a:lnTo>
                  <a:pt x="62340" y="51100"/>
                </a:lnTo>
                <a:lnTo>
                  <a:pt x="62340" y="51090"/>
                </a:lnTo>
                <a:lnTo>
                  <a:pt x="62350" y="51090"/>
                </a:lnTo>
                <a:lnTo>
                  <a:pt x="62360" y="51090"/>
                </a:lnTo>
                <a:lnTo>
                  <a:pt x="62370" y="51090"/>
                </a:lnTo>
                <a:lnTo>
                  <a:pt x="62380" y="51090"/>
                </a:lnTo>
                <a:lnTo>
                  <a:pt x="62390" y="51090"/>
                </a:lnTo>
                <a:lnTo>
                  <a:pt x="62390" y="51080"/>
                </a:lnTo>
                <a:lnTo>
                  <a:pt x="62400" y="51080"/>
                </a:lnTo>
                <a:lnTo>
                  <a:pt x="62410" y="51080"/>
                </a:lnTo>
                <a:lnTo>
                  <a:pt x="62420" y="51080"/>
                </a:lnTo>
                <a:lnTo>
                  <a:pt x="62430" y="51080"/>
                </a:lnTo>
                <a:lnTo>
                  <a:pt x="62430" y="51070"/>
                </a:lnTo>
                <a:lnTo>
                  <a:pt x="62440" y="51070"/>
                </a:lnTo>
                <a:lnTo>
                  <a:pt x="62450" y="51070"/>
                </a:lnTo>
                <a:lnTo>
                  <a:pt x="62450" y="51060"/>
                </a:lnTo>
                <a:lnTo>
                  <a:pt x="62460" y="51070"/>
                </a:lnTo>
                <a:lnTo>
                  <a:pt x="62470" y="51060"/>
                </a:lnTo>
                <a:lnTo>
                  <a:pt x="62470" y="51070"/>
                </a:lnTo>
                <a:lnTo>
                  <a:pt x="62480" y="51070"/>
                </a:lnTo>
                <a:lnTo>
                  <a:pt x="62490" y="51070"/>
                </a:lnTo>
                <a:lnTo>
                  <a:pt x="62500" y="51070"/>
                </a:lnTo>
                <a:lnTo>
                  <a:pt x="62510" y="51060"/>
                </a:lnTo>
                <a:lnTo>
                  <a:pt x="62520" y="51060"/>
                </a:lnTo>
                <a:lnTo>
                  <a:pt x="62530" y="51060"/>
                </a:lnTo>
                <a:lnTo>
                  <a:pt x="62540" y="51060"/>
                </a:lnTo>
                <a:lnTo>
                  <a:pt x="62550" y="51060"/>
                </a:lnTo>
                <a:lnTo>
                  <a:pt x="62560" y="51050"/>
                </a:lnTo>
                <a:lnTo>
                  <a:pt x="62570" y="51050"/>
                </a:lnTo>
                <a:lnTo>
                  <a:pt x="62580" y="51050"/>
                </a:lnTo>
                <a:lnTo>
                  <a:pt x="62590" y="51050"/>
                </a:lnTo>
                <a:lnTo>
                  <a:pt x="62600" y="51050"/>
                </a:lnTo>
                <a:lnTo>
                  <a:pt x="62610" y="51050"/>
                </a:lnTo>
                <a:lnTo>
                  <a:pt x="62620" y="51040"/>
                </a:lnTo>
                <a:lnTo>
                  <a:pt x="62630" y="51040"/>
                </a:lnTo>
                <a:lnTo>
                  <a:pt x="62640" y="51040"/>
                </a:lnTo>
                <a:lnTo>
                  <a:pt x="62650" y="51040"/>
                </a:lnTo>
                <a:lnTo>
                  <a:pt x="62660" y="51030"/>
                </a:lnTo>
                <a:lnTo>
                  <a:pt x="62670" y="51020"/>
                </a:lnTo>
                <a:lnTo>
                  <a:pt x="62670" y="51010"/>
                </a:lnTo>
                <a:lnTo>
                  <a:pt x="62680" y="51010"/>
                </a:lnTo>
                <a:lnTo>
                  <a:pt x="62690" y="51010"/>
                </a:lnTo>
                <a:lnTo>
                  <a:pt x="62690" y="51020"/>
                </a:lnTo>
                <a:lnTo>
                  <a:pt x="62700" y="51020"/>
                </a:lnTo>
                <a:lnTo>
                  <a:pt x="62710" y="51030"/>
                </a:lnTo>
                <a:lnTo>
                  <a:pt x="62720" y="51030"/>
                </a:lnTo>
                <a:lnTo>
                  <a:pt x="62730" y="51030"/>
                </a:lnTo>
                <a:lnTo>
                  <a:pt x="62740" y="51030"/>
                </a:lnTo>
                <a:lnTo>
                  <a:pt x="62740" y="51020"/>
                </a:lnTo>
                <a:lnTo>
                  <a:pt x="62750" y="51020"/>
                </a:lnTo>
                <a:lnTo>
                  <a:pt x="62750" y="51030"/>
                </a:lnTo>
                <a:lnTo>
                  <a:pt x="62760" y="51030"/>
                </a:lnTo>
                <a:lnTo>
                  <a:pt x="62770" y="51030"/>
                </a:lnTo>
                <a:lnTo>
                  <a:pt x="62780" y="51030"/>
                </a:lnTo>
                <a:lnTo>
                  <a:pt x="62790" y="51030"/>
                </a:lnTo>
                <a:lnTo>
                  <a:pt x="62800" y="51030"/>
                </a:lnTo>
                <a:lnTo>
                  <a:pt x="62800" y="51020"/>
                </a:lnTo>
                <a:lnTo>
                  <a:pt x="62790" y="51020"/>
                </a:lnTo>
                <a:lnTo>
                  <a:pt x="62790" y="51010"/>
                </a:lnTo>
                <a:lnTo>
                  <a:pt x="62800" y="51010"/>
                </a:lnTo>
                <a:lnTo>
                  <a:pt x="62800" y="51020"/>
                </a:lnTo>
                <a:lnTo>
                  <a:pt x="62810" y="51020"/>
                </a:lnTo>
                <a:lnTo>
                  <a:pt x="62820" y="51020"/>
                </a:lnTo>
                <a:lnTo>
                  <a:pt x="62820" y="51030"/>
                </a:lnTo>
                <a:lnTo>
                  <a:pt x="62830" y="51030"/>
                </a:lnTo>
                <a:lnTo>
                  <a:pt x="62840" y="51030"/>
                </a:lnTo>
                <a:lnTo>
                  <a:pt x="62850" y="51030"/>
                </a:lnTo>
                <a:lnTo>
                  <a:pt x="62860" y="51030"/>
                </a:lnTo>
                <a:lnTo>
                  <a:pt x="62870" y="51030"/>
                </a:lnTo>
                <a:lnTo>
                  <a:pt x="62880" y="51040"/>
                </a:lnTo>
                <a:lnTo>
                  <a:pt x="62880" y="51050"/>
                </a:lnTo>
                <a:lnTo>
                  <a:pt x="62890" y="51050"/>
                </a:lnTo>
                <a:lnTo>
                  <a:pt x="62900" y="51050"/>
                </a:lnTo>
                <a:lnTo>
                  <a:pt x="62910" y="51050"/>
                </a:lnTo>
                <a:lnTo>
                  <a:pt x="62920" y="51050"/>
                </a:lnTo>
                <a:lnTo>
                  <a:pt x="62920" y="51060"/>
                </a:lnTo>
                <a:lnTo>
                  <a:pt x="62920" y="51070"/>
                </a:lnTo>
                <a:lnTo>
                  <a:pt x="62930" y="51070"/>
                </a:lnTo>
                <a:lnTo>
                  <a:pt x="62940" y="51070"/>
                </a:lnTo>
                <a:lnTo>
                  <a:pt x="62950" y="51070"/>
                </a:lnTo>
                <a:lnTo>
                  <a:pt x="62960" y="51070"/>
                </a:lnTo>
                <a:lnTo>
                  <a:pt x="62960" y="51060"/>
                </a:lnTo>
                <a:lnTo>
                  <a:pt x="62960" y="51050"/>
                </a:lnTo>
                <a:lnTo>
                  <a:pt x="62970" y="51050"/>
                </a:lnTo>
                <a:lnTo>
                  <a:pt x="62980" y="51060"/>
                </a:lnTo>
                <a:lnTo>
                  <a:pt x="62990" y="51060"/>
                </a:lnTo>
                <a:lnTo>
                  <a:pt x="63000" y="51070"/>
                </a:lnTo>
                <a:lnTo>
                  <a:pt x="63010" y="51070"/>
                </a:lnTo>
                <a:lnTo>
                  <a:pt x="63020" y="51070"/>
                </a:lnTo>
                <a:lnTo>
                  <a:pt x="63030" y="51070"/>
                </a:lnTo>
                <a:lnTo>
                  <a:pt x="63030" y="51080"/>
                </a:lnTo>
                <a:lnTo>
                  <a:pt x="63040" y="51080"/>
                </a:lnTo>
                <a:lnTo>
                  <a:pt x="63050" y="51080"/>
                </a:lnTo>
                <a:lnTo>
                  <a:pt x="63060" y="51090"/>
                </a:lnTo>
                <a:lnTo>
                  <a:pt x="63070" y="51090"/>
                </a:lnTo>
                <a:lnTo>
                  <a:pt x="63090" y="51100"/>
                </a:lnTo>
                <a:lnTo>
                  <a:pt x="63110" y="51110"/>
                </a:lnTo>
                <a:lnTo>
                  <a:pt x="63100" y="51110"/>
                </a:lnTo>
                <a:lnTo>
                  <a:pt x="63110" y="51110"/>
                </a:lnTo>
                <a:lnTo>
                  <a:pt x="63110" y="51120"/>
                </a:lnTo>
                <a:lnTo>
                  <a:pt x="63120" y="51120"/>
                </a:lnTo>
                <a:lnTo>
                  <a:pt x="63130" y="51120"/>
                </a:lnTo>
                <a:lnTo>
                  <a:pt x="63140" y="51130"/>
                </a:lnTo>
                <a:lnTo>
                  <a:pt x="63150" y="51130"/>
                </a:lnTo>
                <a:lnTo>
                  <a:pt x="63160" y="51140"/>
                </a:lnTo>
                <a:lnTo>
                  <a:pt x="63170" y="51140"/>
                </a:lnTo>
                <a:lnTo>
                  <a:pt x="63180" y="51150"/>
                </a:lnTo>
                <a:lnTo>
                  <a:pt x="63190" y="51150"/>
                </a:lnTo>
                <a:lnTo>
                  <a:pt x="63200" y="51160"/>
                </a:lnTo>
                <a:lnTo>
                  <a:pt x="63210" y="51160"/>
                </a:lnTo>
                <a:lnTo>
                  <a:pt x="63220" y="51160"/>
                </a:lnTo>
                <a:lnTo>
                  <a:pt x="63230" y="51160"/>
                </a:lnTo>
                <a:lnTo>
                  <a:pt x="63230" y="51170"/>
                </a:lnTo>
                <a:lnTo>
                  <a:pt x="63230" y="51160"/>
                </a:lnTo>
                <a:lnTo>
                  <a:pt x="63240" y="51160"/>
                </a:lnTo>
                <a:lnTo>
                  <a:pt x="63240" y="51170"/>
                </a:lnTo>
                <a:lnTo>
                  <a:pt x="63250" y="51170"/>
                </a:lnTo>
                <a:lnTo>
                  <a:pt x="63260" y="51170"/>
                </a:lnTo>
                <a:lnTo>
                  <a:pt x="63260" y="51180"/>
                </a:lnTo>
                <a:lnTo>
                  <a:pt x="63260" y="51170"/>
                </a:lnTo>
                <a:lnTo>
                  <a:pt x="63270" y="51180"/>
                </a:lnTo>
                <a:lnTo>
                  <a:pt x="63280" y="51190"/>
                </a:lnTo>
                <a:lnTo>
                  <a:pt x="63280" y="51180"/>
                </a:lnTo>
                <a:lnTo>
                  <a:pt x="63290" y="51180"/>
                </a:lnTo>
                <a:lnTo>
                  <a:pt x="63300" y="51170"/>
                </a:lnTo>
                <a:lnTo>
                  <a:pt x="63290" y="51170"/>
                </a:lnTo>
                <a:lnTo>
                  <a:pt x="63290" y="51160"/>
                </a:lnTo>
                <a:lnTo>
                  <a:pt x="63290" y="51150"/>
                </a:lnTo>
                <a:lnTo>
                  <a:pt x="63290" y="51140"/>
                </a:lnTo>
                <a:lnTo>
                  <a:pt x="63300" y="51140"/>
                </a:lnTo>
                <a:lnTo>
                  <a:pt x="63310" y="51140"/>
                </a:lnTo>
                <a:lnTo>
                  <a:pt x="63320" y="51140"/>
                </a:lnTo>
                <a:lnTo>
                  <a:pt x="63320" y="51150"/>
                </a:lnTo>
                <a:lnTo>
                  <a:pt x="63320" y="51160"/>
                </a:lnTo>
                <a:lnTo>
                  <a:pt x="63320" y="51170"/>
                </a:lnTo>
                <a:lnTo>
                  <a:pt x="63320" y="51180"/>
                </a:lnTo>
                <a:lnTo>
                  <a:pt x="63320" y="51190"/>
                </a:lnTo>
                <a:lnTo>
                  <a:pt x="63330" y="51200"/>
                </a:lnTo>
                <a:lnTo>
                  <a:pt x="63330" y="51210"/>
                </a:lnTo>
                <a:lnTo>
                  <a:pt x="63340" y="51210"/>
                </a:lnTo>
                <a:lnTo>
                  <a:pt x="63350" y="51210"/>
                </a:lnTo>
                <a:lnTo>
                  <a:pt x="63350" y="51220"/>
                </a:lnTo>
                <a:lnTo>
                  <a:pt x="63360" y="51220"/>
                </a:lnTo>
                <a:lnTo>
                  <a:pt x="63370" y="51230"/>
                </a:lnTo>
                <a:lnTo>
                  <a:pt x="63380" y="51240"/>
                </a:lnTo>
                <a:lnTo>
                  <a:pt x="63390" y="51240"/>
                </a:lnTo>
                <a:lnTo>
                  <a:pt x="63400" y="51240"/>
                </a:lnTo>
                <a:lnTo>
                  <a:pt x="63400" y="51250"/>
                </a:lnTo>
                <a:lnTo>
                  <a:pt x="63410" y="51250"/>
                </a:lnTo>
                <a:lnTo>
                  <a:pt x="63420" y="51260"/>
                </a:lnTo>
                <a:lnTo>
                  <a:pt x="63430" y="51260"/>
                </a:lnTo>
                <a:lnTo>
                  <a:pt x="63440" y="51260"/>
                </a:lnTo>
                <a:lnTo>
                  <a:pt x="63440" y="51270"/>
                </a:lnTo>
                <a:lnTo>
                  <a:pt x="63450" y="51280"/>
                </a:lnTo>
                <a:lnTo>
                  <a:pt x="63460" y="51280"/>
                </a:lnTo>
                <a:lnTo>
                  <a:pt x="63470" y="51290"/>
                </a:lnTo>
                <a:lnTo>
                  <a:pt x="63480" y="51290"/>
                </a:lnTo>
                <a:lnTo>
                  <a:pt x="63490" y="51290"/>
                </a:lnTo>
                <a:lnTo>
                  <a:pt x="63490" y="51300"/>
                </a:lnTo>
                <a:lnTo>
                  <a:pt x="63500" y="51300"/>
                </a:lnTo>
                <a:lnTo>
                  <a:pt x="63510" y="51300"/>
                </a:lnTo>
                <a:lnTo>
                  <a:pt x="63520" y="51300"/>
                </a:lnTo>
                <a:lnTo>
                  <a:pt x="63530" y="51300"/>
                </a:lnTo>
                <a:lnTo>
                  <a:pt x="63530" y="51290"/>
                </a:lnTo>
                <a:lnTo>
                  <a:pt x="63540" y="51290"/>
                </a:lnTo>
                <a:lnTo>
                  <a:pt x="63550" y="51290"/>
                </a:lnTo>
                <a:lnTo>
                  <a:pt x="63550" y="51300"/>
                </a:lnTo>
                <a:lnTo>
                  <a:pt x="63560" y="51300"/>
                </a:lnTo>
                <a:lnTo>
                  <a:pt x="63570" y="51300"/>
                </a:lnTo>
                <a:lnTo>
                  <a:pt x="63580" y="51300"/>
                </a:lnTo>
                <a:lnTo>
                  <a:pt x="63590" y="51300"/>
                </a:lnTo>
                <a:lnTo>
                  <a:pt x="63600" y="51300"/>
                </a:lnTo>
                <a:lnTo>
                  <a:pt x="63610" y="51300"/>
                </a:lnTo>
                <a:lnTo>
                  <a:pt x="63620" y="51310"/>
                </a:lnTo>
                <a:lnTo>
                  <a:pt x="63630" y="51310"/>
                </a:lnTo>
                <a:lnTo>
                  <a:pt x="63640" y="51320"/>
                </a:lnTo>
                <a:lnTo>
                  <a:pt x="63650" y="51320"/>
                </a:lnTo>
                <a:lnTo>
                  <a:pt x="63660" y="51320"/>
                </a:lnTo>
                <a:lnTo>
                  <a:pt x="63660" y="51330"/>
                </a:lnTo>
                <a:lnTo>
                  <a:pt x="63670" y="51330"/>
                </a:lnTo>
                <a:lnTo>
                  <a:pt x="63680" y="51330"/>
                </a:lnTo>
                <a:lnTo>
                  <a:pt x="63700" y="51330"/>
                </a:lnTo>
                <a:lnTo>
                  <a:pt x="63710" y="51340"/>
                </a:lnTo>
                <a:lnTo>
                  <a:pt x="63720" y="51340"/>
                </a:lnTo>
                <a:lnTo>
                  <a:pt x="63730" y="51340"/>
                </a:lnTo>
                <a:lnTo>
                  <a:pt x="63740" y="51340"/>
                </a:lnTo>
                <a:lnTo>
                  <a:pt x="63750" y="51340"/>
                </a:lnTo>
                <a:lnTo>
                  <a:pt x="63760" y="51340"/>
                </a:lnTo>
                <a:lnTo>
                  <a:pt x="63770" y="51340"/>
                </a:lnTo>
                <a:lnTo>
                  <a:pt x="63780" y="51330"/>
                </a:lnTo>
                <a:lnTo>
                  <a:pt x="63790" y="51330"/>
                </a:lnTo>
                <a:lnTo>
                  <a:pt x="63800" y="51330"/>
                </a:lnTo>
                <a:lnTo>
                  <a:pt x="63820" y="51340"/>
                </a:lnTo>
                <a:lnTo>
                  <a:pt x="63840" y="51350"/>
                </a:lnTo>
                <a:lnTo>
                  <a:pt x="63850" y="51350"/>
                </a:lnTo>
                <a:lnTo>
                  <a:pt x="63860" y="51350"/>
                </a:lnTo>
                <a:lnTo>
                  <a:pt x="63870" y="51350"/>
                </a:lnTo>
                <a:lnTo>
                  <a:pt x="63880" y="51350"/>
                </a:lnTo>
                <a:lnTo>
                  <a:pt x="63900" y="51350"/>
                </a:lnTo>
                <a:lnTo>
                  <a:pt x="63920" y="51350"/>
                </a:lnTo>
                <a:lnTo>
                  <a:pt x="63950" y="51350"/>
                </a:lnTo>
                <a:lnTo>
                  <a:pt x="63960" y="51340"/>
                </a:lnTo>
                <a:lnTo>
                  <a:pt x="63980" y="51340"/>
                </a:lnTo>
                <a:lnTo>
                  <a:pt x="63990" y="51340"/>
                </a:lnTo>
                <a:lnTo>
                  <a:pt x="64010" y="51340"/>
                </a:lnTo>
                <a:lnTo>
                  <a:pt x="64020" y="51340"/>
                </a:lnTo>
                <a:lnTo>
                  <a:pt x="64030" y="51340"/>
                </a:lnTo>
                <a:lnTo>
                  <a:pt x="64040" y="51340"/>
                </a:lnTo>
                <a:lnTo>
                  <a:pt x="64050" y="51350"/>
                </a:lnTo>
                <a:lnTo>
                  <a:pt x="64060" y="51350"/>
                </a:lnTo>
                <a:lnTo>
                  <a:pt x="64070" y="51350"/>
                </a:lnTo>
                <a:lnTo>
                  <a:pt x="64090" y="51360"/>
                </a:lnTo>
                <a:lnTo>
                  <a:pt x="64100" y="51360"/>
                </a:lnTo>
                <a:lnTo>
                  <a:pt x="64110" y="51370"/>
                </a:lnTo>
                <a:lnTo>
                  <a:pt x="64110" y="51350"/>
                </a:lnTo>
                <a:lnTo>
                  <a:pt x="64110" y="51330"/>
                </a:lnTo>
                <a:lnTo>
                  <a:pt x="64110" y="51320"/>
                </a:lnTo>
                <a:lnTo>
                  <a:pt x="64120" y="51300"/>
                </a:lnTo>
                <a:lnTo>
                  <a:pt x="64130" y="51290"/>
                </a:lnTo>
                <a:lnTo>
                  <a:pt x="64120" y="51270"/>
                </a:lnTo>
                <a:lnTo>
                  <a:pt x="64130" y="51240"/>
                </a:lnTo>
                <a:lnTo>
                  <a:pt x="64120" y="51210"/>
                </a:lnTo>
                <a:lnTo>
                  <a:pt x="64100" y="51190"/>
                </a:lnTo>
                <a:lnTo>
                  <a:pt x="64090" y="51170"/>
                </a:lnTo>
                <a:lnTo>
                  <a:pt x="64080" y="51160"/>
                </a:lnTo>
                <a:lnTo>
                  <a:pt x="64080" y="51140"/>
                </a:lnTo>
                <a:lnTo>
                  <a:pt x="64080" y="51120"/>
                </a:lnTo>
                <a:lnTo>
                  <a:pt x="64070" y="51110"/>
                </a:lnTo>
                <a:lnTo>
                  <a:pt x="64060" y="51100"/>
                </a:lnTo>
                <a:lnTo>
                  <a:pt x="64050" y="51100"/>
                </a:lnTo>
                <a:lnTo>
                  <a:pt x="64040" y="51090"/>
                </a:lnTo>
                <a:lnTo>
                  <a:pt x="64030" y="51070"/>
                </a:lnTo>
                <a:lnTo>
                  <a:pt x="64020" y="51060"/>
                </a:lnTo>
                <a:lnTo>
                  <a:pt x="64010" y="51040"/>
                </a:lnTo>
                <a:lnTo>
                  <a:pt x="63990" y="51030"/>
                </a:lnTo>
                <a:lnTo>
                  <a:pt x="63970" y="51030"/>
                </a:lnTo>
                <a:lnTo>
                  <a:pt x="63960" y="51040"/>
                </a:lnTo>
                <a:lnTo>
                  <a:pt x="63940" y="51030"/>
                </a:lnTo>
                <a:lnTo>
                  <a:pt x="63890" y="51000"/>
                </a:lnTo>
                <a:lnTo>
                  <a:pt x="63850" y="50980"/>
                </a:lnTo>
                <a:lnTo>
                  <a:pt x="63820" y="50960"/>
                </a:lnTo>
                <a:lnTo>
                  <a:pt x="63800" y="50940"/>
                </a:lnTo>
                <a:lnTo>
                  <a:pt x="63750" y="50910"/>
                </a:lnTo>
                <a:lnTo>
                  <a:pt x="63720" y="50880"/>
                </a:lnTo>
                <a:lnTo>
                  <a:pt x="63680" y="50870"/>
                </a:lnTo>
                <a:lnTo>
                  <a:pt x="63650" y="50860"/>
                </a:lnTo>
                <a:lnTo>
                  <a:pt x="63650" y="50850"/>
                </a:lnTo>
                <a:lnTo>
                  <a:pt x="63660" y="50840"/>
                </a:lnTo>
                <a:lnTo>
                  <a:pt x="63710" y="50840"/>
                </a:lnTo>
                <a:lnTo>
                  <a:pt x="63750" y="50860"/>
                </a:lnTo>
                <a:lnTo>
                  <a:pt x="63800" y="50890"/>
                </a:lnTo>
                <a:lnTo>
                  <a:pt x="63850" y="50930"/>
                </a:lnTo>
                <a:lnTo>
                  <a:pt x="63920" y="50960"/>
                </a:lnTo>
                <a:lnTo>
                  <a:pt x="63990" y="51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