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Monastir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Tunisia • State Map | Fully Editable Vector Shape</a:t>
            </a:r>
          </a:p>
        </p:txBody>
      </p:sp>
      <p:sp>
        <p:nvSpPr>
          <p:cNvPr id="101" name="Monasti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100" y="30240"/>
                </a:moveTo>
                <a:lnTo>
                  <a:pt x="65090" y="30240"/>
                </a:lnTo>
                <a:lnTo>
                  <a:pt x="65080" y="30240"/>
                </a:lnTo>
                <a:lnTo>
                  <a:pt x="65070" y="30240"/>
                </a:lnTo>
                <a:lnTo>
                  <a:pt x="65060" y="30240"/>
                </a:lnTo>
                <a:lnTo>
                  <a:pt x="65060" y="30250"/>
                </a:lnTo>
                <a:lnTo>
                  <a:pt x="65050" y="30250"/>
                </a:lnTo>
                <a:lnTo>
                  <a:pt x="65030" y="30250"/>
                </a:lnTo>
                <a:lnTo>
                  <a:pt x="65020" y="30250"/>
                </a:lnTo>
                <a:lnTo>
                  <a:pt x="65010" y="30260"/>
                </a:lnTo>
                <a:lnTo>
                  <a:pt x="65000" y="30260"/>
                </a:lnTo>
                <a:lnTo>
                  <a:pt x="64990" y="30260"/>
                </a:lnTo>
                <a:lnTo>
                  <a:pt x="64980" y="30260"/>
                </a:lnTo>
                <a:lnTo>
                  <a:pt x="64980" y="30270"/>
                </a:lnTo>
                <a:lnTo>
                  <a:pt x="64970" y="30270"/>
                </a:lnTo>
                <a:lnTo>
                  <a:pt x="64960" y="30270"/>
                </a:lnTo>
                <a:lnTo>
                  <a:pt x="64960" y="30280"/>
                </a:lnTo>
                <a:lnTo>
                  <a:pt x="64950" y="30280"/>
                </a:lnTo>
                <a:lnTo>
                  <a:pt x="64940" y="30290"/>
                </a:lnTo>
                <a:lnTo>
                  <a:pt x="64930" y="30290"/>
                </a:lnTo>
                <a:lnTo>
                  <a:pt x="64920" y="30300"/>
                </a:lnTo>
                <a:lnTo>
                  <a:pt x="64910" y="30280"/>
                </a:lnTo>
                <a:lnTo>
                  <a:pt x="64900" y="30260"/>
                </a:lnTo>
                <a:lnTo>
                  <a:pt x="64900" y="30250"/>
                </a:lnTo>
                <a:lnTo>
                  <a:pt x="64890" y="30250"/>
                </a:lnTo>
                <a:lnTo>
                  <a:pt x="64880" y="30260"/>
                </a:lnTo>
                <a:lnTo>
                  <a:pt x="64870" y="30260"/>
                </a:lnTo>
                <a:lnTo>
                  <a:pt x="64860" y="30260"/>
                </a:lnTo>
                <a:lnTo>
                  <a:pt x="64860" y="30270"/>
                </a:lnTo>
                <a:lnTo>
                  <a:pt x="64850" y="30270"/>
                </a:lnTo>
                <a:lnTo>
                  <a:pt x="64840" y="30270"/>
                </a:lnTo>
                <a:lnTo>
                  <a:pt x="64830" y="30280"/>
                </a:lnTo>
                <a:lnTo>
                  <a:pt x="64820" y="30280"/>
                </a:lnTo>
                <a:lnTo>
                  <a:pt x="64820" y="30270"/>
                </a:lnTo>
                <a:lnTo>
                  <a:pt x="64810" y="30270"/>
                </a:lnTo>
                <a:lnTo>
                  <a:pt x="64800" y="30270"/>
                </a:lnTo>
                <a:lnTo>
                  <a:pt x="64800" y="30260"/>
                </a:lnTo>
                <a:lnTo>
                  <a:pt x="64790" y="30260"/>
                </a:lnTo>
                <a:lnTo>
                  <a:pt x="64790" y="30270"/>
                </a:lnTo>
                <a:lnTo>
                  <a:pt x="64780" y="30270"/>
                </a:lnTo>
                <a:lnTo>
                  <a:pt x="64780" y="30260"/>
                </a:lnTo>
                <a:lnTo>
                  <a:pt x="64770" y="30260"/>
                </a:lnTo>
                <a:lnTo>
                  <a:pt x="64770" y="30250"/>
                </a:lnTo>
                <a:lnTo>
                  <a:pt x="64760" y="30250"/>
                </a:lnTo>
                <a:lnTo>
                  <a:pt x="64760" y="30240"/>
                </a:lnTo>
                <a:lnTo>
                  <a:pt x="64760" y="30230"/>
                </a:lnTo>
                <a:lnTo>
                  <a:pt x="64750" y="30220"/>
                </a:lnTo>
                <a:lnTo>
                  <a:pt x="64750" y="30210"/>
                </a:lnTo>
                <a:lnTo>
                  <a:pt x="64750" y="30200"/>
                </a:lnTo>
                <a:lnTo>
                  <a:pt x="64740" y="30200"/>
                </a:lnTo>
                <a:lnTo>
                  <a:pt x="64740" y="30190"/>
                </a:lnTo>
                <a:lnTo>
                  <a:pt x="64730" y="30180"/>
                </a:lnTo>
                <a:lnTo>
                  <a:pt x="64730" y="30170"/>
                </a:lnTo>
                <a:lnTo>
                  <a:pt x="64730" y="30160"/>
                </a:lnTo>
                <a:lnTo>
                  <a:pt x="64720" y="30160"/>
                </a:lnTo>
                <a:lnTo>
                  <a:pt x="64720" y="30150"/>
                </a:lnTo>
                <a:lnTo>
                  <a:pt x="64720" y="30140"/>
                </a:lnTo>
                <a:lnTo>
                  <a:pt x="64710" y="30140"/>
                </a:lnTo>
                <a:lnTo>
                  <a:pt x="64710" y="30130"/>
                </a:lnTo>
                <a:lnTo>
                  <a:pt x="64700" y="30130"/>
                </a:lnTo>
                <a:lnTo>
                  <a:pt x="64690" y="30120"/>
                </a:lnTo>
                <a:lnTo>
                  <a:pt x="64690" y="30110"/>
                </a:lnTo>
                <a:lnTo>
                  <a:pt x="64690" y="30100"/>
                </a:lnTo>
                <a:lnTo>
                  <a:pt x="64690" y="30090"/>
                </a:lnTo>
                <a:lnTo>
                  <a:pt x="64680" y="30080"/>
                </a:lnTo>
                <a:lnTo>
                  <a:pt x="64680" y="30070"/>
                </a:lnTo>
                <a:lnTo>
                  <a:pt x="64670" y="30070"/>
                </a:lnTo>
                <a:lnTo>
                  <a:pt x="64670" y="30060"/>
                </a:lnTo>
                <a:lnTo>
                  <a:pt x="64670" y="30050"/>
                </a:lnTo>
                <a:lnTo>
                  <a:pt x="64670" y="30040"/>
                </a:lnTo>
                <a:lnTo>
                  <a:pt x="64670" y="30030"/>
                </a:lnTo>
                <a:lnTo>
                  <a:pt x="64670" y="30020"/>
                </a:lnTo>
                <a:lnTo>
                  <a:pt x="64670" y="30010"/>
                </a:lnTo>
                <a:lnTo>
                  <a:pt x="64670" y="30000"/>
                </a:lnTo>
                <a:lnTo>
                  <a:pt x="64680" y="30000"/>
                </a:lnTo>
                <a:lnTo>
                  <a:pt x="64680" y="29990"/>
                </a:lnTo>
                <a:lnTo>
                  <a:pt x="64680" y="29980"/>
                </a:lnTo>
                <a:lnTo>
                  <a:pt x="64670" y="29980"/>
                </a:lnTo>
                <a:lnTo>
                  <a:pt x="64680" y="29970"/>
                </a:lnTo>
                <a:lnTo>
                  <a:pt x="64670" y="29970"/>
                </a:lnTo>
                <a:lnTo>
                  <a:pt x="64670" y="29960"/>
                </a:lnTo>
                <a:lnTo>
                  <a:pt x="64660" y="29950"/>
                </a:lnTo>
                <a:lnTo>
                  <a:pt x="64660" y="29940"/>
                </a:lnTo>
                <a:lnTo>
                  <a:pt x="64660" y="29930"/>
                </a:lnTo>
                <a:lnTo>
                  <a:pt x="64660" y="29920"/>
                </a:lnTo>
                <a:lnTo>
                  <a:pt x="64660" y="29910"/>
                </a:lnTo>
                <a:lnTo>
                  <a:pt x="64660" y="29900"/>
                </a:lnTo>
                <a:lnTo>
                  <a:pt x="64660" y="29890"/>
                </a:lnTo>
                <a:lnTo>
                  <a:pt x="64660" y="29880"/>
                </a:lnTo>
                <a:lnTo>
                  <a:pt x="64650" y="29880"/>
                </a:lnTo>
                <a:lnTo>
                  <a:pt x="64640" y="29870"/>
                </a:lnTo>
                <a:lnTo>
                  <a:pt x="64640" y="29860"/>
                </a:lnTo>
                <a:lnTo>
                  <a:pt x="64630" y="29850"/>
                </a:lnTo>
                <a:lnTo>
                  <a:pt x="64620" y="29840"/>
                </a:lnTo>
                <a:lnTo>
                  <a:pt x="64620" y="29830"/>
                </a:lnTo>
                <a:lnTo>
                  <a:pt x="64620" y="29820"/>
                </a:lnTo>
                <a:lnTo>
                  <a:pt x="64610" y="29820"/>
                </a:lnTo>
                <a:lnTo>
                  <a:pt x="64610" y="29810"/>
                </a:lnTo>
                <a:lnTo>
                  <a:pt x="64600" y="29800"/>
                </a:lnTo>
                <a:lnTo>
                  <a:pt x="64600" y="29790"/>
                </a:lnTo>
                <a:lnTo>
                  <a:pt x="64590" y="29780"/>
                </a:lnTo>
                <a:lnTo>
                  <a:pt x="64580" y="29760"/>
                </a:lnTo>
                <a:lnTo>
                  <a:pt x="64580" y="29740"/>
                </a:lnTo>
                <a:lnTo>
                  <a:pt x="64580" y="29730"/>
                </a:lnTo>
                <a:lnTo>
                  <a:pt x="64580" y="29720"/>
                </a:lnTo>
                <a:lnTo>
                  <a:pt x="64580" y="29710"/>
                </a:lnTo>
                <a:lnTo>
                  <a:pt x="64580" y="29700"/>
                </a:lnTo>
                <a:lnTo>
                  <a:pt x="64580" y="29690"/>
                </a:lnTo>
                <a:lnTo>
                  <a:pt x="64580" y="29680"/>
                </a:lnTo>
                <a:lnTo>
                  <a:pt x="64580" y="29670"/>
                </a:lnTo>
                <a:lnTo>
                  <a:pt x="64580" y="29660"/>
                </a:lnTo>
                <a:lnTo>
                  <a:pt x="64570" y="29660"/>
                </a:lnTo>
                <a:lnTo>
                  <a:pt x="64570" y="29640"/>
                </a:lnTo>
                <a:lnTo>
                  <a:pt x="64570" y="29630"/>
                </a:lnTo>
                <a:lnTo>
                  <a:pt x="64570" y="29620"/>
                </a:lnTo>
                <a:lnTo>
                  <a:pt x="64580" y="29610"/>
                </a:lnTo>
                <a:lnTo>
                  <a:pt x="64590" y="29610"/>
                </a:lnTo>
                <a:lnTo>
                  <a:pt x="64600" y="29600"/>
                </a:lnTo>
                <a:lnTo>
                  <a:pt x="64600" y="29590"/>
                </a:lnTo>
                <a:lnTo>
                  <a:pt x="64600" y="29580"/>
                </a:lnTo>
                <a:lnTo>
                  <a:pt x="64600" y="29570"/>
                </a:lnTo>
                <a:lnTo>
                  <a:pt x="64600" y="29560"/>
                </a:lnTo>
                <a:lnTo>
                  <a:pt x="64610" y="29550"/>
                </a:lnTo>
                <a:lnTo>
                  <a:pt x="64610" y="29540"/>
                </a:lnTo>
                <a:lnTo>
                  <a:pt x="64600" y="29530"/>
                </a:lnTo>
                <a:lnTo>
                  <a:pt x="64590" y="29530"/>
                </a:lnTo>
                <a:lnTo>
                  <a:pt x="64580" y="29530"/>
                </a:lnTo>
                <a:lnTo>
                  <a:pt x="64580" y="29520"/>
                </a:lnTo>
                <a:lnTo>
                  <a:pt x="64570" y="29510"/>
                </a:lnTo>
                <a:lnTo>
                  <a:pt x="64560" y="29510"/>
                </a:lnTo>
                <a:lnTo>
                  <a:pt x="64560" y="29500"/>
                </a:lnTo>
                <a:lnTo>
                  <a:pt x="64550" y="29490"/>
                </a:lnTo>
                <a:lnTo>
                  <a:pt x="64540" y="29490"/>
                </a:lnTo>
                <a:lnTo>
                  <a:pt x="64540" y="29480"/>
                </a:lnTo>
                <a:lnTo>
                  <a:pt x="64530" y="29480"/>
                </a:lnTo>
                <a:lnTo>
                  <a:pt x="64520" y="29480"/>
                </a:lnTo>
                <a:lnTo>
                  <a:pt x="64520" y="29470"/>
                </a:lnTo>
                <a:lnTo>
                  <a:pt x="64510" y="29470"/>
                </a:lnTo>
                <a:lnTo>
                  <a:pt x="64500" y="29470"/>
                </a:lnTo>
                <a:lnTo>
                  <a:pt x="64490" y="29470"/>
                </a:lnTo>
                <a:lnTo>
                  <a:pt x="64480" y="29480"/>
                </a:lnTo>
                <a:lnTo>
                  <a:pt x="64470" y="29490"/>
                </a:lnTo>
                <a:lnTo>
                  <a:pt x="64460" y="29490"/>
                </a:lnTo>
                <a:lnTo>
                  <a:pt x="64450" y="29490"/>
                </a:lnTo>
                <a:lnTo>
                  <a:pt x="64440" y="29490"/>
                </a:lnTo>
                <a:lnTo>
                  <a:pt x="64430" y="29480"/>
                </a:lnTo>
                <a:lnTo>
                  <a:pt x="64430" y="29490"/>
                </a:lnTo>
                <a:lnTo>
                  <a:pt x="64420" y="29480"/>
                </a:lnTo>
                <a:lnTo>
                  <a:pt x="64410" y="29480"/>
                </a:lnTo>
                <a:lnTo>
                  <a:pt x="64400" y="29480"/>
                </a:lnTo>
                <a:lnTo>
                  <a:pt x="64390" y="29480"/>
                </a:lnTo>
                <a:lnTo>
                  <a:pt x="64380" y="29480"/>
                </a:lnTo>
                <a:lnTo>
                  <a:pt x="64370" y="29470"/>
                </a:lnTo>
                <a:lnTo>
                  <a:pt x="64360" y="29470"/>
                </a:lnTo>
                <a:lnTo>
                  <a:pt x="64350" y="29470"/>
                </a:lnTo>
                <a:lnTo>
                  <a:pt x="64350" y="29480"/>
                </a:lnTo>
                <a:lnTo>
                  <a:pt x="64340" y="29480"/>
                </a:lnTo>
                <a:lnTo>
                  <a:pt x="64340" y="29490"/>
                </a:lnTo>
                <a:lnTo>
                  <a:pt x="64330" y="29500"/>
                </a:lnTo>
                <a:lnTo>
                  <a:pt x="64320" y="29490"/>
                </a:lnTo>
                <a:lnTo>
                  <a:pt x="64310" y="29490"/>
                </a:lnTo>
                <a:lnTo>
                  <a:pt x="64300" y="29490"/>
                </a:lnTo>
                <a:lnTo>
                  <a:pt x="64300" y="29480"/>
                </a:lnTo>
                <a:lnTo>
                  <a:pt x="64290" y="29480"/>
                </a:lnTo>
                <a:lnTo>
                  <a:pt x="64280" y="29470"/>
                </a:lnTo>
                <a:lnTo>
                  <a:pt x="64270" y="29470"/>
                </a:lnTo>
                <a:lnTo>
                  <a:pt x="64270" y="29460"/>
                </a:lnTo>
                <a:lnTo>
                  <a:pt x="64260" y="29460"/>
                </a:lnTo>
                <a:lnTo>
                  <a:pt x="64250" y="29450"/>
                </a:lnTo>
                <a:lnTo>
                  <a:pt x="64250" y="29440"/>
                </a:lnTo>
                <a:lnTo>
                  <a:pt x="64250" y="29430"/>
                </a:lnTo>
                <a:lnTo>
                  <a:pt x="64240" y="29430"/>
                </a:lnTo>
                <a:lnTo>
                  <a:pt x="64230" y="29430"/>
                </a:lnTo>
                <a:lnTo>
                  <a:pt x="64230" y="29420"/>
                </a:lnTo>
                <a:lnTo>
                  <a:pt x="64220" y="29420"/>
                </a:lnTo>
                <a:lnTo>
                  <a:pt x="64210" y="29420"/>
                </a:lnTo>
                <a:lnTo>
                  <a:pt x="64200" y="29420"/>
                </a:lnTo>
                <a:lnTo>
                  <a:pt x="64200" y="29410"/>
                </a:lnTo>
                <a:lnTo>
                  <a:pt x="64190" y="29410"/>
                </a:lnTo>
                <a:lnTo>
                  <a:pt x="64180" y="29400"/>
                </a:lnTo>
                <a:lnTo>
                  <a:pt x="64170" y="29400"/>
                </a:lnTo>
                <a:lnTo>
                  <a:pt x="64160" y="29390"/>
                </a:lnTo>
                <a:lnTo>
                  <a:pt x="64160" y="29400"/>
                </a:lnTo>
                <a:lnTo>
                  <a:pt x="64150" y="29400"/>
                </a:lnTo>
                <a:lnTo>
                  <a:pt x="64150" y="29390"/>
                </a:lnTo>
                <a:lnTo>
                  <a:pt x="64140" y="29390"/>
                </a:lnTo>
                <a:lnTo>
                  <a:pt x="64130" y="29390"/>
                </a:lnTo>
                <a:lnTo>
                  <a:pt x="64130" y="29380"/>
                </a:lnTo>
                <a:lnTo>
                  <a:pt x="64130" y="29390"/>
                </a:lnTo>
                <a:lnTo>
                  <a:pt x="64130" y="29400"/>
                </a:lnTo>
                <a:lnTo>
                  <a:pt x="64120" y="29400"/>
                </a:lnTo>
                <a:lnTo>
                  <a:pt x="64110" y="29400"/>
                </a:lnTo>
                <a:lnTo>
                  <a:pt x="64100" y="29400"/>
                </a:lnTo>
                <a:lnTo>
                  <a:pt x="64100" y="29430"/>
                </a:lnTo>
                <a:lnTo>
                  <a:pt x="64100" y="29490"/>
                </a:lnTo>
                <a:lnTo>
                  <a:pt x="64100" y="29530"/>
                </a:lnTo>
                <a:lnTo>
                  <a:pt x="64080" y="29570"/>
                </a:lnTo>
                <a:lnTo>
                  <a:pt x="64050" y="29570"/>
                </a:lnTo>
                <a:lnTo>
                  <a:pt x="64030" y="29560"/>
                </a:lnTo>
                <a:lnTo>
                  <a:pt x="64020" y="29550"/>
                </a:lnTo>
                <a:lnTo>
                  <a:pt x="64020" y="29560"/>
                </a:lnTo>
                <a:lnTo>
                  <a:pt x="64010" y="29560"/>
                </a:lnTo>
                <a:lnTo>
                  <a:pt x="64010" y="29570"/>
                </a:lnTo>
                <a:lnTo>
                  <a:pt x="64000" y="29570"/>
                </a:lnTo>
                <a:lnTo>
                  <a:pt x="63990" y="29580"/>
                </a:lnTo>
                <a:lnTo>
                  <a:pt x="63980" y="29580"/>
                </a:lnTo>
                <a:lnTo>
                  <a:pt x="63980" y="29590"/>
                </a:lnTo>
                <a:lnTo>
                  <a:pt x="63970" y="29590"/>
                </a:lnTo>
                <a:lnTo>
                  <a:pt x="63970" y="29600"/>
                </a:lnTo>
                <a:lnTo>
                  <a:pt x="63970" y="29610"/>
                </a:lnTo>
                <a:lnTo>
                  <a:pt x="63970" y="29620"/>
                </a:lnTo>
                <a:lnTo>
                  <a:pt x="63960" y="29620"/>
                </a:lnTo>
                <a:lnTo>
                  <a:pt x="63960" y="29630"/>
                </a:lnTo>
                <a:lnTo>
                  <a:pt x="63970" y="29630"/>
                </a:lnTo>
                <a:lnTo>
                  <a:pt x="63980" y="29640"/>
                </a:lnTo>
                <a:lnTo>
                  <a:pt x="63970" y="29640"/>
                </a:lnTo>
                <a:lnTo>
                  <a:pt x="63970" y="29650"/>
                </a:lnTo>
                <a:lnTo>
                  <a:pt x="63960" y="29650"/>
                </a:lnTo>
                <a:lnTo>
                  <a:pt x="63950" y="29640"/>
                </a:lnTo>
                <a:lnTo>
                  <a:pt x="63940" y="29640"/>
                </a:lnTo>
                <a:lnTo>
                  <a:pt x="63930" y="29640"/>
                </a:lnTo>
                <a:lnTo>
                  <a:pt x="63910" y="29630"/>
                </a:lnTo>
                <a:lnTo>
                  <a:pt x="63900" y="29640"/>
                </a:lnTo>
                <a:lnTo>
                  <a:pt x="63900" y="29650"/>
                </a:lnTo>
                <a:lnTo>
                  <a:pt x="63920" y="29650"/>
                </a:lnTo>
                <a:lnTo>
                  <a:pt x="63930" y="29660"/>
                </a:lnTo>
                <a:lnTo>
                  <a:pt x="63930" y="29670"/>
                </a:lnTo>
                <a:lnTo>
                  <a:pt x="63920" y="29670"/>
                </a:lnTo>
                <a:lnTo>
                  <a:pt x="63910" y="29670"/>
                </a:lnTo>
                <a:lnTo>
                  <a:pt x="63900" y="29670"/>
                </a:lnTo>
                <a:lnTo>
                  <a:pt x="63900" y="29660"/>
                </a:lnTo>
                <a:lnTo>
                  <a:pt x="63890" y="29650"/>
                </a:lnTo>
                <a:lnTo>
                  <a:pt x="63880" y="29650"/>
                </a:lnTo>
                <a:lnTo>
                  <a:pt x="63870" y="29650"/>
                </a:lnTo>
                <a:lnTo>
                  <a:pt x="63860" y="29650"/>
                </a:lnTo>
                <a:lnTo>
                  <a:pt x="63850" y="29660"/>
                </a:lnTo>
                <a:lnTo>
                  <a:pt x="63850" y="29670"/>
                </a:lnTo>
                <a:lnTo>
                  <a:pt x="63860" y="29670"/>
                </a:lnTo>
                <a:lnTo>
                  <a:pt x="63870" y="29670"/>
                </a:lnTo>
                <a:lnTo>
                  <a:pt x="63870" y="29680"/>
                </a:lnTo>
                <a:lnTo>
                  <a:pt x="63880" y="29680"/>
                </a:lnTo>
                <a:lnTo>
                  <a:pt x="63880" y="29690"/>
                </a:lnTo>
                <a:lnTo>
                  <a:pt x="63880" y="29700"/>
                </a:lnTo>
                <a:lnTo>
                  <a:pt x="63870" y="29700"/>
                </a:lnTo>
                <a:lnTo>
                  <a:pt x="63860" y="29700"/>
                </a:lnTo>
                <a:lnTo>
                  <a:pt x="63860" y="29710"/>
                </a:lnTo>
                <a:lnTo>
                  <a:pt x="63870" y="29710"/>
                </a:lnTo>
                <a:lnTo>
                  <a:pt x="63870" y="29720"/>
                </a:lnTo>
                <a:lnTo>
                  <a:pt x="63880" y="29730"/>
                </a:lnTo>
                <a:lnTo>
                  <a:pt x="63880" y="29740"/>
                </a:lnTo>
                <a:lnTo>
                  <a:pt x="63880" y="29760"/>
                </a:lnTo>
                <a:lnTo>
                  <a:pt x="63890" y="29770"/>
                </a:lnTo>
                <a:lnTo>
                  <a:pt x="63890" y="29780"/>
                </a:lnTo>
                <a:lnTo>
                  <a:pt x="63880" y="29780"/>
                </a:lnTo>
                <a:lnTo>
                  <a:pt x="63880" y="29790"/>
                </a:lnTo>
                <a:lnTo>
                  <a:pt x="63870" y="29790"/>
                </a:lnTo>
                <a:lnTo>
                  <a:pt x="63860" y="29790"/>
                </a:lnTo>
                <a:lnTo>
                  <a:pt x="63850" y="29790"/>
                </a:lnTo>
                <a:lnTo>
                  <a:pt x="63850" y="29780"/>
                </a:lnTo>
                <a:lnTo>
                  <a:pt x="63840" y="29780"/>
                </a:lnTo>
                <a:lnTo>
                  <a:pt x="63830" y="29780"/>
                </a:lnTo>
                <a:lnTo>
                  <a:pt x="63830" y="29770"/>
                </a:lnTo>
                <a:lnTo>
                  <a:pt x="63820" y="29780"/>
                </a:lnTo>
                <a:lnTo>
                  <a:pt x="63820" y="29790"/>
                </a:lnTo>
                <a:lnTo>
                  <a:pt x="63830" y="29790"/>
                </a:lnTo>
                <a:lnTo>
                  <a:pt x="63840" y="29800"/>
                </a:lnTo>
                <a:lnTo>
                  <a:pt x="63840" y="29810"/>
                </a:lnTo>
                <a:lnTo>
                  <a:pt x="63850" y="29820"/>
                </a:lnTo>
                <a:lnTo>
                  <a:pt x="63860" y="29810"/>
                </a:lnTo>
                <a:lnTo>
                  <a:pt x="63870" y="29810"/>
                </a:lnTo>
                <a:lnTo>
                  <a:pt x="63880" y="29810"/>
                </a:lnTo>
                <a:lnTo>
                  <a:pt x="63890" y="29820"/>
                </a:lnTo>
                <a:lnTo>
                  <a:pt x="63890" y="29830"/>
                </a:lnTo>
                <a:lnTo>
                  <a:pt x="63880" y="29840"/>
                </a:lnTo>
                <a:lnTo>
                  <a:pt x="63870" y="29840"/>
                </a:lnTo>
                <a:lnTo>
                  <a:pt x="63870" y="29850"/>
                </a:lnTo>
                <a:lnTo>
                  <a:pt x="63880" y="29860"/>
                </a:lnTo>
                <a:lnTo>
                  <a:pt x="63880" y="29870"/>
                </a:lnTo>
                <a:lnTo>
                  <a:pt x="63890" y="29870"/>
                </a:lnTo>
                <a:lnTo>
                  <a:pt x="63890" y="29880"/>
                </a:lnTo>
                <a:lnTo>
                  <a:pt x="63890" y="29890"/>
                </a:lnTo>
                <a:lnTo>
                  <a:pt x="63900" y="29880"/>
                </a:lnTo>
                <a:lnTo>
                  <a:pt x="63910" y="29880"/>
                </a:lnTo>
                <a:lnTo>
                  <a:pt x="63920" y="29880"/>
                </a:lnTo>
                <a:lnTo>
                  <a:pt x="63920" y="29890"/>
                </a:lnTo>
                <a:lnTo>
                  <a:pt x="63930" y="29890"/>
                </a:lnTo>
                <a:lnTo>
                  <a:pt x="63940" y="29890"/>
                </a:lnTo>
                <a:lnTo>
                  <a:pt x="63950" y="29890"/>
                </a:lnTo>
                <a:lnTo>
                  <a:pt x="63950" y="29900"/>
                </a:lnTo>
                <a:lnTo>
                  <a:pt x="63960" y="29910"/>
                </a:lnTo>
                <a:lnTo>
                  <a:pt x="63960" y="29920"/>
                </a:lnTo>
                <a:lnTo>
                  <a:pt x="63960" y="29930"/>
                </a:lnTo>
                <a:lnTo>
                  <a:pt x="63970" y="29930"/>
                </a:lnTo>
                <a:lnTo>
                  <a:pt x="63980" y="29930"/>
                </a:lnTo>
                <a:lnTo>
                  <a:pt x="63990" y="29930"/>
                </a:lnTo>
                <a:lnTo>
                  <a:pt x="64000" y="29930"/>
                </a:lnTo>
                <a:lnTo>
                  <a:pt x="64010" y="29940"/>
                </a:lnTo>
                <a:lnTo>
                  <a:pt x="64020" y="29940"/>
                </a:lnTo>
                <a:lnTo>
                  <a:pt x="64030" y="29940"/>
                </a:lnTo>
                <a:lnTo>
                  <a:pt x="64040" y="29940"/>
                </a:lnTo>
                <a:lnTo>
                  <a:pt x="64040" y="29930"/>
                </a:lnTo>
                <a:lnTo>
                  <a:pt x="64050" y="29930"/>
                </a:lnTo>
                <a:lnTo>
                  <a:pt x="64050" y="29940"/>
                </a:lnTo>
                <a:lnTo>
                  <a:pt x="64060" y="29950"/>
                </a:lnTo>
                <a:lnTo>
                  <a:pt x="64060" y="29960"/>
                </a:lnTo>
                <a:lnTo>
                  <a:pt x="64060" y="29970"/>
                </a:lnTo>
                <a:lnTo>
                  <a:pt x="64070" y="29980"/>
                </a:lnTo>
                <a:lnTo>
                  <a:pt x="64080" y="29980"/>
                </a:lnTo>
                <a:lnTo>
                  <a:pt x="64090" y="29980"/>
                </a:lnTo>
                <a:lnTo>
                  <a:pt x="64100" y="29980"/>
                </a:lnTo>
                <a:lnTo>
                  <a:pt x="64110" y="29990"/>
                </a:lnTo>
                <a:lnTo>
                  <a:pt x="64110" y="30000"/>
                </a:lnTo>
                <a:lnTo>
                  <a:pt x="64100" y="30000"/>
                </a:lnTo>
                <a:lnTo>
                  <a:pt x="64090" y="30000"/>
                </a:lnTo>
                <a:lnTo>
                  <a:pt x="64080" y="30010"/>
                </a:lnTo>
                <a:lnTo>
                  <a:pt x="64080" y="30020"/>
                </a:lnTo>
                <a:lnTo>
                  <a:pt x="64080" y="30030"/>
                </a:lnTo>
                <a:lnTo>
                  <a:pt x="64080" y="30040"/>
                </a:lnTo>
                <a:lnTo>
                  <a:pt x="64080" y="30050"/>
                </a:lnTo>
                <a:lnTo>
                  <a:pt x="64080" y="30060"/>
                </a:lnTo>
                <a:lnTo>
                  <a:pt x="64080" y="30070"/>
                </a:lnTo>
                <a:lnTo>
                  <a:pt x="64090" y="30080"/>
                </a:lnTo>
                <a:lnTo>
                  <a:pt x="64100" y="30090"/>
                </a:lnTo>
                <a:lnTo>
                  <a:pt x="64110" y="30100"/>
                </a:lnTo>
                <a:lnTo>
                  <a:pt x="64100" y="30110"/>
                </a:lnTo>
                <a:lnTo>
                  <a:pt x="64090" y="30110"/>
                </a:lnTo>
                <a:lnTo>
                  <a:pt x="64080" y="30110"/>
                </a:lnTo>
                <a:lnTo>
                  <a:pt x="64070" y="30110"/>
                </a:lnTo>
                <a:lnTo>
                  <a:pt x="64060" y="30110"/>
                </a:lnTo>
                <a:lnTo>
                  <a:pt x="64050" y="30120"/>
                </a:lnTo>
                <a:lnTo>
                  <a:pt x="64060" y="30130"/>
                </a:lnTo>
                <a:lnTo>
                  <a:pt x="64080" y="30130"/>
                </a:lnTo>
                <a:lnTo>
                  <a:pt x="64090" y="30140"/>
                </a:lnTo>
                <a:lnTo>
                  <a:pt x="64090" y="30150"/>
                </a:lnTo>
                <a:lnTo>
                  <a:pt x="64090" y="30160"/>
                </a:lnTo>
                <a:lnTo>
                  <a:pt x="64090" y="30170"/>
                </a:lnTo>
                <a:lnTo>
                  <a:pt x="64080" y="30170"/>
                </a:lnTo>
                <a:lnTo>
                  <a:pt x="64070" y="30170"/>
                </a:lnTo>
                <a:lnTo>
                  <a:pt x="64060" y="30170"/>
                </a:lnTo>
                <a:lnTo>
                  <a:pt x="64060" y="30180"/>
                </a:lnTo>
                <a:lnTo>
                  <a:pt x="64070" y="30180"/>
                </a:lnTo>
                <a:lnTo>
                  <a:pt x="64060" y="30190"/>
                </a:lnTo>
                <a:lnTo>
                  <a:pt x="64060" y="30200"/>
                </a:lnTo>
                <a:lnTo>
                  <a:pt x="64070" y="30200"/>
                </a:lnTo>
                <a:lnTo>
                  <a:pt x="64080" y="30210"/>
                </a:lnTo>
                <a:lnTo>
                  <a:pt x="64080" y="30220"/>
                </a:lnTo>
                <a:lnTo>
                  <a:pt x="64090" y="30220"/>
                </a:lnTo>
                <a:lnTo>
                  <a:pt x="64090" y="30230"/>
                </a:lnTo>
                <a:lnTo>
                  <a:pt x="64100" y="30240"/>
                </a:lnTo>
                <a:lnTo>
                  <a:pt x="64110" y="30250"/>
                </a:lnTo>
                <a:lnTo>
                  <a:pt x="64110" y="30260"/>
                </a:lnTo>
                <a:lnTo>
                  <a:pt x="64110" y="30270"/>
                </a:lnTo>
                <a:lnTo>
                  <a:pt x="64120" y="30270"/>
                </a:lnTo>
                <a:lnTo>
                  <a:pt x="64130" y="30270"/>
                </a:lnTo>
                <a:lnTo>
                  <a:pt x="64140" y="30290"/>
                </a:lnTo>
                <a:lnTo>
                  <a:pt x="64150" y="30300"/>
                </a:lnTo>
                <a:lnTo>
                  <a:pt x="64160" y="30300"/>
                </a:lnTo>
                <a:lnTo>
                  <a:pt x="64160" y="30310"/>
                </a:lnTo>
                <a:lnTo>
                  <a:pt x="64170" y="30320"/>
                </a:lnTo>
                <a:lnTo>
                  <a:pt x="64180" y="30340"/>
                </a:lnTo>
                <a:lnTo>
                  <a:pt x="64180" y="30350"/>
                </a:lnTo>
                <a:lnTo>
                  <a:pt x="64180" y="30360"/>
                </a:lnTo>
                <a:lnTo>
                  <a:pt x="64190" y="30370"/>
                </a:lnTo>
                <a:lnTo>
                  <a:pt x="64200" y="30370"/>
                </a:lnTo>
                <a:lnTo>
                  <a:pt x="64210" y="30370"/>
                </a:lnTo>
                <a:lnTo>
                  <a:pt x="64210" y="30380"/>
                </a:lnTo>
                <a:lnTo>
                  <a:pt x="64220" y="30380"/>
                </a:lnTo>
                <a:lnTo>
                  <a:pt x="64220" y="30390"/>
                </a:lnTo>
                <a:lnTo>
                  <a:pt x="64230" y="30390"/>
                </a:lnTo>
                <a:lnTo>
                  <a:pt x="64230" y="30400"/>
                </a:lnTo>
                <a:lnTo>
                  <a:pt x="64240" y="30410"/>
                </a:lnTo>
                <a:lnTo>
                  <a:pt x="64240" y="30420"/>
                </a:lnTo>
                <a:lnTo>
                  <a:pt x="64230" y="30420"/>
                </a:lnTo>
                <a:lnTo>
                  <a:pt x="64220" y="30420"/>
                </a:lnTo>
                <a:lnTo>
                  <a:pt x="64220" y="30430"/>
                </a:lnTo>
                <a:lnTo>
                  <a:pt x="64220" y="30420"/>
                </a:lnTo>
                <a:lnTo>
                  <a:pt x="64210" y="30430"/>
                </a:lnTo>
                <a:lnTo>
                  <a:pt x="64210" y="30440"/>
                </a:lnTo>
                <a:lnTo>
                  <a:pt x="64200" y="30440"/>
                </a:lnTo>
                <a:lnTo>
                  <a:pt x="64190" y="30430"/>
                </a:lnTo>
                <a:lnTo>
                  <a:pt x="64180" y="30430"/>
                </a:lnTo>
                <a:lnTo>
                  <a:pt x="64170" y="30430"/>
                </a:lnTo>
                <a:lnTo>
                  <a:pt x="64160" y="30430"/>
                </a:lnTo>
                <a:lnTo>
                  <a:pt x="64150" y="30420"/>
                </a:lnTo>
                <a:lnTo>
                  <a:pt x="64140" y="30420"/>
                </a:lnTo>
                <a:lnTo>
                  <a:pt x="64130" y="30430"/>
                </a:lnTo>
                <a:lnTo>
                  <a:pt x="64130" y="30440"/>
                </a:lnTo>
                <a:lnTo>
                  <a:pt x="64120" y="30440"/>
                </a:lnTo>
                <a:lnTo>
                  <a:pt x="64120" y="30450"/>
                </a:lnTo>
                <a:lnTo>
                  <a:pt x="64120" y="30460"/>
                </a:lnTo>
                <a:lnTo>
                  <a:pt x="64110" y="30460"/>
                </a:lnTo>
                <a:lnTo>
                  <a:pt x="64110" y="30470"/>
                </a:lnTo>
                <a:lnTo>
                  <a:pt x="64110" y="30480"/>
                </a:lnTo>
                <a:lnTo>
                  <a:pt x="64110" y="30490"/>
                </a:lnTo>
                <a:lnTo>
                  <a:pt x="64110" y="30500"/>
                </a:lnTo>
                <a:lnTo>
                  <a:pt x="64110" y="30510"/>
                </a:lnTo>
                <a:lnTo>
                  <a:pt x="64100" y="30510"/>
                </a:lnTo>
                <a:lnTo>
                  <a:pt x="64090" y="30520"/>
                </a:lnTo>
                <a:lnTo>
                  <a:pt x="64080" y="30520"/>
                </a:lnTo>
                <a:lnTo>
                  <a:pt x="64080" y="30530"/>
                </a:lnTo>
                <a:lnTo>
                  <a:pt x="64070" y="30530"/>
                </a:lnTo>
                <a:lnTo>
                  <a:pt x="64070" y="30540"/>
                </a:lnTo>
                <a:lnTo>
                  <a:pt x="64060" y="30540"/>
                </a:lnTo>
                <a:lnTo>
                  <a:pt x="64060" y="30550"/>
                </a:lnTo>
                <a:lnTo>
                  <a:pt x="64060" y="30560"/>
                </a:lnTo>
                <a:lnTo>
                  <a:pt x="64060" y="30570"/>
                </a:lnTo>
                <a:lnTo>
                  <a:pt x="64050" y="30580"/>
                </a:lnTo>
                <a:lnTo>
                  <a:pt x="64050" y="30590"/>
                </a:lnTo>
                <a:lnTo>
                  <a:pt x="64040" y="30600"/>
                </a:lnTo>
                <a:lnTo>
                  <a:pt x="64030" y="30600"/>
                </a:lnTo>
                <a:lnTo>
                  <a:pt x="64020" y="30600"/>
                </a:lnTo>
                <a:lnTo>
                  <a:pt x="64010" y="30590"/>
                </a:lnTo>
                <a:lnTo>
                  <a:pt x="64000" y="30590"/>
                </a:lnTo>
                <a:lnTo>
                  <a:pt x="63990" y="30580"/>
                </a:lnTo>
                <a:lnTo>
                  <a:pt x="63970" y="30590"/>
                </a:lnTo>
                <a:lnTo>
                  <a:pt x="63980" y="30590"/>
                </a:lnTo>
                <a:lnTo>
                  <a:pt x="63980" y="30610"/>
                </a:lnTo>
                <a:lnTo>
                  <a:pt x="63990" y="30620"/>
                </a:lnTo>
                <a:lnTo>
                  <a:pt x="63970" y="30630"/>
                </a:lnTo>
                <a:lnTo>
                  <a:pt x="63960" y="30640"/>
                </a:lnTo>
                <a:lnTo>
                  <a:pt x="63970" y="30650"/>
                </a:lnTo>
                <a:lnTo>
                  <a:pt x="63970" y="30660"/>
                </a:lnTo>
                <a:lnTo>
                  <a:pt x="63980" y="30660"/>
                </a:lnTo>
                <a:lnTo>
                  <a:pt x="63970" y="30670"/>
                </a:lnTo>
                <a:lnTo>
                  <a:pt x="63970" y="30680"/>
                </a:lnTo>
                <a:lnTo>
                  <a:pt x="63960" y="30680"/>
                </a:lnTo>
                <a:lnTo>
                  <a:pt x="63950" y="30700"/>
                </a:lnTo>
                <a:lnTo>
                  <a:pt x="63940" y="30710"/>
                </a:lnTo>
                <a:lnTo>
                  <a:pt x="63930" y="30720"/>
                </a:lnTo>
                <a:lnTo>
                  <a:pt x="63920" y="30730"/>
                </a:lnTo>
                <a:lnTo>
                  <a:pt x="63920" y="30740"/>
                </a:lnTo>
                <a:lnTo>
                  <a:pt x="63920" y="30750"/>
                </a:lnTo>
                <a:lnTo>
                  <a:pt x="63930" y="30770"/>
                </a:lnTo>
                <a:lnTo>
                  <a:pt x="63940" y="30780"/>
                </a:lnTo>
                <a:lnTo>
                  <a:pt x="63940" y="30790"/>
                </a:lnTo>
                <a:lnTo>
                  <a:pt x="63950" y="30790"/>
                </a:lnTo>
                <a:lnTo>
                  <a:pt x="63950" y="30800"/>
                </a:lnTo>
                <a:lnTo>
                  <a:pt x="63960" y="30810"/>
                </a:lnTo>
                <a:lnTo>
                  <a:pt x="63970" y="30810"/>
                </a:lnTo>
                <a:lnTo>
                  <a:pt x="63970" y="30820"/>
                </a:lnTo>
                <a:lnTo>
                  <a:pt x="63980" y="30830"/>
                </a:lnTo>
                <a:lnTo>
                  <a:pt x="64000" y="30850"/>
                </a:lnTo>
                <a:lnTo>
                  <a:pt x="64010" y="30860"/>
                </a:lnTo>
                <a:lnTo>
                  <a:pt x="64000" y="30860"/>
                </a:lnTo>
                <a:lnTo>
                  <a:pt x="64000" y="30870"/>
                </a:lnTo>
                <a:lnTo>
                  <a:pt x="63990" y="30870"/>
                </a:lnTo>
                <a:lnTo>
                  <a:pt x="63980" y="30880"/>
                </a:lnTo>
                <a:lnTo>
                  <a:pt x="63960" y="30880"/>
                </a:lnTo>
                <a:lnTo>
                  <a:pt x="63950" y="30890"/>
                </a:lnTo>
                <a:lnTo>
                  <a:pt x="63940" y="30890"/>
                </a:lnTo>
                <a:lnTo>
                  <a:pt x="63930" y="30890"/>
                </a:lnTo>
                <a:lnTo>
                  <a:pt x="63920" y="30900"/>
                </a:lnTo>
                <a:lnTo>
                  <a:pt x="63910" y="30900"/>
                </a:lnTo>
                <a:lnTo>
                  <a:pt x="63900" y="30910"/>
                </a:lnTo>
                <a:lnTo>
                  <a:pt x="63890" y="30910"/>
                </a:lnTo>
                <a:lnTo>
                  <a:pt x="63880" y="30910"/>
                </a:lnTo>
                <a:lnTo>
                  <a:pt x="63860" y="30910"/>
                </a:lnTo>
                <a:lnTo>
                  <a:pt x="63840" y="30910"/>
                </a:lnTo>
                <a:lnTo>
                  <a:pt x="63820" y="30910"/>
                </a:lnTo>
                <a:lnTo>
                  <a:pt x="63800" y="30910"/>
                </a:lnTo>
                <a:lnTo>
                  <a:pt x="63770" y="30910"/>
                </a:lnTo>
                <a:lnTo>
                  <a:pt x="63750" y="30910"/>
                </a:lnTo>
                <a:lnTo>
                  <a:pt x="63740" y="30900"/>
                </a:lnTo>
                <a:lnTo>
                  <a:pt x="63730" y="30900"/>
                </a:lnTo>
                <a:lnTo>
                  <a:pt x="63730" y="30890"/>
                </a:lnTo>
                <a:lnTo>
                  <a:pt x="63730" y="30880"/>
                </a:lnTo>
                <a:lnTo>
                  <a:pt x="63730" y="30870"/>
                </a:lnTo>
                <a:lnTo>
                  <a:pt x="63720" y="30870"/>
                </a:lnTo>
                <a:lnTo>
                  <a:pt x="63710" y="30870"/>
                </a:lnTo>
                <a:lnTo>
                  <a:pt x="63700" y="30870"/>
                </a:lnTo>
                <a:lnTo>
                  <a:pt x="63700" y="30880"/>
                </a:lnTo>
                <a:lnTo>
                  <a:pt x="63690" y="30880"/>
                </a:lnTo>
                <a:lnTo>
                  <a:pt x="63670" y="30880"/>
                </a:lnTo>
                <a:lnTo>
                  <a:pt x="63660" y="30890"/>
                </a:lnTo>
                <a:lnTo>
                  <a:pt x="63650" y="30890"/>
                </a:lnTo>
                <a:lnTo>
                  <a:pt x="63640" y="30900"/>
                </a:lnTo>
                <a:lnTo>
                  <a:pt x="63630" y="30900"/>
                </a:lnTo>
                <a:lnTo>
                  <a:pt x="63620" y="30910"/>
                </a:lnTo>
                <a:lnTo>
                  <a:pt x="63610" y="30920"/>
                </a:lnTo>
                <a:lnTo>
                  <a:pt x="63600" y="30930"/>
                </a:lnTo>
                <a:lnTo>
                  <a:pt x="63590" y="30940"/>
                </a:lnTo>
                <a:lnTo>
                  <a:pt x="63580" y="30940"/>
                </a:lnTo>
                <a:lnTo>
                  <a:pt x="63570" y="30950"/>
                </a:lnTo>
                <a:lnTo>
                  <a:pt x="63560" y="30960"/>
                </a:lnTo>
                <a:lnTo>
                  <a:pt x="63540" y="30970"/>
                </a:lnTo>
                <a:lnTo>
                  <a:pt x="63520" y="30990"/>
                </a:lnTo>
                <a:lnTo>
                  <a:pt x="63510" y="31000"/>
                </a:lnTo>
                <a:lnTo>
                  <a:pt x="63510" y="31010"/>
                </a:lnTo>
                <a:lnTo>
                  <a:pt x="63500" y="31000"/>
                </a:lnTo>
                <a:lnTo>
                  <a:pt x="63490" y="30980"/>
                </a:lnTo>
                <a:lnTo>
                  <a:pt x="63480" y="30980"/>
                </a:lnTo>
                <a:lnTo>
                  <a:pt x="63480" y="30990"/>
                </a:lnTo>
                <a:lnTo>
                  <a:pt x="63470" y="30990"/>
                </a:lnTo>
                <a:lnTo>
                  <a:pt x="63460" y="31000"/>
                </a:lnTo>
                <a:lnTo>
                  <a:pt x="63450" y="31010"/>
                </a:lnTo>
                <a:lnTo>
                  <a:pt x="63430" y="31020"/>
                </a:lnTo>
                <a:lnTo>
                  <a:pt x="63430" y="31030"/>
                </a:lnTo>
                <a:lnTo>
                  <a:pt x="63430" y="31060"/>
                </a:lnTo>
                <a:lnTo>
                  <a:pt x="63420" y="31080"/>
                </a:lnTo>
                <a:lnTo>
                  <a:pt x="63420" y="31100"/>
                </a:lnTo>
                <a:lnTo>
                  <a:pt x="63420" y="31110"/>
                </a:lnTo>
                <a:lnTo>
                  <a:pt x="63410" y="31120"/>
                </a:lnTo>
                <a:lnTo>
                  <a:pt x="63410" y="31130"/>
                </a:lnTo>
                <a:lnTo>
                  <a:pt x="63400" y="31120"/>
                </a:lnTo>
                <a:lnTo>
                  <a:pt x="63390" y="31130"/>
                </a:lnTo>
                <a:lnTo>
                  <a:pt x="63380" y="31130"/>
                </a:lnTo>
                <a:lnTo>
                  <a:pt x="63370" y="31140"/>
                </a:lnTo>
                <a:lnTo>
                  <a:pt x="63340" y="31150"/>
                </a:lnTo>
                <a:lnTo>
                  <a:pt x="63320" y="31150"/>
                </a:lnTo>
                <a:lnTo>
                  <a:pt x="63330" y="31170"/>
                </a:lnTo>
                <a:lnTo>
                  <a:pt x="63320" y="31170"/>
                </a:lnTo>
                <a:lnTo>
                  <a:pt x="63300" y="31160"/>
                </a:lnTo>
                <a:lnTo>
                  <a:pt x="63250" y="31130"/>
                </a:lnTo>
                <a:lnTo>
                  <a:pt x="63240" y="31140"/>
                </a:lnTo>
                <a:lnTo>
                  <a:pt x="63240" y="31150"/>
                </a:lnTo>
                <a:lnTo>
                  <a:pt x="63230" y="31150"/>
                </a:lnTo>
                <a:lnTo>
                  <a:pt x="63210" y="31170"/>
                </a:lnTo>
                <a:lnTo>
                  <a:pt x="63210" y="31190"/>
                </a:lnTo>
                <a:lnTo>
                  <a:pt x="63200" y="31190"/>
                </a:lnTo>
                <a:lnTo>
                  <a:pt x="63200" y="31210"/>
                </a:lnTo>
                <a:lnTo>
                  <a:pt x="63200" y="31230"/>
                </a:lnTo>
                <a:lnTo>
                  <a:pt x="63190" y="31230"/>
                </a:lnTo>
                <a:lnTo>
                  <a:pt x="63190" y="31240"/>
                </a:lnTo>
                <a:lnTo>
                  <a:pt x="63190" y="31250"/>
                </a:lnTo>
                <a:lnTo>
                  <a:pt x="63180" y="31260"/>
                </a:lnTo>
                <a:lnTo>
                  <a:pt x="63170" y="31270"/>
                </a:lnTo>
                <a:lnTo>
                  <a:pt x="63160" y="31290"/>
                </a:lnTo>
                <a:lnTo>
                  <a:pt x="63150" y="31310"/>
                </a:lnTo>
                <a:lnTo>
                  <a:pt x="63140" y="31330"/>
                </a:lnTo>
                <a:lnTo>
                  <a:pt x="63140" y="31340"/>
                </a:lnTo>
                <a:lnTo>
                  <a:pt x="63130" y="31370"/>
                </a:lnTo>
                <a:lnTo>
                  <a:pt x="63150" y="31370"/>
                </a:lnTo>
                <a:lnTo>
                  <a:pt x="63160" y="31380"/>
                </a:lnTo>
                <a:lnTo>
                  <a:pt x="63170" y="31380"/>
                </a:lnTo>
                <a:lnTo>
                  <a:pt x="63180" y="31380"/>
                </a:lnTo>
                <a:lnTo>
                  <a:pt x="63170" y="31400"/>
                </a:lnTo>
                <a:lnTo>
                  <a:pt x="63170" y="31420"/>
                </a:lnTo>
                <a:lnTo>
                  <a:pt x="63150" y="31460"/>
                </a:lnTo>
                <a:lnTo>
                  <a:pt x="63120" y="31490"/>
                </a:lnTo>
                <a:lnTo>
                  <a:pt x="63110" y="31510"/>
                </a:lnTo>
                <a:lnTo>
                  <a:pt x="63110" y="31520"/>
                </a:lnTo>
                <a:lnTo>
                  <a:pt x="63110" y="31540"/>
                </a:lnTo>
                <a:lnTo>
                  <a:pt x="63120" y="31550"/>
                </a:lnTo>
                <a:lnTo>
                  <a:pt x="63150" y="31570"/>
                </a:lnTo>
                <a:lnTo>
                  <a:pt x="63180" y="31580"/>
                </a:lnTo>
                <a:lnTo>
                  <a:pt x="63210" y="31580"/>
                </a:lnTo>
                <a:lnTo>
                  <a:pt x="63200" y="31600"/>
                </a:lnTo>
                <a:lnTo>
                  <a:pt x="63190" y="31630"/>
                </a:lnTo>
                <a:lnTo>
                  <a:pt x="63180" y="31660"/>
                </a:lnTo>
                <a:lnTo>
                  <a:pt x="63170" y="31710"/>
                </a:lnTo>
                <a:lnTo>
                  <a:pt x="63160" y="31760"/>
                </a:lnTo>
                <a:lnTo>
                  <a:pt x="63150" y="31760"/>
                </a:lnTo>
                <a:lnTo>
                  <a:pt x="63080" y="31790"/>
                </a:lnTo>
                <a:lnTo>
                  <a:pt x="63060" y="31800"/>
                </a:lnTo>
                <a:lnTo>
                  <a:pt x="63050" y="31800"/>
                </a:lnTo>
                <a:lnTo>
                  <a:pt x="63040" y="31800"/>
                </a:lnTo>
                <a:lnTo>
                  <a:pt x="63030" y="31800"/>
                </a:lnTo>
                <a:lnTo>
                  <a:pt x="63020" y="31790"/>
                </a:lnTo>
                <a:lnTo>
                  <a:pt x="63000" y="31790"/>
                </a:lnTo>
                <a:lnTo>
                  <a:pt x="62990" y="31780"/>
                </a:lnTo>
                <a:lnTo>
                  <a:pt x="62990" y="31790"/>
                </a:lnTo>
                <a:lnTo>
                  <a:pt x="62980" y="31800"/>
                </a:lnTo>
                <a:lnTo>
                  <a:pt x="62980" y="31810"/>
                </a:lnTo>
                <a:lnTo>
                  <a:pt x="62980" y="31820"/>
                </a:lnTo>
                <a:lnTo>
                  <a:pt x="62980" y="31830"/>
                </a:lnTo>
                <a:lnTo>
                  <a:pt x="62980" y="31840"/>
                </a:lnTo>
                <a:lnTo>
                  <a:pt x="62980" y="31850"/>
                </a:lnTo>
                <a:lnTo>
                  <a:pt x="62950" y="31830"/>
                </a:lnTo>
                <a:lnTo>
                  <a:pt x="62920" y="31820"/>
                </a:lnTo>
                <a:lnTo>
                  <a:pt x="62900" y="31820"/>
                </a:lnTo>
                <a:lnTo>
                  <a:pt x="62880" y="31810"/>
                </a:lnTo>
                <a:lnTo>
                  <a:pt x="62870" y="31820"/>
                </a:lnTo>
                <a:lnTo>
                  <a:pt x="62860" y="31830"/>
                </a:lnTo>
                <a:lnTo>
                  <a:pt x="62850" y="31850"/>
                </a:lnTo>
                <a:lnTo>
                  <a:pt x="62840" y="31860"/>
                </a:lnTo>
                <a:lnTo>
                  <a:pt x="62830" y="31880"/>
                </a:lnTo>
                <a:lnTo>
                  <a:pt x="62830" y="31890"/>
                </a:lnTo>
                <a:lnTo>
                  <a:pt x="62820" y="31910"/>
                </a:lnTo>
                <a:lnTo>
                  <a:pt x="62810" y="31920"/>
                </a:lnTo>
                <a:lnTo>
                  <a:pt x="62810" y="31930"/>
                </a:lnTo>
                <a:lnTo>
                  <a:pt x="62810" y="31940"/>
                </a:lnTo>
                <a:lnTo>
                  <a:pt x="62790" y="31940"/>
                </a:lnTo>
                <a:lnTo>
                  <a:pt x="62780" y="31940"/>
                </a:lnTo>
                <a:lnTo>
                  <a:pt x="62760" y="31940"/>
                </a:lnTo>
                <a:lnTo>
                  <a:pt x="62750" y="31940"/>
                </a:lnTo>
                <a:lnTo>
                  <a:pt x="62740" y="31940"/>
                </a:lnTo>
                <a:lnTo>
                  <a:pt x="62730" y="31940"/>
                </a:lnTo>
                <a:lnTo>
                  <a:pt x="62720" y="31940"/>
                </a:lnTo>
                <a:lnTo>
                  <a:pt x="62720" y="31930"/>
                </a:lnTo>
                <a:lnTo>
                  <a:pt x="62710" y="31930"/>
                </a:lnTo>
                <a:lnTo>
                  <a:pt x="62710" y="31920"/>
                </a:lnTo>
                <a:lnTo>
                  <a:pt x="62700" y="31920"/>
                </a:lnTo>
                <a:lnTo>
                  <a:pt x="62700" y="31910"/>
                </a:lnTo>
                <a:lnTo>
                  <a:pt x="62690" y="31900"/>
                </a:lnTo>
                <a:lnTo>
                  <a:pt x="62690" y="31890"/>
                </a:lnTo>
                <a:lnTo>
                  <a:pt x="62690" y="31870"/>
                </a:lnTo>
                <a:lnTo>
                  <a:pt x="62690" y="31860"/>
                </a:lnTo>
                <a:lnTo>
                  <a:pt x="62680" y="31870"/>
                </a:lnTo>
                <a:lnTo>
                  <a:pt x="62670" y="31870"/>
                </a:lnTo>
                <a:lnTo>
                  <a:pt x="62660" y="31870"/>
                </a:lnTo>
                <a:lnTo>
                  <a:pt x="62650" y="31870"/>
                </a:lnTo>
                <a:lnTo>
                  <a:pt x="62640" y="31870"/>
                </a:lnTo>
                <a:lnTo>
                  <a:pt x="62620" y="31870"/>
                </a:lnTo>
                <a:lnTo>
                  <a:pt x="62600" y="31880"/>
                </a:lnTo>
                <a:lnTo>
                  <a:pt x="62580" y="31880"/>
                </a:lnTo>
                <a:lnTo>
                  <a:pt x="62570" y="31880"/>
                </a:lnTo>
                <a:lnTo>
                  <a:pt x="62560" y="31880"/>
                </a:lnTo>
                <a:lnTo>
                  <a:pt x="62550" y="31880"/>
                </a:lnTo>
                <a:lnTo>
                  <a:pt x="62540" y="31880"/>
                </a:lnTo>
                <a:lnTo>
                  <a:pt x="62530" y="31880"/>
                </a:lnTo>
                <a:lnTo>
                  <a:pt x="62530" y="31860"/>
                </a:lnTo>
                <a:lnTo>
                  <a:pt x="62530" y="31850"/>
                </a:lnTo>
                <a:lnTo>
                  <a:pt x="62530" y="31830"/>
                </a:lnTo>
                <a:lnTo>
                  <a:pt x="62530" y="31810"/>
                </a:lnTo>
                <a:lnTo>
                  <a:pt x="62530" y="31790"/>
                </a:lnTo>
                <a:lnTo>
                  <a:pt x="62520" y="31790"/>
                </a:lnTo>
                <a:lnTo>
                  <a:pt x="62490" y="31790"/>
                </a:lnTo>
                <a:lnTo>
                  <a:pt x="62470" y="31790"/>
                </a:lnTo>
                <a:lnTo>
                  <a:pt x="62470" y="31750"/>
                </a:lnTo>
                <a:lnTo>
                  <a:pt x="62480" y="31740"/>
                </a:lnTo>
                <a:lnTo>
                  <a:pt x="62480" y="31730"/>
                </a:lnTo>
                <a:lnTo>
                  <a:pt x="62490" y="31730"/>
                </a:lnTo>
                <a:lnTo>
                  <a:pt x="62490" y="31720"/>
                </a:lnTo>
                <a:lnTo>
                  <a:pt x="62480" y="31710"/>
                </a:lnTo>
                <a:lnTo>
                  <a:pt x="62460" y="31700"/>
                </a:lnTo>
                <a:lnTo>
                  <a:pt x="62430" y="31690"/>
                </a:lnTo>
                <a:lnTo>
                  <a:pt x="62410" y="31670"/>
                </a:lnTo>
                <a:lnTo>
                  <a:pt x="62400" y="31670"/>
                </a:lnTo>
                <a:lnTo>
                  <a:pt x="62390" y="31640"/>
                </a:lnTo>
                <a:lnTo>
                  <a:pt x="62380" y="31610"/>
                </a:lnTo>
                <a:lnTo>
                  <a:pt x="62310" y="31600"/>
                </a:lnTo>
                <a:lnTo>
                  <a:pt x="62270" y="31490"/>
                </a:lnTo>
                <a:lnTo>
                  <a:pt x="62240" y="31420"/>
                </a:lnTo>
                <a:lnTo>
                  <a:pt x="62170" y="31390"/>
                </a:lnTo>
                <a:lnTo>
                  <a:pt x="62130" y="31350"/>
                </a:lnTo>
                <a:lnTo>
                  <a:pt x="62090" y="31330"/>
                </a:lnTo>
                <a:lnTo>
                  <a:pt x="62060" y="31310"/>
                </a:lnTo>
                <a:lnTo>
                  <a:pt x="62010" y="31290"/>
                </a:lnTo>
                <a:lnTo>
                  <a:pt x="62010" y="31280"/>
                </a:lnTo>
                <a:lnTo>
                  <a:pt x="62010" y="31270"/>
                </a:lnTo>
                <a:lnTo>
                  <a:pt x="62010" y="31260"/>
                </a:lnTo>
                <a:lnTo>
                  <a:pt x="62020" y="31250"/>
                </a:lnTo>
                <a:lnTo>
                  <a:pt x="62020" y="31240"/>
                </a:lnTo>
                <a:lnTo>
                  <a:pt x="62030" y="31220"/>
                </a:lnTo>
                <a:lnTo>
                  <a:pt x="62030" y="31210"/>
                </a:lnTo>
                <a:lnTo>
                  <a:pt x="62040" y="31200"/>
                </a:lnTo>
                <a:lnTo>
                  <a:pt x="62040" y="31180"/>
                </a:lnTo>
                <a:lnTo>
                  <a:pt x="62050" y="31160"/>
                </a:lnTo>
                <a:lnTo>
                  <a:pt x="62050" y="31150"/>
                </a:lnTo>
                <a:lnTo>
                  <a:pt x="62060" y="31120"/>
                </a:lnTo>
                <a:lnTo>
                  <a:pt x="62030" y="31120"/>
                </a:lnTo>
                <a:lnTo>
                  <a:pt x="62000" y="31110"/>
                </a:lnTo>
                <a:lnTo>
                  <a:pt x="61990" y="31110"/>
                </a:lnTo>
                <a:lnTo>
                  <a:pt x="61980" y="31110"/>
                </a:lnTo>
                <a:lnTo>
                  <a:pt x="61970" y="31110"/>
                </a:lnTo>
                <a:lnTo>
                  <a:pt x="61960" y="31100"/>
                </a:lnTo>
                <a:lnTo>
                  <a:pt x="61950" y="31100"/>
                </a:lnTo>
                <a:lnTo>
                  <a:pt x="61940" y="31100"/>
                </a:lnTo>
                <a:lnTo>
                  <a:pt x="61930" y="31100"/>
                </a:lnTo>
                <a:lnTo>
                  <a:pt x="61920" y="31100"/>
                </a:lnTo>
                <a:lnTo>
                  <a:pt x="61910" y="31100"/>
                </a:lnTo>
                <a:lnTo>
                  <a:pt x="61900" y="31100"/>
                </a:lnTo>
                <a:lnTo>
                  <a:pt x="61890" y="31100"/>
                </a:lnTo>
                <a:lnTo>
                  <a:pt x="61880" y="31100"/>
                </a:lnTo>
                <a:lnTo>
                  <a:pt x="61880" y="31110"/>
                </a:lnTo>
                <a:lnTo>
                  <a:pt x="61870" y="31130"/>
                </a:lnTo>
                <a:lnTo>
                  <a:pt x="61870" y="31150"/>
                </a:lnTo>
                <a:lnTo>
                  <a:pt x="61870" y="31160"/>
                </a:lnTo>
                <a:lnTo>
                  <a:pt x="61860" y="31170"/>
                </a:lnTo>
                <a:lnTo>
                  <a:pt x="61860" y="31180"/>
                </a:lnTo>
                <a:lnTo>
                  <a:pt x="61850" y="31200"/>
                </a:lnTo>
                <a:lnTo>
                  <a:pt x="61840" y="31210"/>
                </a:lnTo>
                <a:lnTo>
                  <a:pt x="61840" y="31230"/>
                </a:lnTo>
                <a:lnTo>
                  <a:pt x="61840" y="31240"/>
                </a:lnTo>
                <a:lnTo>
                  <a:pt x="61830" y="31240"/>
                </a:lnTo>
                <a:lnTo>
                  <a:pt x="61830" y="31250"/>
                </a:lnTo>
                <a:lnTo>
                  <a:pt x="61830" y="31260"/>
                </a:lnTo>
                <a:lnTo>
                  <a:pt x="61820" y="31260"/>
                </a:lnTo>
                <a:lnTo>
                  <a:pt x="61820" y="31270"/>
                </a:lnTo>
                <a:lnTo>
                  <a:pt x="61820" y="31280"/>
                </a:lnTo>
                <a:lnTo>
                  <a:pt x="61740" y="31230"/>
                </a:lnTo>
                <a:lnTo>
                  <a:pt x="61670" y="31220"/>
                </a:lnTo>
                <a:lnTo>
                  <a:pt x="61670" y="31230"/>
                </a:lnTo>
                <a:lnTo>
                  <a:pt x="61670" y="31240"/>
                </a:lnTo>
                <a:lnTo>
                  <a:pt x="61680" y="31250"/>
                </a:lnTo>
                <a:lnTo>
                  <a:pt x="61680" y="31270"/>
                </a:lnTo>
                <a:lnTo>
                  <a:pt x="61670" y="31290"/>
                </a:lnTo>
                <a:lnTo>
                  <a:pt x="61660" y="31300"/>
                </a:lnTo>
                <a:lnTo>
                  <a:pt x="61650" y="31290"/>
                </a:lnTo>
                <a:lnTo>
                  <a:pt x="61630" y="31280"/>
                </a:lnTo>
                <a:lnTo>
                  <a:pt x="61580" y="31270"/>
                </a:lnTo>
                <a:lnTo>
                  <a:pt x="61580" y="31290"/>
                </a:lnTo>
                <a:lnTo>
                  <a:pt x="61520" y="31320"/>
                </a:lnTo>
                <a:lnTo>
                  <a:pt x="61520" y="31310"/>
                </a:lnTo>
                <a:lnTo>
                  <a:pt x="61530" y="31300"/>
                </a:lnTo>
                <a:lnTo>
                  <a:pt x="61530" y="31290"/>
                </a:lnTo>
                <a:lnTo>
                  <a:pt x="61530" y="31280"/>
                </a:lnTo>
                <a:lnTo>
                  <a:pt x="61530" y="31270"/>
                </a:lnTo>
                <a:lnTo>
                  <a:pt x="61530" y="31260"/>
                </a:lnTo>
                <a:lnTo>
                  <a:pt x="61530" y="31250"/>
                </a:lnTo>
                <a:lnTo>
                  <a:pt x="61490" y="31250"/>
                </a:lnTo>
                <a:lnTo>
                  <a:pt x="61460" y="31250"/>
                </a:lnTo>
                <a:lnTo>
                  <a:pt x="61460" y="31240"/>
                </a:lnTo>
                <a:lnTo>
                  <a:pt x="61450" y="31240"/>
                </a:lnTo>
                <a:lnTo>
                  <a:pt x="61450" y="31220"/>
                </a:lnTo>
                <a:lnTo>
                  <a:pt x="61440" y="31210"/>
                </a:lnTo>
                <a:lnTo>
                  <a:pt x="61440" y="31200"/>
                </a:lnTo>
                <a:lnTo>
                  <a:pt x="61430" y="31190"/>
                </a:lnTo>
                <a:lnTo>
                  <a:pt x="61430" y="31180"/>
                </a:lnTo>
                <a:lnTo>
                  <a:pt x="61420" y="31170"/>
                </a:lnTo>
                <a:lnTo>
                  <a:pt x="61410" y="31170"/>
                </a:lnTo>
                <a:lnTo>
                  <a:pt x="61410" y="31160"/>
                </a:lnTo>
                <a:lnTo>
                  <a:pt x="61400" y="31160"/>
                </a:lnTo>
                <a:lnTo>
                  <a:pt x="61390" y="31170"/>
                </a:lnTo>
                <a:lnTo>
                  <a:pt x="61380" y="31170"/>
                </a:lnTo>
                <a:lnTo>
                  <a:pt x="61370" y="31180"/>
                </a:lnTo>
                <a:lnTo>
                  <a:pt x="61360" y="31190"/>
                </a:lnTo>
                <a:lnTo>
                  <a:pt x="61350" y="31200"/>
                </a:lnTo>
                <a:lnTo>
                  <a:pt x="61340" y="31210"/>
                </a:lnTo>
                <a:lnTo>
                  <a:pt x="61330" y="31220"/>
                </a:lnTo>
                <a:lnTo>
                  <a:pt x="61320" y="31230"/>
                </a:lnTo>
                <a:lnTo>
                  <a:pt x="61300" y="31240"/>
                </a:lnTo>
                <a:lnTo>
                  <a:pt x="61300" y="31250"/>
                </a:lnTo>
                <a:lnTo>
                  <a:pt x="61290" y="31250"/>
                </a:lnTo>
                <a:lnTo>
                  <a:pt x="61290" y="31240"/>
                </a:lnTo>
                <a:lnTo>
                  <a:pt x="61290" y="31230"/>
                </a:lnTo>
                <a:lnTo>
                  <a:pt x="61280" y="31230"/>
                </a:lnTo>
                <a:lnTo>
                  <a:pt x="61270" y="31230"/>
                </a:lnTo>
                <a:lnTo>
                  <a:pt x="61270" y="31220"/>
                </a:lnTo>
                <a:lnTo>
                  <a:pt x="61260" y="31210"/>
                </a:lnTo>
                <a:lnTo>
                  <a:pt x="61250" y="31200"/>
                </a:lnTo>
                <a:lnTo>
                  <a:pt x="61230" y="31190"/>
                </a:lnTo>
                <a:lnTo>
                  <a:pt x="61220" y="31190"/>
                </a:lnTo>
                <a:lnTo>
                  <a:pt x="61210" y="31190"/>
                </a:lnTo>
                <a:lnTo>
                  <a:pt x="61190" y="31180"/>
                </a:lnTo>
                <a:lnTo>
                  <a:pt x="61180" y="31190"/>
                </a:lnTo>
                <a:lnTo>
                  <a:pt x="61170" y="31190"/>
                </a:lnTo>
                <a:lnTo>
                  <a:pt x="61160" y="31190"/>
                </a:lnTo>
                <a:lnTo>
                  <a:pt x="61140" y="31180"/>
                </a:lnTo>
                <a:lnTo>
                  <a:pt x="61130" y="31170"/>
                </a:lnTo>
                <a:lnTo>
                  <a:pt x="61080" y="31140"/>
                </a:lnTo>
                <a:lnTo>
                  <a:pt x="61080" y="31100"/>
                </a:lnTo>
                <a:lnTo>
                  <a:pt x="61070" y="31080"/>
                </a:lnTo>
                <a:lnTo>
                  <a:pt x="61050" y="30960"/>
                </a:lnTo>
                <a:lnTo>
                  <a:pt x="61050" y="30970"/>
                </a:lnTo>
                <a:lnTo>
                  <a:pt x="61050" y="30980"/>
                </a:lnTo>
                <a:lnTo>
                  <a:pt x="61050" y="30990"/>
                </a:lnTo>
                <a:lnTo>
                  <a:pt x="61040" y="30990"/>
                </a:lnTo>
                <a:lnTo>
                  <a:pt x="61040" y="31000"/>
                </a:lnTo>
                <a:lnTo>
                  <a:pt x="61030" y="31010"/>
                </a:lnTo>
                <a:lnTo>
                  <a:pt x="61020" y="31020"/>
                </a:lnTo>
                <a:lnTo>
                  <a:pt x="61010" y="31030"/>
                </a:lnTo>
                <a:lnTo>
                  <a:pt x="61000" y="31040"/>
                </a:lnTo>
                <a:lnTo>
                  <a:pt x="60990" y="31040"/>
                </a:lnTo>
                <a:lnTo>
                  <a:pt x="60980" y="31050"/>
                </a:lnTo>
                <a:lnTo>
                  <a:pt x="60960" y="31070"/>
                </a:lnTo>
                <a:lnTo>
                  <a:pt x="60950" y="31080"/>
                </a:lnTo>
                <a:lnTo>
                  <a:pt x="60940" y="31090"/>
                </a:lnTo>
                <a:lnTo>
                  <a:pt x="60930" y="31100"/>
                </a:lnTo>
                <a:lnTo>
                  <a:pt x="60930" y="31110"/>
                </a:lnTo>
                <a:lnTo>
                  <a:pt x="60920" y="31110"/>
                </a:lnTo>
                <a:lnTo>
                  <a:pt x="60910" y="31120"/>
                </a:lnTo>
                <a:lnTo>
                  <a:pt x="60900" y="31120"/>
                </a:lnTo>
                <a:lnTo>
                  <a:pt x="60890" y="31130"/>
                </a:lnTo>
                <a:lnTo>
                  <a:pt x="60880" y="31140"/>
                </a:lnTo>
                <a:lnTo>
                  <a:pt x="60880" y="31150"/>
                </a:lnTo>
                <a:lnTo>
                  <a:pt x="60860" y="31140"/>
                </a:lnTo>
                <a:lnTo>
                  <a:pt x="60850" y="31140"/>
                </a:lnTo>
                <a:lnTo>
                  <a:pt x="60830" y="31140"/>
                </a:lnTo>
                <a:lnTo>
                  <a:pt x="60810" y="31120"/>
                </a:lnTo>
                <a:lnTo>
                  <a:pt x="60790" y="31090"/>
                </a:lnTo>
                <a:lnTo>
                  <a:pt x="60780" y="31070"/>
                </a:lnTo>
                <a:lnTo>
                  <a:pt x="60790" y="31060"/>
                </a:lnTo>
                <a:lnTo>
                  <a:pt x="60810" y="31050"/>
                </a:lnTo>
                <a:lnTo>
                  <a:pt x="60810" y="31040"/>
                </a:lnTo>
                <a:lnTo>
                  <a:pt x="60780" y="31020"/>
                </a:lnTo>
                <a:lnTo>
                  <a:pt x="60710" y="31000"/>
                </a:lnTo>
                <a:lnTo>
                  <a:pt x="60660" y="31000"/>
                </a:lnTo>
                <a:lnTo>
                  <a:pt x="60610" y="30990"/>
                </a:lnTo>
                <a:lnTo>
                  <a:pt x="60600" y="30960"/>
                </a:lnTo>
                <a:lnTo>
                  <a:pt x="60580" y="30910"/>
                </a:lnTo>
                <a:lnTo>
                  <a:pt x="60570" y="30890"/>
                </a:lnTo>
                <a:lnTo>
                  <a:pt x="60570" y="30880"/>
                </a:lnTo>
                <a:lnTo>
                  <a:pt x="60560" y="30890"/>
                </a:lnTo>
                <a:lnTo>
                  <a:pt x="60550" y="30890"/>
                </a:lnTo>
                <a:lnTo>
                  <a:pt x="60540" y="30890"/>
                </a:lnTo>
                <a:lnTo>
                  <a:pt x="60530" y="30890"/>
                </a:lnTo>
                <a:lnTo>
                  <a:pt x="60520" y="30890"/>
                </a:lnTo>
                <a:lnTo>
                  <a:pt x="60510" y="30890"/>
                </a:lnTo>
                <a:lnTo>
                  <a:pt x="60500" y="30900"/>
                </a:lnTo>
                <a:lnTo>
                  <a:pt x="60490" y="30900"/>
                </a:lnTo>
                <a:lnTo>
                  <a:pt x="60480" y="30900"/>
                </a:lnTo>
                <a:lnTo>
                  <a:pt x="60470" y="30900"/>
                </a:lnTo>
                <a:lnTo>
                  <a:pt x="60460" y="30900"/>
                </a:lnTo>
                <a:lnTo>
                  <a:pt x="60450" y="30900"/>
                </a:lnTo>
                <a:lnTo>
                  <a:pt x="60440" y="30900"/>
                </a:lnTo>
                <a:lnTo>
                  <a:pt x="60430" y="30900"/>
                </a:lnTo>
                <a:lnTo>
                  <a:pt x="60420" y="30910"/>
                </a:lnTo>
                <a:lnTo>
                  <a:pt x="60410" y="30910"/>
                </a:lnTo>
                <a:lnTo>
                  <a:pt x="60400" y="30910"/>
                </a:lnTo>
                <a:lnTo>
                  <a:pt x="60390" y="30910"/>
                </a:lnTo>
                <a:lnTo>
                  <a:pt x="60380" y="30910"/>
                </a:lnTo>
                <a:lnTo>
                  <a:pt x="60360" y="30910"/>
                </a:lnTo>
                <a:lnTo>
                  <a:pt x="60350" y="30910"/>
                </a:lnTo>
                <a:lnTo>
                  <a:pt x="60340" y="30910"/>
                </a:lnTo>
                <a:lnTo>
                  <a:pt x="60330" y="30910"/>
                </a:lnTo>
                <a:lnTo>
                  <a:pt x="60320" y="30910"/>
                </a:lnTo>
                <a:lnTo>
                  <a:pt x="60300" y="30910"/>
                </a:lnTo>
                <a:lnTo>
                  <a:pt x="60290" y="30910"/>
                </a:lnTo>
                <a:lnTo>
                  <a:pt x="60280" y="30910"/>
                </a:lnTo>
                <a:lnTo>
                  <a:pt x="60270" y="30920"/>
                </a:lnTo>
                <a:lnTo>
                  <a:pt x="60260" y="30920"/>
                </a:lnTo>
                <a:lnTo>
                  <a:pt x="60250" y="30920"/>
                </a:lnTo>
                <a:lnTo>
                  <a:pt x="60250" y="30930"/>
                </a:lnTo>
                <a:lnTo>
                  <a:pt x="60250" y="30940"/>
                </a:lnTo>
                <a:lnTo>
                  <a:pt x="60250" y="30950"/>
                </a:lnTo>
                <a:lnTo>
                  <a:pt x="60250" y="30960"/>
                </a:lnTo>
                <a:lnTo>
                  <a:pt x="60250" y="31000"/>
                </a:lnTo>
                <a:lnTo>
                  <a:pt x="60240" y="31020"/>
                </a:lnTo>
                <a:lnTo>
                  <a:pt x="60230" y="31040"/>
                </a:lnTo>
                <a:lnTo>
                  <a:pt x="60200" y="31050"/>
                </a:lnTo>
                <a:lnTo>
                  <a:pt x="60190" y="31060"/>
                </a:lnTo>
                <a:lnTo>
                  <a:pt x="60190" y="31080"/>
                </a:lnTo>
                <a:lnTo>
                  <a:pt x="60180" y="31080"/>
                </a:lnTo>
                <a:lnTo>
                  <a:pt x="60180" y="31090"/>
                </a:lnTo>
                <a:lnTo>
                  <a:pt x="60160" y="31100"/>
                </a:lnTo>
                <a:lnTo>
                  <a:pt x="60160" y="31110"/>
                </a:lnTo>
                <a:lnTo>
                  <a:pt x="60150" y="31120"/>
                </a:lnTo>
                <a:lnTo>
                  <a:pt x="60130" y="31120"/>
                </a:lnTo>
                <a:lnTo>
                  <a:pt x="60120" y="31120"/>
                </a:lnTo>
                <a:lnTo>
                  <a:pt x="60080" y="31140"/>
                </a:lnTo>
                <a:lnTo>
                  <a:pt x="60050" y="31150"/>
                </a:lnTo>
                <a:lnTo>
                  <a:pt x="60030" y="31160"/>
                </a:lnTo>
                <a:lnTo>
                  <a:pt x="60020" y="31160"/>
                </a:lnTo>
                <a:lnTo>
                  <a:pt x="60010" y="31170"/>
                </a:lnTo>
                <a:lnTo>
                  <a:pt x="60000" y="31170"/>
                </a:lnTo>
                <a:lnTo>
                  <a:pt x="59990" y="31180"/>
                </a:lnTo>
                <a:lnTo>
                  <a:pt x="59980" y="31190"/>
                </a:lnTo>
                <a:lnTo>
                  <a:pt x="59970" y="31200"/>
                </a:lnTo>
                <a:lnTo>
                  <a:pt x="59960" y="31190"/>
                </a:lnTo>
                <a:lnTo>
                  <a:pt x="59950" y="31180"/>
                </a:lnTo>
                <a:lnTo>
                  <a:pt x="59950" y="31170"/>
                </a:lnTo>
                <a:lnTo>
                  <a:pt x="59940" y="31170"/>
                </a:lnTo>
                <a:lnTo>
                  <a:pt x="59930" y="31180"/>
                </a:lnTo>
                <a:lnTo>
                  <a:pt x="59910" y="31180"/>
                </a:lnTo>
                <a:lnTo>
                  <a:pt x="59890" y="31180"/>
                </a:lnTo>
                <a:lnTo>
                  <a:pt x="59860" y="31180"/>
                </a:lnTo>
                <a:lnTo>
                  <a:pt x="59850" y="31180"/>
                </a:lnTo>
                <a:lnTo>
                  <a:pt x="59830" y="31190"/>
                </a:lnTo>
                <a:lnTo>
                  <a:pt x="59810" y="31190"/>
                </a:lnTo>
                <a:lnTo>
                  <a:pt x="59800" y="31200"/>
                </a:lnTo>
                <a:lnTo>
                  <a:pt x="59790" y="31200"/>
                </a:lnTo>
                <a:lnTo>
                  <a:pt x="59780" y="31200"/>
                </a:lnTo>
                <a:lnTo>
                  <a:pt x="59770" y="31210"/>
                </a:lnTo>
                <a:lnTo>
                  <a:pt x="59760" y="31210"/>
                </a:lnTo>
                <a:lnTo>
                  <a:pt x="59750" y="31210"/>
                </a:lnTo>
                <a:lnTo>
                  <a:pt x="59740" y="31220"/>
                </a:lnTo>
                <a:lnTo>
                  <a:pt x="59740" y="31230"/>
                </a:lnTo>
                <a:lnTo>
                  <a:pt x="59730" y="31230"/>
                </a:lnTo>
                <a:lnTo>
                  <a:pt x="59710" y="31230"/>
                </a:lnTo>
                <a:lnTo>
                  <a:pt x="59700" y="31220"/>
                </a:lnTo>
                <a:lnTo>
                  <a:pt x="59690" y="31210"/>
                </a:lnTo>
                <a:lnTo>
                  <a:pt x="59690" y="31200"/>
                </a:lnTo>
                <a:lnTo>
                  <a:pt x="59680" y="31190"/>
                </a:lnTo>
                <a:lnTo>
                  <a:pt x="59670" y="31190"/>
                </a:lnTo>
                <a:lnTo>
                  <a:pt x="59660" y="31190"/>
                </a:lnTo>
                <a:lnTo>
                  <a:pt x="59640" y="31200"/>
                </a:lnTo>
                <a:lnTo>
                  <a:pt x="59630" y="31200"/>
                </a:lnTo>
                <a:lnTo>
                  <a:pt x="59630" y="31190"/>
                </a:lnTo>
                <a:lnTo>
                  <a:pt x="59620" y="31180"/>
                </a:lnTo>
                <a:lnTo>
                  <a:pt x="59610" y="31170"/>
                </a:lnTo>
                <a:lnTo>
                  <a:pt x="59610" y="31140"/>
                </a:lnTo>
                <a:lnTo>
                  <a:pt x="59610" y="31130"/>
                </a:lnTo>
                <a:lnTo>
                  <a:pt x="59590" y="31080"/>
                </a:lnTo>
                <a:lnTo>
                  <a:pt x="59580" y="31060"/>
                </a:lnTo>
                <a:lnTo>
                  <a:pt x="59570" y="31020"/>
                </a:lnTo>
                <a:lnTo>
                  <a:pt x="59570" y="31010"/>
                </a:lnTo>
                <a:lnTo>
                  <a:pt x="59570" y="31000"/>
                </a:lnTo>
                <a:lnTo>
                  <a:pt x="59570" y="30980"/>
                </a:lnTo>
                <a:lnTo>
                  <a:pt x="59590" y="30960"/>
                </a:lnTo>
                <a:lnTo>
                  <a:pt x="59590" y="30940"/>
                </a:lnTo>
                <a:lnTo>
                  <a:pt x="59600" y="30920"/>
                </a:lnTo>
                <a:lnTo>
                  <a:pt x="59590" y="30870"/>
                </a:lnTo>
                <a:lnTo>
                  <a:pt x="59580" y="30850"/>
                </a:lnTo>
                <a:lnTo>
                  <a:pt x="59570" y="30820"/>
                </a:lnTo>
                <a:lnTo>
                  <a:pt x="59560" y="30760"/>
                </a:lnTo>
                <a:lnTo>
                  <a:pt x="59560" y="30750"/>
                </a:lnTo>
                <a:lnTo>
                  <a:pt x="59560" y="30730"/>
                </a:lnTo>
                <a:lnTo>
                  <a:pt x="59560" y="30710"/>
                </a:lnTo>
                <a:lnTo>
                  <a:pt x="59560" y="30690"/>
                </a:lnTo>
                <a:lnTo>
                  <a:pt x="59560" y="30680"/>
                </a:lnTo>
                <a:lnTo>
                  <a:pt x="59560" y="30660"/>
                </a:lnTo>
                <a:lnTo>
                  <a:pt x="59560" y="30640"/>
                </a:lnTo>
                <a:lnTo>
                  <a:pt x="59560" y="30620"/>
                </a:lnTo>
                <a:lnTo>
                  <a:pt x="59560" y="30600"/>
                </a:lnTo>
                <a:lnTo>
                  <a:pt x="59560" y="30590"/>
                </a:lnTo>
                <a:lnTo>
                  <a:pt x="59560" y="30580"/>
                </a:lnTo>
                <a:lnTo>
                  <a:pt x="59560" y="30570"/>
                </a:lnTo>
                <a:lnTo>
                  <a:pt x="59560" y="30560"/>
                </a:lnTo>
                <a:lnTo>
                  <a:pt x="59560" y="30540"/>
                </a:lnTo>
                <a:lnTo>
                  <a:pt x="59560" y="30530"/>
                </a:lnTo>
                <a:lnTo>
                  <a:pt x="59560" y="30510"/>
                </a:lnTo>
                <a:lnTo>
                  <a:pt x="59560" y="30500"/>
                </a:lnTo>
                <a:lnTo>
                  <a:pt x="59560" y="30470"/>
                </a:lnTo>
                <a:lnTo>
                  <a:pt x="59560" y="30460"/>
                </a:lnTo>
                <a:lnTo>
                  <a:pt x="59570" y="30450"/>
                </a:lnTo>
                <a:lnTo>
                  <a:pt x="59570" y="30420"/>
                </a:lnTo>
                <a:lnTo>
                  <a:pt x="59570" y="30400"/>
                </a:lnTo>
                <a:lnTo>
                  <a:pt x="59570" y="30390"/>
                </a:lnTo>
                <a:lnTo>
                  <a:pt x="59580" y="30370"/>
                </a:lnTo>
                <a:lnTo>
                  <a:pt x="59590" y="30350"/>
                </a:lnTo>
                <a:lnTo>
                  <a:pt x="59590" y="30340"/>
                </a:lnTo>
                <a:lnTo>
                  <a:pt x="59590" y="30330"/>
                </a:lnTo>
                <a:lnTo>
                  <a:pt x="59590" y="30320"/>
                </a:lnTo>
                <a:lnTo>
                  <a:pt x="59600" y="30320"/>
                </a:lnTo>
                <a:lnTo>
                  <a:pt x="59600" y="30310"/>
                </a:lnTo>
                <a:lnTo>
                  <a:pt x="59610" y="30300"/>
                </a:lnTo>
                <a:lnTo>
                  <a:pt x="59630" y="30270"/>
                </a:lnTo>
                <a:lnTo>
                  <a:pt x="59650" y="30270"/>
                </a:lnTo>
                <a:lnTo>
                  <a:pt x="59670" y="30260"/>
                </a:lnTo>
                <a:lnTo>
                  <a:pt x="59680" y="30260"/>
                </a:lnTo>
                <a:lnTo>
                  <a:pt x="59700" y="30250"/>
                </a:lnTo>
                <a:lnTo>
                  <a:pt x="59710" y="30250"/>
                </a:lnTo>
                <a:lnTo>
                  <a:pt x="59730" y="30240"/>
                </a:lnTo>
                <a:lnTo>
                  <a:pt x="59740" y="30230"/>
                </a:lnTo>
                <a:lnTo>
                  <a:pt x="59750" y="30230"/>
                </a:lnTo>
                <a:lnTo>
                  <a:pt x="59760" y="30220"/>
                </a:lnTo>
                <a:lnTo>
                  <a:pt x="59770" y="30210"/>
                </a:lnTo>
                <a:lnTo>
                  <a:pt x="59780" y="30210"/>
                </a:lnTo>
                <a:lnTo>
                  <a:pt x="59790" y="30210"/>
                </a:lnTo>
                <a:lnTo>
                  <a:pt x="59800" y="30200"/>
                </a:lnTo>
                <a:lnTo>
                  <a:pt x="59810" y="30200"/>
                </a:lnTo>
                <a:lnTo>
                  <a:pt x="59840" y="30190"/>
                </a:lnTo>
                <a:lnTo>
                  <a:pt x="59850" y="30190"/>
                </a:lnTo>
                <a:lnTo>
                  <a:pt x="59870" y="30180"/>
                </a:lnTo>
                <a:lnTo>
                  <a:pt x="59880" y="30170"/>
                </a:lnTo>
                <a:lnTo>
                  <a:pt x="59890" y="30160"/>
                </a:lnTo>
                <a:lnTo>
                  <a:pt x="59900" y="30150"/>
                </a:lnTo>
                <a:lnTo>
                  <a:pt x="59910" y="30150"/>
                </a:lnTo>
                <a:lnTo>
                  <a:pt x="59930" y="30140"/>
                </a:lnTo>
                <a:lnTo>
                  <a:pt x="59940" y="30130"/>
                </a:lnTo>
                <a:lnTo>
                  <a:pt x="59960" y="30130"/>
                </a:lnTo>
                <a:lnTo>
                  <a:pt x="59970" y="30120"/>
                </a:lnTo>
                <a:lnTo>
                  <a:pt x="59980" y="30110"/>
                </a:lnTo>
                <a:lnTo>
                  <a:pt x="59990" y="30100"/>
                </a:lnTo>
                <a:lnTo>
                  <a:pt x="59990" y="30090"/>
                </a:lnTo>
                <a:lnTo>
                  <a:pt x="60000" y="30090"/>
                </a:lnTo>
                <a:lnTo>
                  <a:pt x="59990" y="30080"/>
                </a:lnTo>
                <a:lnTo>
                  <a:pt x="59990" y="30070"/>
                </a:lnTo>
                <a:lnTo>
                  <a:pt x="59990" y="30060"/>
                </a:lnTo>
                <a:lnTo>
                  <a:pt x="59990" y="30050"/>
                </a:lnTo>
                <a:lnTo>
                  <a:pt x="59980" y="30040"/>
                </a:lnTo>
                <a:lnTo>
                  <a:pt x="59980" y="30030"/>
                </a:lnTo>
                <a:lnTo>
                  <a:pt x="59970" y="30030"/>
                </a:lnTo>
                <a:lnTo>
                  <a:pt x="59970" y="30010"/>
                </a:lnTo>
                <a:lnTo>
                  <a:pt x="59970" y="30000"/>
                </a:lnTo>
                <a:lnTo>
                  <a:pt x="59960" y="29990"/>
                </a:lnTo>
                <a:lnTo>
                  <a:pt x="59960" y="29980"/>
                </a:lnTo>
                <a:lnTo>
                  <a:pt x="59940" y="29960"/>
                </a:lnTo>
                <a:lnTo>
                  <a:pt x="59940" y="29950"/>
                </a:lnTo>
                <a:lnTo>
                  <a:pt x="59930" y="29950"/>
                </a:lnTo>
                <a:lnTo>
                  <a:pt x="59930" y="29940"/>
                </a:lnTo>
                <a:lnTo>
                  <a:pt x="59930" y="29920"/>
                </a:lnTo>
                <a:lnTo>
                  <a:pt x="59920" y="29910"/>
                </a:lnTo>
                <a:lnTo>
                  <a:pt x="59920" y="29900"/>
                </a:lnTo>
                <a:lnTo>
                  <a:pt x="59910" y="29890"/>
                </a:lnTo>
                <a:lnTo>
                  <a:pt x="59910" y="29880"/>
                </a:lnTo>
                <a:lnTo>
                  <a:pt x="59900" y="29870"/>
                </a:lnTo>
                <a:lnTo>
                  <a:pt x="59890" y="29870"/>
                </a:lnTo>
                <a:lnTo>
                  <a:pt x="59880" y="29860"/>
                </a:lnTo>
                <a:lnTo>
                  <a:pt x="59880" y="29850"/>
                </a:lnTo>
                <a:lnTo>
                  <a:pt x="59870" y="29840"/>
                </a:lnTo>
                <a:lnTo>
                  <a:pt x="59850" y="29830"/>
                </a:lnTo>
                <a:lnTo>
                  <a:pt x="59840" y="29820"/>
                </a:lnTo>
                <a:lnTo>
                  <a:pt x="59850" y="29820"/>
                </a:lnTo>
                <a:lnTo>
                  <a:pt x="59850" y="29810"/>
                </a:lnTo>
                <a:lnTo>
                  <a:pt x="59860" y="29790"/>
                </a:lnTo>
                <a:lnTo>
                  <a:pt x="59870" y="29770"/>
                </a:lnTo>
                <a:lnTo>
                  <a:pt x="59870" y="29760"/>
                </a:lnTo>
                <a:lnTo>
                  <a:pt x="59880" y="29740"/>
                </a:lnTo>
                <a:lnTo>
                  <a:pt x="59890" y="29730"/>
                </a:lnTo>
                <a:lnTo>
                  <a:pt x="59890" y="29720"/>
                </a:lnTo>
                <a:lnTo>
                  <a:pt x="59900" y="29700"/>
                </a:lnTo>
                <a:lnTo>
                  <a:pt x="59900" y="29690"/>
                </a:lnTo>
                <a:lnTo>
                  <a:pt x="59910" y="29680"/>
                </a:lnTo>
                <a:lnTo>
                  <a:pt x="59910" y="29670"/>
                </a:lnTo>
                <a:lnTo>
                  <a:pt x="59910" y="29660"/>
                </a:lnTo>
                <a:lnTo>
                  <a:pt x="59920" y="29660"/>
                </a:lnTo>
                <a:lnTo>
                  <a:pt x="59920" y="29650"/>
                </a:lnTo>
                <a:lnTo>
                  <a:pt x="59930" y="29650"/>
                </a:lnTo>
                <a:lnTo>
                  <a:pt x="59940" y="29630"/>
                </a:lnTo>
                <a:lnTo>
                  <a:pt x="59940" y="29610"/>
                </a:lnTo>
                <a:lnTo>
                  <a:pt x="59940" y="29600"/>
                </a:lnTo>
                <a:lnTo>
                  <a:pt x="59950" y="29590"/>
                </a:lnTo>
                <a:lnTo>
                  <a:pt x="59950" y="29580"/>
                </a:lnTo>
                <a:lnTo>
                  <a:pt x="59960" y="29570"/>
                </a:lnTo>
                <a:lnTo>
                  <a:pt x="59970" y="29560"/>
                </a:lnTo>
                <a:lnTo>
                  <a:pt x="59980" y="29560"/>
                </a:lnTo>
                <a:lnTo>
                  <a:pt x="59990" y="29560"/>
                </a:lnTo>
                <a:lnTo>
                  <a:pt x="60000" y="29550"/>
                </a:lnTo>
                <a:lnTo>
                  <a:pt x="60020" y="29540"/>
                </a:lnTo>
                <a:lnTo>
                  <a:pt x="60030" y="29530"/>
                </a:lnTo>
                <a:lnTo>
                  <a:pt x="60030" y="29520"/>
                </a:lnTo>
                <a:lnTo>
                  <a:pt x="60040" y="29510"/>
                </a:lnTo>
                <a:lnTo>
                  <a:pt x="60050" y="29500"/>
                </a:lnTo>
                <a:lnTo>
                  <a:pt x="60060" y="29500"/>
                </a:lnTo>
                <a:lnTo>
                  <a:pt x="60070" y="29490"/>
                </a:lnTo>
                <a:lnTo>
                  <a:pt x="60080" y="29480"/>
                </a:lnTo>
                <a:lnTo>
                  <a:pt x="60090" y="29480"/>
                </a:lnTo>
                <a:lnTo>
                  <a:pt x="60100" y="29470"/>
                </a:lnTo>
                <a:lnTo>
                  <a:pt x="60110" y="29470"/>
                </a:lnTo>
                <a:lnTo>
                  <a:pt x="60120" y="29460"/>
                </a:lnTo>
                <a:lnTo>
                  <a:pt x="60130" y="29450"/>
                </a:lnTo>
                <a:lnTo>
                  <a:pt x="60140" y="29440"/>
                </a:lnTo>
                <a:lnTo>
                  <a:pt x="60150" y="29440"/>
                </a:lnTo>
                <a:lnTo>
                  <a:pt x="60150" y="29430"/>
                </a:lnTo>
                <a:lnTo>
                  <a:pt x="60160" y="29430"/>
                </a:lnTo>
                <a:lnTo>
                  <a:pt x="60160" y="29420"/>
                </a:lnTo>
                <a:lnTo>
                  <a:pt x="60170" y="29420"/>
                </a:lnTo>
                <a:lnTo>
                  <a:pt x="60180" y="29410"/>
                </a:lnTo>
                <a:lnTo>
                  <a:pt x="60190" y="29400"/>
                </a:lnTo>
                <a:lnTo>
                  <a:pt x="60190" y="29390"/>
                </a:lnTo>
                <a:lnTo>
                  <a:pt x="60200" y="29390"/>
                </a:lnTo>
                <a:lnTo>
                  <a:pt x="60200" y="29380"/>
                </a:lnTo>
                <a:lnTo>
                  <a:pt x="60210" y="29380"/>
                </a:lnTo>
                <a:lnTo>
                  <a:pt x="60210" y="29370"/>
                </a:lnTo>
                <a:lnTo>
                  <a:pt x="60220" y="29370"/>
                </a:lnTo>
                <a:lnTo>
                  <a:pt x="60230" y="29360"/>
                </a:lnTo>
                <a:lnTo>
                  <a:pt x="60230" y="29350"/>
                </a:lnTo>
                <a:lnTo>
                  <a:pt x="60240" y="29340"/>
                </a:lnTo>
                <a:lnTo>
                  <a:pt x="60240" y="29330"/>
                </a:lnTo>
                <a:lnTo>
                  <a:pt x="60250" y="29310"/>
                </a:lnTo>
                <a:lnTo>
                  <a:pt x="60250" y="29300"/>
                </a:lnTo>
                <a:lnTo>
                  <a:pt x="60260" y="29260"/>
                </a:lnTo>
                <a:lnTo>
                  <a:pt x="60270" y="29240"/>
                </a:lnTo>
                <a:lnTo>
                  <a:pt x="60280" y="29230"/>
                </a:lnTo>
                <a:lnTo>
                  <a:pt x="60280" y="29220"/>
                </a:lnTo>
                <a:lnTo>
                  <a:pt x="60290" y="29200"/>
                </a:lnTo>
                <a:lnTo>
                  <a:pt x="60290" y="29190"/>
                </a:lnTo>
                <a:lnTo>
                  <a:pt x="60310" y="29170"/>
                </a:lnTo>
                <a:lnTo>
                  <a:pt x="60310" y="29160"/>
                </a:lnTo>
                <a:lnTo>
                  <a:pt x="60320" y="29140"/>
                </a:lnTo>
                <a:lnTo>
                  <a:pt x="60320" y="29130"/>
                </a:lnTo>
                <a:lnTo>
                  <a:pt x="60330" y="29120"/>
                </a:lnTo>
                <a:lnTo>
                  <a:pt x="60330" y="29110"/>
                </a:lnTo>
                <a:lnTo>
                  <a:pt x="60340" y="29090"/>
                </a:lnTo>
                <a:lnTo>
                  <a:pt x="60340" y="29080"/>
                </a:lnTo>
                <a:lnTo>
                  <a:pt x="60340" y="29070"/>
                </a:lnTo>
                <a:lnTo>
                  <a:pt x="60340" y="29060"/>
                </a:lnTo>
                <a:lnTo>
                  <a:pt x="60360" y="29070"/>
                </a:lnTo>
                <a:lnTo>
                  <a:pt x="60390" y="29120"/>
                </a:lnTo>
                <a:lnTo>
                  <a:pt x="60400" y="29130"/>
                </a:lnTo>
                <a:lnTo>
                  <a:pt x="60410" y="29140"/>
                </a:lnTo>
                <a:lnTo>
                  <a:pt x="60420" y="29150"/>
                </a:lnTo>
                <a:lnTo>
                  <a:pt x="60430" y="29170"/>
                </a:lnTo>
                <a:lnTo>
                  <a:pt x="60450" y="29150"/>
                </a:lnTo>
                <a:lnTo>
                  <a:pt x="60480" y="29130"/>
                </a:lnTo>
                <a:lnTo>
                  <a:pt x="60510" y="29100"/>
                </a:lnTo>
                <a:lnTo>
                  <a:pt x="60520" y="29100"/>
                </a:lnTo>
                <a:lnTo>
                  <a:pt x="60520" y="29090"/>
                </a:lnTo>
                <a:lnTo>
                  <a:pt x="60540" y="29080"/>
                </a:lnTo>
                <a:lnTo>
                  <a:pt x="60550" y="29080"/>
                </a:lnTo>
                <a:lnTo>
                  <a:pt x="60570" y="29080"/>
                </a:lnTo>
                <a:lnTo>
                  <a:pt x="60580" y="29080"/>
                </a:lnTo>
                <a:lnTo>
                  <a:pt x="60590" y="29080"/>
                </a:lnTo>
                <a:lnTo>
                  <a:pt x="60600" y="29080"/>
                </a:lnTo>
                <a:lnTo>
                  <a:pt x="60610" y="29090"/>
                </a:lnTo>
                <a:lnTo>
                  <a:pt x="60620" y="29090"/>
                </a:lnTo>
                <a:lnTo>
                  <a:pt x="60640" y="29110"/>
                </a:lnTo>
                <a:lnTo>
                  <a:pt x="60670" y="29120"/>
                </a:lnTo>
                <a:lnTo>
                  <a:pt x="60680" y="29130"/>
                </a:lnTo>
                <a:lnTo>
                  <a:pt x="60720" y="29150"/>
                </a:lnTo>
                <a:lnTo>
                  <a:pt x="60750" y="29180"/>
                </a:lnTo>
                <a:lnTo>
                  <a:pt x="60770" y="29190"/>
                </a:lnTo>
                <a:lnTo>
                  <a:pt x="60790" y="29200"/>
                </a:lnTo>
                <a:lnTo>
                  <a:pt x="60830" y="29220"/>
                </a:lnTo>
                <a:lnTo>
                  <a:pt x="60860" y="29230"/>
                </a:lnTo>
                <a:lnTo>
                  <a:pt x="60860" y="29220"/>
                </a:lnTo>
                <a:lnTo>
                  <a:pt x="60860" y="29210"/>
                </a:lnTo>
                <a:lnTo>
                  <a:pt x="60860" y="29200"/>
                </a:lnTo>
                <a:lnTo>
                  <a:pt x="60860" y="29190"/>
                </a:lnTo>
                <a:lnTo>
                  <a:pt x="60870" y="29180"/>
                </a:lnTo>
                <a:lnTo>
                  <a:pt x="60880" y="29170"/>
                </a:lnTo>
                <a:lnTo>
                  <a:pt x="60890" y="29160"/>
                </a:lnTo>
                <a:lnTo>
                  <a:pt x="60910" y="29130"/>
                </a:lnTo>
                <a:lnTo>
                  <a:pt x="60930" y="29120"/>
                </a:lnTo>
                <a:lnTo>
                  <a:pt x="60940" y="29110"/>
                </a:lnTo>
                <a:lnTo>
                  <a:pt x="60950" y="29100"/>
                </a:lnTo>
                <a:lnTo>
                  <a:pt x="60960" y="29080"/>
                </a:lnTo>
                <a:lnTo>
                  <a:pt x="60970" y="29070"/>
                </a:lnTo>
                <a:lnTo>
                  <a:pt x="60980" y="29060"/>
                </a:lnTo>
                <a:lnTo>
                  <a:pt x="61000" y="29050"/>
                </a:lnTo>
                <a:lnTo>
                  <a:pt x="61010" y="29030"/>
                </a:lnTo>
                <a:lnTo>
                  <a:pt x="61020" y="29020"/>
                </a:lnTo>
                <a:lnTo>
                  <a:pt x="61030" y="29010"/>
                </a:lnTo>
                <a:lnTo>
                  <a:pt x="61040" y="29000"/>
                </a:lnTo>
                <a:lnTo>
                  <a:pt x="61050" y="28990"/>
                </a:lnTo>
                <a:lnTo>
                  <a:pt x="61070" y="28960"/>
                </a:lnTo>
                <a:lnTo>
                  <a:pt x="61080" y="28950"/>
                </a:lnTo>
                <a:lnTo>
                  <a:pt x="61090" y="28950"/>
                </a:lnTo>
                <a:lnTo>
                  <a:pt x="61090" y="28940"/>
                </a:lnTo>
                <a:lnTo>
                  <a:pt x="61100" y="28930"/>
                </a:lnTo>
                <a:lnTo>
                  <a:pt x="61110" y="28920"/>
                </a:lnTo>
                <a:lnTo>
                  <a:pt x="61120" y="28920"/>
                </a:lnTo>
                <a:lnTo>
                  <a:pt x="61120" y="28910"/>
                </a:lnTo>
                <a:lnTo>
                  <a:pt x="61130" y="28900"/>
                </a:lnTo>
                <a:lnTo>
                  <a:pt x="61140" y="28890"/>
                </a:lnTo>
                <a:lnTo>
                  <a:pt x="61150" y="28880"/>
                </a:lnTo>
                <a:lnTo>
                  <a:pt x="61150" y="28870"/>
                </a:lnTo>
                <a:lnTo>
                  <a:pt x="61160" y="28850"/>
                </a:lnTo>
                <a:lnTo>
                  <a:pt x="61160" y="28840"/>
                </a:lnTo>
                <a:lnTo>
                  <a:pt x="61160" y="28810"/>
                </a:lnTo>
                <a:lnTo>
                  <a:pt x="61150" y="28790"/>
                </a:lnTo>
                <a:lnTo>
                  <a:pt x="61150" y="28780"/>
                </a:lnTo>
                <a:lnTo>
                  <a:pt x="61140" y="28770"/>
                </a:lnTo>
                <a:lnTo>
                  <a:pt x="61110" y="28750"/>
                </a:lnTo>
                <a:lnTo>
                  <a:pt x="61070" y="28720"/>
                </a:lnTo>
                <a:lnTo>
                  <a:pt x="61060" y="28710"/>
                </a:lnTo>
                <a:lnTo>
                  <a:pt x="61020" y="28690"/>
                </a:lnTo>
                <a:lnTo>
                  <a:pt x="60980" y="28670"/>
                </a:lnTo>
                <a:lnTo>
                  <a:pt x="60970" y="28670"/>
                </a:lnTo>
                <a:lnTo>
                  <a:pt x="60940" y="28640"/>
                </a:lnTo>
                <a:lnTo>
                  <a:pt x="60930" y="28630"/>
                </a:lnTo>
                <a:lnTo>
                  <a:pt x="60930" y="28620"/>
                </a:lnTo>
                <a:lnTo>
                  <a:pt x="60920" y="28610"/>
                </a:lnTo>
                <a:lnTo>
                  <a:pt x="60930" y="28610"/>
                </a:lnTo>
                <a:lnTo>
                  <a:pt x="60930" y="28600"/>
                </a:lnTo>
                <a:lnTo>
                  <a:pt x="60940" y="28600"/>
                </a:lnTo>
                <a:lnTo>
                  <a:pt x="60960" y="28580"/>
                </a:lnTo>
                <a:lnTo>
                  <a:pt x="60970" y="28580"/>
                </a:lnTo>
                <a:lnTo>
                  <a:pt x="60980" y="28570"/>
                </a:lnTo>
                <a:lnTo>
                  <a:pt x="60980" y="28560"/>
                </a:lnTo>
                <a:lnTo>
                  <a:pt x="60970" y="28540"/>
                </a:lnTo>
                <a:lnTo>
                  <a:pt x="61040" y="28530"/>
                </a:lnTo>
                <a:lnTo>
                  <a:pt x="61050" y="28520"/>
                </a:lnTo>
                <a:lnTo>
                  <a:pt x="61050" y="28510"/>
                </a:lnTo>
                <a:lnTo>
                  <a:pt x="61050" y="28500"/>
                </a:lnTo>
                <a:lnTo>
                  <a:pt x="61040" y="28490"/>
                </a:lnTo>
                <a:lnTo>
                  <a:pt x="61040" y="28480"/>
                </a:lnTo>
                <a:lnTo>
                  <a:pt x="61030" y="28480"/>
                </a:lnTo>
                <a:lnTo>
                  <a:pt x="61030" y="28470"/>
                </a:lnTo>
                <a:lnTo>
                  <a:pt x="61020" y="28470"/>
                </a:lnTo>
                <a:lnTo>
                  <a:pt x="61020" y="28460"/>
                </a:lnTo>
                <a:lnTo>
                  <a:pt x="61010" y="28460"/>
                </a:lnTo>
                <a:lnTo>
                  <a:pt x="61010" y="28430"/>
                </a:lnTo>
                <a:lnTo>
                  <a:pt x="61010" y="28410"/>
                </a:lnTo>
                <a:lnTo>
                  <a:pt x="61020" y="28410"/>
                </a:lnTo>
                <a:lnTo>
                  <a:pt x="61020" y="28400"/>
                </a:lnTo>
                <a:lnTo>
                  <a:pt x="61020" y="28390"/>
                </a:lnTo>
                <a:lnTo>
                  <a:pt x="61020" y="28380"/>
                </a:lnTo>
                <a:lnTo>
                  <a:pt x="61030" y="28380"/>
                </a:lnTo>
                <a:lnTo>
                  <a:pt x="61020" y="28380"/>
                </a:lnTo>
                <a:lnTo>
                  <a:pt x="61020" y="28370"/>
                </a:lnTo>
                <a:lnTo>
                  <a:pt x="61030" y="28360"/>
                </a:lnTo>
                <a:lnTo>
                  <a:pt x="61040" y="28360"/>
                </a:lnTo>
                <a:lnTo>
                  <a:pt x="61050" y="28350"/>
                </a:lnTo>
                <a:lnTo>
                  <a:pt x="61050" y="28360"/>
                </a:lnTo>
                <a:lnTo>
                  <a:pt x="61050" y="28350"/>
                </a:lnTo>
                <a:lnTo>
                  <a:pt x="61060" y="28350"/>
                </a:lnTo>
                <a:lnTo>
                  <a:pt x="61060" y="28340"/>
                </a:lnTo>
                <a:lnTo>
                  <a:pt x="61070" y="28340"/>
                </a:lnTo>
                <a:lnTo>
                  <a:pt x="61080" y="28340"/>
                </a:lnTo>
                <a:lnTo>
                  <a:pt x="61070" y="28330"/>
                </a:lnTo>
                <a:lnTo>
                  <a:pt x="61070" y="28320"/>
                </a:lnTo>
                <a:lnTo>
                  <a:pt x="61060" y="28320"/>
                </a:lnTo>
                <a:lnTo>
                  <a:pt x="61050" y="28310"/>
                </a:lnTo>
                <a:lnTo>
                  <a:pt x="61050" y="28300"/>
                </a:lnTo>
                <a:lnTo>
                  <a:pt x="61060" y="28300"/>
                </a:lnTo>
                <a:lnTo>
                  <a:pt x="61070" y="28280"/>
                </a:lnTo>
                <a:lnTo>
                  <a:pt x="61080" y="28270"/>
                </a:lnTo>
                <a:lnTo>
                  <a:pt x="61090" y="28240"/>
                </a:lnTo>
                <a:lnTo>
                  <a:pt x="61080" y="28230"/>
                </a:lnTo>
                <a:lnTo>
                  <a:pt x="61070" y="28230"/>
                </a:lnTo>
                <a:lnTo>
                  <a:pt x="61060" y="28210"/>
                </a:lnTo>
                <a:lnTo>
                  <a:pt x="61040" y="28210"/>
                </a:lnTo>
                <a:lnTo>
                  <a:pt x="61020" y="28200"/>
                </a:lnTo>
                <a:lnTo>
                  <a:pt x="61010" y="28190"/>
                </a:lnTo>
                <a:lnTo>
                  <a:pt x="60990" y="28160"/>
                </a:lnTo>
                <a:lnTo>
                  <a:pt x="60980" y="28150"/>
                </a:lnTo>
                <a:lnTo>
                  <a:pt x="60970" y="28140"/>
                </a:lnTo>
                <a:lnTo>
                  <a:pt x="60960" y="28120"/>
                </a:lnTo>
                <a:lnTo>
                  <a:pt x="60960" y="28110"/>
                </a:lnTo>
                <a:lnTo>
                  <a:pt x="60960" y="28100"/>
                </a:lnTo>
                <a:lnTo>
                  <a:pt x="60950" y="28090"/>
                </a:lnTo>
                <a:lnTo>
                  <a:pt x="60950" y="28080"/>
                </a:lnTo>
                <a:lnTo>
                  <a:pt x="60940" y="28070"/>
                </a:lnTo>
                <a:lnTo>
                  <a:pt x="60940" y="28060"/>
                </a:lnTo>
                <a:lnTo>
                  <a:pt x="60930" y="28060"/>
                </a:lnTo>
                <a:lnTo>
                  <a:pt x="60920" y="28050"/>
                </a:lnTo>
                <a:lnTo>
                  <a:pt x="60920" y="28040"/>
                </a:lnTo>
                <a:lnTo>
                  <a:pt x="60910" y="28040"/>
                </a:lnTo>
                <a:lnTo>
                  <a:pt x="60910" y="28030"/>
                </a:lnTo>
                <a:lnTo>
                  <a:pt x="60900" y="28020"/>
                </a:lnTo>
                <a:lnTo>
                  <a:pt x="60900" y="28010"/>
                </a:lnTo>
                <a:lnTo>
                  <a:pt x="60910" y="28010"/>
                </a:lnTo>
                <a:lnTo>
                  <a:pt x="60920" y="28010"/>
                </a:lnTo>
                <a:lnTo>
                  <a:pt x="60920" y="28020"/>
                </a:lnTo>
                <a:lnTo>
                  <a:pt x="60930" y="28020"/>
                </a:lnTo>
                <a:lnTo>
                  <a:pt x="60930" y="28010"/>
                </a:lnTo>
                <a:lnTo>
                  <a:pt x="60940" y="28010"/>
                </a:lnTo>
                <a:lnTo>
                  <a:pt x="60940" y="28000"/>
                </a:lnTo>
                <a:lnTo>
                  <a:pt x="60950" y="28000"/>
                </a:lnTo>
                <a:lnTo>
                  <a:pt x="60960" y="28000"/>
                </a:lnTo>
                <a:lnTo>
                  <a:pt x="60970" y="28000"/>
                </a:lnTo>
                <a:lnTo>
                  <a:pt x="60980" y="28000"/>
                </a:lnTo>
                <a:lnTo>
                  <a:pt x="60990" y="28000"/>
                </a:lnTo>
                <a:lnTo>
                  <a:pt x="61000" y="28000"/>
                </a:lnTo>
                <a:lnTo>
                  <a:pt x="61000" y="27990"/>
                </a:lnTo>
                <a:lnTo>
                  <a:pt x="61010" y="27980"/>
                </a:lnTo>
                <a:lnTo>
                  <a:pt x="61020" y="27980"/>
                </a:lnTo>
                <a:lnTo>
                  <a:pt x="61050" y="27950"/>
                </a:lnTo>
                <a:lnTo>
                  <a:pt x="61070" y="27920"/>
                </a:lnTo>
                <a:lnTo>
                  <a:pt x="61100" y="27890"/>
                </a:lnTo>
                <a:lnTo>
                  <a:pt x="61110" y="27880"/>
                </a:lnTo>
                <a:lnTo>
                  <a:pt x="61130" y="27880"/>
                </a:lnTo>
                <a:lnTo>
                  <a:pt x="61220" y="27870"/>
                </a:lnTo>
                <a:lnTo>
                  <a:pt x="61260" y="27870"/>
                </a:lnTo>
                <a:lnTo>
                  <a:pt x="61270" y="27890"/>
                </a:lnTo>
                <a:lnTo>
                  <a:pt x="61280" y="27900"/>
                </a:lnTo>
                <a:lnTo>
                  <a:pt x="61300" y="27900"/>
                </a:lnTo>
                <a:lnTo>
                  <a:pt x="61310" y="27920"/>
                </a:lnTo>
                <a:lnTo>
                  <a:pt x="61350" y="27930"/>
                </a:lnTo>
                <a:lnTo>
                  <a:pt x="61360" y="27930"/>
                </a:lnTo>
                <a:lnTo>
                  <a:pt x="61370" y="27920"/>
                </a:lnTo>
                <a:lnTo>
                  <a:pt x="61360" y="27900"/>
                </a:lnTo>
                <a:lnTo>
                  <a:pt x="61360" y="27870"/>
                </a:lnTo>
                <a:lnTo>
                  <a:pt x="61360" y="27830"/>
                </a:lnTo>
                <a:lnTo>
                  <a:pt x="61360" y="27820"/>
                </a:lnTo>
                <a:lnTo>
                  <a:pt x="61370" y="27810"/>
                </a:lnTo>
                <a:lnTo>
                  <a:pt x="61370" y="27800"/>
                </a:lnTo>
                <a:lnTo>
                  <a:pt x="61380" y="27800"/>
                </a:lnTo>
                <a:lnTo>
                  <a:pt x="61380" y="27790"/>
                </a:lnTo>
                <a:lnTo>
                  <a:pt x="61390" y="27790"/>
                </a:lnTo>
                <a:lnTo>
                  <a:pt x="61390" y="27780"/>
                </a:lnTo>
                <a:lnTo>
                  <a:pt x="61390" y="27770"/>
                </a:lnTo>
                <a:lnTo>
                  <a:pt x="61400" y="27760"/>
                </a:lnTo>
                <a:lnTo>
                  <a:pt x="61410" y="27750"/>
                </a:lnTo>
                <a:lnTo>
                  <a:pt x="61420" y="27730"/>
                </a:lnTo>
                <a:lnTo>
                  <a:pt x="61440" y="27720"/>
                </a:lnTo>
                <a:lnTo>
                  <a:pt x="61440" y="27710"/>
                </a:lnTo>
                <a:lnTo>
                  <a:pt x="61450" y="27710"/>
                </a:lnTo>
                <a:lnTo>
                  <a:pt x="61450" y="27700"/>
                </a:lnTo>
                <a:lnTo>
                  <a:pt x="61450" y="27690"/>
                </a:lnTo>
                <a:lnTo>
                  <a:pt x="61440" y="27670"/>
                </a:lnTo>
                <a:lnTo>
                  <a:pt x="61440" y="27650"/>
                </a:lnTo>
                <a:lnTo>
                  <a:pt x="61440" y="27640"/>
                </a:lnTo>
                <a:lnTo>
                  <a:pt x="61440" y="27630"/>
                </a:lnTo>
                <a:lnTo>
                  <a:pt x="61430" y="27620"/>
                </a:lnTo>
                <a:lnTo>
                  <a:pt x="61420" y="27620"/>
                </a:lnTo>
                <a:lnTo>
                  <a:pt x="61420" y="27610"/>
                </a:lnTo>
                <a:lnTo>
                  <a:pt x="61420" y="27600"/>
                </a:lnTo>
                <a:lnTo>
                  <a:pt x="61420" y="27590"/>
                </a:lnTo>
                <a:lnTo>
                  <a:pt x="61420" y="27580"/>
                </a:lnTo>
                <a:lnTo>
                  <a:pt x="61410" y="27560"/>
                </a:lnTo>
                <a:lnTo>
                  <a:pt x="61400" y="27550"/>
                </a:lnTo>
                <a:lnTo>
                  <a:pt x="61390" y="27530"/>
                </a:lnTo>
                <a:lnTo>
                  <a:pt x="61390" y="27520"/>
                </a:lnTo>
                <a:lnTo>
                  <a:pt x="61390" y="27510"/>
                </a:lnTo>
                <a:lnTo>
                  <a:pt x="61400" y="27500"/>
                </a:lnTo>
                <a:lnTo>
                  <a:pt x="61420" y="27490"/>
                </a:lnTo>
                <a:lnTo>
                  <a:pt x="61430" y="27490"/>
                </a:lnTo>
                <a:lnTo>
                  <a:pt x="61440" y="27480"/>
                </a:lnTo>
                <a:lnTo>
                  <a:pt x="61450" y="27470"/>
                </a:lnTo>
                <a:lnTo>
                  <a:pt x="61460" y="27460"/>
                </a:lnTo>
                <a:lnTo>
                  <a:pt x="61470" y="27450"/>
                </a:lnTo>
                <a:lnTo>
                  <a:pt x="61470" y="27430"/>
                </a:lnTo>
                <a:lnTo>
                  <a:pt x="61470" y="27420"/>
                </a:lnTo>
                <a:lnTo>
                  <a:pt x="61480" y="27410"/>
                </a:lnTo>
                <a:lnTo>
                  <a:pt x="61490" y="27400"/>
                </a:lnTo>
                <a:lnTo>
                  <a:pt x="61500" y="27390"/>
                </a:lnTo>
                <a:lnTo>
                  <a:pt x="61500" y="27380"/>
                </a:lnTo>
                <a:lnTo>
                  <a:pt x="61520" y="27350"/>
                </a:lnTo>
                <a:lnTo>
                  <a:pt x="61530" y="27330"/>
                </a:lnTo>
                <a:lnTo>
                  <a:pt x="61530" y="27320"/>
                </a:lnTo>
                <a:lnTo>
                  <a:pt x="61540" y="27320"/>
                </a:lnTo>
                <a:lnTo>
                  <a:pt x="61550" y="27330"/>
                </a:lnTo>
                <a:lnTo>
                  <a:pt x="61560" y="27330"/>
                </a:lnTo>
                <a:lnTo>
                  <a:pt x="61570" y="27340"/>
                </a:lnTo>
                <a:lnTo>
                  <a:pt x="61580" y="27340"/>
                </a:lnTo>
                <a:lnTo>
                  <a:pt x="61590" y="27350"/>
                </a:lnTo>
                <a:lnTo>
                  <a:pt x="61600" y="27350"/>
                </a:lnTo>
                <a:lnTo>
                  <a:pt x="61610" y="27360"/>
                </a:lnTo>
                <a:lnTo>
                  <a:pt x="61620" y="27360"/>
                </a:lnTo>
                <a:lnTo>
                  <a:pt x="61630" y="27360"/>
                </a:lnTo>
                <a:lnTo>
                  <a:pt x="61630" y="27370"/>
                </a:lnTo>
                <a:lnTo>
                  <a:pt x="61640" y="27370"/>
                </a:lnTo>
                <a:lnTo>
                  <a:pt x="61650" y="27370"/>
                </a:lnTo>
                <a:lnTo>
                  <a:pt x="61650" y="27380"/>
                </a:lnTo>
                <a:lnTo>
                  <a:pt x="61660" y="27380"/>
                </a:lnTo>
                <a:lnTo>
                  <a:pt x="61670" y="27380"/>
                </a:lnTo>
                <a:lnTo>
                  <a:pt x="61670" y="27390"/>
                </a:lnTo>
                <a:lnTo>
                  <a:pt x="61680" y="27390"/>
                </a:lnTo>
                <a:lnTo>
                  <a:pt x="61690" y="27400"/>
                </a:lnTo>
                <a:lnTo>
                  <a:pt x="61700" y="27410"/>
                </a:lnTo>
                <a:lnTo>
                  <a:pt x="61720" y="27410"/>
                </a:lnTo>
                <a:lnTo>
                  <a:pt x="61730" y="27430"/>
                </a:lnTo>
                <a:lnTo>
                  <a:pt x="61750" y="27430"/>
                </a:lnTo>
                <a:lnTo>
                  <a:pt x="61760" y="27440"/>
                </a:lnTo>
                <a:lnTo>
                  <a:pt x="61770" y="27450"/>
                </a:lnTo>
                <a:lnTo>
                  <a:pt x="61780" y="27450"/>
                </a:lnTo>
                <a:lnTo>
                  <a:pt x="61800" y="27470"/>
                </a:lnTo>
                <a:lnTo>
                  <a:pt x="61810" y="27470"/>
                </a:lnTo>
                <a:lnTo>
                  <a:pt x="61820" y="27480"/>
                </a:lnTo>
                <a:lnTo>
                  <a:pt x="61830" y="27490"/>
                </a:lnTo>
                <a:lnTo>
                  <a:pt x="61840" y="27490"/>
                </a:lnTo>
                <a:lnTo>
                  <a:pt x="61850" y="27500"/>
                </a:lnTo>
                <a:lnTo>
                  <a:pt x="61860" y="27500"/>
                </a:lnTo>
                <a:lnTo>
                  <a:pt x="61860" y="27510"/>
                </a:lnTo>
                <a:lnTo>
                  <a:pt x="61870" y="27510"/>
                </a:lnTo>
                <a:lnTo>
                  <a:pt x="61880" y="27520"/>
                </a:lnTo>
                <a:lnTo>
                  <a:pt x="61890" y="27520"/>
                </a:lnTo>
                <a:lnTo>
                  <a:pt x="61890" y="27530"/>
                </a:lnTo>
                <a:lnTo>
                  <a:pt x="61900" y="27530"/>
                </a:lnTo>
                <a:lnTo>
                  <a:pt x="61910" y="27540"/>
                </a:lnTo>
                <a:lnTo>
                  <a:pt x="61920" y="27550"/>
                </a:lnTo>
                <a:lnTo>
                  <a:pt x="61930" y="27550"/>
                </a:lnTo>
                <a:lnTo>
                  <a:pt x="61940" y="27560"/>
                </a:lnTo>
                <a:lnTo>
                  <a:pt x="61950" y="27560"/>
                </a:lnTo>
                <a:lnTo>
                  <a:pt x="61960" y="27570"/>
                </a:lnTo>
                <a:lnTo>
                  <a:pt x="61970" y="27570"/>
                </a:lnTo>
                <a:lnTo>
                  <a:pt x="61980" y="27580"/>
                </a:lnTo>
                <a:lnTo>
                  <a:pt x="61990" y="27580"/>
                </a:lnTo>
                <a:lnTo>
                  <a:pt x="62000" y="27580"/>
                </a:lnTo>
                <a:lnTo>
                  <a:pt x="62010" y="27590"/>
                </a:lnTo>
                <a:lnTo>
                  <a:pt x="62020" y="27590"/>
                </a:lnTo>
                <a:lnTo>
                  <a:pt x="62030" y="27590"/>
                </a:lnTo>
                <a:lnTo>
                  <a:pt x="62040" y="27590"/>
                </a:lnTo>
                <a:lnTo>
                  <a:pt x="62050" y="27600"/>
                </a:lnTo>
                <a:lnTo>
                  <a:pt x="62070" y="27600"/>
                </a:lnTo>
                <a:lnTo>
                  <a:pt x="62100" y="27600"/>
                </a:lnTo>
                <a:lnTo>
                  <a:pt x="62130" y="27600"/>
                </a:lnTo>
                <a:lnTo>
                  <a:pt x="62170" y="27600"/>
                </a:lnTo>
                <a:lnTo>
                  <a:pt x="62200" y="27600"/>
                </a:lnTo>
                <a:lnTo>
                  <a:pt x="62220" y="27590"/>
                </a:lnTo>
                <a:lnTo>
                  <a:pt x="62230" y="27590"/>
                </a:lnTo>
                <a:lnTo>
                  <a:pt x="62270" y="27580"/>
                </a:lnTo>
                <a:lnTo>
                  <a:pt x="62290" y="27570"/>
                </a:lnTo>
                <a:lnTo>
                  <a:pt x="62300" y="27570"/>
                </a:lnTo>
                <a:lnTo>
                  <a:pt x="62310" y="27560"/>
                </a:lnTo>
                <a:lnTo>
                  <a:pt x="62320" y="27560"/>
                </a:lnTo>
                <a:lnTo>
                  <a:pt x="62320" y="27550"/>
                </a:lnTo>
                <a:lnTo>
                  <a:pt x="62340" y="27550"/>
                </a:lnTo>
                <a:lnTo>
                  <a:pt x="62350" y="27530"/>
                </a:lnTo>
                <a:lnTo>
                  <a:pt x="62360" y="27530"/>
                </a:lnTo>
                <a:lnTo>
                  <a:pt x="62370" y="27520"/>
                </a:lnTo>
                <a:lnTo>
                  <a:pt x="62390" y="27510"/>
                </a:lnTo>
                <a:lnTo>
                  <a:pt x="62400" y="27500"/>
                </a:lnTo>
                <a:lnTo>
                  <a:pt x="62410" y="27500"/>
                </a:lnTo>
                <a:lnTo>
                  <a:pt x="62420" y="27500"/>
                </a:lnTo>
                <a:lnTo>
                  <a:pt x="62430" y="27500"/>
                </a:lnTo>
                <a:lnTo>
                  <a:pt x="62440" y="27490"/>
                </a:lnTo>
                <a:lnTo>
                  <a:pt x="62450" y="27490"/>
                </a:lnTo>
                <a:lnTo>
                  <a:pt x="62470" y="27490"/>
                </a:lnTo>
                <a:lnTo>
                  <a:pt x="62470" y="27480"/>
                </a:lnTo>
                <a:lnTo>
                  <a:pt x="62480" y="27470"/>
                </a:lnTo>
                <a:lnTo>
                  <a:pt x="62490" y="27460"/>
                </a:lnTo>
                <a:lnTo>
                  <a:pt x="62490" y="27450"/>
                </a:lnTo>
                <a:lnTo>
                  <a:pt x="62500" y="27440"/>
                </a:lnTo>
                <a:lnTo>
                  <a:pt x="62510" y="27440"/>
                </a:lnTo>
                <a:lnTo>
                  <a:pt x="62520" y="27440"/>
                </a:lnTo>
                <a:lnTo>
                  <a:pt x="62520" y="27430"/>
                </a:lnTo>
                <a:lnTo>
                  <a:pt x="62520" y="27420"/>
                </a:lnTo>
                <a:lnTo>
                  <a:pt x="62520" y="27410"/>
                </a:lnTo>
                <a:lnTo>
                  <a:pt x="62530" y="27410"/>
                </a:lnTo>
                <a:lnTo>
                  <a:pt x="62540" y="27410"/>
                </a:lnTo>
                <a:lnTo>
                  <a:pt x="62540" y="27420"/>
                </a:lnTo>
                <a:lnTo>
                  <a:pt x="62550" y="27420"/>
                </a:lnTo>
                <a:lnTo>
                  <a:pt x="62560" y="27420"/>
                </a:lnTo>
                <a:lnTo>
                  <a:pt x="62560" y="27410"/>
                </a:lnTo>
                <a:lnTo>
                  <a:pt x="62570" y="27410"/>
                </a:lnTo>
                <a:lnTo>
                  <a:pt x="62580" y="27410"/>
                </a:lnTo>
                <a:lnTo>
                  <a:pt x="62590" y="27420"/>
                </a:lnTo>
                <a:lnTo>
                  <a:pt x="62600" y="27420"/>
                </a:lnTo>
                <a:lnTo>
                  <a:pt x="62600" y="27430"/>
                </a:lnTo>
                <a:lnTo>
                  <a:pt x="62610" y="27430"/>
                </a:lnTo>
                <a:lnTo>
                  <a:pt x="62620" y="27430"/>
                </a:lnTo>
                <a:lnTo>
                  <a:pt x="62630" y="27430"/>
                </a:lnTo>
                <a:lnTo>
                  <a:pt x="62640" y="27430"/>
                </a:lnTo>
                <a:lnTo>
                  <a:pt x="62650" y="27430"/>
                </a:lnTo>
                <a:lnTo>
                  <a:pt x="62660" y="27430"/>
                </a:lnTo>
                <a:lnTo>
                  <a:pt x="62660" y="27420"/>
                </a:lnTo>
                <a:lnTo>
                  <a:pt x="62660" y="27430"/>
                </a:lnTo>
                <a:lnTo>
                  <a:pt x="62670" y="27430"/>
                </a:lnTo>
                <a:lnTo>
                  <a:pt x="62680" y="27420"/>
                </a:lnTo>
                <a:lnTo>
                  <a:pt x="62690" y="27420"/>
                </a:lnTo>
                <a:lnTo>
                  <a:pt x="62690" y="27410"/>
                </a:lnTo>
                <a:lnTo>
                  <a:pt x="62700" y="27410"/>
                </a:lnTo>
                <a:lnTo>
                  <a:pt x="62710" y="27400"/>
                </a:lnTo>
                <a:lnTo>
                  <a:pt x="62720" y="27400"/>
                </a:lnTo>
                <a:lnTo>
                  <a:pt x="62730" y="27400"/>
                </a:lnTo>
                <a:lnTo>
                  <a:pt x="62740" y="27390"/>
                </a:lnTo>
                <a:lnTo>
                  <a:pt x="62750" y="27390"/>
                </a:lnTo>
                <a:lnTo>
                  <a:pt x="62750" y="27380"/>
                </a:lnTo>
                <a:lnTo>
                  <a:pt x="62760" y="27380"/>
                </a:lnTo>
                <a:lnTo>
                  <a:pt x="62770" y="27370"/>
                </a:lnTo>
                <a:lnTo>
                  <a:pt x="62770" y="27360"/>
                </a:lnTo>
                <a:lnTo>
                  <a:pt x="62780" y="27360"/>
                </a:lnTo>
                <a:lnTo>
                  <a:pt x="62790" y="27350"/>
                </a:lnTo>
                <a:lnTo>
                  <a:pt x="62800" y="27360"/>
                </a:lnTo>
                <a:lnTo>
                  <a:pt x="62810" y="27360"/>
                </a:lnTo>
                <a:lnTo>
                  <a:pt x="62820" y="27360"/>
                </a:lnTo>
                <a:lnTo>
                  <a:pt x="62830" y="27360"/>
                </a:lnTo>
                <a:lnTo>
                  <a:pt x="62840" y="27360"/>
                </a:lnTo>
                <a:lnTo>
                  <a:pt x="62840" y="27370"/>
                </a:lnTo>
                <a:lnTo>
                  <a:pt x="62850" y="27370"/>
                </a:lnTo>
                <a:lnTo>
                  <a:pt x="62850" y="27380"/>
                </a:lnTo>
                <a:lnTo>
                  <a:pt x="62860" y="27380"/>
                </a:lnTo>
                <a:lnTo>
                  <a:pt x="62860" y="27390"/>
                </a:lnTo>
                <a:lnTo>
                  <a:pt x="62870" y="27390"/>
                </a:lnTo>
                <a:lnTo>
                  <a:pt x="62880" y="27390"/>
                </a:lnTo>
                <a:lnTo>
                  <a:pt x="62890" y="27390"/>
                </a:lnTo>
                <a:lnTo>
                  <a:pt x="62900" y="27400"/>
                </a:lnTo>
                <a:lnTo>
                  <a:pt x="62900" y="27410"/>
                </a:lnTo>
                <a:lnTo>
                  <a:pt x="62890" y="27410"/>
                </a:lnTo>
                <a:lnTo>
                  <a:pt x="62900" y="27410"/>
                </a:lnTo>
                <a:lnTo>
                  <a:pt x="62910" y="27410"/>
                </a:lnTo>
                <a:lnTo>
                  <a:pt x="62920" y="27410"/>
                </a:lnTo>
                <a:lnTo>
                  <a:pt x="62930" y="27410"/>
                </a:lnTo>
                <a:lnTo>
                  <a:pt x="62940" y="27410"/>
                </a:lnTo>
                <a:lnTo>
                  <a:pt x="62950" y="27410"/>
                </a:lnTo>
                <a:lnTo>
                  <a:pt x="62960" y="27410"/>
                </a:lnTo>
                <a:lnTo>
                  <a:pt x="62970" y="27410"/>
                </a:lnTo>
                <a:lnTo>
                  <a:pt x="62980" y="27410"/>
                </a:lnTo>
                <a:lnTo>
                  <a:pt x="62990" y="27420"/>
                </a:lnTo>
                <a:lnTo>
                  <a:pt x="63000" y="27420"/>
                </a:lnTo>
                <a:lnTo>
                  <a:pt x="63000" y="27410"/>
                </a:lnTo>
                <a:lnTo>
                  <a:pt x="63010" y="27410"/>
                </a:lnTo>
                <a:lnTo>
                  <a:pt x="63020" y="27410"/>
                </a:lnTo>
                <a:lnTo>
                  <a:pt x="63030" y="27410"/>
                </a:lnTo>
                <a:lnTo>
                  <a:pt x="63040" y="27410"/>
                </a:lnTo>
                <a:lnTo>
                  <a:pt x="63050" y="27410"/>
                </a:lnTo>
                <a:lnTo>
                  <a:pt x="63060" y="27390"/>
                </a:lnTo>
                <a:lnTo>
                  <a:pt x="63070" y="27390"/>
                </a:lnTo>
                <a:lnTo>
                  <a:pt x="63070" y="27400"/>
                </a:lnTo>
                <a:lnTo>
                  <a:pt x="63080" y="27410"/>
                </a:lnTo>
                <a:lnTo>
                  <a:pt x="63090" y="27410"/>
                </a:lnTo>
                <a:lnTo>
                  <a:pt x="63090" y="27420"/>
                </a:lnTo>
                <a:lnTo>
                  <a:pt x="63100" y="27420"/>
                </a:lnTo>
                <a:lnTo>
                  <a:pt x="63100" y="27430"/>
                </a:lnTo>
                <a:lnTo>
                  <a:pt x="63090" y="27430"/>
                </a:lnTo>
                <a:lnTo>
                  <a:pt x="63070" y="27440"/>
                </a:lnTo>
                <a:lnTo>
                  <a:pt x="63070" y="27450"/>
                </a:lnTo>
                <a:lnTo>
                  <a:pt x="63070" y="27460"/>
                </a:lnTo>
                <a:lnTo>
                  <a:pt x="63070" y="27470"/>
                </a:lnTo>
                <a:lnTo>
                  <a:pt x="63080" y="27480"/>
                </a:lnTo>
                <a:lnTo>
                  <a:pt x="63080" y="27490"/>
                </a:lnTo>
                <a:lnTo>
                  <a:pt x="63090" y="27490"/>
                </a:lnTo>
                <a:lnTo>
                  <a:pt x="63100" y="27500"/>
                </a:lnTo>
                <a:lnTo>
                  <a:pt x="63110" y="27510"/>
                </a:lnTo>
                <a:lnTo>
                  <a:pt x="63120" y="27510"/>
                </a:lnTo>
                <a:lnTo>
                  <a:pt x="63120" y="27520"/>
                </a:lnTo>
                <a:lnTo>
                  <a:pt x="63130" y="27520"/>
                </a:lnTo>
                <a:lnTo>
                  <a:pt x="63130" y="27530"/>
                </a:lnTo>
                <a:lnTo>
                  <a:pt x="63140" y="27530"/>
                </a:lnTo>
                <a:lnTo>
                  <a:pt x="63140" y="27540"/>
                </a:lnTo>
                <a:lnTo>
                  <a:pt x="63150" y="27540"/>
                </a:lnTo>
                <a:lnTo>
                  <a:pt x="63160" y="27540"/>
                </a:lnTo>
                <a:lnTo>
                  <a:pt x="63160" y="27550"/>
                </a:lnTo>
                <a:lnTo>
                  <a:pt x="63160" y="27560"/>
                </a:lnTo>
                <a:lnTo>
                  <a:pt x="63160" y="27570"/>
                </a:lnTo>
                <a:lnTo>
                  <a:pt x="63160" y="27580"/>
                </a:lnTo>
                <a:lnTo>
                  <a:pt x="63150" y="27580"/>
                </a:lnTo>
                <a:lnTo>
                  <a:pt x="63150" y="27590"/>
                </a:lnTo>
                <a:lnTo>
                  <a:pt x="63150" y="27600"/>
                </a:lnTo>
                <a:lnTo>
                  <a:pt x="63150" y="27610"/>
                </a:lnTo>
                <a:lnTo>
                  <a:pt x="63150" y="27620"/>
                </a:lnTo>
                <a:lnTo>
                  <a:pt x="63140" y="27620"/>
                </a:lnTo>
                <a:lnTo>
                  <a:pt x="63140" y="27630"/>
                </a:lnTo>
                <a:lnTo>
                  <a:pt x="63140" y="27640"/>
                </a:lnTo>
                <a:lnTo>
                  <a:pt x="63140" y="27650"/>
                </a:lnTo>
                <a:lnTo>
                  <a:pt x="63130" y="27650"/>
                </a:lnTo>
                <a:lnTo>
                  <a:pt x="63130" y="27660"/>
                </a:lnTo>
                <a:lnTo>
                  <a:pt x="63140" y="27670"/>
                </a:lnTo>
                <a:lnTo>
                  <a:pt x="63140" y="27690"/>
                </a:lnTo>
                <a:lnTo>
                  <a:pt x="63130" y="27710"/>
                </a:lnTo>
                <a:lnTo>
                  <a:pt x="63120" y="27700"/>
                </a:lnTo>
                <a:lnTo>
                  <a:pt x="63120" y="27710"/>
                </a:lnTo>
                <a:lnTo>
                  <a:pt x="63110" y="27710"/>
                </a:lnTo>
                <a:lnTo>
                  <a:pt x="63100" y="27720"/>
                </a:lnTo>
                <a:lnTo>
                  <a:pt x="63090" y="27730"/>
                </a:lnTo>
                <a:lnTo>
                  <a:pt x="63090" y="27720"/>
                </a:lnTo>
                <a:lnTo>
                  <a:pt x="63080" y="27720"/>
                </a:lnTo>
                <a:lnTo>
                  <a:pt x="63070" y="27720"/>
                </a:lnTo>
                <a:lnTo>
                  <a:pt x="63060" y="27700"/>
                </a:lnTo>
                <a:lnTo>
                  <a:pt x="63040" y="27700"/>
                </a:lnTo>
                <a:lnTo>
                  <a:pt x="63030" y="27700"/>
                </a:lnTo>
                <a:lnTo>
                  <a:pt x="63030" y="27710"/>
                </a:lnTo>
                <a:lnTo>
                  <a:pt x="63030" y="27720"/>
                </a:lnTo>
                <a:lnTo>
                  <a:pt x="63020" y="27730"/>
                </a:lnTo>
                <a:lnTo>
                  <a:pt x="63020" y="27740"/>
                </a:lnTo>
                <a:lnTo>
                  <a:pt x="63010" y="27750"/>
                </a:lnTo>
                <a:lnTo>
                  <a:pt x="63010" y="27760"/>
                </a:lnTo>
                <a:lnTo>
                  <a:pt x="63010" y="27770"/>
                </a:lnTo>
                <a:lnTo>
                  <a:pt x="63010" y="27780"/>
                </a:lnTo>
                <a:lnTo>
                  <a:pt x="63000" y="27790"/>
                </a:lnTo>
                <a:lnTo>
                  <a:pt x="62990" y="27800"/>
                </a:lnTo>
                <a:lnTo>
                  <a:pt x="62990" y="27810"/>
                </a:lnTo>
                <a:lnTo>
                  <a:pt x="62980" y="27810"/>
                </a:lnTo>
                <a:lnTo>
                  <a:pt x="62970" y="27810"/>
                </a:lnTo>
                <a:lnTo>
                  <a:pt x="62970" y="27820"/>
                </a:lnTo>
                <a:lnTo>
                  <a:pt x="62970" y="27850"/>
                </a:lnTo>
                <a:lnTo>
                  <a:pt x="62960" y="27860"/>
                </a:lnTo>
                <a:lnTo>
                  <a:pt x="62960" y="27880"/>
                </a:lnTo>
                <a:lnTo>
                  <a:pt x="62960" y="27890"/>
                </a:lnTo>
                <a:lnTo>
                  <a:pt x="62960" y="27900"/>
                </a:lnTo>
                <a:lnTo>
                  <a:pt x="62950" y="27910"/>
                </a:lnTo>
                <a:lnTo>
                  <a:pt x="62950" y="27920"/>
                </a:lnTo>
                <a:lnTo>
                  <a:pt x="62950" y="27930"/>
                </a:lnTo>
                <a:lnTo>
                  <a:pt x="62950" y="27940"/>
                </a:lnTo>
                <a:lnTo>
                  <a:pt x="62940" y="27960"/>
                </a:lnTo>
                <a:lnTo>
                  <a:pt x="62940" y="27970"/>
                </a:lnTo>
                <a:lnTo>
                  <a:pt x="62940" y="27990"/>
                </a:lnTo>
                <a:lnTo>
                  <a:pt x="62930" y="28000"/>
                </a:lnTo>
                <a:lnTo>
                  <a:pt x="62930" y="28020"/>
                </a:lnTo>
                <a:lnTo>
                  <a:pt x="62920" y="28040"/>
                </a:lnTo>
                <a:lnTo>
                  <a:pt x="62920" y="28050"/>
                </a:lnTo>
                <a:lnTo>
                  <a:pt x="62920" y="28060"/>
                </a:lnTo>
                <a:lnTo>
                  <a:pt x="62920" y="28070"/>
                </a:lnTo>
                <a:lnTo>
                  <a:pt x="62910" y="28080"/>
                </a:lnTo>
                <a:lnTo>
                  <a:pt x="62910" y="28090"/>
                </a:lnTo>
                <a:lnTo>
                  <a:pt x="62910" y="28100"/>
                </a:lnTo>
                <a:lnTo>
                  <a:pt x="62900" y="28110"/>
                </a:lnTo>
                <a:lnTo>
                  <a:pt x="62900" y="28120"/>
                </a:lnTo>
                <a:lnTo>
                  <a:pt x="62900" y="28140"/>
                </a:lnTo>
                <a:lnTo>
                  <a:pt x="62900" y="28150"/>
                </a:lnTo>
                <a:lnTo>
                  <a:pt x="62890" y="28160"/>
                </a:lnTo>
                <a:lnTo>
                  <a:pt x="62890" y="28170"/>
                </a:lnTo>
                <a:lnTo>
                  <a:pt x="62890" y="28180"/>
                </a:lnTo>
                <a:lnTo>
                  <a:pt x="62900" y="28190"/>
                </a:lnTo>
                <a:lnTo>
                  <a:pt x="62900" y="28200"/>
                </a:lnTo>
                <a:lnTo>
                  <a:pt x="62910" y="28200"/>
                </a:lnTo>
                <a:lnTo>
                  <a:pt x="62910" y="28210"/>
                </a:lnTo>
                <a:lnTo>
                  <a:pt x="62910" y="28220"/>
                </a:lnTo>
                <a:lnTo>
                  <a:pt x="62910" y="28230"/>
                </a:lnTo>
                <a:lnTo>
                  <a:pt x="62910" y="28220"/>
                </a:lnTo>
                <a:lnTo>
                  <a:pt x="62920" y="28220"/>
                </a:lnTo>
                <a:lnTo>
                  <a:pt x="62920" y="28230"/>
                </a:lnTo>
                <a:lnTo>
                  <a:pt x="62930" y="28230"/>
                </a:lnTo>
                <a:lnTo>
                  <a:pt x="62930" y="28240"/>
                </a:lnTo>
                <a:lnTo>
                  <a:pt x="62920" y="28250"/>
                </a:lnTo>
                <a:lnTo>
                  <a:pt x="62920" y="28260"/>
                </a:lnTo>
                <a:lnTo>
                  <a:pt x="62930" y="28260"/>
                </a:lnTo>
                <a:lnTo>
                  <a:pt x="62930" y="28270"/>
                </a:lnTo>
                <a:lnTo>
                  <a:pt x="62940" y="28270"/>
                </a:lnTo>
                <a:lnTo>
                  <a:pt x="62940" y="28280"/>
                </a:lnTo>
                <a:lnTo>
                  <a:pt x="62950" y="28290"/>
                </a:lnTo>
                <a:lnTo>
                  <a:pt x="62940" y="28290"/>
                </a:lnTo>
                <a:lnTo>
                  <a:pt x="62940" y="28300"/>
                </a:lnTo>
                <a:lnTo>
                  <a:pt x="62950" y="28300"/>
                </a:lnTo>
                <a:lnTo>
                  <a:pt x="62950" y="28310"/>
                </a:lnTo>
                <a:lnTo>
                  <a:pt x="62960" y="28320"/>
                </a:lnTo>
                <a:lnTo>
                  <a:pt x="62970" y="28340"/>
                </a:lnTo>
                <a:lnTo>
                  <a:pt x="62990" y="28370"/>
                </a:lnTo>
                <a:lnTo>
                  <a:pt x="62990" y="28380"/>
                </a:lnTo>
                <a:lnTo>
                  <a:pt x="63000" y="28390"/>
                </a:lnTo>
                <a:lnTo>
                  <a:pt x="63000" y="28400"/>
                </a:lnTo>
                <a:lnTo>
                  <a:pt x="63010" y="28400"/>
                </a:lnTo>
                <a:lnTo>
                  <a:pt x="63010" y="28410"/>
                </a:lnTo>
                <a:lnTo>
                  <a:pt x="63020" y="28420"/>
                </a:lnTo>
                <a:lnTo>
                  <a:pt x="63020" y="28430"/>
                </a:lnTo>
                <a:lnTo>
                  <a:pt x="63030" y="28440"/>
                </a:lnTo>
                <a:lnTo>
                  <a:pt x="63040" y="28450"/>
                </a:lnTo>
                <a:lnTo>
                  <a:pt x="63050" y="28450"/>
                </a:lnTo>
                <a:lnTo>
                  <a:pt x="63070" y="28460"/>
                </a:lnTo>
                <a:lnTo>
                  <a:pt x="63070" y="28470"/>
                </a:lnTo>
                <a:lnTo>
                  <a:pt x="63080" y="28470"/>
                </a:lnTo>
                <a:lnTo>
                  <a:pt x="63090" y="28470"/>
                </a:lnTo>
                <a:lnTo>
                  <a:pt x="63090" y="28480"/>
                </a:lnTo>
                <a:lnTo>
                  <a:pt x="63100" y="28480"/>
                </a:lnTo>
                <a:lnTo>
                  <a:pt x="63100" y="28490"/>
                </a:lnTo>
                <a:lnTo>
                  <a:pt x="63110" y="28490"/>
                </a:lnTo>
                <a:lnTo>
                  <a:pt x="63110" y="28500"/>
                </a:lnTo>
                <a:lnTo>
                  <a:pt x="63120" y="28500"/>
                </a:lnTo>
                <a:lnTo>
                  <a:pt x="63130" y="28500"/>
                </a:lnTo>
                <a:lnTo>
                  <a:pt x="63130" y="28510"/>
                </a:lnTo>
                <a:lnTo>
                  <a:pt x="63140" y="28510"/>
                </a:lnTo>
                <a:lnTo>
                  <a:pt x="63150" y="28510"/>
                </a:lnTo>
                <a:lnTo>
                  <a:pt x="63160" y="28510"/>
                </a:lnTo>
                <a:lnTo>
                  <a:pt x="63160" y="28520"/>
                </a:lnTo>
                <a:lnTo>
                  <a:pt x="63160" y="28530"/>
                </a:lnTo>
                <a:lnTo>
                  <a:pt x="63170" y="28530"/>
                </a:lnTo>
                <a:lnTo>
                  <a:pt x="63180" y="28530"/>
                </a:lnTo>
                <a:lnTo>
                  <a:pt x="63190" y="28530"/>
                </a:lnTo>
                <a:lnTo>
                  <a:pt x="63190" y="28520"/>
                </a:lnTo>
                <a:lnTo>
                  <a:pt x="63200" y="28520"/>
                </a:lnTo>
                <a:lnTo>
                  <a:pt x="63200" y="28530"/>
                </a:lnTo>
                <a:lnTo>
                  <a:pt x="63190" y="28530"/>
                </a:lnTo>
                <a:lnTo>
                  <a:pt x="63190" y="28540"/>
                </a:lnTo>
                <a:lnTo>
                  <a:pt x="63200" y="28540"/>
                </a:lnTo>
                <a:lnTo>
                  <a:pt x="63210" y="28540"/>
                </a:lnTo>
                <a:lnTo>
                  <a:pt x="63210" y="28550"/>
                </a:lnTo>
                <a:lnTo>
                  <a:pt x="63220" y="28550"/>
                </a:lnTo>
                <a:lnTo>
                  <a:pt x="63220" y="28560"/>
                </a:lnTo>
                <a:lnTo>
                  <a:pt x="63230" y="28560"/>
                </a:lnTo>
                <a:lnTo>
                  <a:pt x="63230" y="28570"/>
                </a:lnTo>
                <a:lnTo>
                  <a:pt x="63240" y="28570"/>
                </a:lnTo>
                <a:lnTo>
                  <a:pt x="63240" y="28580"/>
                </a:lnTo>
                <a:lnTo>
                  <a:pt x="63240" y="28570"/>
                </a:lnTo>
                <a:lnTo>
                  <a:pt x="63240" y="28580"/>
                </a:lnTo>
                <a:lnTo>
                  <a:pt x="63250" y="28580"/>
                </a:lnTo>
                <a:lnTo>
                  <a:pt x="63260" y="28580"/>
                </a:lnTo>
                <a:lnTo>
                  <a:pt x="63270" y="28580"/>
                </a:lnTo>
                <a:lnTo>
                  <a:pt x="63270" y="28590"/>
                </a:lnTo>
                <a:lnTo>
                  <a:pt x="63270" y="28600"/>
                </a:lnTo>
                <a:lnTo>
                  <a:pt x="63280" y="28600"/>
                </a:lnTo>
                <a:lnTo>
                  <a:pt x="63290" y="28600"/>
                </a:lnTo>
                <a:lnTo>
                  <a:pt x="63300" y="28600"/>
                </a:lnTo>
                <a:lnTo>
                  <a:pt x="63300" y="28610"/>
                </a:lnTo>
                <a:lnTo>
                  <a:pt x="63300" y="28620"/>
                </a:lnTo>
                <a:lnTo>
                  <a:pt x="63310" y="28620"/>
                </a:lnTo>
                <a:lnTo>
                  <a:pt x="63310" y="28630"/>
                </a:lnTo>
                <a:lnTo>
                  <a:pt x="63320" y="28630"/>
                </a:lnTo>
                <a:lnTo>
                  <a:pt x="63330" y="28630"/>
                </a:lnTo>
                <a:lnTo>
                  <a:pt x="63340" y="28630"/>
                </a:lnTo>
                <a:lnTo>
                  <a:pt x="63350" y="28630"/>
                </a:lnTo>
                <a:lnTo>
                  <a:pt x="63360" y="28640"/>
                </a:lnTo>
                <a:lnTo>
                  <a:pt x="63370" y="28640"/>
                </a:lnTo>
                <a:lnTo>
                  <a:pt x="63380" y="28640"/>
                </a:lnTo>
                <a:lnTo>
                  <a:pt x="63390" y="28640"/>
                </a:lnTo>
                <a:lnTo>
                  <a:pt x="63400" y="28640"/>
                </a:lnTo>
                <a:lnTo>
                  <a:pt x="63410" y="28640"/>
                </a:lnTo>
                <a:lnTo>
                  <a:pt x="63420" y="28640"/>
                </a:lnTo>
                <a:lnTo>
                  <a:pt x="63430" y="28630"/>
                </a:lnTo>
                <a:lnTo>
                  <a:pt x="63430" y="28640"/>
                </a:lnTo>
                <a:lnTo>
                  <a:pt x="63440" y="28640"/>
                </a:lnTo>
                <a:lnTo>
                  <a:pt x="63450" y="28640"/>
                </a:lnTo>
                <a:lnTo>
                  <a:pt x="63460" y="28640"/>
                </a:lnTo>
                <a:lnTo>
                  <a:pt x="63470" y="28640"/>
                </a:lnTo>
                <a:lnTo>
                  <a:pt x="63480" y="28640"/>
                </a:lnTo>
                <a:lnTo>
                  <a:pt x="63490" y="28650"/>
                </a:lnTo>
                <a:lnTo>
                  <a:pt x="63490" y="28660"/>
                </a:lnTo>
                <a:lnTo>
                  <a:pt x="63490" y="28670"/>
                </a:lnTo>
                <a:lnTo>
                  <a:pt x="63500" y="28680"/>
                </a:lnTo>
                <a:lnTo>
                  <a:pt x="63500" y="28690"/>
                </a:lnTo>
                <a:lnTo>
                  <a:pt x="63510" y="28700"/>
                </a:lnTo>
                <a:lnTo>
                  <a:pt x="63520" y="28700"/>
                </a:lnTo>
                <a:lnTo>
                  <a:pt x="63520" y="28710"/>
                </a:lnTo>
                <a:lnTo>
                  <a:pt x="63530" y="28710"/>
                </a:lnTo>
                <a:lnTo>
                  <a:pt x="63540" y="28720"/>
                </a:lnTo>
                <a:lnTo>
                  <a:pt x="63550" y="28720"/>
                </a:lnTo>
                <a:lnTo>
                  <a:pt x="63550" y="28710"/>
                </a:lnTo>
                <a:lnTo>
                  <a:pt x="63560" y="28710"/>
                </a:lnTo>
                <a:lnTo>
                  <a:pt x="63570" y="28710"/>
                </a:lnTo>
                <a:lnTo>
                  <a:pt x="63580" y="28710"/>
                </a:lnTo>
                <a:lnTo>
                  <a:pt x="63590" y="28710"/>
                </a:lnTo>
                <a:lnTo>
                  <a:pt x="63590" y="28720"/>
                </a:lnTo>
                <a:lnTo>
                  <a:pt x="63590" y="28730"/>
                </a:lnTo>
                <a:lnTo>
                  <a:pt x="63600" y="28730"/>
                </a:lnTo>
                <a:lnTo>
                  <a:pt x="63600" y="28740"/>
                </a:lnTo>
                <a:lnTo>
                  <a:pt x="63610" y="28740"/>
                </a:lnTo>
                <a:lnTo>
                  <a:pt x="63610" y="28750"/>
                </a:lnTo>
                <a:lnTo>
                  <a:pt x="63620" y="28750"/>
                </a:lnTo>
                <a:lnTo>
                  <a:pt x="63630" y="28750"/>
                </a:lnTo>
                <a:lnTo>
                  <a:pt x="63640" y="28750"/>
                </a:lnTo>
                <a:lnTo>
                  <a:pt x="63650" y="28750"/>
                </a:lnTo>
                <a:lnTo>
                  <a:pt x="63660" y="28750"/>
                </a:lnTo>
                <a:lnTo>
                  <a:pt x="63670" y="28750"/>
                </a:lnTo>
                <a:lnTo>
                  <a:pt x="63680" y="28740"/>
                </a:lnTo>
                <a:lnTo>
                  <a:pt x="63690" y="28730"/>
                </a:lnTo>
                <a:lnTo>
                  <a:pt x="63690" y="28740"/>
                </a:lnTo>
                <a:lnTo>
                  <a:pt x="63690" y="28750"/>
                </a:lnTo>
                <a:lnTo>
                  <a:pt x="63690" y="28760"/>
                </a:lnTo>
                <a:lnTo>
                  <a:pt x="63700" y="28770"/>
                </a:lnTo>
                <a:lnTo>
                  <a:pt x="63710" y="28770"/>
                </a:lnTo>
                <a:lnTo>
                  <a:pt x="63710" y="28780"/>
                </a:lnTo>
                <a:lnTo>
                  <a:pt x="63720" y="28780"/>
                </a:lnTo>
                <a:lnTo>
                  <a:pt x="63730" y="28780"/>
                </a:lnTo>
                <a:lnTo>
                  <a:pt x="63730" y="28790"/>
                </a:lnTo>
                <a:lnTo>
                  <a:pt x="63740" y="28790"/>
                </a:lnTo>
                <a:lnTo>
                  <a:pt x="63740" y="28800"/>
                </a:lnTo>
                <a:lnTo>
                  <a:pt x="63750" y="28800"/>
                </a:lnTo>
                <a:lnTo>
                  <a:pt x="63750" y="28810"/>
                </a:lnTo>
                <a:lnTo>
                  <a:pt x="63760" y="28810"/>
                </a:lnTo>
                <a:lnTo>
                  <a:pt x="63770" y="28810"/>
                </a:lnTo>
                <a:lnTo>
                  <a:pt x="63780" y="28810"/>
                </a:lnTo>
                <a:lnTo>
                  <a:pt x="63790" y="28810"/>
                </a:lnTo>
                <a:lnTo>
                  <a:pt x="63800" y="28810"/>
                </a:lnTo>
                <a:lnTo>
                  <a:pt x="63810" y="28810"/>
                </a:lnTo>
                <a:lnTo>
                  <a:pt x="63820" y="28810"/>
                </a:lnTo>
                <a:lnTo>
                  <a:pt x="63830" y="28810"/>
                </a:lnTo>
                <a:lnTo>
                  <a:pt x="63830" y="28820"/>
                </a:lnTo>
                <a:lnTo>
                  <a:pt x="63840" y="28820"/>
                </a:lnTo>
                <a:lnTo>
                  <a:pt x="63850" y="28820"/>
                </a:lnTo>
                <a:lnTo>
                  <a:pt x="63860" y="28820"/>
                </a:lnTo>
                <a:lnTo>
                  <a:pt x="63870" y="28820"/>
                </a:lnTo>
                <a:lnTo>
                  <a:pt x="63880" y="28820"/>
                </a:lnTo>
                <a:lnTo>
                  <a:pt x="63890" y="28820"/>
                </a:lnTo>
                <a:lnTo>
                  <a:pt x="63900" y="28820"/>
                </a:lnTo>
                <a:lnTo>
                  <a:pt x="63910" y="28830"/>
                </a:lnTo>
                <a:lnTo>
                  <a:pt x="63920" y="28830"/>
                </a:lnTo>
                <a:lnTo>
                  <a:pt x="63930" y="28830"/>
                </a:lnTo>
                <a:lnTo>
                  <a:pt x="63930" y="28840"/>
                </a:lnTo>
                <a:lnTo>
                  <a:pt x="63940" y="28840"/>
                </a:lnTo>
                <a:lnTo>
                  <a:pt x="63950" y="28840"/>
                </a:lnTo>
                <a:lnTo>
                  <a:pt x="63960" y="28840"/>
                </a:lnTo>
                <a:lnTo>
                  <a:pt x="63960" y="28850"/>
                </a:lnTo>
                <a:lnTo>
                  <a:pt x="63970" y="28850"/>
                </a:lnTo>
                <a:lnTo>
                  <a:pt x="63970" y="28860"/>
                </a:lnTo>
                <a:lnTo>
                  <a:pt x="63980" y="28860"/>
                </a:lnTo>
                <a:lnTo>
                  <a:pt x="63990" y="28860"/>
                </a:lnTo>
                <a:lnTo>
                  <a:pt x="64000" y="28860"/>
                </a:lnTo>
                <a:lnTo>
                  <a:pt x="64010" y="28860"/>
                </a:lnTo>
                <a:lnTo>
                  <a:pt x="64010" y="28870"/>
                </a:lnTo>
                <a:lnTo>
                  <a:pt x="64020" y="28870"/>
                </a:lnTo>
                <a:lnTo>
                  <a:pt x="64020" y="28880"/>
                </a:lnTo>
                <a:lnTo>
                  <a:pt x="64030" y="28880"/>
                </a:lnTo>
                <a:lnTo>
                  <a:pt x="64040" y="28880"/>
                </a:lnTo>
                <a:lnTo>
                  <a:pt x="64050" y="28890"/>
                </a:lnTo>
                <a:lnTo>
                  <a:pt x="64060" y="28890"/>
                </a:lnTo>
                <a:lnTo>
                  <a:pt x="64070" y="28890"/>
                </a:lnTo>
                <a:lnTo>
                  <a:pt x="64100" y="28890"/>
                </a:lnTo>
                <a:lnTo>
                  <a:pt x="64110" y="28900"/>
                </a:lnTo>
                <a:lnTo>
                  <a:pt x="64120" y="28900"/>
                </a:lnTo>
                <a:lnTo>
                  <a:pt x="64130" y="28910"/>
                </a:lnTo>
                <a:lnTo>
                  <a:pt x="64140" y="28910"/>
                </a:lnTo>
                <a:lnTo>
                  <a:pt x="64150" y="28910"/>
                </a:lnTo>
                <a:lnTo>
                  <a:pt x="64150" y="28920"/>
                </a:lnTo>
                <a:lnTo>
                  <a:pt x="64160" y="28920"/>
                </a:lnTo>
                <a:lnTo>
                  <a:pt x="64170" y="28920"/>
                </a:lnTo>
                <a:lnTo>
                  <a:pt x="64180" y="28930"/>
                </a:lnTo>
                <a:lnTo>
                  <a:pt x="64190" y="28930"/>
                </a:lnTo>
                <a:lnTo>
                  <a:pt x="64210" y="28940"/>
                </a:lnTo>
                <a:lnTo>
                  <a:pt x="64220" y="28940"/>
                </a:lnTo>
                <a:lnTo>
                  <a:pt x="64230" y="28940"/>
                </a:lnTo>
                <a:lnTo>
                  <a:pt x="64240" y="28950"/>
                </a:lnTo>
                <a:lnTo>
                  <a:pt x="64240" y="28940"/>
                </a:lnTo>
                <a:lnTo>
                  <a:pt x="64250" y="28940"/>
                </a:lnTo>
                <a:lnTo>
                  <a:pt x="64260" y="28940"/>
                </a:lnTo>
                <a:lnTo>
                  <a:pt x="64260" y="28950"/>
                </a:lnTo>
                <a:lnTo>
                  <a:pt x="64270" y="28950"/>
                </a:lnTo>
                <a:lnTo>
                  <a:pt x="64280" y="28950"/>
                </a:lnTo>
                <a:lnTo>
                  <a:pt x="64290" y="28950"/>
                </a:lnTo>
                <a:lnTo>
                  <a:pt x="64290" y="28940"/>
                </a:lnTo>
                <a:lnTo>
                  <a:pt x="64300" y="28950"/>
                </a:lnTo>
                <a:lnTo>
                  <a:pt x="64310" y="28930"/>
                </a:lnTo>
                <a:lnTo>
                  <a:pt x="64320" y="28930"/>
                </a:lnTo>
                <a:lnTo>
                  <a:pt x="64330" y="28940"/>
                </a:lnTo>
                <a:lnTo>
                  <a:pt x="64340" y="28930"/>
                </a:lnTo>
                <a:lnTo>
                  <a:pt x="64340" y="28940"/>
                </a:lnTo>
                <a:lnTo>
                  <a:pt x="64330" y="28940"/>
                </a:lnTo>
                <a:lnTo>
                  <a:pt x="64320" y="28960"/>
                </a:lnTo>
                <a:lnTo>
                  <a:pt x="64330" y="28970"/>
                </a:lnTo>
                <a:lnTo>
                  <a:pt x="64340" y="28960"/>
                </a:lnTo>
                <a:lnTo>
                  <a:pt x="64350" y="28950"/>
                </a:lnTo>
                <a:lnTo>
                  <a:pt x="64360" y="28960"/>
                </a:lnTo>
                <a:lnTo>
                  <a:pt x="64360" y="28970"/>
                </a:lnTo>
                <a:lnTo>
                  <a:pt x="64370" y="28970"/>
                </a:lnTo>
                <a:lnTo>
                  <a:pt x="64370" y="28980"/>
                </a:lnTo>
                <a:lnTo>
                  <a:pt x="64380" y="28980"/>
                </a:lnTo>
                <a:lnTo>
                  <a:pt x="64380" y="28990"/>
                </a:lnTo>
                <a:lnTo>
                  <a:pt x="64390" y="28990"/>
                </a:lnTo>
                <a:lnTo>
                  <a:pt x="64400" y="28990"/>
                </a:lnTo>
                <a:lnTo>
                  <a:pt x="64410" y="28990"/>
                </a:lnTo>
                <a:lnTo>
                  <a:pt x="64410" y="29000"/>
                </a:lnTo>
                <a:lnTo>
                  <a:pt x="64420" y="29000"/>
                </a:lnTo>
                <a:lnTo>
                  <a:pt x="64430" y="29000"/>
                </a:lnTo>
                <a:lnTo>
                  <a:pt x="64440" y="28990"/>
                </a:lnTo>
                <a:lnTo>
                  <a:pt x="64450" y="28990"/>
                </a:lnTo>
                <a:lnTo>
                  <a:pt x="64460" y="29000"/>
                </a:lnTo>
                <a:lnTo>
                  <a:pt x="64470" y="29000"/>
                </a:lnTo>
                <a:lnTo>
                  <a:pt x="64470" y="29010"/>
                </a:lnTo>
                <a:lnTo>
                  <a:pt x="64490" y="29010"/>
                </a:lnTo>
                <a:lnTo>
                  <a:pt x="64500" y="29010"/>
                </a:lnTo>
                <a:lnTo>
                  <a:pt x="64510" y="29010"/>
                </a:lnTo>
                <a:lnTo>
                  <a:pt x="64520" y="29010"/>
                </a:lnTo>
                <a:lnTo>
                  <a:pt x="64530" y="29010"/>
                </a:lnTo>
                <a:lnTo>
                  <a:pt x="64540" y="29010"/>
                </a:lnTo>
                <a:lnTo>
                  <a:pt x="64550" y="29010"/>
                </a:lnTo>
                <a:lnTo>
                  <a:pt x="64560" y="29010"/>
                </a:lnTo>
                <a:lnTo>
                  <a:pt x="64570" y="29010"/>
                </a:lnTo>
                <a:lnTo>
                  <a:pt x="64580" y="29010"/>
                </a:lnTo>
                <a:lnTo>
                  <a:pt x="64590" y="29010"/>
                </a:lnTo>
                <a:lnTo>
                  <a:pt x="64590" y="29020"/>
                </a:lnTo>
                <a:lnTo>
                  <a:pt x="64600" y="29020"/>
                </a:lnTo>
                <a:lnTo>
                  <a:pt x="64610" y="29030"/>
                </a:lnTo>
                <a:lnTo>
                  <a:pt x="64610" y="29040"/>
                </a:lnTo>
                <a:lnTo>
                  <a:pt x="64610" y="29050"/>
                </a:lnTo>
                <a:lnTo>
                  <a:pt x="64620" y="29050"/>
                </a:lnTo>
                <a:lnTo>
                  <a:pt x="64620" y="29060"/>
                </a:lnTo>
                <a:lnTo>
                  <a:pt x="64620" y="29070"/>
                </a:lnTo>
                <a:lnTo>
                  <a:pt x="64630" y="29070"/>
                </a:lnTo>
                <a:lnTo>
                  <a:pt x="64630" y="29080"/>
                </a:lnTo>
                <a:lnTo>
                  <a:pt x="64630" y="29090"/>
                </a:lnTo>
                <a:lnTo>
                  <a:pt x="64630" y="29100"/>
                </a:lnTo>
                <a:lnTo>
                  <a:pt x="64640" y="29110"/>
                </a:lnTo>
                <a:lnTo>
                  <a:pt x="64640" y="29120"/>
                </a:lnTo>
                <a:lnTo>
                  <a:pt x="64650" y="29120"/>
                </a:lnTo>
                <a:lnTo>
                  <a:pt x="64660" y="29120"/>
                </a:lnTo>
                <a:lnTo>
                  <a:pt x="64670" y="29120"/>
                </a:lnTo>
                <a:lnTo>
                  <a:pt x="64670" y="29130"/>
                </a:lnTo>
                <a:lnTo>
                  <a:pt x="64680" y="29130"/>
                </a:lnTo>
                <a:lnTo>
                  <a:pt x="64690" y="29140"/>
                </a:lnTo>
                <a:lnTo>
                  <a:pt x="64700" y="29140"/>
                </a:lnTo>
                <a:lnTo>
                  <a:pt x="64710" y="29140"/>
                </a:lnTo>
                <a:lnTo>
                  <a:pt x="64710" y="29150"/>
                </a:lnTo>
                <a:lnTo>
                  <a:pt x="64720" y="29150"/>
                </a:lnTo>
                <a:lnTo>
                  <a:pt x="64730" y="29160"/>
                </a:lnTo>
                <a:lnTo>
                  <a:pt x="64740" y="29160"/>
                </a:lnTo>
                <a:lnTo>
                  <a:pt x="64750" y="29160"/>
                </a:lnTo>
                <a:lnTo>
                  <a:pt x="64750" y="29170"/>
                </a:lnTo>
                <a:lnTo>
                  <a:pt x="64760" y="29170"/>
                </a:lnTo>
                <a:lnTo>
                  <a:pt x="64770" y="29170"/>
                </a:lnTo>
                <a:lnTo>
                  <a:pt x="64770" y="29180"/>
                </a:lnTo>
                <a:lnTo>
                  <a:pt x="64780" y="29180"/>
                </a:lnTo>
                <a:lnTo>
                  <a:pt x="64780" y="29190"/>
                </a:lnTo>
                <a:lnTo>
                  <a:pt x="64780" y="29200"/>
                </a:lnTo>
                <a:lnTo>
                  <a:pt x="64780" y="29210"/>
                </a:lnTo>
                <a:lnTo>
                  <a:pt x="64790" y="29220"/>
                </a:lnTo>
                <a:lnTo>
                  <a:pt x="64800" y="29220"/>
                </a:lnTo>
                <a:lnTo>
                  <a:pt x="64810" y="29230"/>
                </a:lnTo>
                <a:lnTo>
                  <a:pt x="64820" y="29230"/>
                </a:lnTo>
                <a:lnTo>
                  <a:pt x="64830" y="29230"/>
                </a:lnTo>
                <a:lnTo>
                  <a:pt x="64840" y="29240"/>
                </a:lnTo>
                <a:lnTo>
                  <a:pt x="64850" y="29240"/>
                </a:lnTo>
                <a:lnTo>
                  <a:pt x="64860" y="29240"/>
                </a:lnTo>
                <a:lnTo>
                  <a:pt x="64870" y="29240"/>
                </a:lnTo>
                <a:lnTo>
                  <a:pt x="64880" y="29240"/>
                </a:lnTo>
                <a:lnTo>
                  <a:pt x="64890" y="29240"/>
                </a:lnTo>
                <a:lnTo>
                  <a:pt x="64900" y="29240"/>
                </a:lnTo>
                <a:lnTo>
                  <a:pt x="64910" y="29240"/>
                </a:lnTo>
                <a:lnTo>
                  <a:pt x="64920" y="29240"/>
                </a:lnTo>
                <a:lnTo>
                  <a:pt x="64930" y="29240"/>
                </a:lnTo>
                <a:lnTo>
                  <a:pt x="64940" y="29240"/>
                </a:lnTo>
                <a:lnTo>
                  <a:pt x="64950" y="29240"/>
                </a:lnTo>
                <a:lnTo>
                  <a:pt x="64960" y="29240"/>
                </a:lnTo>
                <a:lnTo>
                  <a:pt x="64970" y="29250"/>
                </a:lnTo>
                <a:lnTo>
                  <a:pt x="64980" y="29250"/>
                </a:lnTo>
                <a:lnTo>
                  <a:pt x="64990" y="29250"/>
                </a:lnTo>
                <a:lnTo>
                  <a:pt x="65000" y="29250"/>
                </a:lnTo>
                <a:lnTo>
                  <a:pt x="65010" y="29250"/>
                </a:lnTo>
                <a:lnTo>
                  <a:pt x="65020" y="29250"/>
                </a:lnTo>
                <a:lnTo>
                  <a:pt x="65040" y="29260"/>
                </a:lnTo>
                <a:lnTo>
                  <a:pt x="65050" y="29260"/>
                </a:lnTo>
                <a:lnTo>
                  <a:pt x="65060" y="29260"/>
                </a:lnTo>
                <a:lnTo>
                  <a:pt x="65080" y="29270"/>
                </a:lnTo>
                <a:lnTo>
                  <a:pt x="65110" y="29270"/>
                </a:lnTo>
                <a:lnTo>
                  <a:pt x="65110" y="29280"/>
                </a:lnTo>
                <a:lnTo>
                  <a:pt x="65120" y="29280"/>
                </a:lnTo>
                <a:lnTo>
                  <a:pt x="65130" y="29280"/>
                </a:lnTo>
                <a:lnTo>
                  <a:pt x="65140" y="29290"/>
                </a:lnTo>
                <a:lnTo>
                  <a:pt x="65150" y="29290"/>
                </a:lnTo>
                <a:lnTo>
                  <a:pt x="65170" y="29300"/>
                </a:lnTo>
                <a:lnTo>
                  <a:pt x="65180" y="29310"/>
                </a:lnTo>
                <a:lnTo>
                  <a:pt x="65190" y="29320"/>
                </a:lnTo>
                <a:lnTo>
                  <a:pt x="65190" y="29330"/>
                </a:lnTo>
                <a:lnTo>
                  <a:pt x="65200" y="29330"/>
                </a:lnTo>
                <a:lnTo>
                  <a:pt x="65210" y="29330"/>
                </a:lnTo>
                <a:lnTo>
                  <a:pt x="65220" y="29340"/>
                </a:lnTo>
                <a:lnTo>
                  <a:pt x="65230" y="29340"/>
                </a:lnTo>
                <a:lnTo>
                  <a:pt x="65230" y="29350"/>
                </a:lnTo>
                <a:lnTo>
                  <a:pt x="65240" y="29350"/>
                </a:lnTo>
                <a:lnTo>
                  <a:pt x="65250" y="29350"/>
                </a:lnTo>
                <a:lnTo>
                  <a:pt x="65260" y="29360"/>
                </a:lnTo>
                <a:lnTo>
                  <a:pt x="65270" y="29360"/>
                </a:lnTo>
                <a:lnTo>
                  <a:pt x="65270" y="29380"/>
                </a:lnTo>
                <a:lnTo>
                  <a:pt x="65280" y="29390"/>
                </a:lnTo>
                <a:lnTo>
                  <a:pt x="65270" y="29400"/>
                </a:lnTo>
                <a:lnTo>
                  <a:pt x="65270" y="29410"/>
                </a:lnTo>
                <a:lnTo>
                  <a:pt x="65260" y="29420"/>
                </a:lnTo>
                <a:lnTo>
                  <a:pt x="65260" y="29440"/>
                </a:lnTo>
                <a:lnTo>
                  <a:pt x="65250" y="29450"/>
                </a:lnTo>
                <a:lnTo>
                  <a:pt x="65250" y="29470"/>
                </a:lnTo>
                <a:lnTo>
                  <a:pt x="65250" y="29490"/>
                </a:lnTo>
                <a:lnTo>
                  <a:pt x="65250" y="29510"/>
                </a:lnTo>
                <a:lnTo>
                  <a:pt x="65250" y="29530"/>
                </a:lnTo>
                <a:lnTo>
                  <a:pt x="65250" y="29540"/>
                </a:lnTo>
                <a:lnTo>
                  <a:pt x="65260" y="29540"/>
                </a:lnTo>
                <a:lnTo>
                  <a:pt x="65260" y="29550"/>
                </a:lnTo>
                <a:lnTo>
                  <a:pt x="65260" y="29560"/>
                </a:lnTo>
                <a:lnTo>
                  <a:pt x="65250" y="29560"/>
                </a:lnTo>
                <a:lnTo>
                  <a:pt x="65250" y="29570"/>
                </a:lnTo>
                <a:lnTo>
                  <a:pt x="65250" y="29580"/>
                </a:lnTo>
                <a:lnTo>
                  <a:pt x="65250" y="29590"/>
                </a:lnTo>
                <a:lnTo>
                  <a:pt x="65250" y="29600"/>
                </a:lnTo>
                <a:lnTo>
                  <a:pt x="65240" y="29610"/>
                </a:lnTo>
                <a:lnTo>
                  <a:pt x="65240" y="29620"/>
                </a:lnTo>
                <a:lnTo>
                  <a:pt x="65240" y="29630"/>
                </a:lnTo>
                <a:lnTo>
                  <a:pt x="65240" y="29640"/>
                </a:lnTo>
                <a:lnTo>
                  <a:pt x="65240" y="29650"/>
                </a:lnTo>
                <a:lnTo>
                  <a:pt x="65240" y="29660"/>
                </a:lnTo>
                <a:lnTo>
                  <a:pt x="65230" y="29670"/>
                </a:lnTo>
                <a:lnTo>
                  <a:pt x="65230" y="29680"/>
                </a:lnTo>
                <a:lnTo>
                  <a:pt x="65230" y="29690"/>
                </a:lnTo>
                <a:lnTo>
                  <a:pt x="65220" y="29690"/>
                </a:lnTo>
                <a:lnTo>
                  <a:pt x="65220" y="29700"/>
                </a:lnTo>
                <a:lnTo>
                  <a:pt x="65220" y="29710"/>
                </a:lnTo>
                <a:lnTo>
                  <a:pt x="65210" y="29710"/>
                </a:lnTo>
                <a:lnTo>
                  <a:pt x="65210" y="29720"/>
                </a:lnTo>
                <a:lnTo>
                  <a:pt x="65200" y="29730"/>
                </a:lnTo>
                <a:lnTo>
                  <a:pt x="65190" y="29750"/>
                </a:lnTo>
                <a:lnTo>
                  <a:pt x="65170" y="29790"/>
                </a:lnTo>
                <a:lnTo>
                  <a:pt x="65170" y="29800"/>
                </a:lnTo>
                <a:lnTo>
                  <a:pt x="65160" y="29810"/>
                </a:lnTo>
                <a:lnTo>
                  <a:pt x="65150" y="29830"/>
                </a:lnTo>
                <a:lnTo>
                  <a:pt x="65150" y="29840"/>
                </a:lnTo>
                <a:lnTo>
                  <a:pt x="65140" y="29860"/>
                </a:lnTo>
                <a:lnTo>
                  <a:pt x="65140" y="29890"/>
                </a:lnTo>
                <a:lnTo>
                  <a:pt x="65130" y="29920"/>
                </a:lnTo>
                <a:lnTo>
                  <a:pt x="65120" y="29940"/>
                </a:lnTo>
                <a:lnTo>
                  <a:pt x="65120" y="29980"/>
                </a:lnTo>
                <a:lnTo>
                  <a:pt x="65110" y="30000"/>
                </a:lnTo>
                <a:lnTo>
                  <a:pt x="65110" y="30010"/>
                </a:lnTo>
                <a:lnTo>
                  <a:pt x="65110" y="30020"/>
                </a:lnTo>
                <a:lnTo>
                  <a:pt x="65110" y="30030"/>
                </a:lnTo>
                <a:lnTo>
                  <a:pt x="65100" y="30040"/>
                </a:lnTo>
                <a:lnTo>
                  <a:pt x="65100" y="30050"/>
                </a:lnTo>
                <a:lnTo>
                  <a:pt x="65100" y="30060"/>
                </a:lnTo>
                <a:lnTo>
                  <a:pt x="65100" y="30070"/>
                </a:lnTo>
                <a:lnTo>
                  <a:pt x="65100" y="30080"/>
                </a:lnTo>
                <a:lnTo>
                  <a:pt x="65100" y="30090"/>
                </a:lnTo>
                <a:lnTo>
                  <a:pt x="65100" y="30100"/>
                </a:lnTo>
                <a:lnTo>
                  <a:pt x="65100" y="30110"/>
                </a:lnTo>
                <a:lnTo>
                  <a:pt x="65100" y="30120"/>
                </a:lnTo>
                <a:lnTo>
                  <a:pt x="65100" y="30130"/>
                </a:lnTo>
                <a:lnTo>
                  <a:pt x="65100" y="30140"/>
                </a:lnTo>
                <a:lnTo>
                  <a:pt x="65100" y="30150"/>
                </a:lnTo>
                <a:lnTo>
                  <a:pt x="65100" y="30160"/>
                </a:lnTo>
                <a:lnTo>
                  <a:pt x="65100" y="30170"/>
                </a:lnTo>
                <a:lnTo>
                  <a:pt x="65090" y="30170"/>
                </a:lnTo>
                <a:lnTo>
                  <a:pt x="65090" y="30180"/>
                </a:lnTo>
                <a:lnTo>
                  <a:pt x="65090" y="30190"/>
                </a:lnTo>
                <a:lnTo>
                  <a:pt x="65100" y="30200"/>
                </a:lnTo>
                <a:lnTo>
                  <a:pt x="65090" y="30200"/>
                </a:lnTo>
                <a:lnTo>
                  <a:pt x="65100" y="30200"/>
                </a:lnTo>
                <a:lnTo>
                  <a:pt x="65100" y="30210"/>
                </a:lnTo>
                <a:lnTo>
                  <a:pt x="65090" y="30210"/>
                </a:lnTo>
                <a:lnTo>
                  <a:pt x="65100" y="30210"/>
                </a:lnTo>
                <a:lnTo>
                  <a:pt x="65100" y="30220"/>
                </a:lnTo>
                <a:lnTo>
                  <a:pt x="65100" y="30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