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Manubah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Manub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480" y="12850"/>
                </a:moveTo>
                <a:lnTo>
                  <a:pt x="54480" y="12860"/>
                </a:lnTo>
                <a:lnTo>
                  <a:pt x="54490" y="12870"/>
                </a:lnTo>
                <a:lnTo>
                  <a:pt x="54500" y="12890"/>
                </a:lnTo>
                <a:lnTo>
                  <a:pt x="54520" y="12910"/>
                </a:lnTo>
                <a:lnTo>
                  <a:pt x="54530" y="12930"/>
                </a:lnTo>
                <a:lnTo>
                  <a:pt x="54530" y="12940"/>
                </a:lnTo>
                <a:lnTo>
                  <a:pt x="54530" y="12950"/>
                </a:lnTo>
                <a:lnTo>
                  <a:pt x="54530" y="12960"/>
                </a:lnTo>
                <a:lnTo>
                  <a:pt x="54540" y="12970"/>
                </a:lnTo>
                <a:lnTo>
                  <a:pt x="54540" y="12980"/>
                </a:lnTo>
                <a:lnTo>
                  <a:pt x="54550" y="12980"/>
                </a:lnTo>
                <a:lnTo>
                  <a:pt x="54550" y="12990"/>
                </a:lnTo>
                <a:lnTo>
                  <a:pt x="54550" y="13000"/>
                </a:lnTo>
                <a:lnTo>
                  <a:pt x="54550" y="13010"/>
                </a:lnTo>
                <a:lnTo>
                  <a:pt x="54560" y="13010"/>
                </a:lnTo>
                <a:lnTo>
                  <a:pt x="54560" y="13020"/>
                </a:lnTo>
                <a:lnTo>
                  <a:pt x="54560" y="13030"/>
                </a:lnTo>
                <a:lnTo>
                  <a:pt x="54570" y="13040"/>
                </a:lnTo>
                <a:lnTo>
                  <a:pt x="54570" y="13050"/>
                </a:lnTo>
                <a:lnTo>
                  <a:pt x="54580" y="13060"/>
                </a:lnTo>
                <a:lnTo>
                  <a:pt x="54580" y="13070"/>
                </a:lnTo>
                <a:lnTo>
                  <a:pt x="54590" y="13080"/>
                </a:lnTo>
                <a:lnTo>
                  <a:pt x="54590" y="13090"/>
                </a:lnTo>
                <a:lnTo>
                  <a:pt x="54590" y="13100"/>
                </a:lnTo>
                <a:lnTo>
                  <a:pt x="54590" y="13110"/>
                </a:lnTo>
                <a:lnTo>
                  <a:pt x="54590" y="13120"/>
                </a:lnTo>
                <a:lnTo>
                  <a:pt x="54590" y="13130"/>
                </a:lnTo>
                <a:lnTo>
                  <a:pt x="54580" y="13140"/>
                </a:lnTo>
                <a:lnTo>
                  <a:pt x="54570" y="13140"/>
                </a:lnTo>
                <a:lnTo>
                  <a:pt x="54560" y="13150"/>
                </a:lnTo>
                <a:lnTo>
                  <a:pt x="54550" y="13150"/>
                </a:lnTo>
                <a:lnTo>
                  <a:pt x="54550" y="13160"/>
                </a:lnTo>
                <a:lnTo>
                  <a:pt x="54540" y="13160"/>
                </a:lnTo>
                <a:lnTo>
                  <a:pt x="54540" y="13170"/>
                </a:lnTo>
                <a:lnTo>
                  <a:pt x="54530" y="13180"/>
                </a:lnTo>
                <a:lnTo>
                  <a:pt x="54530" y="13190"/>
                </a:lnTo>
                <a:lnTo>
                  <a:pt x="54530" y="13200"/>
                </a:lnTo>
                <a:lnTo>
                  <a:pt x="54530" y="13210"/>
                </a:lnTo>
                <a:lnTo>
                  <a:pt x="54520" y="13210"/>
                </a:lnTo>
                <a:lnTo>
                  <a:pt x="54520" y="13220"/>
                </a:lnTo>
                <a:lnTo>
                  <a:pt x="54520" y="13230"/>
                </a:lnTo>
                <a:lnTo>
                  <a:pt x="54520" y="13250"/>
                </a:lnTo>
                <a:lnTo>
                  <a:pt x="54520" y="13260"/>
                </a:lnTo>
                <a:lnTo>
                  <a:pt x="54520" y="13270"/>
                </a:lnTo>
                <a:lnTo>
                  <a:pt x="54520" y="13280"/>
                </a:lnTo>
                <a:lnTo>
                  <a:pt x="54520" y="13290"/>
                </a:lnTo>
                <a:lnTo>
                  <a:pt x="54530" y="13290"/>
                </a:lnTo>
                <a:lnTo>
                  <a:pt x="54530" y="13300"/>
                </a:lnTo>
                <a:lnTo>
                  <a:pt x="54530" y="13310"/>
                </a:lnTo>
                <a:lnTo>
                  <a:pt x="54530" y="13320"/>
                </a:lnTo>
                <a:lnTo>
                  <a:pt x="54530" y="13330"/>
                </a:lnTo>
                <a:lnTo>
                  <a:pt x="54530" y="13340"/>
                </a:lnTo>
                <a:lnTo>
                  <a:pt x="54520" y="13340"/>
                </a:lnTo>
                <a:lnTo>
                  <a:pt x="54510" y="13350"/>
                </a:lnTo>
                <a:lnTo>
                  <a:pt x="54500" y="13350"/>
                </a:lnTo>
                <a:lnTo>
                  <a:pt x="54480" y="13360"/>
                </a:lnTo>
                <a:lnTo>
                  <a:pt x="54470" y="13360"/>
                </a:lnTo>
                <a:lnTo>
                  <a:pt x="54460" y="13370"/>
                </a:lnTo>
                <a:lnTo>
                  <a:pt x="54450" y="13370"/>
                </a:lnTo>
                <a:lnTo>
                  <a:pt x="54450" y="13380"/>
                </a:lnTo>
                <a:lnTo>
                  <a:pt x="54450" y="13390"/>
                </a:lnTo>
                <a:lnTo>
                  <a:pt x="54450" y="13400"/>
                </a:lnTo>
                <a:lnTo>
                  <a:pt x="54450" y="13410"/>
                </a:lnTo>
                <a:lnTo>
                  <a:pt x="54450" y="13420"/>
                </a:lnTo>
                <a:lnTo>
                  <a:pt x="54450" y="13430"/>
                </a:lnTo>
                <a:lnTo>
                  <a:pt x="54450" y="13440"/>
                </a:lnTo>
                <a:lnTo>
                  <a:pt x="54460" y="13450"/>
                </a:lnTo>
                <a:lnTo>
                  <a:pt x="54460" y="13460"/>
                </a:lnTo>
                <a:lnTo>
                  <a:pt x="54460" y="13470"/>
                </a:lnTo>
                <a:lnTo>
                  <a:pt x="54450" y="13470"/>
                </a:lnTo>
                <a:lnTo>
                  <a:pt x="54450" y="13480"/>
                </a:lnTo>
                <a:lnTo>
                  <a:pt x="54440" y="13490"/>
                </a:lnTo>
                <a:lnTo>
                  <a:pt x="54430" y="13510"/>
                </a:lnTo>
                <a:lnTo>
                  <a:pt x="54420" y="13520"/>
                </a:lnTo>
                <a:lnTo>
                  <a:pt x="54410" y="13530"/>
                </a:lnTo>
                <a:lnTo>
                  <a:pt x="54410" y="13540"/>
                </a:lnTo>
                <a:lnTo>
                  <a:pt x="54400" y="13550"/>
                </a:lnTo>
                <a:lnTo>
                  <a:pt x="54400" y="13560"/>
                </a:lnTo>
                <a:lnTo>
                  <a:pt x="54400" y="13580"/>
                </a:lnTo>
                <a:lnTo>
                  <a:pt x="54400" y="13590"/>
                </a:lnTo>
                <a:lnTo>
                  <a:pt x="54400" y="13600"/>
                </a:lnTo>
                <a:lnTo>
                  <a:pt x="54390" y="13610"/>
                </a:lnTo>
                <a:lnTo>
                  <a:pt x="54390" y="13630"/>
                </a:lnTo>
                <a:lnTo>
                  <a:pt x="54380" y="13630"/>
                </a:lnTo>
                <a:lnTo>
                  <a:pt x="54370" y="13630"/>
                </a:lnTo>
                <a:lnTo>
                  <a:pt x="54370" y="13640"/>
                </a:lnTo>
                <a:lnTo>
                  <a:pt x="54360" y="13640"/>
                </a:lnTo>
                <a:lnTo>
                  <a:pt x="54350" y="13640"/>
                </a:lnTo>
                <a:lnTo>
                  <a:pt x="54340" y="13640"/>
                </a:lnTo>
                <a:lnTo>
                  <a:pt x="54330" y="13640"/>
                </a:lnTo>
                <a:lnTo>
                  <a:pt x="54320" y="13640"/>
                </a:lnTo>
                <a:lnTo>
                  <a:pt x="54310" y="13640"/>
                </a:lnTo>
                <a:lnTo>
                  <a:pt x="54300" y="13630"/>
                </a:lnTo>
                <a:lnTo>
                  <a:pt x="54290" y="13630"/>
                </a:lnTo>
                <a:lnTo>
                  <a:pt x="54280" y="13630"/>
                </a:lnTo>
                <a:lnTo>
                  <a:pt x="54270" y="13630"/>
                </a:lnTo>
                <a:lnTo>
                  <a:pt x="54260" y="13620"/>
                </a:lnTo>
                <a:lnTo>
                  <a:pt x="54250" y="13610"/>
                </a:lnTo>
                <a:lnTo>
                  <a:pt x="54240" y="13610"/>
                </a:lnTo>
                <a:lnTo>
                  <a:pt x="54230" y="13610"/>
                </a:lnTo>
                <a:lnTo>
                  <a:pt x="54230" y="13620"/>
                </a:lnTo>
                <a:lnTo>
                  <a:pt x="54220" y="13620"/>
                </a:lnTo>
                <a:lnTo>
                  <a:pt x="54220" y="13630"/>
                </a:lnTo>
                <a:lnTo>
                  <a:pt x="54220" y="13640"/>
                </a:lnTo>
                <a:lnTo>
                  <a:pt x="54220" y="13650"/>
                </a:lnTo>
                <a:lnTo>
                  <a:pt x="54220" y="13660"/>
                </a:lnTo>
                <a:lnTo>
                  <a:pt x="54220" y="13670"/>
                </a:lnTo>
                <a:lnTo>
                  <a:pt x="54230" y="13680"/>
                </a:lnTo>
                <a:lnTo>
                  <a:pt x="54230" y="13690"/>
                </a:lnTo>
                <a:lnTo>
                  <a:pt x="54240" y="13700"/>
                </a:lnTo>
                <a:lnTo>
                  <a:pt x="54240" y="13710"/>
                </a:lnTo>
                <a:lnTo>
                  <a:pt x="54250" y="13720"/>
                </a:lnTo>
                <a:lnTo>
                  <a:pt x="54250" y="13730"/>
                </a:lnTo>
                <a:lnTo>
                  <a:pt x="54250" y="13740"/>
                </a:lnTo>
                <a:lnTo>
                  <a:pt x="54250" y="13750"/>
                </a:lnTo>
                <a:lnTo>
                  <a:pt x="54260" y="13760"/>
                </a:lnTo>
                <a:lnTo>
                  <a:pt x="54260" y="13770"/>
                </a:lnTo>
                <a:lnTo>
                  <a:pt x="54260" y="13780"/>
                </a:lnTo>
                <a:lnTo>
                  <a:pt x="54250" y="13780"/>
                </a:lnTo>
                <a:lnTo>
                  <a:pt x="54240" y="13780"/>
                </a:lnTo>
                <a:lnTo>
                  <a:pt x="54230" y="13790"/>
                </a:lnTo>
                <a:lnTo>
                  <a:pt x="54210" y="13790"/>
                </a:lnTo>
                <a:lnTo>
                  <a:pt x="54210" y="13800"/>
                </a:lnTo>
                <a:lnTo>
                  <a:pt x="54200" y="13810"/>
                </a:lnTo>
                <a:lnTo>
                  <a:pt x="54190" y="13820"/>
                </a:lnTo>
                <a:lnTo>
                  <a:pt x="54180" y="13820"/>
                </a:lnTo>
                <a:lnTo>
                  <a:pt x="54170" y="13820"/>
                </a:lnTo>
                <a:lnTo>
                  <a:pt x="54160" y="13820"/>
                </a:lnTo>
                <a:lnTo>
                  <a:pt x="54150" y="13820"/>
                </a:lnTo>
                <a:lnTo>
                  <a:pt x="54140" y="13820"/>
                </a:lnTo>
                <a:lnTo>
                  <a:pt x="54140" y="13830"/>
                </a:lnTo>
                <a:lnTo>
                  <a:pt x="54130" y="13830"/>
                </a:lnTo>
                <a:lnTo>
                  <a:pt x="54130" y="13840"/>
                </a:lnTo>
                <a:lnTo>
                  <a:pt x="54140" y="13850"/>
                </a:lnTo>
                <a:lnTo>
                  <a:pt x="54160" y="13860"/>
                </a:lnTo>
                <a:lnTo>
                  <a:pt x="54170" y="13860"/>
                </a:lnTo>
                <a:lnTo>
                  <a:pt x="54180" y="13860"/>
                </a:lnTo>
                <a:lnTo>
                  <a:pt x="54190" y="13870"/>
                </a:lnTo>
                <a:lnTo>
                  <a:pt x="54240" y="13880"/>
                </a:lnTo>
                <a:lnTo>
                  <a:pt x="54280" y="13880"/>
                </a:lnTo>
                <a:lnTo>
                  <a:pt x="54290" y="13870"/>
                </a:lnTo>
                <a:lnTo>
                  <a:pt x="54290" y="13850"/>
                </a:lnTo>
                <a:lnTo>
                  <a:pt x="54290" y="13840"/>
                </a:lnTo>
                <a:lnTo>
                  <a:pt x="54300" y="13840"/>
                </a:lnTo>
                <a:lnTo>
                  <a:pt x="54300" y="13820"/>
                </a:lnTo>
                <a:lnTo>
                  <a:pt x="54310" y="13820"/>
                </a:lnTo>
                <a:lnTo>
                  <a:pt x="54310" y="13810"/>
                </a:lnTo>
                <a:lnTo>
                  <a:pt x="54310" y="13800"/>
                </a:lnTo>
                <a:lnTo>
                  <a:pt x="54320" y="13780"/>
                </a:lnTo>
                <a:lnTo>
                  <a:pt x="54330" y="13770"/>
                </a:lnTo>
                <a:lnTo>
                  <a:pt x="54330" y="13760"/>
                </a:lnTo>
                <a:lnTo>
                  <a:pt x="54350" y="13740"/>
                </a:lnTo>
                <a:lnTo>
                  <a:pt x="54360" y="13720"/>
                </a:lnTo>
                <a:lnTo>
                  <a:pt x="54360" y="13710"/>
                </a:lnTo>
                <a:lnTo>
                  <a:pt x="54360" y="13700"/>
                </a:lnTo>
                <a:lnTo>
                  <a:pt x="54370" y="13700"/>
                </a:lnTo>
                <a:lnTo>
                  <a:pt x="54440" y="13700"/>
                </a:lnTo>
                <a:lnTo>
                  <a:pt x="54480" y="13700"/>
                </a:lnTo>
                <a:lnTo>
                  <a:pt x="54500" y="13700"/>
                </a:lnTo>
                <a:lnTo>
                  <a:pt x="54520" y="13700"/>
                </a:lnTo>
                <a:lnTo>
                  <a:pt x="54570" y="13700"/>
                </a:lnTo>
                <a:lnTo>
                  <a:pt x="54580" y="13700"/>
                </a:lnTo>
                <a:lnTo>
                  <a:pt x="54590" y="13700"/>
                </a:lnTo>
                <a:lnTo>
                  <a:pt x="54600" y="13700"/>
                </a:lnTo>
                <a:lnTo>
                  <a:pt x="54620" y="13710"/>
                </a:lnTo>
                <a:lnTo>
                  <a:pt x="54650" y="13710"/>
                </a:lnTo>
                <a:lnTo>
                  <a:pt x="54680" y="13710"/>
                </a:lnTo>
                <a:lnTo>
                  <a:pt x="54690" y="13710"/>
                </a:lnTo>
                <a:lnTo>
                  <a:pt x="54690" y="13720"/>
                </a:lnTo>
                <a:lnTo>
                  <a:pt x="54700" y="13720"/>
                </a:lnTo>
                <a:lnTo>
                  <a:pt x="54700" y="13730"/>
                </a:lnTo>
                <a:lnTo>
                  <a:pt x="54710" y="13730"/>
                </a:lnTo>
                <a:lnTo>
                  <a:pt x="54710" y="13740"/>
                </a:lnTo>
                <a:lnTo>
                  <a:pt x="54720" y="13740"/>
                </a:lnTo>
                <a:lnTo>
                  <a:pt x="54720" y="13750"/>
                </a:lnTo>
                <a:lnTo>
                  <a:pt x="54730" y="13750"/>
                </a:lnTo>
                <a:lnTo>
                  <a:pt x="54740" y="13750"/>
                </a:lnTo>
                <a:lnTo>
                  <a:pt x="54740" y="13760"/>
                </a:lnTo>
                <a:lnTo>
                  <a:pt x="54740" y="13750"/>
                </a:lnTo>
                <a:lnTo>
                  <a:pt x="54760" y="13740"/>
                </a:lnTo>
                <a:lnTo>
                  <a:pt x="54760" y="13730"/>
                </a:lnTo>
                <a:lnTo>
                  <a:pt x="54770" y="13730"/>
                </a:lnTo>
                <a:lnTo>
                  <a:pt x="54780" y="13720"/>
                </a:lnTo>
                <a:lnTo>
                  <a:pt x="54790" y="13710"/>
                </a:lnTo>
                <a:lnTo>
                  <a:pt x="54790" y="13700"/>
                </a:lnTo>
                <a:lnTo>
                  <a:pt x="54800" y="13700"/>
                </a:lnTo>
                <a:lnTo>
                  <a:pt x="54800" y="13690"/>
                </a:lnTo>
                <a:lnTo>
                  <a:pt x="54820" y="13680"/>
                </a:lnTo>
                <a:lnTo>
                  <a:pt x="54820" y="13670"/>
                </a:lnTo>
                <a:lnTo>
                  <a:pt x="54830" y="13670"/>
                </a:lnTo>
                <a:lnTo>
                  <a:pt x="54840" y="13660"/>
                </a:lnTo>
                <a:lnTo>
                  <a:pt x="54860" y="13650"/>
                </a:lnTo>
                <a:lnTo>
                  <a:pt x="54870" y="13650"/>
                </a:lnTo>
                <a:lnTo>
                  <a:pt x="54870" y="13640"/>
                </a:lnTo>
                <a:lnTo>
                  <a:pt x="54870" y="13630"/>
                </a:lnTo>
                <a:lnTo>
                  <a:pt x="54870" y="13610"/>
                </a:lnTo>
                <a:lnTo>
                  <a:pt x="54870" y="13590"/>
                </a:lnTo>
                <a:lnTo>
                  <a:pt x="54870" y="13580"/>
                </a:lnTo>
                <a:lnTo>
                  <a:pt x="54880" y="13580"/>
                </a:lnTo>
                <a:lnTo>
                  <a:pt x="54880" y="13570"/>
                </a:lnTo>
                <a:lnTo>
                  <a:pt x="54890" y="13560"/>
                </a:lnTo>
                <a:lnTo>
                  <a:pt x="54900" y="13550"/>
                </a:lnTo>
                <a:lnTo>
                  <a:pt x="54900" y="13540"/>
                </a:lnTo>
                <a:lnTo>
                  <a:pt x="54900" y="13530"/>
                </a:lnTo>
                <a:lnTo>
                  <a:pt x="54910" y="13530"/>
                </a:lnTo>
                <a:lnTo>
                  <a:pt x="54920" y="13530"/>
                </a:lnTo>
                <a:lnTo>
                  <a:pt x="54930" y="13530"/>
                </a:lnTo>
                <a:lnTo>
                  <a:pt x="54940" y="13530"/>
                </a:lnTo>
                <a:lnTo>
                  <a:pt x="54950" y="13530"/>
                </a:lnTo>
                <a:lnTo>
                  <a:pt x="54950" y="13520"/>
                </a:lnTo>
                <a:lnTo>
                  <a:pt x="54960" y="13520"/>
                </a:lnTo>
                <a:lnTo>
                  <a:pt x="54960" y="13510"/>
                </a:lnTo>
                <a:lnTo>
                  <a:pt x="54960" y="13500"/>
                </a:lnTo>
                <a:lnTo>
                  <a:pt x="54960" y="13490"/>
                </a:lnTo>
                <a:lnTo>
                  <a:pt x="54970" y="13490"/>
                </a:lnTo>
                <a:lnTo>
                  <a:pt x="54980" y="13490"/>
                </a:lnTo>
                <a:lnTo>
                  <a:pt x="54990" y="13480"/>
                </a:lnTo>
                <a:lnTo>
                  <a:pt x="55000" y="13480"/>
                </a:lnTo>
                <a:lnTo>
                  <a:pt x="55000" y="13470"/>
                </a:lnTo>
                <a:lnTo>
                  <a:pt x="55010" y="13470"/>
                </a:lnTo>
                <a:lnTo>
                  <a:pt x="55020" y="13460"/>
                </a:lnTo>
                <a:lnTo>
                  <a:pt x="55030" y="13460"/>
                </a:lnTo>
                <a:lnTo>
                  <a:pt x="55040" y="13460"/>
                </a:lnTo>
                <a:lnTo>
                  <a:pt x="55050" y="13460"/>
                </a:lnTo>
                <a:lnTo>
                  <a:pt x="55060" y="13460"/>
                </a:lnTo>
                <a:lnTo>
                  <a:pt x="55070" y="13450"/>
                </a:lnTo>
                <a:lnTo>
                  <a:pt x="55080" y="13450"/>
                </a:lnTo>
                <a:lnTo>
                  <a:pt x="55090" y="13450"/>
                </a:lnTo>
                <a:lnTo>
                  <a:pt x="55090" y="13440"/>
                </a:lnTo>
                <a:lnTo>
                  <a:pt x="55100" y="13440"/>
                </a:lnTo>
                <a:lnTo>
                  <a:pt x="55100" y="13450"/>
                </a:lnTo>
                <a:lnTo>
                  <a:pt x="55110" y="13450"/>
                </a:lnTo>
                <a:lnTo>
                  <a:pt x="55130" y="13450"/>
                </a:lnTo>
                <a:lnTo>
                  <a:pt x="55140" y="13450"/>
                </a:lnTo>
                <a:lnTo>
                  <a:pt x="55150" y="13450"/>
                </a:lnTo>
                <a:lnTo>
                  <a:pt x="55160" y="13450"/>
                </a:lnTo>
                <a:lnTo>
                  <a:pt x="55170" y="13450"/>
                </a:lnTo>
                <a:lnTo>
                  <a:pt x="55180" y="13450"/>
                </a:lnTo>
                <a:lnTo>
                  <a:pt x="55190" y="13440"/>
                </a:lnTo>
                <a:lnTo>
                  <a:pt x="55200" y="13440"/>
                </a:lnTo>
                <a:lnTo>
                  <a:pt x="55210" y="13430"/>
                </a:lnTo>
                <a:lnTo>
                  <a:pt x="55210" y="13440"/>
                </a:lnTo>
                <a:lnTo>
                  <a:pt x="55220" y="13440"/>
                </a:lnTo>
                <a:lnTo>
                  <a:pt x="55230" y="13440"/>
                </a:lnTo>
                <a:lnTo>
                  <a:pt x="55240" y="13440"/>
                </a:lnTo>
                <a:lnTo>
                  <a:pt x="55250" y="13440"/>
                </a:lnTo>
                <a:lnTo>
                  <a:pt x="55260" y="13440"/>
                </a:lnTo>
                <a:lnTo>
                  <a:pt x="55260" y="13450"/>
                </a:lnTo>
                <a:lnTo>
                  <a:pt x="55270" y="13450"/>
                </a:lnTo>
                <a:lnTo>
                  <a:pt x="55270" y="13460"/>
                </a:lnTo>
                <a:lnTo>
                  <a:pt x="55260" y="13460"/>
                </a:lnTo>
                <a:lnTo>
                  <a:pt x="55260" y="13470"/>
                </a:lnTo>
                <a:lnTo>
                  <a:pt x="55270" y="13470"/>
                </a:lnTo>
                <a:lnTo>
                  <a:pt x="55280" y="13480"/>
                </a:lnTo>
                <a:lnTo>
                  <a:pt x="55280" y="13490"/>
                </a:lnTo>
                <a:lnTo>
                  <a:pt x="55270" y="13490"/>
                </a:lnTo>
                <a:lnTo>
                  <a:pt x="55270" y="13500"/>
                </a:lnTo>
                <a:lnTo>
                  <a:pt x="55270" y="13510"/>
                </a:lnTo>
                <a:lnTo>
                  <a:pt x="55270" y="13520"/>
                </a:lnTo>
                <a:lnTo>
                  <a:pt x="55260" y="13520"/>
                </a:lnTo>
                <a:lnTo>
                  <a:pt x="55260" y="13530"/>
                </a:lnTo>
                <a:lnTo>
                  <a:pt x="55260" y="13540"/>
                </a:lnTo>
                <a:lnTo>
                  <a:pt x="55250" y="13540"/>
                </a:lnTo>
                <a:lnTo>
                  <a:pt x="55250" y="13550"/>
                </a:lnTo>
                <a:lnTo>
                  <a:pt x="55260" y="13550"/>
                </a:lnTo>
                <a:lnTo>
                  <a:pt x="55270" y="13560"/>
                </a:lnTo>
                <a:lnTo>
                  <a:pt x="55280" y="13560"/>
                </a:lnTo>
                <a:lnTo>
                  <a:pt x="55280" y="13570"/>
                </a:lnTo>
                <a:lnTo>
                  <a:pt x="55300" y="13570"/>
                </a:lnTo>
                <a:lnTo>
                  <a:pt x="55300" y="13580"/>
                </a:lnTo>
                <a:lnTo>
                  <a:pt x="55300" y="13590"/>
                </a:lnTo>
                <a:lnTo>
                  <a:pt x="55300" y="13600"/>
                </a:lnTo>
                <a:lnTo>
                  <a:pt x="55300" y="13610"/>
                </a:lnTo>
                <a:lnTo>
                  <a:pt x="55300" y="13620"/>
                </a:lnTo>
                <a:lnTo>
                  <a:pt x="55310" y="13620"/>
                </a:lnTo>
                <a:lnTo>
                  <a:pt x="55310" y="13630"/>
                </a:lnTo>
                <a:lnTo>
                  <a:pt x="55320" y="13640"/>
                </a:lnTo>
                <a:lnTo>
                  <a:pt x="55330" y="13650"/>
                </a:lnTo>
                <a:lnTo>
                  <a:pt x="55330" y="13660"/>
                </a:lnTo>
                <a:lnTo>
                  <a:pt x="55330" y="13670"/>
                </a:lnTo>
                <a:lnTo>
                  <a:pt x="55340" y="13680"/>
                </a:lnTo>
                <a:lnTo>
                  <a:pt x="55350" y="13690"/>
                </a:lnTo>
                <a:lnTo>
                  <a:pt x="55350" y="13700"/>
                </a:lnTo>
                <a:lnTo>
                  <a:pt x="55360" y="13700"/>
                </a:lnTo>
                <a:lnTo>
                  <a:pt x="55360" y="13710"/>
                </a:lnTo>
                <a:lnTo>
                  <a:pt x="55360" y="13720"/>
                </a:lnTo>
                <a:lnTo>
                  <a:pt x="55370" y="13720"/>
                </a:lnTo>
                <a:lnTo>
                  <a:pt x="55360" y="13730"/>
                </a:lnTo>
                <a:lnTo>
                  <a:pt x="55370" y="13740"/>
                </a:lnTo>
                <a:lnTo>
                  <a:pt x="55380" y="13740"/>
                </a:lnTo>
                <a:lnTo>
                  <a:pt x="55380" y="13750"/>
                </a:lnTo>
                <a:lnTo>
                  <a:pt x="55380" y="13760"/>
                </a:lnTo>
                <a:lnTo>
                  <a:pt x="55380" y="13770"/>
                </a:lnTo>
                <a:lnTo>
                  <a:pt x="55390" y="13770"/>
                </a:lnTo>
                <a:lnTo>
                  <a:pt x="55390" y="13780"/>
                </a:lnTo>
                <a:lnTo>
                  <a:pt x="55390" y="13790"/>
                </a:lnTo>
                <a:lnTo>
                  <a:pt x="55400" y="13790"/>
                </a:lnTo>
                <a:lnTo>
                  <a:pt x="55410" y="13800"/>
                </a:lnTo>
                <a:lnTo>
                  <a:pt x="55420" y="13810"/>
                </a:lnTo>
                <a:lnTo>
                  <a:pt x="55420" y="13820"/>
                </a:lnTo>
                <a:lnTo>
                  <a:pt x="55430" y="13820"/>
                </a:lnTo>
                <a:lnTo>
                  <a:pt x="55430" y="13830"/>
                </a:lnTo>
                <a:lnTo>
                  <a:pt x="55430" y="13840"/>
                </a:lnTo>
                <a:lnTo>
                  <a:pt x="55440" y="13840"/>
                </a:lnTo>
                <a:lnTo>
                  <a:pt x="55440" y="13850"/>
                </a:lnTo>
                <a:lnTo>
                  <a:pt x="55440" y="13860"/>
                </a:lnTo>
                <a:lnTo>
                  <a:pt x="55450" y="13860"/>
                </a:lnTo>
                <a:lnTo>
                  <a:pt x="55440" y="13860"/>
                </a:lnTo>
                <a:lnTo>
                  <a:pt x="55440" y="13870"/>
                </a:lnTo>
                <a:lnTo>
                  <a:pt x="55430" y="13870"/>
                </a:lnTo>
                <a:lnTo>
                  <a:pt x="55430" y="13880"/>
                </a:lnTo>
                <a:lnTo>
                  <a:pt x="55430" y="13890"/>
                </a:lnTo>
                <a:lnTo>
                  <a:pt x="55430" y="13900"/>
                </a:lnTo>
                <a:lnTo>
                  <a:pt x="55440" y="13900"/>
                </a:lnTo>
                <a:lnTo>
                  <a:pt x="55440" y="13910"/>
                </a:lnTo>
                <a:lnTo>
                  <a:pt x="55440" y="13920"/>
                </a:lnTo>
                <a:lnTo>
                  <a:pt x="55450" y="13920"/>
                </a:lnTo>
                <a:lnTo>
                  <a:pt x="55450" y="13930"/>
                </a:lnTo>
                <a:lnTo>
                  <a:pt x="55450" y="13940"/>
                </a:lnTo>
                <a:lnTo>
                  <a:pt x="55460" y="13940"/>
                </a:lnTo>
                <a:lnTo>
                  <a:pt x="55460" y="13950"/>
                </a:lnTo>
                <a:lnTo>
                  <a:pt x="55470" y="13950"/>
                </a:lnTo>
                <a:lnTo>
                  <a:pt x="55470" y="13960"/>
                </a:lnTo>
                <a:lnTo>
                  <a:pt x="55470" y="13970"/>
                </a:lnTo>
                <a:lnTo>
                  <a:pt x="55480" y="13970"/>
                </a:lnTo>
                <a:lnTo>
                  <a:pt x="55490" y="13970"/>
                </a:lnTo>
                <a:lnTo>
                  <a:pt x="55500" y="13970"/>
                </a:lnTo>
                <a:lnTo>
                  <a:pt x="55500" y="13980"/>
                </a:lnTo>
                <a:lnTo>
                  <a:pt x="55510" y="13980"/>
                </a:lnTo>
                <a:lnTo>
                  <a:pt x="55510" y="13990"/>
                </a:lnTo>
                <a:lnTo>
                  <a:pt x="55520" y="13990"/>
                </a:lnTo>
                <a:lnTo>
                  <a:pt x="55520" y="14000"/>
                </a:lnTo>
                <a:lnTo>
                  <a:pt x="55520" y="14010"/>
                </a:lnTo>
                <a:lnTo>
                  <a:pt x="55530" y="14010"/>
                </a:lnTo>
                <a:lnTo>
                  <a:pt x="55530" y="14020"/>
                </a:lnTo>
                <a:lnTo>
                  <a:pt x="55540" y="14020"/>
                </a:lnTo>
                <a:lnTo>
                  <a:pt x="55540" y="14030"/>
                </a:lnTo>
                <a:lnTo>
                  <a:pt x="55540" y="14040"/>
                </a:lnTo>
                <a:lnTo>
                  <a:pt x="55540" y="14050"/>
                </a:lnTo>
                <a:lnTo>
                  <a:pt x="55540" y="14060"/>
                </a:lnTo>
                <a:lnTo>
                  <a:pt x="55550" y="14060"/>
                </a:lnTo>
                <a:lnTo>
                  <a:pt x="55550" y="14070"/>
                </a:lnTo>
                <a:lnTo>
                  <a:pt x="55550" y="14080"/>
                </a:lnTo>
                <a:lnTo>
                  <a:pt x="55560" y="14090"/>
                </a:lnTo>
                <a:lnTo>
                  <a:pt x="55570" y="14080"/>
                </a:lnTo>
                <a:lnTo>
                  <a:pt x="55580" y="14080"/>
                </a:lnTo>
                <a:lnTo>
                  <a:pt x="55590" y="14080"/>
                </a:lnTo>
                <a:lnTo>
                  <a:pt x="55590" y="14070"/>
                </a:lnTo>
                <a:lnTo>
                  <a:pt x="55600" y="14070"/>
                </a:lnTo>
                <a:lnTo>
                  <a:pt x="55610" y="14060"/>
                </a:lnTo>
                <a:lnTo>
                  <a:pt x="55630" y="14050"/>
                </a:lnTo>
                <a:lnTo>
                  <a:pt x="55640" y="14040"/>
                </a:lnTo>
                <a:lnTo>
                  <a:pt x="55650" y="14040"/>
                </a:lnTo>
                <a:lnTo>
                  <a:pt x="55650" y="14030"/>
                </a:lnTo>
                <a:lnTo>
                  <a:pt x="55660" y="14030"/>
                </a:lnTo>
                <a:lnTo>
                  <a:pt x="55660" y="14020"/>
                </a:lnTo>
                <a:lnTo>
                  <a:pt x="55670" y="14020"/>
                </a:lnTo>
                <a:lnTo>
                  <a:pt x="55670" y="14030"/>
                </a:lnTo>
                <a:lnTo>
                  <a:pt x="55670" y="14040"/>
                </a:lnTo>
                <a:lnTo>
                  <a:pt x="55670" y="14050"/>
                </a:lnTo>
                <a:lnTo>
                  <a:pt x="55670" y="14060"/>
                </a:lnTo>
                <a:lnTo>
                  <a:pt x="55670" y="14070"/>
                </a:lnTo>
                <a:lnTo>
                  <a:pt x="55680" y="14080"/>
                </a:lnTo>
                <a:lnTo>
                  <a:pt x="55680" y="14090"/>
                </a:lnTo>
                <a:lnTo>
                  <a:pt x="55680" y="14100"/>
                </a:lnTo>
                <a:lnTo>
                  <a:pt x="55690" y="14110"/>
                </a:lnTo>
                <a:lnTo>
                  <a:pt x="55690" y="14130"/>
                </a:lnTo>
                <a:lnTo>
                  <a:pt x="55690" y="14140"/>
                </a:lnTo>
                <a:lnTo>
                  <a:pt x="55690" y="14150"/>
                </a:lnTo>
                <a:lnTo>
                  <a:pt x="55690" y="14160"/>
                </a:lnTo>
                <a:lnTo>
                  <a:pt x="55690" y="14170"/>
                </a:lnTo>
                <a:lnTo>
                  <a:pt x="55690" y="14180"/>
                </a:lnTo>
                <a:lnTo>
                  <a:pt x="55690" y="14190"/>
                </a:lnTo>
                <a:lnTo>
                  <a:pt x="55690" y="14200"/>
                </a:lnTo>
                <a:lnTo>
                  <a:pt x="55690" y="14210"/>
                </a:lnTo>
                <a:lnTo>
                  <a:pt x="55690" y="14220"/>
                </a:lnTo>
                <a:lnTo>
                  <a:pt x="55690" y="14230"/>
                </a:lnTo>
                <a:lnTo>
                  <a:pt x="55700" y="14250"/>
                </a:lnTo>
                <a:lnTo>
                  <a:pt x="55700" y="14260"/>
                </a:lnTo>
                <a:lnTo>
                  <a:pt x="55700" y="14270"/>
                </a:lnTo>
                <a:lnTo>
                  <a:pt x="55710" y="14280"/>
                </a:lnTo>
                <a:lnTo>
                  <a:pt x="55710" y="14290"/>
                </a:lnTo>
                <a:lnTo>
                  <a:pt x="55720" y="14300"/>
                </a:lnTo>
                <a:lnTo>
                  <a:pt x="55730" y="14320"/>
                </a:lnTo>
                <a:lnTo>
                  <a:pt x="55720" y="14320"/>
                </a:lnTo>
                <a:lnTo>
                  <a:pt x="55720" y="14330"/>
                </a:lnTo>
                <a:lnTo>
                  <a:pt x="55710" y="14330"/>
                </a:lnTo>
                <a:lnTo>
                  <a:pt x="55700" y="14330"/>
                </a:lnTo>
                <a:lnTo>
                  <a:pt x="55700" y="14340"/>
                </a:lnTo>
                <a:lnTo>
                  <a:pt x="55710" y="14350"/>
                </a:lnTo>
                <a:lnTo>
                  <a:pt x="55710" y="14360"/>
                </a:lnTo>
                <a:lnTo>
                  <a:pt x="55710" y="14370"/>
                </a:lnTo>
                <a:lnTo>
                  <a:pt x="55710" y="14380"/>
                </a:lnTo>
                <a:lnTo>
                  <a:pt x="55710" y="14390"/>
                </a:lnTo>
                <a:lnTo>
                  <a:pt x="55710" y="14400"/>
                </a:lnTo>
                <a:lnTo>
                  <a:pt x="55700" y="14410"/>
                </a:lnTo>
                <a:lnTo>
                  <a:pt x="55690" y="14410"/>
                </a:lnTo>
                <a:lnTo>
                  <a:pt x="55680" y="14420"/>
                </a:lnTo>
                <a:lnTo>
                  <a:pt x="55670" y="14420"/>
                </a:lnTo>
                <a:lnTo>
                  <a:pt x="55670" y="14430"/>
                </a:lnTo>
                <a:lnTo>
                  <a:pt x="55660" y="14420"/>
                </a:lnTo>
                <a:lnTo>
                  <a:pt x="55650" y="14410"/>
                </a:lnTo>
                <a:lnTo>
                  <a:pt x="55640" y="14410"/>
                </a:lnTo>
                <a:lnTo>
                  <a:pt x="55640" y="14400"/>
                </a:lnTo>
                <a:lnTo>
                  <a:pt x="55630" y="14400"/>
                </a:lnTo>
                <a:lnTo>
                  <a:pt x="55620" y="14400"/>
                </a:lnTo>
                <a:lnTo>
                  <a:pt x="55610" y="14400"/>
                </a:lnTo>
                <a:lnTo>
                  <a:pt x="55600" y="14400"/>
                </a:lnTo>
                <a:lnTo>
                  <a:pt x="55590" y="14400"/>
                </a:lnTo>
                <a:lnTo>
                  <a:pt x="55580" y="14390"/>
                </a:lnTo>
                <a:lnTo>
                  <a:pt x="55570" y="14390"/>
                </a:lnTo>
                <a:lnTo>
                  <a:pt x="55560" y="14380"/>
                </a:lnTo>
                <a:lnTo>
                  <a:pt x="55550" y="14380"/>
                </a:lnTo>
                <a:lnTo>
                  <a:pt x="55550" y="14370"/>
                </a:lnTo>
                <a:lnTo>
                  <a:pt x="55540" y="14370"/>
                </a:lnTo>
                <a:lnTo>
                  <a:pt x="55540" y="14360"/>
                </a:lnTo>
                <a:lnTo>
                  <a:pt x="55530" y="14360"/>
                </a:lnTo>
                <a:lnTo>
                  <a:pt x="55520" y="14360"/>
                </a:lnTo>
                <a:lnTo>
                  <a:pt x="55510" y="14350"/>
                </a:lnTo>
                <a:lnTo>
                  <a:pt x="55500" y="14350"/>
                </a:lnTo>
                <a:lnTo>
                  <a:pt x="55490" y="14350"/>
                </a:lnTo>
                <a:lnTo>
                  <a:pt x="55480" y="14350"/>
                </a:lnTo>
                <a:lnTo>
                  <a:pt x="55470" y="14350"/>
                </a:lnTo>
                <a:lnTo>
                  <a:pt x="55460" y="14350"/>
                </a:lnTo>
                <a:lnTo>
                  <a:pt x="55440" y="14350"/>
                </a:lnTo>
                <a:lnTo>
                  <a:pt x="55440" y="14360"/>
                </a:lnTo>
                <a:lnTo>
                  <a:pt x="55430" y="14360"/>
                </a:lnTo>
                <a:lnTo>
                  <a:pt x="55420" y="14360"/>
                </a:lnTo>
                <a:lnTo>
                  <a:pt x="55410" y="14360"/>
                </a:lnTo>
                <a:lnTo>
                  <a:pt x="55400" y="14360"/>
                </a:lnTo>
                <a:lnTo>
                  <a:pt x="55400" y="14370"/>
                </a:lnTo>
                <a:lnTo>
                  <a:pt x="55390" y="14370"/>
                </a:lnTo>
                <a:lnTo>
                  <a:pt x="55380" y="14380"/>
                </a:lnTo>
                <a:lnTo>
                  <a:pt x="55370" y="14380"/>
                </a:lnTo>
                <a:lnTo>
                  <a:pt x="55360" y="14380"/>
                </a:lnTo>
                <a:lnTo>
                  <a:pt x="55350" y="14390"/>
                </a:lnTo>
                <a:lnTo>
                  <a:pt x="55340" y="14400"/>
                </a:lnTo>
                <a:lnTo>
                  <a:pt x="55330" y="14420"/>
                </a:lnTo>
                <a:lnTo>
                  <a:pt x="55320" y="14420"/>
                </a:lnTo>
                <a:lnTo>
                  <a:pt x="55320" y="14430"/>
                </a:lnTo>
                <a:lnTo>
                  <a:pt x="55310" y="14420"/>
                </a:lnTo>
                <a:lnTo>
                  <a:pt x="55300" y="14420"/>
                </a:lnTo>
                <a:lnTo>
                  <a:pt x="55290" y="14410"/>
                </a:lnTo>
                <a:lnTo>
                  <a:pt x="55280" y="14400"/>
                </a:lnTo>
                <a:lnTo>
                  <a:pt x="55270" y="14400"/>
                </a:lnTo>
                <a:lnTo>
                  <a:pt x="55260" y="14390"/>
                </a:lnTo>
                <a:lnTo>
                  <a:pt x="55250" y="14390"/>
                </a:lnTo>
                <a:lnTo>
                  <a:pt x="55250" y="14380"/>
                </a:lnTo>
                <a:lnTo>
                  <a:pt x="55240" y="14380"/>
                </a:lnTo>
                <a:lnTo>
                  <a:pt x="55230" y="14380"/>
                </a:lnTo>
                <a:lnTo>
                  <a:pt x="55220" y="14380"/>
                </a:lnTo>
                <a:lnTo>
                  <a:pt x="55210" y="14380"/>
                </a:lnTo>
                <a:lnTo>
                  <a:pt x="55200" y="14410"/>
                </a:lnTo>
                <a:lnTo>
                  <a:pt x="55190" y="14420"/>
                </a:lnTo>
                <a:lnTo>
                  <a:pt x="55180" y="14420"/>
                </a:lnTo>
                <a:lnTo>
                  <a:pt x="55170" y="14420"/>
                </a:lnTo>
                <a:lnTo>
                  <a:pt x="55160" y="14420"/>
                </a:lnTo>
                <a:lnTo>
                  <a:pt x="55150" y="14430"/>
                </a:lnTo>
                <a:lnTo>
                  <a:pt x="55140" y="14430"/>
                </a:lnTo>
                <a:lnTo>
                  <a:pt x="55130" y="14430"/>
                </a:lnTo>
                <a:lnTo>
                  <a:pt x="55120" y="14430"/>
                </a:lnTo>
                <a:lnTo>
                  <a:pt x="55110" y="14420"/>
                </a:lnTo>
                <a:lnTo>
                  <a:pt x="55100" y="14420"/>
                </a:lnTo>
                <a:lnTo>
                  <a:pt x="55090" y="14410"/>
                </a:lnTo>
                <a:lnTo>
                  <a:pt x="55080" y="14440"/>
                </a:lnTo>
                <a:lnTo>
                  <a:pt x="55070" y="14450"/>
                </a:lnTo>
                <a:lnTo>
                  <a:pt x="55070" y="14460"/>
                </a:lnTo>
                <a:lnTo>
                  <a:pt x="55060" y="14460"/>
                </a:lnTo>
                <a:lnTo>
                  <a:pt x="55060" y="14470"/>
                </a:lnTo>
                <a:lnTo>
                  <a:pt x="55060" y="14480"/>
                </a:lnTo>
                <a:lnTo>
                  <a:pt x="55050" y="14490"/>
                </a:lnTo>
                <a:lnTo>
                  <a:pt x="55040" y="14490"/>
                </a:lnTo>
                <a:lnTo>
                  <a:pt x="55040" y="14500"/>
                </a:lnTo>
                <a:lnTo>
                  <a:pt x="55040" y="14510"/>
                </a:lnTo>
                <a:lnTo>
                  <a:pt x="55030" y="14510"/>
                </a:lnTo>
                <a:lnTo>
                  <a:pt x="55030" y="14520"/>
                </a:lnTo>
                <a:lnTo>
                  <a:pt x="55020" y="14520"/>
                </a:lnTo>
                <a:lnTo>
                  <a:pt x="55020" y="14530"/>
                </a:lnTo>
                <a:lnTo>
                  <a:pt x="55020" y="14540"/>
                </a:lnTo>
                <a:lnTo>
                  <a:pt x="55010" y="14540"/>
                </a:lnTo>
                <a:lnTo>
                  <a:pt x="55000" y="14530"/>
                </a:lnTo>
                <a:lnTo>
                  <a:pt x="54990" y="14520"/>
                </a:lnTo>
                <a:lnTo>
                  <a:pt x="54980" y="14510"/>
                </a:lnTo>
                <a:lnTo>
                  <a:pt x="54960" y="14500"/>
                </a:lnTo>
                <a:lnTo>
                  <a:pt x="54950" y="14500"/>
                </a:lnTo>
                <a:lnTo>
                  <a:pt x="54950" y="14490"/>
                </a:lnTo>
                <a:lnTo>
                  <a:pt x="54940" y="14480"/>
                </a:lnTo>
                <a:lnTo>
                  <a:pt x="54930" y="14480"/>
                </a:lnTo>
                <a:lnTo>
                  <a:pt x="54930" y="14470"/>
                </a:lnTo>
                <a:lnTo>
                  <a:pt x="54920" y="14470"/>
                </a:lnTo>
                <a:lnTo>
                  <a:pt x="54920" y="14460"/>
                </a:lnTo>
                <a:lnTo>
                  <a:pt x="54910" y="14460"/>
                </a:lnTo>
                <a:lnTo>
                  <a:pt x="54900" y="14450"/>
                </a:lnTo>
                <a:lnTo>
                  <a:pt x="54890" y="14450"/>
                </a:lnTo>
                <a:lnTo>
                  <a:pt x="54880" y="14470"/>
                </a:lnTo>
                <a:lnTo>
                  <a:pt x="54880" y="14460"/>
                </a:lnTo>
                <a:lnTo>
                  <a:pt x="54870" y="14460"/>
                </a:lnTo>
                <a:lnTo>
                  <a:pt x="54870" y="14450"/>
                </a:lnTo>
                <a:lnTo>
                  <a:pt x="54860" y="14450"/>
                </a:lnTo>
                <a:lnTo>
                  <a:pt x="54850" y="14450"/>
                </a:lnTo>
                <a:lnTo>
                  <a:pt x="54840" y="14440"/>
                </a:lnTo>
                <a:lnTo>
                  <a:pt x="54830" y="14440"/>
                </a:lnTo>
                <a:lnTo>
                  <a:pt x="54830" y="14430"/>
                </a:lnTo>
                <a:lnTo>
                  <a:pt x="54820" y="14430"/>
                </a:lnTo>
                <a:lnTo>
                  <a:pt x="54820" y="14420"/>
                </a:lnTo>
                <a:lnTo>
                  <a:pt x="54810" y="14420"/>
                </a:lnTo>
                <a:lnTo>
                  <a:pt x="54800" y="14400"/>
                </a:lnTo>
                <a:lnTo>
                  <a:pt x="54790" y="14390"/>
                </a:lnTo>
                <a:lnTo>
                  <a:pt x="54780" y="14390"/>
                </a:lnTo>
                <a:lnTo>
                  <a:pt x="54770" y="14390"/>
                </a:lnTo>
                <a:lnTo>
                  <a:pt x="54760" y="14390"/>
                </a:lnTo>
                <a:lnTo>
                  <a:pt x="54750" y="14390"/>
                </a:lnTo>
                <a:lnTo>
                  <a:pt x="54740" y="14390"/>
                </a:lnTo>
                <a:lnTo>
                  <a:pt x="54730" y="14390"/>
                </a:lnTo>
                <a:lnTo>
                  <a:pt x="54720" y="14390"/>
                </a:lnTo>
                <a:lnTo>
                  <a:pt x="54710" y="14390"/>
                </a:lnTo>
                <a:lnTo>
                  <a:pt x="54700" y="14390"/>
                </a:lnTo>
                <a:lnTo>
                  <a:pt x="54690" y="14390"/>
                </a:lnTo>
                <a:lnTo>
                  <a:pt x="54680" y="14390"/>
                </a:lnTo>
                <a:lnTo>
                  <a:pt x="54680" y="14400"/>
                </a:lnTo>
                <a:lnTo>
                  <a:pt x="54670" y="14400"/>
                </a:lnTo>
                <a:lnTo>
                  <a:pt x="54660" y="14410"/>
                </a:lnTo>
                <a:lnTo>
                  <a:pt x="54650" y="14410"/>
                </a:lnTo>
                <a:lnTo>
                  <a:pt x="54640" y="14410"/>
                </a:lnTo>
                <a:lnTo>
                  <a:pt x="54630" y="14420"/>
                </a:lnTo>
                <a:lnTo>
                  <a:pt x="54620" y="14420"/>
                </a:lnTo>
                <a:lnTo>
                  <a:pt x="54620" y="14430"/>
                </a:lnTo>
                <a:lnTo>
                  <a:pt x="54630" y="14440"/>
                </a:lnTo>
                <a:lnTo>
                  <a:pt x="54630" y="14450"/>
                </a:lnTo>
                <a:lnTo>
                  <a:pt x="54620" y="14450"/>
                </a:lnTo>
                <a:lnTo>
                  <a:pt x="54620" y="14460"/>
                </a:lnTo>
                <a:lnTo>
                  <a:pt x="54610" y="14470"/>
                </a:lnTo>
                <a:lnTo>
                  <a:pt x="54610" y="14480"/>
                </a:lnTo>
                <a:lnTo>
                  <a:pt x="54600" y="14480"/>
                </a:lnTo>
                <a:lnTo>
                  <a:pt x="54590" y="14480"/>
                </a:lnTo>
                <a:lnTo>
                  <a:pt x="54590" y="14490"/>
                </a:lnTo>
                <a:lnTo>
                  <a:pt x="54580" y="14490"/>
                </a:lnTo>
                <a:lnTo>
                  <a:pt x="54580" y="14500"/>
                </a:lnTo>
                <a:lnTo>
                  <a:pt x="54570" y="14510"/>
                </a:lnTo>
                <a:lnTo>
                  <a:pt x="54560" y="14510"/>
                </a:lnTo>
                <a:lnTo>
                  <a:pt x="54560" y="14520"/>
                </a:lnTo>
                <a:lnTo>
                  <a:pt x="54550" y="14520"/>
                </a:lnTo>
                <a:lnTo>
                  <a:pt x="54550" y="14530"/>
                </a:lnTo>
                <a:lnTo>
                  <a:pt x="54540" y="14530"/>
                </a:lnTo>
                <a:lnTo>
                  <a:pt x="54530" y="14530"/>
                </a:lnTo>
                <a:lnTo>
                  <a:pt x="54520" y="14530"/>
                </a:lnTo>
                <a:lnTo>
                  <a:pt x="54520" y="14540"/>
                </a:lnTo>
                <a:lnTo>
                  <a:pt x="54530" y="14550"/>
                </a:lnTo>
                <a:lnTo>
                  <a:pt x="54540" y="14550"/>
                </a:lnTo>
                <a:lnTo>
                  <a:pt x="54540" y="14560"/>
                </a:lnTo>
                <a:lnTo>
                  <a:pt x="54550" y="14560"/>
                </a:lnTo>
                <a:lnTo>
                  <a:pt x="54560" y="14560"/>
                </a:lnTo>
                <a:lnTo>
                  <a:pt x="54570" y="14570"/>
                </a:lnTo>
                <a:lnTo>
                  <a:pt x="54580" y="14570"/>
                </a:lnTo>
                <a:lnTo>
                  <a:pt x="54580" y="14580"/>
                </a:lnTo>
                <a:lnTo>
                  <a:pt x="54590" y="14580"/>
                </a:lnTo>
                <a:lnTo>
                  <a:pt x="54590" y="14590"/>
                </a:lnTo>
                <a:lnTo>
                  <a:pt x="54600" y="14590"/>
                </a:lnTo>
                <a:lnTo>
                  <a:pt x="54600" y="14580"/>
                </a:lnTo>
                <a:lnTo>
                  <a:pt x="54610" y="14580"/>
                </a:lnTo>
                <a:lnTo>
                  <a:pt x="54610" y="14590"/>
                </a:lnTo>
                <a:lnTo>
                  <a:pt x="54620" y="14590"/>
                </a:lnTo>
                <a:lnTo>
                  <a:pt x="54620" y="14600"/>
                </a:lnTo>
                <a:lnTo>
                  <a:pt x="54620" y="14610"/>
                </a:lnTo>
                <a:lnTo>
                  <a:pt x="54630" y="14610"/>
                </a:lnTo>
                <a:lnTo>
                  <a:pt x="54630" y="14620"/>
                </a:lnTo>
                <a:lnTo>
                  <a:pt x="54640" y="14630"/>
                </a:lnTo>
                <a:lnTo>
                  <a:pt x="54670" y="14630"/>
                </a:lnTo>
                <a:lnTo>
                  <a:pt x="54680" y="14630"/>
                </a:lnTo>
                <a:lnTo>
                  <a:pt x="54680" y="14640"/>
                </a:lnTo>
                <a:lnTo>
                  <a:pt x="54690" y="14640"/>
                </a:lnTo>
                <a:lnTo>
                  <a:pt x="54690" y="14650"/>
                </a:lnTo>
                <a:lnTo>
                  <a:pt x="54700" y="14660"/>
                </a:lnTo>
                <a:lnTo>
                  <a:pt x="54710" y="14670"/>
                </a:lnTo>
                <a:lnTo>
                  <a:pt x="54720" y="14680"/>
                </a:lnTo>
                <a:lnTo>
                  <a:pt x="54730" y="14690"/>
                </a:lnTo>
                <a:lnTo>
                  <a:pt x="54740" y="14700"/>
                </a:lnTo>
                <a:lnTo>
                  <a:pt x="54740" y="14710"/>
                </a:lnTo>
                <a:lnTo>
                  <a:pt x="54750" y="14720"/>
                </a:lnTo>
                <a:lnTo>
                  <a:pt x="54750" y="14730"/>
                </a:lnTo>
                <a:lnTo>
                  <a:pt x="54750" y="14740"/>
                </a:lnTo>
                <a:lnTo>
                  <a:pt x="54760" y="14750"/>
                </a:lnTo>
                <a:lnTo>
                  <a:pt x="54760" y="14760"/>
                </a:lnTo>
                <a:lnTo>
                  <a:pt x="54770" y="14760"/>
                </a:lnTo>
                <a:lnTo>
                  <a:pt x="54770" y="14770"/>
                </a:lnTo>
                <a:lnTo>
                  <a:pt x="54770" y="14790"/>
                </a:lnTo>
                <a:lnTo>
                  <a:pt x="54770" y="14800"/>
                </a:lnTo>
                <a:lnTo>
                  <a:pt x="54760" y="14800"/>
                </a:lnTo>
                <a:lnTo>
                  <a:pt x="54760" y="14810"/>
                </a:lnTo>
                <a:lnTo>
                  <a:pt x="54770" y="14810"/>
                </a:lnTo>
                <a:lnTo>
                  <a:pt x="54770" y="14820"/>
                </a:lnTo>
                <a:lnTo>
                  <a:pt x="54770" y="14840"/>
                </a:lnTo>
                <a:lnTo>
                  <a:pt x="54770" y="14850"/>
                </a:lnTo>
                <a:lnTo>
                  <a:pt x="54780" y="14860"/>
                </a:lnTo>
                <a:lnTo>
                  <a:pt x="54770" y="14870"/>
                </a:lnTo>
                <a:lnTo>
                  <a:pt x="54800" y="14920"/>
                </a:lnTo>
                <a:lnTo>
                  <a:pt x="54830" y="14960"/>
                </a:lnTo>
                <a:lnTo>
                  <a:pt x="54830" y="14970"/>
                </a:lnTo>
                <a:lnTo>
                  <a:pt x="54850" y="15000"/>
                </a:lnTo>
                <a:lnTo>
                  <a:pt x="54870" y="15030"/>
                </a:lnTo>
                <a:lnTo>
                  <a:pt x="54900" y="15080"/>
                </a:lnTo>
                <a:lnTo>
                  <a:pt x="54890" y="15080"/>
                </a:lnTo>
                <a:lnTo>
                  <a:pt x="54880" y="15080"/>
                </a:lnTo>
                <a:lnTo>
                  <a:pt x="54870" y="15080"/>
                </a:lnTo>
                <a:lnTo>
                  <a:pt x="54870" y="15090"/>
                </a:lnTo>
                <a:lnTo>
                  <a:pt x="54860" y="15090"/>
                </a:lnTo>
                <a:lnTo>
                  <a:pt x="54860" y="15100"/>
                </a:lnTo>
                <a:lnTo>
                  <a:pt x="54850" y="15100"/>
                </a:lnTo>
                <a:lnTo>
                  <a:pt x="54840" y="15110"/>
                </a:lnTo>
                <a:lnTo>
                  <a:pt x="54840" y="15120"/>
                </a:lnTo>
                <a:lnTo>
                  <a:pt x="54830" y="15120"/>
                </a:lnTo>
                <a:lnTo>
                  <a:pt x="54830" y="15130"/>
                </a:lnTo>
                <a:lnTo>
                  <a:pt x="54820" y="15130"/>
                </a:lnTo>
                <a:lnTo>
                  <a:pt x="54800" y="15150"/>
                </a:lnTo>
                <a:lnTo>
                  <a:pt x="54900" y="15190"/>
                </a:lnTo>
                <a:lnTo>
                  <a:pt x="54910" y="15190"/>
                </a:lnTo>
                <a:lnTo>
                  <a:pt x="54940" y="15200"/>
                </a:lnTo>
                <a:lnTo>
                  <a:pt x="54960" y="15210"/>
                </a:lnTo>
                <a:lnTo>
                  <a:pt x="54970" y="15220"/>
                </a:lnTo>
                <a:lnTo>
                  <a:pt x="54990" y="15220"/>
                </a:lnTo>
                <a:lnTo>
                  <a:pt x="54990" y="15230"/>
                </a:lnTo>
                <a:lnTo>
                  <a:pt x="55000" y="15230"/>
                </a:lnTo>
                <a:lnTo>
                  <a:pt x="55020" y="15240"/>
                </a:lnTo>
                <a:lnTo>
                  <a:pt x="55030" y="15250"/>
                </a:lnTo>
                <a:lnTo>
                  <a:pt x="55050" y="15260"/>
                </a:lnTo>
                <a:lnTo>
                  <a:pt x="55050" y="15270"/>
                </a:lnTo>
                <a:lnTo>
                  <a:pt x="55070" y="15270"/>
                </a:lnTo>
                <a:lnTo>
                  <a:pt x="55080" y="15290"/>
                </a:lnTo>
                <a:lnTo>
                  <a:pt x="55100" y="15300"/>
                </a:lnTo>
                <a:lnTo>
                  <a:pt x="55110" y="15300"/>
                </a:lnTo>
                <a:lnTo>
                  <a:pt x="55120" y="15310"/>
                </a:lnTo>
                <a:lnTo>
                  <a:pt x="55130" y="15310"/>
                </a:lnTo>
                <a:lnTo>
                  <a:pt x="55140" y="15310"/>
                </a:lnTo>
                <a:lnTo>
                  <a:pt x="55150" y="15310"/>
                </a:lnTo>
                <a:lnTo>
                  <a:pt x="55170" y="15320"/>
                </a:lnTo>
                <a:lnTo>
                  <a:pt x="55180" y="15320"/>
                </a:lnTo>
                <a:lnTo>
                  <a:pt x="55190" y="15320"/>
                </a:lnTo>
                <a:lnTo>
                  <a:pt x="55190" y="15330"/>
                </a:lnTo>
                <a:lnTo>
                  <a:pt x="55200" y="15330"/>
                </a:lnTo>
                <a:lnTo>
                  <a:pt x="55210" y="15330"/>
                </a:lnTo>
                <a:lnTo>
                  <a:pt x="55220" y="15330"/>
                </a:lnTo>
                <a:lnTo>
                  <a:pt x="55220" y="15340"/>
                </a:lnTo>
                <a:lnTo>
                  <a:pt x="55230" y="15340"/>
                </a:lnTo>
                <a:lnTo>
                  <a:pt x="55250" y="15350"/>
                </a:lnTo>
                <a:lnTo>
                  <a:pt x="55220" y="15460"/>
                </a:lnTo>
                <a:lnTo>
                  <a:pt x="55210" y="15480"/>
                </a:lnTo>
                <a:lnTo>
                  <a:pt x="55210" y="15490"/>
                </a:lnTo>
                <a:lnTo>
                  <a:pt x="55210" y="15510"/>
                </a:lnTo>
                <a:lnTo>
                  <a:pt x="55210" y="15520"/>
                </a:lnTo>
                <a:lnTo>
                  <a:pt x="55210" y="15530"/>
                </a:lnTo>
                <a:lnTo>
                  <a:pt x="55210" y="15540"/>
                </a:lnTo>
                <a:lnTo>
                  <a:pt x="55210" y="15550"/>
                </a:lnTo>
                <a:lnTo>
                  <a:pt x="55200" y="15550"/>
                </a:lnTo>
                <a:lnTo>
                  <a:pt x="55200" y="15560"/>
                </a:lnTo>
                <a:lnTo>
                  <a:pt x="55200" y="15580"/>
                </a:lnTo>
                <a:lnTo>
                  <a:pt x="55210" y="15580"/>
                </a:lnTo>
                <a:lnTo>
                  <a:pt x="55220" y="15590"/>
                </a:lnTo>
                <a:lnTo>
                  <a:pt x="55220" y="15600"/>
                </a:lnTo>
                <a:lnTo>
                  <a:pt x="55230" y="15600"/>
                </a:lnTo>
                <a:lnTo>
                  <a:pt x="55230" y="15610"/>
                </a:lnTo>
                <a:lnTo>
                  <a:pt x="55240" y="15610"/>
                </a:lnTo>
                <a:lnTo>
                  <a:pt x="55240" y="15620"/>
                </a:lnTo>
                <a:lnTo>
                  <a:pt x="55250" y="15620"/>
                </a:lnTo>
                <a:lnTo>
                  <a:pt x="55250" y="15630"/>
                </a:lnTo>
                <a:lnTo>
                  <a:pt x="55260" y="15640"/>
                </a:lnTo>
                <a:lnTo>
                  <a:pt x="55270" y="15640"/>
                </a:lnTo>
                <a:lnTo>
                  <a:pt x="55280" y="15650"/>
                </a:lnTo>
                <a:lnTo>
                  <a:pt x="55290" y="15650"/>
                </a:lnTo>
                <a:lnTo>
                  <a:pt x="55280" y="15660"/>
                </a:lnTo>
                <a:lnTo>
                  <a:pt x="55290" y="15660"/>
                </a:lnTo>
                <a:lnTo>
                  <a:pt x="55290" y="15670"/>
                </a:lnTo>
                <a:lnTo>
                  <a:pt x="55300" y="15670"/>
                </a:lnTo>
                <a:lnTo>
                  <a:pt x="55300" y="15680"/>
                </a:lnTo>
                <a:lnTo>
                  <a:pt x="55310" y="15690"/>
                </a:lnTo>
                <a:lnTo>
                  <a:pt x="55320" y="15690"/>
                </a:lnTo>
                <a:lnTo>
                  <a:pt x="55340" y="15700"/>
                </a:lnTo>
                <a:lnTo>
                  <a:pt x="55350" y="15720"/>
                </a:lnTo>
                <a:lnTo>
                  <a:pt x="55360" y="15720"/>
                </a:lnTo>
                <a:lnTo>
                  <a:pt x="55370" y="15720"/>
                </a:lnTo>
                <a:lnTo>
                  <a:pt x="55400" y="15720"/>
                </a:lnTo>
                <a:lnTo>
                  <a:pt x="55410" y="15720"/>
                </a:lnTo>
                <a:lnTo>
                  <a:pt x="55420" y="15720"/>
                </a:lnTo>
                <a:lnTo>
                  <a:pt x="55440" y="15710"/>
                </a:lnTo>
                <a:lnTo>
                  <a:pt x="55440" y="15720"/>
                </a:lnTo>
                <a:lnTo>
                  <a:pt x="55440" y="15730"/>
                </a:lnTo>
                <a:lnTo>
                  <a:pt x="55440" y="15740"/>
                </a:lnTo>
                <a:lnTo>
                  <a:pt x="55440" y="15750"/>
                </a:lnTo>
                <a:lnTo>
                  <a:pt x="55430" y="15760"/>
                </a:lnTo>
                <a:lnTo>
                  <a:pt x="55430" y="15770"/>
                </a:lnTo>
                <a:lnTo>
                  <a:pt x="55430" y="15780"/>
                </a:lnTo>
                <a:lnTo>
                  <a:pt x="55420" y="15790"/>
                </a:lnTo>
                <a:lnTo>
                  <a:pt x="55410" y="15800"/>
                </a:lnTo>
                <a:lnTo>
                  <a:pt x="55410" y="15810"/>
                </a:lnTo>
                <a:lnTo>
                  <a:pt x="55400" y="15820"/>
                </a:lnTo>
                <a:lnTo>
                  <a:pt x="55400" y="15830"/>
                </a:lnTo>
                <a:lnTo>
                  <a:pt x="55400" y="15840"/>
                </a:lnTo>
                <a:lnTo>
                  <a:pt x="55390" y="15860"/>
                </a:lnTo>
                <a:lnTo>
                  <a:pt x="55380" y="15900"/>
                </a:lnTo>
                <a:lnTo>
                  <a:pt x="55380" y="15910"/>
                </a:lnTo>
                <a:lnTo>
                  <a:pt x="55370" y="15930"/>
                </a:lnTo>
                <a:lnTo>
                  <a:pt x="55370" y="15940"/>
                </a:lnTo>
                <a:lnTo>
                  <a:pt x="55370" y="15950"/>
                </a:lnTo>
                <a:lnTo>
                  <a:pt x="55370" y="15970"/>
                </a:lnTo>
                <a:lnTo>
                  <a:pt x="55370" y="15980"/>
                </a:lnTo>
                <a:lnTo>
                  <a:pt x="55370" y="15990"/>
                </a:lnTo>
                <a:lnTo>
                  <a:pt x="55370" y="16000"/>
                </a:lnTo>
                <a:lnTo>
                  <a:pt x="55350" y="16030"/>
                </a:lnTo>
                <a:lnTo>
                  <a:pt x="55340" y="16030"/>
                </a:lnTo>
                <a:lnTo>
                  <a:pt x="55330" y="16060"/>
                </a:lnTo>
                <a:lnTo>
                  <a:pt x="55330" y="16070"/>
                </a:lnTo>
                <a:lnTo>
                  <a:pt x="55320" y="16080"/>
                </a:lnTo>
                <a:lnTo>
                  <a:pt x="55310" y="16090"/>
                </a:lnTo>
                <a:lnTo>
                  <a:pt x="55300" y="16100"/>
                </a:lnTo>
                <a:lnTo>
                  <a:pt x="55260" y="16150"/>
                </a:lnTo>
                <a:lnTo>
                  <a:pt x="55250" y="16150"/>
                </a:lnTo>
                <a:lnTo>
                  <a:pt x="55250" y="16160"/>
                </a:lnTo>
                <a:lnTo>
                  <a:pt x="55250" y="16170"/>
                </a:lnTo>
                <a:lnTo>
                  <a:pt x="55240" y="16170"/>
                </a:lnTo>
                <a:lnTo>
                  <a:pt x="55230" y="16180"/>
                </a:lnTo>
                <a:lnTo>
                  <a:pt x="55210" y="16200"/>
                </a:lnTo>
                <a:lnTo>
                  <a:pt x="55200" y="16220"/>
                </a:lnTo>
                <a:lnTo>
                  <a:pt x="55200" y="16230"/>
                </a:lnTo>
                <a:lnTo>
                  <a:pt x="55190" y="16230"/>
                </a:lnTo>
                <a:lnTo>
                  <a:pt x="55190" y="16240"/>
                </a:lnTo>
                <a:lnTo>
                  <a:pt x="55180" y="16240"/>
                </a:lnTo>
                <a:lnTo>
                  <a:pt x="55170" y="16250"/>
                </a:lnTo>
                <a:lnTo>
                  <a:pt x="55170" y="16260"/>
                </a:lnTo>
                <a:lnTo>
                  <a:pt x="55160" y="16270"/>
                </a:lnTo>
                <a:lnTo>
                  <a:pt x="55150" y="16280"/>
                </a:lnTo>
                <a:lnTo>
                  <a:pt x="55140" y="16290"/>
                </a:lnTo>
                <a:lnTo>
                  <a:pt x="55130" y="16310"/>
                </a:lnTo>
                <a:lnTo>
                  <a:pt x="55100" y="16350"/>
                </a:lnTo>
                <a:lnTo>
                  <a:pt x="55090" y="16360"/>
                </a:lnTo>
                <a:lnTo>
                  <a:pt x="55090" y="16370"/>
                </a:lnTo>
                <a:lnTo>
                  <a:pt x="55080" y="16380"/>
                </a:lnTo>
                <a:lnTo>
                  <a:pt x="55070" y="16390"/>
                </a:lnTo>
                <a:lnTo>
                  <a:pt x="55060" y="16400"/>
                </a:lnTo>
                <a:lnTo>
                  <a:pt x="55060" y="16410"/>
                </a:lnTo>
                <a:lnTo>
                  <a:pt x="55050" y="16430"/>
                </a:lnTo>
                <a:lnTo>
                  <a:pt x="55040" y="16430"/>
                </a:lnTo>
                <a:lnTo>
                  <a:pt x="55030" y="16450"/>
                </a:lnTo>
                <a:lnTo>
                  <a:pt x="55030" y="16460"/>
                </a:lnTo>
                <a:lnTo>
                  <a:pt x="55030" y="16470"/>
                </a:lnTo>
                <a:lnTo>
                  <a:pt x="55010" y="16480"/>
                </a:lnTo>
                <a:lnTo>
                  <a:pt x="55010" y="16490"/>
                </a:lnTo>
                <a:lnTo>
                  <a:pt x="55000" y="16500"/>
                </a:lnTo>
                <a:lnTo>
                  <a:pt x="55000" y="16510"/>
                </a:lnTo>
                <a:lnTo>
                  <a:pt x="54990" y="16530"/>
                </a:lnTo>
                <a:lnTo>
                  <a:pt x="54990" y="16540"/>
                </a:lnTo>
                <a:lnTo>
                  <a:pt x="54980" y="16540"/>
                </a:lnTo>
                <a:lnTo>
                  <a:pt x="54980" y="16550"/>
                </a:lnTo>
                <a:lnTo>
                  <a:pt x="54980" y="16560"/>
                </a:lnTo>
                <a:lnTo>
                  <a:pt x="54970" y="16570"/>
                </a:lnTo>
                <a:lnTo>
                  <a:pt x="54950" y="16610"/>
                </a:lnTo>
                <a:lnTo>
                  <a:pt x="54940" y="16630"/>
                </a:lnTo>
                <a:lnTo>
                  <a:pt x="54930" y="16640"/>
                </a:lnTo>
                <a:lnTo>
                  <a:pt x="54920" y="16650"/>
                </a:lnTo>
                <a:lnTo>
                  <a:pt x="54910" y="16630"/>
                </a:lnTo>
                <a:lnTo>
                  <a:pt x="54890" y="16610"/>
                </a:lnTo>
                <a:lnTo>
                  <a:pt x="54860" y="16570"/>
                </a:lnTo>
                <a:lnTo>
                  <a:pt x="54850" y="16540"/>
                </a:lnTo>
                <a:lnTo>
                  <a:pt x="54850" y="16520"/>
                </a:lnTo>
                <a:lnTo>
                  <a:pt x="54850" y="16500"/>
                </a:lnTo>
                <a:lnTo>
                  <a:pt x="54840" y="16470"/>
                </a:lnTo>
                <a:lnTo>
                  <a:pt x="54850" y="16460"/>
                </a:lnTo>
                <a:lnTo>
                  <a:pt x="54850" y="16450"/>
                </a:lnTo>
                <a:lnTo>
                  <a:pt x="54850" y="16440"/>
                </a:lnTo>
                <a:lnTo>
                  <a:pt x="54840" y="16430"/>
                </a:lnTo>
                <a:lnTo>
                  <a:pt x="54840" y="16420"/>
                </a:lnTo>
                <a:lnTo>
                  <a:pt x="54830" y="16420"/>
                </a:lnTo>
                <a:lnTo>
                  <a:pt x="54830" y="16410"/>
                </a:lnTo>
                <a:lnTo>
                  <a:pt x="54820" y="16400"/>
                </a:lnTo>
                <a:lnTo>
                  <a:pt x="54810" y="16400"/>
                </a:lnTo>
                <a:lnTo>
                  <a:pt x="54790" y="16380"/>
                </a:lnTo>
                <a:lnTo>
                  <a:pt x="54780" y="16380"/>
                </a:lnTo>
                <a:lnTo>
                  <a:pt x="54770" y="16370"/>
                </a:lnTo>
                <a:lnTo>
                  <a:pt x="54760" y="16360"/>
                </a:lnTo>
                <a:lnTo>
                  <a:pt x="54750" y="16360"/>
                </a:lnTo>
                <a:lnTo>
                  <a:pt x="54740" y="16350"/>
                </a:lnTo>
                <a:lnTo>
                  <a:pt x="54730" y="16340"/>
                </a:lnTo>
                <a:lnTo>
                  <a:pt x="54730" y="16330"/>
                </a:lnTo>
                <a:lnTo>
                  <a:pt x="54720" y="16320"/>
                </a:lnTo>
                <a:lnTo>
                  <a:pt x="54720" y="16310"/>
                </a:lnTo>
                <a:lnTo>
                  <a:pt x="54730" y="16300"/>
                </a:lnTo>
                <a:lnTo>
                  <a:pt x="54730" y="16290"/>
                </a:lnTo>
                <a:lnTo>
                  <a:pt x="54740" y="16290"/>
                </a:lnTo>
                <a:lnTo>
                  <a:pt x="54750" y="16280"/>
                </a:lnTo>
                <a:lnTo>
                  <a:pt x="54760" y="16270"/>
                </a:lnTo>
                <a:lnTo>
                  <a:pt x="54770" y="16270"/>
                </a:lnTo>
                <a:lnTo>
                  <a:pt x="54780" y="16250"/>
                </a:lnTo>
                <a:lnTo>
                  <a:pt x="54780" y="16240"/>
                </a:lnTo>
                <a:lnTo>
                  <a:pt x="54770" y="16230"/>
                </a:lnTo>
                <a:lnTo>
                  <a:pt x="54760" y="16220"/>
                </a:lnTo>
                <a:lnTo>
                  <a:pt x="54750" y="16220"/>
                </a:lnTo>
                <a:lnTo>
                  <a:pt x="54750" y="16210"/>
                </a:lnTo>
                <a:lnTo>
                  <a:pt x="54740" y="16210"/>
                </a:lnTo>
                <a:lnTo>
                  <a:pt x="54740" y="16200"/>
                </a:lnTo>
                <a:lnTo>
                  <a:pt x="54740" y="16190"/>
                </a:lnTo>
                <a:lnTo>
                  <a:pt x="54740" y="16180"/>
                </a:lnTo>
                <a:lnTo>
                  <a:pt x="54730" y="16180"/>
                </a:lnTo>
                <a:lnTo>
                  <a:pt x="54720" y="16170"/>
                </a:lnTo>
                <a:lnTo>
                  <a:pt x="54710" y="16170"/>
                </a:lnTo>
                <a:lnTo>
                  <a:pt x="54700" y="16160"/>
                </a:lnTo>
                <a:lnTo>
                  <a:pt x="54680" y="16150"/>
                </a:lnTo>
                <a:lnTo>
                  <a:pt x="54680" y="16140"/>
                </a:lnTo>
                <a:lnTo>
                  <a:pt x="54660" y="16130"/>
                </a:lnTo>
                <a:lnTo>
                  <a:pt x="54650" y="16160"/>
                </a:lnTo>
                <a:lnTo>
                  <a:pt x="54640" y="16170"/>
                </a:lnTo>
                <a:lnTo>
                  <a:pt x="54640" y="16180"/>
                </a:lnTo>
                <a:lnTo>
                  <a:pt x="54630" y="16190"/>
                </a:lnTo>
                <a:lnTo>
                  <a:pt x="54620" y="16200"/>
                </a:lnTo>
                <a:lnTo>
                  <a:pt x="54620" y="16210"/>
                </a:lnTo>
                <a:lnTo>
                  <a:pt x="54610" y="16210"/>
                </a:lnTo>
                <a:lnTo>
                  <a:pt x="54600" y="16210"/>
                </a:lnTo>
                <a:lnTo>
                  <a:pt x="54600" y="16220"/>
                </a:lnTo>
                <a:lnTo>
                  <a:pt x="54590" y="16230"/>
                </a:lnTo>
                <a:lnTo>
                  <a:pt x="54580" y="16230"/>
                </a:lnTo>
                <a:lnTo>
                  <a:pt x="54580" y="16240"/>
                </a:lnTo>
                <a:lnTo>
                  <a:pt x="54570" y="16250"/>
                </a:lnTo>
                <a:lnTo>
                  <a:pt x="54550" y="16270"/>
                </a:lnTo>
                <a:lnTo>
                  <a:pt x="54550" y="16280"/>
                </a:lnTo>
                <a:lnTo>
                  <a:pt x="54540" y="16290"/>
                </a:lnTo>
                <a:lnTo>
                  <a:pt x="54540" y="16300"/>
                </a:lnTo>
                <a:lnTo>
                  <a:pt x="54530" y="16310"/>
                </a:lnTo>
                <a:lnTo>
                  <a:pt x="54520" y="16310"/>
                </a:lnTo>
                <a:lnTo>
                  <a:pt x="54520" y="16320"/>
                </a:lnTo>
                <a:lnTo>
                  <a:pt x="54510" y="16320"/>
                </a:lnTo>
                <a:lnTo>
                  <a:pt x="54510" y="16330"/>
                </a:lnTo>
                <a:lnTo>
                  <a:pt x="54500" y="16340"/>
                </a:lnTo>
                <a:lnTo>
                  <a:pt x="54490" y="16340"/>
                </a:lnTo>
                <a:lnTo>
                  <a:pt x="54480" y="16350"/>
                </a:lnTo>
                <a:lnTo>
                  <a:pt x="54480" y="16360"/>
                </a:lnTo>
                <a:lnTo>
                  <a:pt x="54470" y="16380"/>
                </a:lnTo>
                <a:lnTo>
                  <a:pt x="54460" y="16390"/>
                </a:lnTo>
                <a:lnTo>
                  <a:pt x="54470" y="16400"/>
                </a:lnTo>
                <a:lnTo>
                  <a:pt x="54470" y="16410"/>
                </a:lnTo>
                <a:lnTo>
                  <a:pt x="54460" y="16420"/>
                </a:lnTo>
                <a:lnTo>
                  <a:pt x="54460" y="16430"/>
                </a:lnTo>
                <a:lnTo>
                  <a:pt x="54450" y="16430"/>
                </a:lnTo>
                <a:lnTo>
                  <a:pt x="54450" y="16440"/>
                </a:lnTo>
                <a:lnTo>
                  <a:pt x="54450" y="16450"/>
                </a:lnTo>
                <a:lnTo>
                  <a:pt x="54440" y="16450"/>
                </a:lnTo>
                <a:lnTo>
                  <a:pt x="54440" y="16460"/>
                </a:lnTo>
                <a:lnTo>
                  <a:pt x="54450" y="16460"/>
                </a:lnTo>
                <a:lnTo>
                  <a:pt x="54440" y="16470"/>
                </a:lnTo>
                <a:lnTo>
                  <a:pt x="54430" y="16470"/>
                </a:lnTo>
                <a:lnTo>
                  <a:pt x="54430" y="16480"/>
                </a:lnTo>
                <a:lnTo>
                  <a:pt x="54440" y="16480"/>
                </a:lnTo>
                <a:lnTo>
                  <a:pt x="54430" y="16480"/>
                </a:lnTo>
                <a:lnTo>
                  <a:pt x="54430" y="16490"/>
                </a:lnTo>
                <a:lnTo>
                  <a:pt x="54430" y="16500"/>
                </a:lnTo>
                <a:lnTo>
                  <a:pt x="54420" y="16500"/>
                </a:lnTo>
                <a:lnTo>
                  <a:pt x="54420" y="16510"/>
                </a:lnTo>
                <a:lnTo>
                  <a:pt x="54410" y="16510"/>
                </a:lnTo>
                <a:lnTo>
                  <a:pt x="54410" y="16520"/>
                </a:lnTo>
                <a:lnTo>
                  <a:pt x="54410" y="16530"/>
                </a:lnTo>
                <a:lnTo>
                  <a:pt x="54410" y="16540"/>
                </a:lnTo>
                <a:lnTo>
                  <a:pt x="54410" y="16550"/>
                </a:lnTo>
                <a:lnTo>
                  <a:pt x="54400" y="16550"/>
                </a:lnTo>
                <a:lnTo>
                  <a:pt x="54400" y="16560"/>
                </a:lnTo>
                <a:lnTo>
                  <a:pt x="54390" y="16560"/>
                </a:lnTo>
                <a:lnTo>
                  <a:pt x="54380" y="16560"/>
                </a:lnTo>
                <a:lnTo>
                  <a:pt x="54370" y="16560"/>
                </a:lnTo>
                <a:lnTo>
                  <a:pt x="54370" y="16570"/>
                </a:lnTo>
                <a:lnTo>
                  <a:pt x="54360" y="16570"/>
                </a:lnTo>
                <a:lnTo>
                  <a:pt x="54360" y="16580"/>
                </a:lnTo>
                <a:lnTo>
                  <a:pt x="54360" y="16590"/>
                </a:lnTo>
                <a:lnTo>
                  <a:pt x="54350" y="16600"/>
                </a:lnTo>
                <a:lnTo>
                  <a:pt x="54350" y="16610"/>
                </a:lnTo>
                <a:lnTo>
                  <a:pt x="54340" y="16620"/>
                </a:lnTo>
                <a:lnTo>
                  <a:pt x="54340" y="16630"/>
                </a:lnTo>
                <a:lnTo>
                  <a:pt x="54330" y="16640"/>
                </a:lnTo>
                <a:lnTo>
                  <a:pt x="54330" y="16650"/>
                </a:lnTo>
                <a:lnTo>
                  <a:pt x="54320" y="16660"/>
                </a:lnTo>
                <a:lnTo>
                  <a:pt x="54310" y="16670"/>
                </a:lnTo>
                <a:lnTo>
                  <a:pt x="54320" y="16670"/>
                </a:lnTo>
                <a:lnTo>
                  <a:pt x="54310" y="16670"/>
                </a:lnTo>
                <a:lnTo>
                  <a:pt x="54300" y="16670"/>
                </a:lnTo>
                <a:lnTo>
                  <a:pt x="54290" y="16670"/>
                </a:lnTo>
                <a:lnTo>
                  <a:pt x="54290" y="16680"/>
                </a:lnTo>
                <a:lnTo>
                  <a:pt x="54280" y="16680"/>
                </a:lnTo>
                <a:lnTo>
                  <a:pt x="54290" y="16680"/>
                </a:lnTo>
                <a:lnTo>
                  <a:pt x="54290" y="16690"/>
                </a:lnTo>
                <a:lnTo>
                  <a:pt x="54300" y="16690"/>
                </a:lnTo>
                <a:lnTo>
                  <a:pt x="54290" y="16690"/>
                </a:lnTo>
                <a:lnTo>
                  <a:pt x="54280" y="16690"/>
                </a:lnTo>
                <a:lnTo>
                  <a:pt x="54280" y="16680"/>
                </a:lnTo>
                <a:lnTo>
                  <a:pt x="54280" y="16690"/>
                </a:lnTo>
                <a:lnTo>
                  <a:pt x="54280" y="16700"/>
                </a:lnTo>
                <a:lnTo>
                  <a:pt x="54280" y="16690"/>
                </a:lnTo>
                <a:lnTo>
                  <a:pt x="54270" y="16700"/>
                </a:lnTo>
                <a:lnTo>
                  <a:pt x="54280" y="16700"/>
                </a:lnTo>
                <a:lnTo>
                  <a:pt x="54280" y="16710"/>
                </a:lnTo>
                <a:lnTo>
                  <a:pt x="54280" y="16720"/>
                </a:lnTo>
                <a:lnTo>
                  <a:pt x="54270" y="16710"/>
                </a:lnTo>
                <a:lnTo>
                  <a:pt x="54270" y="16720"/>
                </a:lnTo>
                <a:lnTo>
                  <a:pt x="54260" y="16720"/>
                </a:lnTo>
                <a:lnTo>
                  <a:pt x="54270" y="16720"/>
                </a:lnTo>
                <a:lnTo>
                  <a:pt x="54270" y="16730"/>
                </a:lnTo>
                <a:lnTo>
                  <a:pt x="54260" y="16730"/>
                </a:lnTo>
                <a:lnTo>
                  <a:pt x="54250" y="16730"/>
                </a:lnTo>
                <a:lnTo>
                  <a:pt x="54240" y="16730"/>
                </a:lnTo>
                <a:lnTo>
                  <a:pt x="54230" y="16730"/>
                </a:lnTo>
                <a:lnTo>
                  <a:pt x="54220" y="16730"/>
                </a:lnTo>
                <a:lnTo>
                  <a:pt x="54210" y="16740"/>
                </a:lnTo>
                <a:lnTo>
                  <a:pt x="54200" y="16740"/>
                </a:lnTo>
                <a:lnTo>
                  <a:pt x="54190" y="16740"/>
                </a:lnTo>
                <a:lnTo>
                  <a:pt x="54180" y="16740"/>
                </a:lnTo>
                <a:lnTo>
                  <a:pt x="54170" y="16740"/>
                </a:lnTo>
                <a:lnTo>
                  <a:pt x="54170" y="16730"/>
                </a:lnTo>
                <a:lnTo>
                  <a:pt x="54160" y="16730"/>
                </a:lnTo>
                <a:lnTo>
                  <a:pt x="54160" y="16740"/>
                </a:lnTo>
                <a:lnTo>
                  <a:pt x="54150" y="16740"/>
                </a:lnTo>
                <a:lnTo>
                  <a:pt x="54140" y="16740"/>
                </a:lnTo>
                <a:lnTo>
                  <a:pt x="54130" y="16740"/>
                </a:lnTo>
                <a:lnTo>
                  <a:pt x="54130" y="16750"/>
                </a:lnTo>
                <a:lnTo>
                  <a:pt x="54120" y="16750"/>
                </a:lnTo>
                <a:lnTo>
                  <a:pt x="54110" y="16750"/>
                </a:lnTo>
                <a:lnTo>
                  <a:pt x="54100" y="16750"/>
                </a:lnTo>
                <a:lnTo>
                  <a:pt x="54100" y="16760"/>
                </a:lnTo>
                <a:lnTo>
                  <a:pt x="54090" y="16760"/>
                </a:lnTo>
                <a:lnTo>
                  <a:pt x="54090" y="16770"/>
                </a:lnTo>
                <a:lnTo>
                  <a:pt x="54100" y="16770"/>
                </a:lnTo>
                <a:lnTo>
                  <a:pt x="54090" y="16770"/>
                </a:lnTo>
                <a:lnTo>
                  <a:pt x="54080" y="16780"/>
                </a:lnTo>
                <a:lnTo>
                  <a:pt x="54080" y="16770"/>
                </a:lnTo>
                <a:lnTo>
                  <a:pt x="54080" y="16780"/>
                </a:lnTo>
                <a:lnTo>
                  <a:pt x="54070" y="16780"/>
                </a:lnTo>
                <a:lnTo>
                  <a:pt x="54070" y="16790"/>
                </a:lnTo>
                <a:lnTo>
                  <a:pt x="54060" y="16780"/>
                </a:lnTo>
                <a:lnTo>
                  <a:pt x="54060" y="16790"/>
                </a:lnTo>
                <a:lnTo>
                  <a:pt x="54050" y="16790"/>
                </a:lnTo>
                <a:lnTo>
                  <a:pt x="54040" y="16790"/>
                </a:lnTo>
                <a:lnTo>
                  <a:pt x="54040" y="16800"/>
                </a:lnTo>
                <a:lnTo>
                  <a:pt x="54030" y="16800"/>
                </a:lnTo>
                <a:lnTo>
                  <a:pt x="54020" y="16800"/>
                </a:lnTo>
                <a:lnTo>
                  <a:pt x="54020" y="16810"/>
                </a:lnTo>
                <a:lnTo>
                  <a:pt x="54020" y="16820"/>
                </a:lnTo>
                <a:lnTo>
                  <a:pt x="54010" y="16830"/>
                </a:lnTo>
                <a:lnTo>
                  <a:pt x="54010" y="16840"/>
                </a:lnTo>
                <a:lnTo>
                  <a:pt x="54000" y="16840"/>
                </a:lnTo>
                <a:lnTo>
                  <a:pt x="53990" y="16840"/>
                </a:lnTo>
                <a:lnTo>
                  <a:pt x="53990" y="16850"/>
                </a:lnTo>
                <a:lnTo>
                  <a:pt x="53980" y="16850"/>
                </a:lnTo>
                <a:lnTo>
                  <a:pt x="53970" y="16850"/>
                </a:lnTo>
                <a:lnTo>
                  <a:pt x="53970" y="16860"/>
                </a:lnTo>
                <a:lnTo>
                  <a:pt x="53960" y="16860"/>
                </a:lnTo>
                <a:lnTo>
                  <a:pt x="53970" y="16860"/>
                </a:lnTo>
                <a:lnTo>
                  <a:pt x="53970" y="16870"/>
                </a:lnTo>
                <a:lnTo>
                  <a:pt x="53960" y="16870"/>
                </a:lnTo>
                <a:lnTo>
                  <a:pt x="53950" y="16880"/>
                </a:lnTo>
                <a:lnTo>
                  <a:pt x="53950" y="16890"/>
                </a:lnTo>
                <a:lnTo>
                  <a:pt x="53950" y="16900"/>
                </a:lnTo>
                <a:lnTo>
                  <a:pt x="53950" y="16910"/>
                </a:lnTo>
                <a:lnTo>
                  <a:pt x="53940" y="16910"/>
                </a:lnTo>
                <a:lnTo>
                  <a:pt x="53930" y="16910"/>
                </a:lnTo>
                <a:lnTo>
                  <a:pt x="53920" y="16910"/>
                </a:lnTo>
                <a:lnTo>
                  <a:pt x="53920" y="16920"/>
                </a:lnTo>
                <a:lnTo>
                  <a:pt x="53910" y="16930"/>
                </a:lnTo>
                <a:lnTo>
                  <a:pt x="53900" y="16930"/>
                </a:lnTo>
                <a:lnTo>
                  <a:pt x="53900" y="16940"/>
                </a:lnTo>
                <a:lnTo>
                  <a:pt x="53890" y="16940"/>
                </a:lnTo>
                <a:lnTo>
                  <a:pt x="53890" y="16950"/>
                </a:lnTo>
                <a:lnTo>
                  <a:pt x="53880" y="16950"/>
                </a:lnTo>
                <a:lnTo>
                  <a:pt x="53880" y="16960"/>
                </a:lnTo>
                <a:lnTo>
                  <a:pt x="53880" y="16970"/>
                </a:lnTo>
                <a:lnTo>
                  <a:pt x="53870" y="16970"/>
                </a:lnTo>
                <a:lnTo>
                  <a:pt x="53870" y="16980"/>
                </a:lnTo>
                <a:lnTo>
                  <a:pt x="53860" y="16980"/>
                </a:lnTo>
                <a:lnTo>
                  <a:pt x="53860" y="16990"/>
                </a:lnTo>
                <a:lnTo>
                  <a:pt x="53850" y="16990"/>
                </a:lnTo>
                <a:lnTo>
                  <a:pt x="53850" y="17000"/>
                </a:lnTo>
                <a:lnTo>
                  <a:pt x="53850" y="17010"/>
                </a:lnTo>
                <a:lnTo>
                  <a:pt x="53840" y="17010"/>
                </a:lnTo>
                <a:lnTo>
                  <a:pt x="53840" y="17020"/>
                </a:lnTo>
                <a:lnTo>
                  <a:pt x="53840" y="17030"/>
                </a:lnTo>
                <a:lnTo>
                  <a:pt x="53830" y="17040"/>
                </a:lnTo>
                <a:lnTo>
                  <a:pt x="53830" y="17050"/>
                </a:lnTo>
                <a:lnTo>
                  <a:pt x="53830" y="17060"/>
                </a:lnTo>
                <a:lnTo>
                  <a:pt x="53820" y="17070"/>
                </a:lnTo>
                <a:lnTo>
                  <a:pt x="53820" y="17080"/>
                </a:lnTo>
                <a:lnTo>
                  <a:pt x="53820" y="17090"/>
                </a:lnTo>
                <a:lnTo>
                  <a:pt x="53820" y="17100"/>
                </a:lnTo>
                <a:lnTo>
                  <a:pt x="53820" y="17110"/>
                </a:lnTo>
                <a:lnTo>
                  <a:pt x="53810" y="17120"/>
                </a:lnTo>
                <a:lnTo>
                  <a:pt x="53820" y="17130"/>
                </a:lnTo>
                <a:lnTo>
                  <a:pt x="53820" y="17140"/>
                </a:lnTo>
                <a:lnTo>
                  <a:pt x="53810" y="17140"/>
                </a:lnTo>
                <a:lnTo>
                  <a:pt x="53810" y="17150"/>
                </a:lnTo>
                <a:lnTo>
                  <a:pt x="53800" y="17150"/>
                </a:lnTo>
                <a:lnTo>
                  <a:pt x="53790" y="17160"/>
                </a:lnTo>
                <a:lnTo>
                  <a:pt x="53780" y="17160"/>
                </a:lnTo>
                <a:lnTo>
                  <a:pt x="53770" y="17160"/>
                </a:lnTo>
                <a:lnTo>
                  <a:pt x="53770" y="17170"/>
                </a:lnTo>
                <a:lnTo>
                  <a:pt x="53760" y="17170"/>
                </a:lnTo>
                <a:lnTo>
                  <a:pt x="53750" y="17170"/>
                </a:lnTo>
                <a:lnTo>
                  <a:pt x="53740" y="17170"/>
                </a:lnTo>
                <a:lnTo>
                  <a:pt x="53740" y="17180"/>
                </a:lnTo>
                <a:lnTo>
                  <a:pt x="53750" y="17190"/>
                </a:lnTo>
                <a:lnTo>
                  <a:pt x="53710" y="17210"/>
                </a:lnTo>
                <a:lnTo>
                  <a:pt x="53670" y="17270"/>
                </a:lnTo>
                <a:lnTo>
                  <a:pt x="53660" y="17280"/>
                </a:lnTo>
                <a:lnTo>
                  <a:pt x="53650" y="17290"/>
                </a:lnTo>
                <a:lnTo>
                  <a:pt x="53650" y="17300"/>
                </a:lnTo>
                <a:lnTo>
                  <a:pt x="53650" y="17310"/>
                </a:lnTo>
                <a:lnTo>
                  <a:pt x="53640" y="17310"/>
                </a:lnTo>
                <a:lnTo>
                  <a:pt x="53640" y="17320"/>
                </a:lnTo>
                <a:lnTo>
                  <a:pt x="53630" y="17320"/>
                </a:lnTo>
                <a:lnTo>
                  <a:pt x="53630" y="17330"/>
                </a:lnTo>
                <a:lnTo>
                  <a:pt x="53620" y="17330"/>
                </a:lnTo>
                <a:lnTo>
                  <a:pt x="53620" y="17340"/>
                </a:lnTo>
                <a:lnTo>
                  <a:pt x="53610" y="17340"/>
                </a:lnTo>
                <a:lnTo>
                  <a:pt x="53610" y="17350"/>
                </a:lnTo>
                <a:lnTo>
                  <a:pt x="53600" y="17350"/>
                </a:lnTo>
                <a:lnTo>
                  <a:pt x="53590" y="17360"/>
                </a:lnTo>
                <a:lnTo>
                  <a:pt x="53590" y="17370"/>
                </a:lnTo>
                <a:lnTo>
                  <a:pt x="53580" y="17380"/>
                </a:lnTo>
                <a:lnTo>
                  <a:pt x="53570" y="17380"/>
                </a:lnTo>
                <a:lnTo>
                  <a:pt x="53570" y="17390"/>
                </a:lnTo>
                <a:lnTo>
                  <a:pt x="53570" y="17400"/>
                </a:lnTo>
                <a:lnTo>
                  <a:pt x="53560" y="17410"/>
                </a:lnTo>
                <a:lnTo>
                  <a:pt x="53550" y="17430"/>
                </a:lnTo>
                <a:lnTo>
                  <a:pt x="53540" y="17450"/>
                </a:lnTo>
                <a:lnTo>
                  <a:pt x="53540" y="17460"/>
                </a:lnTo>
                <a:lnTo>
                  <a:pt x="53530" y="17470"/>
                </a:lnTo>
                <a:lnTo>
                  <a:pt x="53520" y="17480"/>
                </a:lnTo>
                <a:lnTo>
                  <a:pt x="53520" y="17490"/>
                </a:lnTo>
                <a:lnTo>
                  <a:pt x="53510" y="17510"/>
                </a:lnTo>
                <a:lnTo>
                  <a:pt x="53500" y="17510"/>
                </a:lnTo>
                <a:lnTo>
                  <a:pt x="53500" y="17520"/>
                </a:lnTo>
                <a:lnTo>
                  <a:pt x="53460" y="17460"/>
                </a:lnTo>
                <a:lnTo>
                  <a:pt x="53430" y="17400"/>
                </a:lnTo>
                <a:lnTo>
                  <a:pt x="53420" y="17370"/>
                </a:lnTo>
                <a:lnTo>
                  <a:pt x="53380" y="17300"/>
                </a:lnTo>
                <a:lnTo>
                  <a:pt x="53370" y="17300"/>
                </a:lnTo>
                <a:lnTo>
                  <a:pt x="53360" y="17300"/>
                </a:lnTo>
                <a:lnTo>
                  <a:pt x="53350" y="17300"/>
                </a:lnTo>
                <a:lnTo>
                  <a:pt x="53340" y="17300"/>
                </a:lnTo>
                <a:lnTo>
                  <a:pt x="53330" y="17290"/>
                </a:lnTo>
                <a:lnTo>
                  <a:pt x="53310" y="17290"/>
                </a:lnTo>
                <a:lnTo>
                  <a:pt x="53300" y="17290"/>
                </a:lnTo>
                <a:lnTo>
                  <a:pt x="53290" y="17280"/>
                </a:lnTo>
                <a:lnTo>
                  <a:pt x="53280" y="17280"/>
                </a:lnTo>
                <a:lnTo>
                  <a:pt x="53270" y="17270"/>
                </a:lnTo>
                <a:lnTo>
                  <a:pt x="53260" y="17270"/>
                </a:lnTo>
                <a:lnTo>
                  <a:pt x="53250" y="17270"/>
                </a:lnTo>
                <a:lnTo>
                  <a:pt x="53240" y="17270"/>
                </a:lnTo>
                <a:lnTo>
                  <a:pt x="53220" y="17260"/>
                </a:lnTo>
                <a:lnTo>
                  <a:pt x="53210" y="17260"/>
                </a:lnTo>
                <a:lnTo>
                  <a:pt x="53200" y="17260"/>
                </a:lnTo>
                <a:lnTo>
                  <a:pt x="53190" y="17260"/>
                </a:lnTo>
                <a:lnTo>
                  <a:pt x="53180" y="17260"/>
                </a:lnTo>
                <a:lnTo>
                  <a:pt x="53170" y="17260"/>
                </a:lnTo>
                <a:lnTo>
                  <a:pt x="53160" y="17260"/>
                </a:lnTo>
                <a:lnTo>
                  <a:pt x="53150" y="17260"/>
                </a:lnTo>
                <a:lnTo>
                  <a:pt x="53140" y="17260"/>
                </a:lnTo>
                <a:lnTo>
                  <a:pt x="53130" y="17250"/>
                </a:lnTo>
                <a:lnTo>
                  <a:pt x="53130" y="17260"/>
                </a:lnTo>
                <a:lnTo>
                  <a:pt x="53120" y="17260"/>
                </a:lnTo>
                <a:lnTo>
                  <a:pt x="53110" y="17260"/>
                </a:lnTo>
                <a:lnTo>
                  <a:pt x="53100" y="17260"/>
                </a:lnTo>
                <a:lnTo>
                  <a:pt x="53090" y="17260"/>
                </a:lnTo>
                <a:lnTo>
                  <a:pt x="53080" y="17260"/>
                </a:lnTo>
                <a:lnTo>
                  <a:pt x="53070" y="17250"/>
                </a:lnTo>
                <a:lnTo>
                  <a:pt x="53070" y="17240"/>
                </a:lnTo>
                <a:lnTo>
                  <a:pt x="53080" y="17240"/>
                </a:lnTo>
                <a:lnTo>
                  <a:pt x="53080" y="17230"/>
                </a:lnTo>
                <a:lnTo>
                  <a:pt x="53080" y="17220"/>
                </a:lnTo>
                <a:lnTo>
                  <a:pt x="53080" y="17210"/>
                </a:lnTo>
                <a:lnTo>
                  <a:pt x="53080" y="17200"/>
                </a:lnTo>
                <a:lnTo>
                  <a:pt x="53090" y="17190"/>
                </a:lnTo>
                <a:lnTo>
                  <a:pt x="53090" y="17180"/>
                </a:lnTo>
                <a:lnTo>
                  <a:pt x="53090" y="17170"/>
                </a:lnTo>
                <a:lnTo>
                  <a:pt x="53090" y="17160"/>
                </a:lnTo>
                <a:lnTo>
                  <a:pt x="53090" y="17150"/>
                </a:lnTo>
                <a:lnTo>
                  <a:pt x="53080" y="17140"/>
                </a:lnTo>
                <a:lnTo>
                  <a:pt x="53080" y="17130"/>
                </a:lnTo>
                <a:lnTo>
                  <a:pt x="53070" y="17130"/>
                </a:lnTo>
                <a:lnTo>
                  <a:pt x="53070" y="17120"/>
                </a:lnTo>
                <a:lnTo>
                  <a:pt x="53070" y="17110"/>
                </a:lnTo>
                <a:lnTo>
                  <a:pt x="53060" y="17110"/>
                </a:lnTo>
                <a:lnTo>
                  <a:pt x="53060" y="17100"/>
                </a:lnTo>
                <a:lnTo>
                  <a:pt x="53060" y="17090"/>
                </a:lnTo>
                <a:lnTo>
                  <a:pt x="53050" y="17090"/>
                </a:lnTo>
                <a:lnTo>
                  <a:pt x="53040" y="17080"/>
                </a:lnTo>
                <a:lnTo>
                  <a:pt x="53040" y="17070"/>
                </a:lnTo>
                <a:lnTo>
                  <a:pt x="53040" y="17060"/>
                </a:lnTo>
                <a:lnTo>
                  <a:pt x="53040" y="17050"/>
                </a:lnTo>
                <a:lnTo>
                  <a:pt x="53040" y="17040"/>
                </a:lnTo>
                <a:lnTo>
                  <a:pt x="53040" y="17030"/>
                </a:lnTo>
                <a:lnTo>
                  <a:pt x="53040" y="17020"/>
                </a:lnTo>
                <a:lnTo>
                  <a:pt x="53040" y="17010"/>
                </a:lnTo>
                <a:lnTo>
                  <a:pt x="53030" y="17000"/>
                </a:lnTo>
                <a:lnTo>
                  <a:pt x="53020" y="17000"/>
                </a:lnTo>
                <a:lnTo>
                  <a:pt x="53010" y="17000"/>
                </a:lnTo>
                <a:lnTo>
                  <a:pt x="53010" y="16990"/>
                </a:lnTo>
                <a:lnTo>
                  <a:pt x="53000" y="16990"/>
                </a:lnTo>
                <a:lnTo>
                  <a:pt x="53000" y="16980"/>
                </a:lnTo>
                <a:lnTo>
                  <a:pt x="52990" y="16980"/>
                </a:lnTo>
                <a:lnTo>
                  <a:pt x="52990" y="16970"/>
                </a:lnTo>
                <a:lnTo>
                  <a:pt x="52980" y="16970"/>
                </a:lnTo>
                <a:lnTo>
                  <a:pt x="52980" y="16960"/>
                </a:lnTo>
                <a:lnTo>
                  <a:pt x="52990" y="16950"/>
                </a:lnTo>
                <a:lnTo>
                  <a:pt x="52980" y="16950"/>
                </a:lnTo>
                <a:lnTo>
                  <a:pt x="52990" y="16950"/>
                </a:lnTo>
                <a:lnTo>
                  <a:pt x="52980" y="16940"/>
                </a:lnTo>
                <a:lnTo>
                  <a:pt x="52970" y="16940"/>
                </a:lnTo>
                <a:lnTo>
                  <a:pt x="52960" y="16940"/>
                </a:lnTo>
                <a:lnTo>
                  <a:pt x="52960" y="16930"/>
                </a:lnTo>
                <a:lnTo>
                  <a:pt x="52950" y="16920"/>
                </a:lnTo>
                <a:lnTo>
                  <a:pt x="52950" y="16910"/>
                </a:lnTo>
                <a:lnTo>
                  <a:pt x="52940" y="16910"/>
                </a:lnTo>
                <a:lnTo>
                  <a:pt x="52940" y="16900"/>
                </a:lnTo>
                <a:lnTo>
                  <a:pt x="52940" y="16890"/>
                </a:lnTo>
                <a:lnTo>
                  <a:pt x="52940" y="16880"/>
                </a:lnTo>
                <a:lnTo>
                  <a:pt x="52930" y="16880"/>
                </a:lnTo>
                <a:lnTo>
                  <a:pt x="52930" y="16870"/>
                </a:lnTo>
                <a:lnTo>
                  <a:pt x="52940" y="16870"/>
                </a:lnTo>
                <a:lnTo>
                  <a:pt x="52940" y="16860"/>
                </a:lnTo>
                <a:lnTo>
                  <a:pt x="52940" y="16850"/>
                </a:lnTo>
                <a:lnTo>
                  <a:pt x="52930" y="16850"/>
                </a:lnTo>
                <a:lnTo>
                  <a:pt x="52930" y="16840"/>
                </a:lnTo>
                <a:lnTo>
                  <a:pt x="52920" y="16840"/>
                </a:lnTo>
                <a:lnTo>
                  <a:pt x="52920" y="16830"/>
                </a:lnTo>
                <a:lnTo>
                  <a:pt x="52910" y="16830"/>
                </a:lnTo>
                <a:lnTo>
                  <a:pt x="52900" y="16830"/>
                </a:lnTo>
                <a:lnTo>
                  <a:pt x="52890" y="16830"/>
                </a:lnTo>
                <a:lnTo>
                  <a:pt x="52880" y="16830"/>
                </a:lnTo>
                <a:lnTo>
                  <a:pt x="52870" y="16830"/>
                </a:lnTo>
                <a:lnTo>
                  <a:pt x="52840" y="16850"/>
                </a:lnTo>
                <a:lnTo>
                  <a:pt x="52800" y="16860"/>
                </a:lnTo>
                <a:lnTo>
                  <a:pt x="52790" y="16860"/>
                </a:lnTo>
                <a:lnTo>
                  <a:pt x="52780" y="16860"/>
                </a:lnTo>
                <a:lnTo>
                  <a:pt x="52770" y="16870"/>
                </a:lnTo>
                <a:lnTo>
                  <a:pt x="52760" y="16870"/>
                </a:lnTo>
                <a:lnTo>
                  <a:pt x="52750" y="16870"/>
                </a:lnTo>
                <a:lnTo>
                  <a:pt x="52740" y="16870"/>
                </a:lnTo>
                <a:lnTo>
                  <a:pt x="52730" y="16870"/>
                </a:lnTo>
                <a:lnTo>
                  <a:pt x="52720" y="16870"/>
                </a:lnTo>
                <a:lnTo>
                  <a:pt x="52710" y="16870"/>
                </a:lnTo>
                <a:lnTo>
                  <a:pt x="52660" y="16870"/>
                </a:lnTo>
                <a:lnTo>
                  <a:pt x="52600" y="16840"/>
                </a:lnTo>
                <a:lnTo>
                  <a:pt x="52590" y="16820"/>
                </a:lnTo>
                <a:lnTo>
                  <a:pt x="52570" y="16780"/>
                </a:lnTo>
                <a:lnTo>
                  <a:pt x="52530" y="16690"/>
                </a:lnTo>
                <a:lnTo>
                  <a:pt x="52520" y="16690"/>
                </a:lnTo>
                <a:lnTo>
                  <a:pt x="52520" y="16680"/>
                </a:lnTo>
                <a:lnTo>
                  <a:pt x="52520" y="16670"/>
                </a:lnTo>
                <a:lnTo>
                  <a:pt x="52510" y="16660"/>
                </a:lnTo>
                <a:lnTo>
                  <a:pt x="52510" y="16650"/>
                </a:lnTo>
                <a:lnTo>
                  <a:pt x="52510" y="16640"/>
                </a:lnTo>
                <a:lnTo>
                  <a:pt x="52540" y="16550"/>
                </a:lnTo>
                <a:lnTo>
                  <a:pt x="52540" y="16540"/>
                </a:lnTo>
                <a:lnTo>
                  <a:pt x="52550" y="16530"/>
                </a:lnTo>
                <a:lnTo>
                  <a:pt x="52550" y="16520"/>
                </a:lnTo>
                <a:lnTo>
                  <a:pt x="52550" y="16510"/>
                </a:lnTo>
                <a:lnTo>
                  <a:pt x="52550" y="16500"/>
                </a:lnTo>
                <a:lnTo>
                  <a:pt x="52550" y="16490"/>
                </a:lnTo>
                <a:lnTo>
                  <a:pt x="52550" y="16480"/>
                </a:lnTo>
                <a:lnTo>
                  <a:pt x="52550" y="16450"/>
                </a:lnTo>
                <a:lnTo>
                  <a:pt x="52550" y="16440"/>
                </a:lnTo>
                <a:lnTo>
                  <a:pt x="52540" y="16430"/>
                </a:lnTo>
                <a:lnTo>
                  <a:pt x="52540" y="16420"/>
                </a:lnTo>
                <a:lnTo>
                  <a:pt x="52530" y="16420"/>
                </a:lnTo>
                <a:lnTo>
                  <a:pt x="52520" y="16410"/>
                </a:lnTo>
                <a:lnTo>
                  <a:pt x="52510" y="16410"/>
                </a:lnTo>
                <a:lnTo>
                  <a:pt x="52490" y="16410"/>
                </a:lnTo>
                <a:lnTo>
                  <a:pt x="52480" y="16410"/>
                </a:lnTo>
                <a:lnTo>
                  <a:pt x="52470" y="16410"/>
                </a:lnTo>
                <a:lnTo>
                  <a:pt x="52460" y="16420"/>
                </a:lnTo>
                <a:lnTo>
                  <a:pt x="52450" y="16420"/>
                </a:lnTo>
                <a:lnTo>
                  <a:pt x="52440" y="16430"/>
                </a:lnTo>
                <a:lnTo>
                  <a:pt x="52430" y="16440"/>
                </a:lnTo>
                <a:lnTo>
                  <a:pt x="52420" y="16450"/>
                </a:lnTo>
                <a:lnTo>
                  <a:pt x="52380" y="16490"/>
                </a:lnTo>
                <a:lnTo>
                  <a:pt x="52360" y="16450"/>
                </a:lnTo>
                <a:lnTo>
                  <a:pt x="52330" y="16420"/>
                </a:lnTo>
                <a:lnTo>
                  <a:pt x="52250" y="16330"/>
                </a:lnTo>
                <a:lnTo>
                  <a:pt x="52260" y="16290"/>
                </a:lnTo>
                <a:lnTo>
                  <a:pt x="52340" y="16240"/>
                </a:lnTo>
                <a:lnTo>
                  <a:pt x="52410" y="16200"/>
                </a:lnTo>
                <a:lnTo>
                  <a:pt x="52410" y="16170"/>
                </a:lnTo>
                <a:lnTo>
                  <a:pt x="52410" y="16160"/>
                </a:lnTo>
                <a:lnTo>
                  <a:pt x="52390" y="16130"/>
                </a:lnTo>
                <a:lnTo>
                  <a:pt x="52380" y="16120"/>
                </a:lnTo>
                <a:lnTo>
                  <a:pt x="52380" y="16110"/>
                </a:lnTo>
                <a:lnTo>
                  <a:pt x="52380" y="16100"/>
                </a:lnTo>
                <a:lnTo>
                  <a:pt x="52370" y="16090"/>
                </a:lnTo>
                <a:lnTo>
                  <a:pt x="52370" y="16080"/>
                </a:lnTo>
                <a:lnTo>
                  <a:pt x="52360" y="16070"/>
                </a:lnTo>
                <a:lnTo>
                  <a:pt x="52360" y="16060"/>
                </a:lnTo>
                <a:lnTo>
                  <a:pt x="52350" y="16050"/>
                </a:lnTo>
                <a:lnTo>
                  <a:pt x="52340" y="16040"/>
                </a:lnTo>
                <a:lnTo>
                  <a:pt x="52330" y="16030"/>
                </a:lnTo>
                <a:lnTo>
                  <a:pt x="52320" y="16020"/>
                </a:lnTo>
                <a:lnTo>
                  <a:pt x="52310" y="16010"/>
                </a:lnTo>
                <a:lnTo>
                  <a:pt x="52300" y="16000"/>
                </a:lnTo>
                <a:lnTo>
                  <a:pt x="52290" y="16000"/>
                </a:lnTo>
                <a:lnTo>
                  <a:pt x="52290" y="15990"/>
                </a:lnTo>
                <a:lnTo>
                  <a:pt x="52280" y="15980"/>
                </a:lnTo>
                <a:lnTo>
                  <a:pt x="52270" y="15980"/>
                </a:lnTo>
                <a:lnTo>
                  <a:pt x="52260" y="15970"/>
                </a:lnTo>
                <a:lnTo>
                  <a:pt x="52250" y="15970"/>
                </a:lnTo>
                <a:lnTo>
                  <a:pt x="52240" y="15970"/>
                </a:lnTo>
                <a:lnTo>
                  <a:pt x="52230" y="15970"/>
                </a:lnTo>
                <a:lnTo>
                  <a:pt x="52210" y="15960"/>
                </a:lnTo>
                <a:lnTo>
                  <a:pt x="52200" y="15950"/>
                </a:lnTo>
                <a:lnTo>
                  <a:pt x="52200" y="15940"/>
                </a:lnTo>
                <a:lnTo>
                  <a:pt x="52200" y="15930"/>
                </a:lnTo>
                <a:lnTo>
                  <a:pt x="52200" y="15920"/>
                </a:lnTo>
                <a:lnTo>
                  <a:pt x="52200" y="15910"/>
                </a:lnTo>
                <a:lnTo>
                  <a:pt x="52190" y="15900"/>
                </a:lnTo>
                <a:lnTo>
                  <a:pt x="52190" y="15890"/>
                </a:lnTo>
                <a:lnTo>
                  <a:pt x="52190" y="15880"/>
                </a:lnTo>
                <a:lnTo>
                  <a:pt x="52190" y="15870"/>
                </a:lnTo>
                <a:lnTo>
                  <a:pt x="52190" y="15860"/>
                </a:lnTo>
                <a:lnTo>
                  <a:pt x="52180" y="15790"/>
                </a:lnTo>
                <a:lnTo>
                  <a:pt x="52180" y="15760"/>
                </a:lnTo>
                <a:lnTo>
                  <a:pt x="52180" y="15750"/>
                </a:lnTo>
                <a:lnTo>
                  <a:pt x="52180" y="15740"/>
                </a:lnTo>
                <a:lnTo>
                  <a:pt x="52180" y="15730"/>
                </a:lnTo>
                <a:lnTo>
                  <a:pt x="52190" y="15720"/>
                </a:lnTo>
                <a:lnTo>
                  <a:pt x="52190" y="15710"/>
                </a:lnTo>
                <a:lnTo>
                  <a:pt x="52190" y="15700"/>
                </a:lnTo>
                <a:lnTo>
                  <a:pt x="52200" y="15690"/>
                </a:lnTo>
                <a:lnTo>
                  <a:pt x="52220" y="15650"/>
                </a:lnTo>
                <a:lnTo>
                  <a:pt x="52280" y="15540"/>
                </a:lnTo>
                <a:lnTo>
                  <a:pt x="52290" y="15530"/>
                </a:lnTo>
                <a:lnTo>
                  <a:pt x="52270" y="15500"/>
                </a:lnTo>
                <a:lnTo>
                  <a:pt x="52260" y="15480"/>
                </a:lnTo>
                <a:lnTo>
                  <a:pt x="52240" y="15470"/>
                </a:lnTo>
                <a:lnTo>
                  <a:pt x="52220" y="15450"/>
                </a:lnTo>
                <a:lnTo>
                  <a:pt x="52200" y="15430"/>
                </a:lnTo>
                <a:lnTo>
                  <a:pt x="52190" y="15420"/>
                </a:lnTo>
                <a:lnTo>
                  <a:pt x="52180" y="15420"/>
                </a:lnTo>
                <a:lnTo>
                  <a:pt x="52150" y="15420"/>
                </a:lnTo>
                <a:lnTo>
                  <a:pt x="52140" y="15420"/>
                </a:lnTo>
                <a:lnTo>
                  <a:pt x="52130" y="15420"/>
                </a:lnTo>
                <a:lnTo>
                  <a:pt x="52120" y="15420"/>
                </a:lnTo>
                <a:lnTo>
                  <a:pt x="52110" y="15400"/>
                </a:lnTo>
                <a:lnTo>
                  <a:pt x="52090" y="15380"/>
                </a:lnTo>
                <a:lnTo>
                  <a:pt x="52120" y="15350"/>
                </a:lnTo>
                <a:lnTo>
                  <a:pt x="52130" y="15330"/>
                </a:lnTo>
                <a:lnTo>
                  <a:pt x="52130" y="15320"/>
                </a:lnTo>
                <a:lnTo>
                  <a:pt x="52150" y="15300"/>
                </a:lnTo>
                <a:lnTo>
                  <a:pt x="52150" y="15290"/>
                </a:lnTo>
                <a:lnTo>
                  <a:pt x="52160" y="15280"/>
                </a:lnTo>
                <a:lnTo>
                  <a:pt x="52150" y="15280"/>
                </a:lnTo>
                <a:lnTo>
                  <a:pt x="52140" y="15270"/>
                </a:lnTo>
                <a:lnTo>
                  <a:pt x="52130" y="15270"/>
                </a:lnTo>
                <a:lnTo>
                  <a:pt x="52120" y="15270"/>
                </a:lnTo>
                <a:lnTo>
                  <a:pt x="52110" y="15270"/>
                </a:lnTo>
                <a:lnTo>
                  <a:pt x="52100" y="15270"/>
                </a:lnTo>
                <a:lnTo>
                  <a:pt x="52090" y="15270"/>
                </a:lnTo>
                <a:lnTo>
                  <a:pt x="52080" y="15270"/>
                </a:lnTo>
                <a:lnTo>
                  <a:pt x="52070" y="15270"/>
                </a:lnTo>
                <a:lnTo>
                  <a:pt x="52060" y="15270"/>
                </a:lnTo>
                <a:lnTo>
                  <a:pt x="52050" y="15270"/>
                </a:lnTo>
                <a:lnTo>
                  <a:pt x="52040" y="15270"/>
                </a:lnTo>
                <a:lnTo>
                  <a:pt x="52030" y="15260"/>
                </a:lnTo>
                <a:lnTo>
                  <a:pt x="51970" y="15320"/>
                </a:lnTo>
                <a:lnTo>
                  <a:pt x="51910" y="15420"/>
                </a:lnTo>
                <a:lnTo>
                  <a:pt x="51900" y="15430"/>
                </a:lnTo>
                <a:lnTo>
                  <a:pt x="51890" y="15440"/>
                </a:lnTo>
                <a:lnTo>
                  <a:pt x="51880" y="15450"/>
                </a:lnTo>
                <a:lnTo>
                  <a:pt x="51870" y="15460"/>
                </a:lnTo>
                <a:lnTo>
                  <a:pt x="51860" y="15470"/>
                </a:lnTo>
                <a:lnTo>
                  <a:pt x="51850" y="15480"/>
                </a:lnTo>
                <a:lnTo>
                  <a:pt x="51840" y="15490"/>
                </a:lnTo>
                <a:lnTo>
                  <a:pt x="51830" y="15490"/>
                </a:lnTo>
                <a:lnTo>
                  <a:pt x="51820" y="15500"/>
                </a:lnTo>
                <a:lnTo>
                  <a:pt x="51810" y="15500"/>
                </a:lnTo>
                <a:lnTo>
                  <a:pt x="51810" y="15490"/>
                </a:lnTo>
                <a:lnTo>
                  <a:pt x="51810" y="15480"/>
                </a:lnTo>
                <a:lnTo>
                  <a:pt x="51800" y="15480"/>
                </a:lnTo>
                <a:lnTo>
                  <a:pt x="51790" y="15470"/>
                </a:lnTo>
                <a:lnTo>
                  <a:pt x="51780" y="15470"/>
                </a:lnTo>
                <a:lnTo>
                  <a:pt x="51770" y="15470"/>
                </a:lnTo>
                <a:lnTo>
                  <a:pt x="51760" y="15470"/>
                </a:lnTo>
                <a:lnTo>
                  <a:pt x="51770" y="15410"/>
                </a:lnTo>
                <a:lnTo>
                  <a:pt x="51780" y="15370"/>
                </a:lnTo>
                <a:lnTo>
                  <a:pt x="51690" y="15320"/>
                </a:lnTo>
                <a:lnTo>
                  <a:pt x="51640" y="15290"/>
                </a:lnTo>
                <a:lnTo>
                  <a:pt x="51630" y="15290"/>
                </a:lnTo>
                <a:lnTo>
                  <a:pt x="51620" y="15280"/>
                </a:lnTo>
                <a:lnTo>
                  <a:pt x="51590" y="15260"/>
                </a:lnTo>
                <a:lnTo>
                  <a:pt x="51580" y="15250"/>
                </a:lnTo>
                <a:lnTo>
                  <a:pt x="51550" y="15220"/>
                </a:lnTo>
                <a:lnTo>
                  <a:pt x="51550" y="15230"/>
                </a:lnTo>
                <a:lnTo>
                  <a:pt x="51540" y="15230"/>
                </a:lnTo>
                <a:lnTo>
                  <a:pt x="51530" y="15230"/>
                </a:lnTo>
                <a:lnTo>
                  <a:pt x="51520" y="15220"/>
                </a:lnTo>
                <a:lnTo>
                  <a:pt x="51510" y="15210"/>
                </a:lnTo>
                <a:lnTo>
                  <a:pt x="51510" y="15200"/>
                </a:lnTo>
                <a:lnTo>
                  <a:pt x="51500" y="15190"/>
                </a:lnTo>
                <a:lnTo>
                  <a:pt x="51500" y="15180"/>
                </a:lnTo>
                <a:lnTo>
                  <a:pt x="51490" y="15170"/>
                </a:lnTo>
                <a:lnTo>
                  <a:pt x="51490" y="15160"/>
                </a:lnTo>
                <a:lnTo>
                  <a:pt x="51480" y="15160"/>
                </a:lnTo>
                <a:lnTo>
                  <a:pt x="51470" y="15150"/>
                </a:lnTo>
                <a:lnTo>
                  <a:pt x="51480" y="15150"/>
                </a:lnTo>
                <a:lnTo>
                  <a:pt x="51480" y="15140"/>
                </a:lnTo>
                <a:lnTo>
                  <a:pt x="51490" y="15140"/>
                </a:lnTo>
                <a:lnTo>
                  <a:pt x="51490" y="15150"/>
                </a:lnTo>
                <a:lnTo>
                  <a:pt x="51500" y="15140"/>
                </a:lnTo>
                <a:lnTo>
                  <a:pt x="51500" y="15150"/>
                </a:lnTo>
                <a:lnTo>
                  <a:pt x="51510" y="15150"/>
                </a:lnTo>
                <a:lnTo>
                  <a:pt x="51510" y="15140"/>
                </a:lnTo>
                <a:lnTo>
                  <a:pt x="51510" y="15130"/>
                </a:lnTo>
                <a:lnTo>
                  <a:pt x="51510" y="15120"/>
                </a:lnTo>
                <a:lnTo>
                  <a:pt x="51500" y="15120"/>
                </a:lnTo>
                <a:lnTo>
                  <a:pt x="51490" y="15120"/>
                </a:lnTo>
                <a:lnTo>
                  <a:pt x="51490" y="15110"/>
                </a:lnTo>
                <a:lnTo>
                  <a:pt x="51480" y="15110"/>
                </a:lnTo>
                <a:lnTo>
                  <a:pt x="51480" y="15100"/>
                </a:lnTo>
                <a:lnTo>
                  <a:pt x="51470" y="15090"/>
                </a:lnTo>
                <a:lnTo>
                  <a:pt x="51450" y="15090"/>
                </a:lnTo>
                <a:lnTo>
                  <a:pt x="51440" y="15090"/>
                </a:lnTo>
                <a:lnTo>
                  <a:pt x="51430" y="15080"/>
                </a:lnTo>
                <a:lnTo>
                  <a:pt x="51420" y="15080"/>
                </a:lnTo>
                <a:lnTo>
                  <a:pt x="51420" y="15090"/>
                </a:lnTo>
                <a:lnTo>
                  <a:pt x="51410" y="15080"/>
                </a:lnTo>
                <a:lnTo>
                  <a:pt x="51400" y="15080"/>
                </a:lnTo>
                <a:lnTo>
                  <a:pt x="51390" y="15080"/>
                </a:lnTo>
                <a:lnTo>
                  <a:pt x="51390" y="15090"/>
                </a:lnTo>
                <a:lnTo>
                  <a:pt x="51380" y="15080"/>
                </a:lnTo>
                <a:lnTo>
                  <a:pt x="51370" y="15080"/>
                </a:lnTo>
                <a:lnTo>
                  <a:pt x="51360" y="15080"/>
                </a:lnTo>
                <a:lnTo>
                  <a:pt x="51350" y="15080"/>
                </a:lnTo>
                <a:lnTo>
                  <a:pt x="51340" y="15080"/>
                </a:lnTo>
                <a:lnTo>
                  <a:pt x="51340" y="15070"/>
                </a:lnTo>
                <a:lnTo>
                  <a:pt x="51330" y="15060"/>
                </a:lnTo>
                <a:lnTo>
                  <a:pt x="51320" y="15050"/>
                </a:lnTo>
                <a:lnTo>
                  <a:pt x="51310" y="15050"/>
                </a:lnTo>
                <a:lnTo>
                  <a:pt x="51300" y="15050"/>
                </a:lnTo>
                <a:lnTo>
                  <a:pt x="51290" y="15050"/>
                </a:lnTo>
                <a:lnTo>
                  <a:pt x="51290" y="15040"/>
                </a:lnTo>
                <a:lnTo>
                  <a:pt x="51280" y="15040"/>
                </a:lnTo>
                <a:lnTo>
                  <a:pt x="51270" y="15040"/>
                </a:lnTo>
                <a:lnTo>
                  <a:pt x="51270" y="15030"/>
                </a:lnTo>
                <a:lnTo>
                  <a:pt x="51270" y="15020"/>
                </a:lnTo>
                <a:lnTo>
                  <a:pt x="51260" y="15020"/>
                </a:lnTo>
                <a:lnTo>
                  <a:pt x="51260" y="15010"/>
                </a:lnTo>
                <a:lnTo>
                  <a:pt x="51250" y="15010"/>
                </a:lnTo>
                <a:lnTo>
                  <a:pt x="51240" y="15010"/>
                </a:lnTo>
                <a:lnTo>
                  <a:pt x="51240" y="15000"/>
                </a:lnTo>
                <a:lnTo>
                  <a:pt x="51230" y="15000"/>
                </a:lnTo>
                <a:lnTo>
                  <a:pt x="51230" y="14990"/>
                </a:lnTo>
                <a:lnTo>
                  <a:pt x="51220" y="14990"/>
                </a:lnTo>
                <a:lnTo>
                  <a:pt x="51220" y="14980"/>
                </a:lnTo>
                <a:lnTo>
                  <a:pt x="51220" y="14970"/>
                </a:lnTo>
                <a:lnTo>
                  <a:pt x="51210" y="14970"/>
                </a:lnTo>
                <a:lnTo>
                  <a:pt x="51200" y="14970"/>
                </a:lnTo>
                <a:lnTo>
                  <a:pt x="51200" y="14960"/>
                </a:lnTo>
                <a:lnTo>
                  <a:pt x="51190" y="14960"/>
                </a:lnTo>
                <a:lnTo>
                  <a:pt x="51180" y="14960"/>
                </a:lnTo>
                <a:lnTo>
                  <a:pt x="51170" y="14960"/>
                </a:lnTo>
                <a:lnTo>
                  <a:pt x="51160" y="14960"/>
                </a:lnTo>
                <a:lnTo>
                  <a:pt x="51150" y="14960"/>
                </a:lnTo>
                <a:lnTo>
                  <a:pt x="51150" y="14950"/>
                </a:lnTo>
                <a:lnTo>
                  <a:pt x="51140" y="14950"/>
                </a:lnTo>
                <a:lnTo>
                  <a:pt x="51130" y="14950"/>
                </a:lnTo>
                <a:lnTo>
                  <a:pt x="51120" y="14950"/>
                </a:lnTo>
                <a:lnTo>
                  <a:pt x="51110" y="14950"/>
                </a:lnTo>
                <a:lnTo>
                  <a:pt x="51110" y="14940"/>
                </a:lnTo>
                <a:lnTo>
                  <a:pt x="51100" y="14940"/>
                </a:lnTo>
                <a:lnTo>
                  <a:pt x="51100" y="14950"/>
                </a:lnTo>
                <a:lnTo>
                  <a:pt x="51090" y="14950"/>
                </a:lnTo>
                <a:lnTo>
                  <a:pt x="51090" y="14940"/>
                </a:lnTo>
                <a:lnTo>
                  <a:pt x="51090" y="14930"/>
                </a:lnTo>
                <a:lnTo>
                  <a:pt x="51080" y="14930"/>
                </a:lnTo>
                <a:lnTo>
                  <a:pt x="51070" y="14940"/>
                </a:lnTo>
                <a:lnTo>
                  <a:pt x="51070" y="14930"/>
                </a:lnTo>
                <a:lnTo>
                  <a:pt x="51060" y="14930"/>
                </a:lnTo>
                <a:lnTo>
                  <a:pt x="51050" y="14930"/>
                </a:lnTo>
                <a:lnTo>
                  <a:pt x="51040" y="14930"/>
                </a:lnTo>
                <a:lnTo>
                  <a:pt x="51030" y="14930"/>
                </a:lnTo>
                <a:lnTo>
                  <a:pt x="51030" y="14920"/>
                </a:lnTo>
                <a:lnTo>
                  <a:pt x="51020" y="14920"/>
                </a:lnTo>
                <a:lnTo>
                  <a:pt x="51020" y="14930"/>
                </a:lnTo>
                <a:lnTo>
                  <a:pt x="51010" y="14930"/>
                </a:lnTo>
                <a:lnTo>
                  <a:pt x="51000" y="14930"/>
                </a:lnTo>
                <a:lnTo>
                  <a:pt x="51000" y="14920"/>
                </a:lnTo>
                <a:lnTo>
                  <a:pt x="50990" y="14920"/>
                </a:lnTo>
                <a:lnTo>
                  <a:pt x="50990" y="14930"/>
                </a:lnTo>
                <a:lnTo>
                  <a:pt x="50990" y="14940"/>
                </a:lnTo>
                <a:lnTo>
                  <a:pt x="50980" y="14930"/>
                </a:lnTo>
                <a:lnTo>
                  <a:pt x="50970" y="14930"/>
                </a:lnTo>
                <a:lnTo>
                  <a:pt x="50970" y="14920"/>
                </a:lnTo>
                <a:lnTo>
                  <a:pt x="50970" y="14930"/>
                </a:lnTo>
                <a:lnTo>
                  <a:pt x="50960" y="14930"/>
                </a:lnTo>
                <a:lnTo>
                  <a:pt x="50950" y="14930"/>
                </a:lnTo>
                <a:lnTo>
                  <a:pt x="50940" y="14930"/>
                </a:lnTo>
                <a:lnTo>
                  <a:pt x="50930" y="14930"/>
                </a:lnTo>
                <a:lnTo>
                  <a:pt x="50930" y="14920"/>
                </a:lnTo>
                <a:lnTo>
                  <a:pt x="50920" y="14920"/>
                </a:lnTo>
                <a:lnTo>
                  <a:pt x="50910" y="14920"/>
                </a:lnTo>
                <a:lnTo>
                  <a:pt x="50900" y="14930"/>
                </a:lnTo>
                <a:lnTo>
                  <a:pt x="50900" y="14920"/>
                </a:lnTo>
                <a:lnTo>
                  <a:pt x="50890" y="14920"/>
                </a:lnTo>
                <a:lnTo>
                  <a:pt x="50880" y="14920"/>
                </a:lnTo>
                <a:lnTo>
                  <a:pt x="50870" y="14920"/>
                </a:lnTo>
                <a:lnTo>
                  <a:pt x="50860" y="14920"/>
                </a:lnTo>
                <a:lnTo>
                  <a:pt x="50850" y="14920"/>
                </a:lnTo>
                <a:lnTo>
                  <a:pt x="50850" y="14910"/>
                </a:lnTo>
                <a:lnTo>
                  <a:pt x="50840" y="14910"/>
                </a:lnTo>
                <a:lnTo>
                  <a:pt x="50840" y="14920"/>
                </a:lnTo>
                <a:lnTo>
                  <a:pt x="50840" y="14910"/>
                </a:lnTo>
                <a:lnTo>
                  <a:pt x="50830" y="14910"/>
                </a:lnTo>
                <a:lnTo>
                  <a:pt x="50830" y="14900"/>
                </a:lnTo>
                <a:lnTo>
                  <a:pt x="50820" y="14900"/>
                </a:lnTo>
                <a:lnTo>
                  <a:pt x="50820" y="14890"/>
                </a:lnTo>
                <a:lnTo>
                  <a:pt x="50810" y="14890"/>
                </a:lnTo>
                <a:lnTo>
                  <a:pt x="50810" y="14900"/>
                </a:lnTo>
                <a:lnTo>
                  <a:pt x="50810" y="14890"/>
                </a:lnTo>
                <a:lnTo>
                  <a:pt x="50800" y="14890"/>
                </a:lnTo>
                <a:lnTo>
                  <a:pt x="50800" y="14880"/>
                </a:lnTo>
                <a:lnTo>
                  <a:pt x="50790" y="14880"/>
                </a:lnTo>
                <a:lnTo>
                  <a:pt x="50790" y="14870"/>
                </a:lnTo>
                <a:lnTo>
                  <a:pt x="50780" y="14870"/>
                </a:lnTo>
                <a:lnTo>
                  <a:pt x="50770" y="14870"/>
                </a:lnTo>
                <a:lnTo>
                  <a:pt x="50770" y="14860"/>
                </a:lnTo>
                <a:lnTo>
                  <a:pt x="50760" y="14860"/>
                </a:lnTo>
                <a:lnTo>
                  <a:pt x="50750" y="14860"/>
                </a:lnTo>
                <a:lnTo>
                  <a:pt x="50750" y="14850"/>
                </a:lnTo>
                <a:lnTo>
                  <a:pt x="50740" y="14850"/>
                </a:lnTo>
                <a:lnTo>
                  <a:pt x="50740" y="14840"/>
                </a:lnTo>
                <a:lnTo>
                  <a:pt x="50730" y="14840"/>
                </a:lnTo>
                <a:lnTo>
                  <a:pt x="50730" y="14850"/>
                </a:lnTo>
                <a:lnTo>
                  <a:pt x="50730" y="14840"/>
                </a:lnTo>
                <a:lnTo>
                  <a:pt x="50720" y="14840"/>
                </a:lnTo>
                <a:lnTo>
                  <a:pt x="50720" y="14830"/>
                </a:lnTo>
                <a:lnTo>
                  <a:pt x="50710" y="14830"/>
                </a:lnTo>
                <a:lnTo>
                  <a:pt x="50710" y="14820"/>
                </a:lnTo>
                <a:lnTo>
                  <a:pt x="50700" y="14820"/>
                </a:lnTo>
                <a:lnTo>
                  <a:pt x="50690" y="14820"/>
                </a:lnTo>
                <a:lnTo>
                  <a:pt x="50690" y="14810"/>
                </a:lnTo>
                <a:lnTo>
                  <a:pt x="50700" y="14810"/>
                </a:lnTo>
                <a:lnTo>
                  <a:pt x="50690" y="14810"/>
                </a:lnTo>
                <a:lnTo>
                  <a:pt x="50680" y="14810"/>
                </a:lnTo>
                <a:lnTo>
                  <a:pt x="50680" y="14800"/>
                </a:lnTo>
                <a:lnTo>
                  <a:pt x="50670" y="14800"/>
                </a:lnTo>
                <a:lnTo>
                  <a:pt x="50670" y="14790"/>
                </a:lnTo>
                <a:lnTo>
                  <a:pt x="50670" y="14780"/>
                </a:lnTo>
                <a:lnTo>
                  <a:pt x="50670" y="14790"/>
                </a:lnTo>
                <a:lnTo>
                  <a:pt x="50660" y="14790"/>
                </a:lnTo>
                <a:lnTo>
                  <a:pt x="50650" y="14790"/>
                </a:lnTo>
                <a:lnTo>
                  <a:pt x="50650" y="14780"/>
                </a:lnTo>
                <a:lnTo>
                  <a:pt x="50650" y="14770"/>
                </a:lnTo>
                <a:lnTo>
                  <a:pt x="50650" y="14780"/>
                </a:lnTo>
                <a:lnTo>
                  <a:pt x="50640" y="14780"/>
                </a:lnTo>
                <a:lnTo>
                  <a:pt x="50640" y="14770"/>
                </a:lnTo>
                <a:lnTo>
                  <a:pt x="50650" y="14770"/>
                </a:lnTo>
                <a:lnTo>
                  <a:pt x="50640" y="14770"/>
                </a:lnTo>
                <a:lnTo>
                  <a:pt x="50630" y="14770"/>
                </a:lnTo>
                <a:lnTo>
                  <a:pt x="50630" y="14760"/>
                </a:lnTo>
                <a:lnTo>
                  <a:pt x="50620" y="14770"/>
                </a:lnTo>
                <a:lnTo>
                  <a:pt x="50620" y="14760"/>
                </a:lnTo>
                <a:lnTo>
                  <a:pt x="50610" y="14760"/>
                </a:lnTo>
                <a:lnTo>
                  <a:pt x="50610" y="14750"/>
                </a:lnTo>
                <a:lnTo>
                  <a:pt x="50610" y="14760"/>
                </a:lnTo>
                <a:lnTo>
                  <a:pt x="50600" y="14760"/>
                </a:lnTo>
                <a:lnTo>
                  <a:pt x="50590" y="14760"/>
                </a:lnTo>
                <a:lnTo>
                  <a:pt x="50590" y="14750"/>
                </a:lnTo>
                <a:lnTo>
                  <a:pt x="50580" y="14750"/>
                </a:lnTo>
                <a:lnTo>
                  <a:pt x="50580" y="14760"/>
                </a:lnTo>
                <a:lnTo>
                  <a:pt x="50580" y="14750"/>
                </a:lnTo>
                <a:lnTo>
                  <a:pt x="50570" y="14750"/>
                </a:lnTo>
                <a:lnTo>
                  <a:pt x="50570" y="14760"/>
                </a:lnTo>
                <a:lnTo>
                  <a:pt x="50570" y="14750"/>
                </a:lnTo>
                <a:lnTo>
                  <a:pt x="50560" y="14750"/>
                </a:lnTo>
                <a:lnTo>
                  <a:pt x="50560" y="14760"/>
                </a:lnTo>
                <a:lnTo>
                  <a:pt x="50550" y="14760"/>
                </a:lnTo>
                <a:lnTo>
                  <a:pt x="50550" y="14750"/>
                </a:lnTo>
                <a:lnTo>
                  <a:pt x="50550" y="14760"/>
                </a:lnTo>
                <a:lnTo>
                  <a:pt x="50540" y="14760"/>
                </a:lnTo>
                <a:lnTo>
                  <a:pt x="50530" y="14760"/>
                </a:lnTo>
                <a:lnTo>
                  <a:pt x="50530" y="14770"/>
                </a:lnTo>
                <a:lnTo>
                  <a:pt x="50530" y="14760"/>
                </a:lnTo>
                <a:lnTo>
                  <a:pt x="50530" y="14770"/>
                </a:lnTo>
                <a:lnTo>
                  <a:pt x="50520" y="14770"/>
                </a:lnTo>
                <a:lnTo>
                  <a:pt x="50510" y="14770"/>
                </a:lnTo>
                <a:lnTo>
                  <a:pt x="50510" y="14760"/>
                </a:lnTo>
                <a:lnTo>
                  <a:pt x="50500" y="14770"/>
                </a:lnTo>
                <a:lnTo>
                  <a:pt x="50500" y="14760"/>
                </a:lnTo>
                <a:lnTo>
                  <a:pt x="50500" y="14770"/>
                </a:lnTo>
                <a:lnTo>
                  <a:pt x="50490" y="14760"/>
                </a:lnTo>
                <a:lnTo>
                  <a:pt x="50490" y="14750"/>
                </a:lnTo>
                <a:lnTo>
                  <a:pt x="50480" y="14750"/>
                </a:lnTo>
                <a:lnTo>
                  <a:pt x="50470" y="14750"/>
                </a:lnTo>
                <a:lnTo>
                  <a:pt x="50470" y="14740"/>
                </a:lnTo>
                <a:lnTo>
                  <a:pt x="50470" y="14730"/>
                </a:lnTo>
                <a:lnTo>
                  <a:pt x="50460" y="14730"/>
                </a:lnTo>
                <a:lnTo>
                  <a:pt x="50470" y="14730"/>
                </a:lnTo>
                <a:lnTo>
                  <a:pt x="50470" y="14720"/>
                </a:lnTo>
                <a:lnTo>
                  <a:pt x="50470" y="14710"/>
                </a:lnTo>
                <a:lnTo>
                  <a:pt x="50460" y="14700"/>
                </a:lnTo>
                <a:lnTo>
                  <a:pt x="50460" y="14690"/>
                </a:lnTo>
                <a:lnTo>
                  <a:pt x="50460" y="14680"/>
                </a:lnTo>
                <a:lnTo>
                  <a:pt x="50460" y="14670"/>
                </a:lnTo>
                <a:lnTo>
                  <a:pt x="50460" y="14660"/>
                </a:lnTo>
                <a:lnTo>
                  <a:pt x="50470" y="14660"/>
                </a:lnTo>
                <a:lnTo>
                  <a:pt x="50470" y="14650"/>
                </a:lnTo>
                <a:lnTo>
                  <a:pt x="50480" y="14640"/>
                </a:lnTo>
                <a:lnTo>
                  <a:pt x="50480" y="14630"/>
                </a:lnTo>
                <a:lnTo>
                  <a:pt x="50480" y="14620"/>
                </a:lnTo>
                <a:lnTo>
                  <a:pt x="50470" y="14620"/>
                </a:lnTo>
                <a:lnTo>
                  <a:pt x="50470" y="14610"/>
                </a:lnTo>
                <a:lnTo>
                  <a:pt x="50470" y="14600"/>
                </a:lnTo>
                <a:lnTo>
                  <a:pt x="50460" y="14600"/>
                </a:lnTo>
                <a:lnTo>
                  <a:pt x="50460" y="14590"/>
                </a:lnTo>
                <a:lnTo>
                  <a:pt x="50460" y="14580"/>
                </a:lnTo>
                <a:lnTo>
                  <a:pt x="50460" y="14570"/>
                </a:lnTo>
                <a:lnTo>
                  <a:pt x="50450" y="14560"/>
                </a:lnTo>
                <a:lnTo>
                  <a:pt x="50440" y="14550"/>
                </a:lnTo>
                <a:lnTo>
                  <a:pt x="50440" y="14540"/>
                </a:lnTo>
                <a:lnTo>
                  <a:pt x="50430" y="14540"/>
                </a:lnTo>
                <a:lnTo>
                  <a:pt x="50430" y="14530"/>
                </a:lnTo>
                <a:lnTo>
                  <a:pt x="50420" y="14530"/>
                </a:lnTo>
                <a:lnTo>
                  <a:pt x="50410" y="14530"/>
                </a:lnTo>
                <a:lnTo>
                  <a:pt x="50400" y="14530"/>
                </a:lnTo>
                <a:lnTo>
                  <a:pt x="50400" y="14520"/>
                </a:lnTo>
                <a:lnTo>
                  <a:pt x="50400" y="14530"/>
                </a:lnTo>
                <a:lnTo>
                  <a:pt x="50390" y="14530"/>
                </a:lnTo>
                <a:lnTo>
                  <a:pt x="50380" y="14530"/>
                </a:lnTo>
                <a:lnTo>
                  <a:pt x="50380" y="14520"/>
                </a:lnTo>
                <a:lnTo>
                  <a:pt x="50370" y="14520"/>
                </a:lnTo>
                <a:lnTo>
                  <a:pt x="50370" y="14510"/>
                </a:lnTo>
                <a:lnTo>
                  <a:pt x="50360" y="14510"/>
                </a:lnTo>
                <a:lnTo>
                  <a:pt x="50350" y="14500"/>
                </a:lnTo>
                <a:lnTo>
                  <a:pt x="50350" y="14490"/>
                </a:lnTo>
                <a:lnTo>
                  <a:pt x="50350" y="14480"/>
                </a:lnTo>
                <a:lnTo>
                  <a:pt x="50340" y="14480"/>
                </a:lnTo>
                <a:lnTo>
                  <a:pt x="50350" y="14480"/>
                </a:lnTo>
                <a:lnTo>
                  <a:pt x="50340" y="14480"/>
                </a:lnTo>
                <a:lnTo>
                  <a:pt x="50340" y="14470"/>
                </a:lnTo>
                <a:lnTo>
                  <a:pt x="50340" y="14460"/>
                </a:lnTo>
                <a:lnTo>
                  <a:pt x="50340" y="14450"/>
                </a:lnTo>
                <a:lnTo>
                  <a:pt x="50340" y="14440"/>
                </a:lnTo>
                <a:lnTo>
                  <a:pt x="50340" y="14430"/>
                </a:lnTo>
                <a:lnTo>
                  <a:pt x="50340" y="14420"/>
                </a:lnTo>
                <a:lnTo>
                  <a:pt x="50330" y="14420"/>
                </a:lnTo>
                <a:lnTo>
                  <a:pt x="50330" y="14410"/>
                </a:lnTo>
                <a:lnTo>
                  <a:pt x="50320" y="14410"/>
                </a:lnTo>
                <a:lnTo>
                  <a:pt x="50320" y="14400"/>
                </a:lnTo>
                <a:lnTo>
                  <a:pt x="50310" y="14400"/>
                </a:lnTo>
                <a:lnTo>
                  <a:pt x="50310" y="14390"/>
                </a:lnTo>
                <a:lnTo>
                  <a:pt x="50300" y="14380"/>
                </a:lnTo>
                <a:lnTo>
                  <a:pt x="50300" y="14370"/>
                </a:lnTo>
                <a:lnTo>
                  <a:pt x="50290" y="14360"/>
                </a:lnTo>
                <a:lnTo>
                  <a:pt x="50280" y="14350"/>
                </a:lnTo>
                <a:lnTo>
                  <a:pt x="50290" y="14350"/>
                </a:lnTo>
                <a:lnTo>
                  <a:pt x="50290" y="14340"/>
                </a:lnTo>
                <a:lnTo>
                  <a:pt x="50280" y="14340"/>
                </a:lnTo>
                <a:lnTo>
                  <a:pt x="50280" y="14330"/>
                </a:lnTo>
                <a:lnTo>
                  <a:pt x="50270" y="14330"/>
                </a:lnTo>
                <a:lnTo>
                  <a:pt x="50260" y="14330"/>
                </a:lnTo>
                <a:lnTo>
                  <a:pt x="50260" y="14320"/>
                </a:lnTo>
                <a:lnTo>
                  <a:pt x="50250" y="14310"/>
                </a:lnTo>
                <a:lnTo>
                  <a:pt x="50240" y="14310"/>
                </a:lnTo>
                <a:lnTo>
                  <a:pt x="50230" y="14310"/>
                </a:lnTo>
                <a:lnTo>
                  <a:pt x="50230" y="14300"/>
                </a:lnTo>
                <a:lnTo>
                  <a:pt x="50230" y="14290"/>
                </a:lnTo>
                <a:lnTo>
                  <a:pt x="50220" y="14290"/>
                </a:lnTo>
                <a:lnTo>
                  <a:pt x="50220" y="14280"/>
                </a:lnTo>
                <a:lnTo>
                  <a:pt x="50210" y="14280"/>
                </a:lnTo>
                <a:lnTo>
                  <a:pt x="50210" y="14270"/>
                </a:lnTo>
                <a:lnTo>
                  <a:pt x="50220" y="14270"/>
                </a:lnTo>
                <a:lnTo>
                  <a:pt x="50210" y="14270"/>
                </a:lnTo>
                <a:lnTo>
                  <a:pt x="50210" y="14260"/>
                </a:lnTo>
                <a:lnTo>
                  <a:pt x="50210" y="14250"/>
                </a:lnTo>
                <a:lnTo>
                  <a:pt x="50190" y="14220"/>
                </a:lnTo>
                <a:lnTo>
                  <a:pt x="50150" y="14150"/>
                </a:lnTo>
                <a:lnTo>
                  <a:pt x="50110" y="14100"/>
                </a:lnTo>
                <a:lnTo>
                  <a:pt x="50100" y="14070"/>
                </a:lnTo>
                <a:lnTo>
                  <a:pt x="50090" y="14060"/>
                </a:lnTo>
                <a:lnTo>
                  <a:pt x="50080" y="14050"/>
                </a:lnTo>
                <a:lnTo>
                  <a:pt x="50070" y="14040"/>
                </a:lnTo>
                <a:lnTo>
                  <a:pt x="50070" y="14030"/>
                </a:lnTo>
                <a:lnTo>
                  <a:pt x="50060" y="14020"/>
                </a:lnTo>
                <a:lnTo>
                  <a:pt x="50060" y="14010"/>
                </a:lnTo>
                <a:lnTo>
                  <a:pt x="50070" y="14000"/>
                </a:lnTo>
                <a:lnTo>
                  <a:pt x="50070" y="13990"/>
                </a:lnTo>
                <a:lnTo>
                  <a:pt x="50060" y="13980"/>
                </a:lnTo>
                <a:lnTo>
                  <a:pt x="50040" y="13920"/>
                </a:lnTo>
                <a:lnTo>
                  <a:pt x="50010" y="13840"/>
                </a:lnTo>
                <a:lnTo>
                  <a:pt x="50010" y="13830"/>
                </a:lnTo>
                <a:lnTo>
                  <a:pt x="50010" y="13820"/>
                </a:lnTo>
                <a:lnTo>
                  <a:pt x="50020" y="13810"/>
                </a:lnTo>
                <a:lnTo>
                  <a:pt x="50030" y="13810"/>
                </a:lnTo>
                <a:lnTo>
                  <a:pt x="50030" y="13800"/>
                </a:lnTo>
                <a:lnTo>
                  <a:pt x="50040" y="13790"/>
                </a:lnTo>
                <a:lnTo>
                  <a:pt x="50050" y="13780"/>
                </a:lnTo>
                <a:lnTo>
                  <a:pt x="50060" y="13780"/>
                </a:lnTo>
                <a:lnTo>
                  <a:pt x="50070" y="13770"/>
                </a:lnTo>
                <a:lnTo>
                  <a:pt x="50070" y="13760"/>
                </a:lnTo>
                <a:lnTo>
                  <a:pt x="50080" y="13750"/>
                </a:lnTo>
                <a:lnTo>
                  <a:pt x="50090" y="13740"/>
                </a:lnTo>
                <a:lnTo>
                  <a:pt x="50090" y="13730"/>
                </a:lnTo>
                <a:lnTo>
                  <a:pt x="50090" y="13720"/>
                </a:lnTo>
                <a:lnTo>
                  <a:pt x="50100" y="13720"/>
                </a:lnTo>
                <a:lnTo>
                  <a:pt x="50100" y="13710"/>
                </a:lnTo>
                <a:lnTo>
                  <a:pt x="50110" y="13700"/>
                </a:lnTo>
                <a:lnTo>
                  <a:pt x="50120" y="13700"/>
                </a:lnTo>
                <a:lnTo>
                  <a:pt x="50130" y="13690"/>
                </a:lnTo>
                <a:lnTo>
                  <a:pt x="50140" y="13680"/>
                </a:lnTo>
                <a:lnTo>
                  <a:pt x="50160" y="13670"/>
                </a:lnTo>
                <a:lnTo>
                  <a:pt x="50170" y="13670"/>
                </a:lnTo>
                <a:lnTo>
                  <a:pt x="50170" y="13660"/>
                </a:lnTo>
                <a:lnTo>
                  <a:pt x="50190" y="13660"/>
                </a:lnTo>
                <a:lnTo>
                  <a:pt x="50200" y="13660"/>
                </a:lnTo>
                <a:lnTo>
                  <a:pt x="50210" y="13650"/>
                </a:lnTo>
                <a:lnTo>
                  <a:pt x="50220" y="13650"/>
                </a:lnTo>
                <a:lnTo>
                  <a:pt x="50240" y="13640"/>
                </a:lnTo>
                <a:lnTo>
                  <a:pt x="50250" y="13640"/>
                </a:lnTo>
                <a:lnTo>
                  <a:pt x="50260" y="13640"/>
                </a:lnTo>
                <a:lnTo>
                  <a:pt x="50260" y="13630"/>
                </a:lnTo>
                <a:lnTo>
                  <a:pt x="50270" y="13630"/>
                </a:lnTo>
                <a:lnTo>
                  <a:pt x="50280" y="13630"/>
                </a:lnTo>
                <a:lnTo>
                  <a:pt x="50290" y="13630"/>
                </a:lnTo>
                <a:lnTo>
                  <a:pt x="50290" y="13640"/>
                </a:lnTo>
                <a:lnTo>
                  <a:pt x="50300" y="13640"/>
                </a:lnTo>
                <a:lnTo>
                  <a:pt x="50310" y="13640"/>
                </a:lnTo>
                <a:lnTo>
                  <a:pt x="50320" y="13630"/>
                </a:lnTo>
                <a:lnTo>
                  <a:pt x="50330" y="13620"/>
                </a:lnTo>
                <a:lnTo>
                  <a:pt x="50360" y="13600"/>
                </a:lnTo>
                <a:lnTo>
                  <a:pt x="50390" y="13580"/>
                </a:lnTo>
                <a:lnTo>
                  <a:pt x="50410" y="13570"/>
                </a:lnTo>
                <a:lnTo>
                  <a:pt x="50420" y="13560"/>
                </a:lnTo>
                <a:lnTo>
                  <a:pt x="50430" y="13560"/>
                </a:lnTo>
                <a:lnTo>
                  <a:pt x="50440" y="13550"/>
                </a:lnTo>
                <a:lnTo>
                  <a:pt x="50450" y="13550"/>
                </a:lnTo>
                <a:lnTo>
                  <a:pt x="50460" y="13540"/>
                </a:lnTo>
                <a:lnTo>
                  <a:pt x="50470" y="13540"/>
                </a:lnTo>
                <a:lnTo>
                  <a:pt x="50480" y="13530"/>
                </a:lnTo>
                <a:lnTo>
                  <a:pt x="50490" y="13530"/>
                </a:lnTo>
                <a:lnTo>
                  <a:pt x="50500" y="13520"/>
                </a:lnTo>
                <a:lnTo>
                  <a:pt x="50510" y="13520"/>
                </a:lnTo>
                <a:lnTo>
                  <a:pt x="50520" y="13520"/>
                </a:lnTo>
                <a:lnTo>
                  <a:pt x="50530" y="13510"/>
                </a:lnTo>
                <a:lnTo>
                  <a:pt x="50540" y="13510"/>
                </a:lnTo>
                <a:lnTo>
                  <a:pt x="50550" y="13510"/>
                </a:lnTo>
                <a:lnTo>
                  <a:pt x="50560" y="13510"/>
                </a:lnTo>
                <a:lnTo>
                  <a:pt x="50570" y="13510"/>
                </a:lnTo>
                <a:lnTo>
                  <a:pt x="50590" y="13510"/>
                </a:lnTo>
                <a:lnTo>
                  <a:pt x="50600" y="13510"/>
                </a:lnTo>
                <a:lnTo>
                  <a:pt x="50610" y="13500"/>
                </a:lnTo>
                <a:lnTo>
                  <a:pt x="50620" y="13500"/>
                </a:lnTo>
                <a:lnTo>
                  <a:pt x="50630" y="13500"/>
                </a:lnTo>
                <a:lnTo>
                  <a:pt x="50640" y="13510"/>
                </a:lnTo>
                <a:lnTo>
                  <a:pt x="50640" y="13520"/>
                </a:lnTo>
                <a:lnTo>
                  <a:pt x="50640" y="13530"/>
                </a:lnTo>
                <a:lnTo>
                  <a:pt x="50640" y="13540"/>
                </a:lnTo>
                <a:lnTo>
                  <a:pt x="50650" y="13550"/>
                </a:lnTo>
                <a:lnTo>
                  <a:pt x="50660" y="13560"/>
                </a:lnTo>
                <a:lnTo>
                  <a:pt x="50660" y="13570"/>
                </a:lnTo>
                <a:lnTo>
                  <a:pt x="50660" y="13580"/>
                </a:lnTo>
                <a:lnTo>
                  <a:pt x="50660" y="13590"/>
                </a:lnTo>
                <a:lnTo>
                  <a:pt x="50660" y="13600"/>
                </a:lnTo>
                <a:lnTo>
                  <a:pt x="50670" y="13610"/>
                </a:lnTo>
                <a:lnTo>
                  <a:pt x="50670" y="13620"/>
                </a:lnTo>
                <a:lnTo>
                  <a:pt x="50670" y="13630"/>
                </a:lnTo>
                <a:lnTo>
                  <a:pt x="50670" y="13640"/>
                </a:lnTo>
                <a:lnTo>
                  <a:pt x="50670" y="13650"/>
                </a:lnTo>
                <a:lnTo>
                  <a:pt x="50680" y="13650"/>
                </a:lnTo>
                <a:lnTo>
                  <a:pt x="50690" y="13640"/>
                </a:lnTo>
                <a:lnTo>
                  <a:pt x="50700" y="13640"/>
                </a:lnTo>
                <a:lnTo>
                  <a:pt x="50710" y="13640"/>
                </a:lnTo>
                <a:lnTo>
                  <a:pt x="50720" y="13640"/>
                </a:lnTo>
                <a:lnTo>
                  <a:pt x="50720" y="13630"/>
                </a:lnTo>
                <a:lnTo>
                  <a:pt x="50720" y="13620"/>
                </a:lnTo>
                <a:lnTo>
                  <a:pt x="50720" y="13610"/>
                </a:lnTo>
                <a:lnTo>
                  <a:pt x="50710" y="13600"/>
                </a:lnTo>
                <a:lnTo>
                  <a:pt x="50720" y="13600"/>
                </a:lnTo>
                <a:lnTo>
                  <a:pt x="50720" y="13590"/>
                </a:lnTo>
                <a:lnTo>
                  <a:pt x="50720" y="13580"/>
                </a:lnTo>
                <a:lnTo>
                  <a:pt x="50730" y="13580"/>
                </a:lnTo>
                <a:lnTo>
                  <a:pt x="50740" y="13570"/>
                </a:lnTo>
                <a:lnTo>
                  <a:pt x="50750" y="13570"/>
                </a:lnTo>
                <a:lnTo>
                  <a:pt x="50760" y="13570"/>
                </a:lnTo>
                <a:lnTo>
                  <a:pt x="50770" y="13570"/>
                </a:lnTo>
                <a:lnTo>
                  <a:pt x="50780" y="13570"/>
                </a:lnTo>
                <a:lnTo>
                  <a:pt x="50780" y="13560"/>
                </a:lnTo>
                <a:lnTo>
                  <a:pt x="50790" y="13560"/>
                </a:lnTo>
                <a:lnTo>
                  <a:pt x="50800" y="13560"/>
                </a:lnTo>
                <a:lnTo>
                  <a:pt x="50810" y="13570"/>
                </a:lnTo>
                <a:lnTo>
                  <a:pt x="50810" y="13580"/>
                </a:lnTo>
                <a:lnTo>
                  <a:pt x="50820" y="13570"/>
                </a:lnTo>
                <a:lnTo>
                  <a:pt x="50830" y="13570"/>
                </a:lnTo>
                <a:lnTo>
                  <a:pt x="50840" y="13560"/>
                </a:lnTo>
                <a:lnTo>
                  <a:pt x="50840" y="13550"/>
                </a:lnTo>
                <a:lnTo>
                  <a:pt x="50850" y="13540"/>
                </a:lnTo>
                <a:lnTo>
                  <a:pt x="50860" y="13540"/>
                </a:lnTo>
                <a:lnTo>
                  <a:pt x="50860" y="13530"/>
                </a:lnTo>
                <a:lnTo>
                  <a:pt x="50870" y="13530"/>
                </a:lnTo>
                <a:lnTo>
                  <a:pt x="50880" y="13530"/>
                </a:lnTo>
                <a:lnTo>
                  <a:pt x="50880" y="13540"/>
                </a:lnTo>
                <a:lnTo>
                  <a:pt x="50890" y="13540"/>
                </a:lnTo>
                <a:lnTo>
                  <a:pt x="50900" y="13540"/>
                </a:lnTo>
                <a:lnTo>
                  <a:pt x="50900" y="13530"/>
                </a:lnTo>
                <a:lnTo>
                  <a:pt x="50910" y="13520"/>
                </a:lnTo>
                <a:lnTo>
                  <a:pt x="50920" y="13520"/>
                </a:lnTo>
                <a:lnTo>
                  <a:pt x="50930" y="13510"/>
                </a:lnTo>
                <a:lnTo>
                  <a:pt x="50930" y="13500"/>
                </a:lnTo>
                <a:lnTo>
                  <a:pt x="50930" y="13490"/>
                </a:lnTo>
                <a:lnTo>
                  <a:pt x="50920" y="13480"/>
                </a:lnTo>
                <a:lnTo>
                  <a:pt x="50920" y="13470"/>
                </a:lnTo>
                <a:lnTo>
                  <a:pt x="50920" y="13460"/>
                </a:lnTo>
                <a:lnTo>
                  <a:pt x="50920" y="13450"/>
                </a:lnTo>
                <a:lnTo>
                  <a:pt x="50920" y="13440"/>
                </a:lnTo>
                <a:lnTo>
                  <a:pt x="50930" y="13440"/>
                </a:lnTo>
                <a:lnTo>
                  <a:pt x="50940" y="13430"/>
                </a:lnTo>
                <a:lnTo>
                  <a:pt x="50950" y="13430"/>
                </a:lnTo>
                <a:lnTo>
                  <a:pt x="50950" y="13420"/>
                </a:lnTo>
                <a:lnTo>
                  <a:pt x="50960" y="13420"/>
                </a:lnTo>
                <a:lnTo>
                  <a:pt x="50960" y="13410"/>
                </a:lnTo>
                <a:lnTo>
                  <a:pt x="50970" y="13410"/>
                </a:lnTo>
                <a:lnTo>
                  <a:pt x="50980" y="13410"/>
                </a:lnTo>
                <a:lnTo>
                  <a:pt x="50990" y="13400"/>
                </a:lnTo>
                <a:lnTo>
                  <a:pt x="51010" y="13400"/>
                </a:lnTo>
                <a:lnTo>
                  <a:pt x="51010" y="13390"/>
                </a:lnTo>
                <a:lnTo>
                  <a:pt x="51010" y="13380"/>
                </a:lnTo>
                <a:lnTo>
                  <a:pt x="51020" y="13380"/>
                </a:lnTo>
                <a:lnTo>
                  <a:pt x="51020" y="13370"/>
                </a:lnTo>
                <a:lnTo>
                  <a:pt x="51030" y="13370"/>
                </a:lnTo>
                <a:lnTo>
                  <a:pt x="51040" y="13370"/>
                </a:lnTo>
                <a:lnTo>
                  <a:pt x="51050" y="13370"/>
                </a:lnTo>
                <a:lnTo>
                  <a:pt x="51060" y="13370"/>
                </a:lnTo>
                <a:lnTo>
                  <a:pt x="51060" y="13360"/>
                </a:lnTo>
                <a:lnTo>
                  <a:pt x="51070" y="13360"/>
                </a:lnTo>
                <a:lnTo>
                  <a:pt x="51080" y="13360"/>
                </a:lnTo>
                <a:lnTo>
                  <a:pt x="51080" y="13350"/>
                </a:lnTo>
                <a:lnTo>
                  <a:pt x="51090" y="13340"/>
                </a:lnTo>
                <a:lnTo>
                  <a:pt x="51090" y="13330"/>
                </a:lnTo>
                <a:lnTo>
                  <a:pt x="51100" y="13330"/>
                </a:lnTo>
                <a:lnTo>
                  <a:pt x="51120" y="13320"/>
                </a:lnTo>
                <a:lnTo>
                  <a:pt x="51130" y="13320"/>
                </a:lnTo>
                <a:lnTo>
                  <a:pt x="51140" y="13320"/>
                </a:lnTo>
                <a:lnTo>
                  <a:pt x="51150" y="13310"/>
                </a:lnTo>
                <a:lnTo>
                  <a:pt x="51150" y="13300"/>
                </a:lnTo>
                <a:lnTo>
                  <a:pt x="51150" y="13290"/>
                </a:lnTo>
                <a:lnTo>
                  <a:pt x="51160" y="13290"/>
                </a:lnTo>
                <a:lnTo>
                  <a:pt x="51170" y="13290"/>
                </a:lnTo>
                <a:lnTo>
                  <a:pt x="51180" y="13290"/>
                </a:lnTo>
                <a:lnTo>
                  <a:pt x="51180" y="13280"/>
                </a:lnTo>
                <a:lnTo>
                  <a:pt x="51190" y="13280"/>
                </a:lnTo>
                <a:lnTo>
                  <a:pt x="51190" y="13290"/>
                </a:lnTo>
                <a:lnTo>
                  <a:pt x="51200" y="13290"/>
                </a:lnTo>
                <a:lnTo>
                  <a:pt x="51220" y="13300"/>
                </a:lnTo>
                <a:lnTo>
                  <a:pt x="51230" y="13300"/>
                </a:lnTo>
                <a:lnTo>
                  <a:pt x="51240" y="13300"/>
                </a:lnTo>
                <a:lnTo>
                  <a:pt x="51250" y="13300"/>
                </a:lnTo>
                <a:lnTo>
                  <a:pt x="51260" y="13300"/>
                </a:lnTo>
                <a:lnTo>
                  <a:pt x="51270" y="13300"/>
                </a:lnTo>
                <a:lnTo>
                  <a:pt x="51280" y="13300"/>
                </a:lnTo>
                <a:lnTo>
                  <a:pt x="51290" y="13300"/>
                </a:lnTo>
                <a:lnTo>
                  <a:pt x="51290" y="13290"/>
                </a:lnTo>
                <a:lnTo>
                  <a:pt x="51300" y="13290"/>
                </a:lnTo>
                <a:lnTo>
                  <a:pt x="51310" y="13290"/>
                </a:lnTo>
                <a:lnTo>
                  <a:pt x="51310" y="13280"/>
                </a:lnTo>
                <a:lnTo>
                  <a:pt x="51320" y="13280"/>
                </a:lnTo>
                <a:lnTo>
                  <a:pt x="51330" y="13270"/>
                </a:lnTo>
                <a:lnTo>
                  <a:pt x="51340" y="13260"/>
                </a:lnTo>
                <a:lnTo>
                  <a:pt x="51350" y="13260"/>
                </a:lnTo>
                <a:lnTo>
                  <a:pt x="51360" y="13250"/>
                </a:lnTo>
                <a:lnTo>
                  <a:pt x="51370" y="13240"/>
                </a:lnTo>
                <a:lnTo>
                  <a:pt x="51380" y="13240"/>
                </a:lnTo>
                <a:lnTo>
                  <a:pt x="51380" y="13230"/>
                </a:lnTo>
                <a:lnTo>
                  <a:pt x="51390" y="13230"/>
                </a:lnTo>
                <a:lnTo>
                  <a:pt x="51400" y="13220"/>
                </a:lnTo>
                <a:lnTo>
                  <a:pt x="51410" y="13220"/>
                </a:lnTo>
                <a:lnTo>
                  <a:pt x="51410" y="13210"/>
                </a:lnTo>
                <a:lnTo>
                  <a:pt x="51410" y="13200"/>
                </a:lnTo>
                <a:lnTo>
                  <a:pt x="51410" y="13190"/>
                </a:lnTo>
                <a:lnTo>
                  <a:pt x="51420" y="13180"/>
                </a:lnTo>
                <a:lnTo>
                  <a:pt x="51430" y="13170"/>
                </a:lnTo>
                <a:lnTo>
                  <a:pt x="51440" y="13170"/>
                </a:lnTo>
                <a:lnTo>
                  <a:pt x="51440" y="13160"/>
                </a:lnTo>
                <a:lnTo>
                  <a:pt x="51450" y="13140"/>
                </a:lnTo>
                <a:lnTo>
                  <a:pt x="51460" y="13130"/>
                </a:lnTo>
                <a:lnTo>
                  <a:pt x="51470" y="13120"/>
                </a:lnTo>
                <a:lnTo>
                  <a:pt x="51480" y="13110"/>
                </a:lnTo>
                <a:lnTo>
                  <a:pt x="51490" y="13100"/>
                </a:lnTo>
                <a:lnTo>
                  <a:pt x="51490" y="13090"/>
                </a:lnTo>
                <a:lnTo>
                  <a:pt x="51500" y="13080"/>
                </a:lnTo>
                <a:lnTo>
                  <a:pt x="51500" y="13070"/>
                </a:lnTo>
                <a:lnTo>
                  <a:pt x="51510" y="13070"/>
                </a:lnTo>
                <a:lnTo>
                  <a:pt x="51520" y="13060"/>
                </a:lnTo>
                <a:lnTo>
                  <a:pt x="51520" y="13070"/>
                </a:lnTo>
                <a:lnTo>
                  <a:pt x="51540" y="13080"/>
                </a:lnTo>
                <a:lnTo>
                  <a:pt x="51540" y="13090"/>
                </a:lnTo>
                <a:lnTo>
                  <a:pt x="51550" y="13090"/>
                </a:lnTo>
                <a:lnTo>
                  <a:pt x="51560" y="13090"/>
                </a:lnTo>
                <a:lnTo>
                  <a:pt x="51580" y="13090"/>
                </a:lnTo>
                <a:lnTo>
                  <a:pt x="51580" y="13100"/>
                </a:lnTo>
                <a:lnTo>
                  <a:pt x="51580" y="13110"/>
                </a:lnTo>
                <a:lnTo>
                  <a:pt x="51600" y="13120"/>
                </a:lnTo>
                <a:lnTo>
                  <a:pt x="51610" y="13120"/>
                </a:lnTo>
                <a:lnTo>
                  <a:pt x="51620" y="13120"/>
                </a:lnTo>
                <a:lnTo>
                  <a:pt x="51630" y="13120"/>
                </a:lnTo>
                <a:lnTo>
                  <a:pt x="51650" y="13130"/>
                </a:lnTo>
                <a:lnTo>
                  <a:pt x="51660" y="13140"/>
                </a:lnTo>
                <a:lnTo>
                  <a:pt x="51670" y="13140"/>
                </a:lnTo>
                <a:lnTo>
                  <a:pt x="51670" y="13130"/>
                </a:lnTo>
                <a:lnTo>
                  <a:pt x="51680" y="13140"/>
                </a:lnTo>
                <a:lnTo>
                  <a:pt x="51680" y="13160"/>
                </a:lnTo>
                <a:lnTo>
                  <a:pt x="51690" y="13170"/>
                </a:lnTo>
                <a:lnTo>
                  <a:pt x="51700" y="13180"/>
                </a:lnTo>
                <a:lnTo>
                  <a:pt x="51700" y="13190"/>
                </a:lnTo>
                <a:lnTo>
                  <a:pt x="51710" y="13190"/>
                </a:lnTo>
                <a:lnTo>
                  <a:pt x="51720" y="13200"/>
                </a:lnTo>
                <a:lnTo>
                  <a:pt x="51730" y="13200"/>
                </a:lnTo>
                <a:lnTo>
                  <a:pt x="51740" y="13200"/>
                </a:lnTo>
                <a:lnTo>
                  <a:pt x="51750" y="13200"/>
                </a:lnTo>
                <a:lnTo>
                  <a:pt x="51750" y="13190"/>
                </a:lnTo>
                <a:lnTo>
                  <a:pt x="51760" y="13200"/>
                </a:lnTo>
                <a:lnTo>
                  <a:pt x="51770" y="13200"/>
                </a:lnTo>
                <a:lnTo>
                  <a:pt x="51770" y="13220"/>
                </a:lnTo>
                <a:lnTo>
                  <a:pt x="51780" y="13230"/>
                </a:lnTo>
                <a:lnTo>
                  <a:pt x="51790" y="13230"/>
                </a:lnTo>
                <a:lnTo>
                  <a:pt x="51810" y="13230"/>
                </a:lnTo>
                <a:lnTo>
                  <a:pt x="51830" y="13230"/>
                </a:lnTo>
                <a:lnTo>
                  <a:pt x="51860" y="13230"/>
                </a:lnTo>
                <a:lnTo>
                  <a:pt x="51870" y="13230"/>
                </a:lnTo>
                <a:lnTo>
                  <a:pt x="51890" y="13230"/>
                </a:lnTo>
                <a:lnTo>
                  <a:pt x="51900" y="13220"/>
                </a:lnTo>
                <a:lnTo>
                  <a:pt x="51910" y="13220"/>
                </a:lnTo>
                <a:lnTo>
                  <a:pt x="51910" y="13210"/>
                </a:lnTo>
                <a:lnTo>
                  <a:pt x="51920" y="13210"/>
                </a:lnTo>
                <a:lnTo>
                  <a:pt x="51930" y="13210"/>
                </a:lnTo>
                <a:lnTo>
                  <a:pt x="51940" y="13210"/>
                </a:lnTo>
                <a:lnTo>
                  <a:pt x="51950" y="13210"/>
                </a:lnTo>
                <a:lnTo>
                  <a:pt x="51950" y="13200"/>
                </a:lnTo>
                <a:lnTo>
                  <a:pt x="51960" y="13200"/>
                </a:lnTo>
                <a:lnTo>
                  <a:pt x="51970" y="13200"/>
                </a:lnTo>
                <a:lnTo>
                  <a:pt x="51980" y="13200"/>
                </a:lnTo>
                <a:lnTo>
                  <a:pt x="51990" y="13200"/>
                </a:lnTo>
                <a:lnTo>
                  <a:pt x="52000" y="13190"/>
                </a:lnTo>
                <a:lnTo>
                  <a:pt x="52010" y="13190"/>
                </a:lnTo>
                <a:lnTo>
                  <a:pt x="52010" y="13200"/>
                </a:lnTo>
                <a:lnTo>
                  <a:pt x="52020" y="13200"/>
                </a:lnTo>
                <a:lnTo>
                  <a:pt x="52030" y="13200"/>
                </a:lnTo>
                <a:lnTo>
                  <a:pt x="52040" y="13200"/>
                </a:lnTo>
                <a:lnTo>
                  <a:pt x="52050" y="13200"/>
                </a:lnTo>
                <a:lnTo>
                  <a:pt x="52060" y="13200"/>
                </a:lnTo>
                <a:lnTo>
                  <a:pt x="52070" y="13200"/>
                </a:lnTo>
                <a:lnTo>
                  <a:pt x="52080" y="13200"/>
                </a:lnTo>
                <a:lnTo>
                  <a:pt x="52090" y="13200"/>
                </a:lnTo>
                <a:lnTo>
                  <a:pt x="52090" y="13190"/>
                </a:lnTo>
                <a:lnTo>
                  <a:pt x="52090" y="13180"/>
                </a:lnTo>
                <a:lnTo>
                  <a:pt x="52090" y="13170"/>
                </a:lnTo>
                <a:lnTo>
                  <a:pt x="52090" y="13160"/>
                </a:lnTo>
                <a:lnTo>
                  <a:pt x="52090" y="13150"/>
                </a:lnTo>
                <a:lnTo>
                  <a:pt x="52090" y="13130"/>
                </a:lnTo>
                <a:lnTo>
                  <a:pt x="52090" y="13120"/>
                </a:lnTo>
                <a:lnTo>
                  <a:pt x="52100" y="13110"/>
                </a:lnTo>
                <a:lnTo>
                  <a:pt x="52110" y="13110"/>
                </a:lnTo>
                <a:lnTo>
                  <a:pt x="52120" y="13110"/>
                </a:lnTo>
                <a:lnTo>
                  <a:pt x="52130" y="13110"/>
                </a:lnTo>
                <a:lnTo>
                  <a:pt x="52140" y="13100"/>
                </a:lnTo>
                <a:lnTo>
                  <a:pt x="52140" y="13090"/>
                </a:lnTo>
                <a:lnTo>
                  <a:pt x="52140" y="13080"/>
                </a:lnTo>
                <a:lnTo>
                  <a:pt x="52130" y="13070"/>
                </a:lnTo>
                <a:lnTo>
                  <a:pt x="52130" y="13060"/>
                </a:lnTo>
                <a:lnTo>
                  <a:pt x="52130" y="13050"/>
                </a:lnTo>
                <a:lnTo>
                  <a:pt x="52130" y="13040"/>
                </a:lnTo>
                <a:lnTo>
                  <a:pt x="52130" y="13030"/>
                </a:lnTo>
                <a:lnTo>
                  <a:pt x="52140" y="13030"/>
                </a:lnTo>
                <a:lnTo>
                  <a:pt x="52150" y="13020"/>
                </a:lnTo>
                <a:lnTo>
                  <a:pt x="52150" y="13010"/>
                </a:lnTo>
                <a:lnTo>
                  <a:pt x="52160" y="13000"/>
                </a:lnTo>
                <a:lnTo>
                  <a:pt x="52160" y="12990"/>
                </a:lnTo>
                <a:lnTo>
                  <a:pt x="52170" y="12990"/>
                </a:lnTo>
                <a:lnTo>
                  <a:pt x="52170" y="12980"/>
                </a:lnTo>
                <a:lnTo>
                  <a:pt x="52170" y="12970"/>
                </a:lnTo>
                <a:lnTo>
                  <a:pt x="52160" y="12970"/>
                </a:lnTo>
                <a:lnTo>
                  <a:pt x="52150" y="12940"/>
                </a:lnTo>
                <a:lnTo>
                  <a:pt x="52150" y="12930"/>
                </a:lnTo>
                <a:lnTo>
                  <a:pt x="52160" y="12920"/>
                </a:lnTo>
                <a:lnTo>
                  <a:pt x="52160" y="12910"/>
                </a:lnTo>
                <a:lnTo>
                  <a:pt x="52160" y="12900"/>
                </a:lnTo>
                <a:lnTo>
                  <a:pt x="52170" y="12890"/>
                </a:lnTo>
                <a:lnTo>
                  <a:pt x="52170" y="12880"/>
                </a:lnTo>
                <a:lnTo>
                  <a:pt x="52170" y="12870"/>
                </a:lnTo>
                <a:lnTo>
                  <a:pt x="52180" y="12860"/>
                </a:lnTo>
                <a:lnTo>
                  <a:pt x="52180" y="12850"/>
                </a:lnTo>
                <a:lnTo>
                  <a:pt x="52190" y="12850"/>
                </a:lnTo>
                <a:lnTo>
                  <a:pt x="52190" y="12840"/>
                </a:lnTo>
                <a:lnTo>
                  <a:pt x="52200" y="12830"/>
                </a:lnTo>
                <a:lnTo>
                  <a:pt x="52200" y="12820"/>
                </a:lnTo>
                <a:lnTo>
                  <a:pt x="52210" y="12810"/>
                </a:lnTo>
                <a:lnTo>
                  <a:pt x="52210" y="12800"/>
                </a:lnTo>
                <a:lnTo>
                  <a:pt x="52250" y="12750"/>
                </a:lnTo>
                <a:lnTo>
                  <a:pt x="52260" y="12730"/>
                </a:lnTo>
                <a:lnTo>
                  <a:pt x="52270" y="12730"/>
                </a:lnTo>
                <a:lnTo>
                  <a:pt x="52290" y="12710"/>
                </a:lnTo>
                <a:lnTo>
                  <a:pt x="52300" y="12700"/>
                </a:lnTo>
                <a:lnTo>
                  <a:pt x="52310" y="12680"/>
                </a:lnTo>
                <a:lnTo>
                  <a:pt x="52310" y="12660"/>
                </a:lnTo>
                <a:lnTo>
                  <a:pt x="52310" y="12650"/>
                </a:lnTo>
                <a:lnTo>
                  <a:pt x="52330" y="12620"/>
                </a:lnTo>
                <a:lnTo>
                  <a:pt x="52380" y="12580"/>
                </a:lnTo>
                <a:lnTo>
                  <a:pt x="52380" y="12570"/>
                </a:lnTo>
                <a:lnTo>
                  <a:pt x="52390" y="12560"/>
                </a:lnTo>
                <a:lnTo>
                  <a:pt x="52400" y="12560"/>
                </a:lnTo>
                <a:lnTo>
                  <a:pt x="52410" y="12560"/>
                </a:lnTo>
                <a:lnTo>
                  <a:pt x="52420" y="12560"/>
                </a:lnTo>
                <a:lnTo>
                  <a:pt x="52430" y="12560"/>
                </a:lnTo>
                <a:lnTo>
                  <a:pt x="52440" y="12560"/>
                </a:lnTo>
                <a:lnTo>
                  <a:pt x="52450" y="12550"/>
                </a:lnTo>
                <a:lnTo>
                  <a:pt x="52460" y="12550"/>
                </a:lnTo>
                <a:lnTo>
                  <a:pt x="52470" y="12540"/>
                </a:lnTo>
                <a:lnTo>
                  <a:pt x="52480" y="12540"/>
                </a:lnTo>
                <a:lnTo>
                  <a:pt x="52490" y="12540"/>
                </a:lnTo>
                <a:lnTo>
                  <a:pt x="52500" y="12540"/>
                </a:lnTo>
                <a:lnTo>
                  <a:pt x="52510" y="12540"/>
                </a:lnTo>
                <a:lnTo>
                  <a:pt x="52520" y="12540"/>
                </a:lnTo>
                <a:lnTo>
                  <a:pt x="52530" y="12540"/>
                </a:lnTo>
                <a:lnTo>
                  <a:pt x="52540" y="12540"/>
                </a:lnTo>
                <a:lnTo>
                  <a:pt x="52550" y="12540"/>
                </a:lnTo>
                <a:lnTo>
                  <a:pt x="52560" y="12540"/>
                </a:lnTo>
                <a:lnTo>
                  <a:pt x="52580" y="12540"/>
                </a:lnTo>
                <a:lnTo>
                  <a:pt x="52590" y="12540"/>
                </a:lnTo>
                <a:lnTo>
                  <a:pt x="52600" y="12540"/>
                </a:lnTo>
                <a:lnTo>
                  <a:pt x="52590" y="12500"/>
                </a:lnTo>
                <a:lnTo>
                  <a:pt x="52590" y="12490"/>
                </a:lnTo>
                <a:lnTo>
                  <a:pt x="52590" y="12470"/>
                </a:lnTo>
                <a:lnTo>
                  <a:pt x="52580" y="12420"/>
                </a:lnTo>
                <a:lnTo>
                  <a:pt x="52560" y="12370"/>
                </a:lnTo>
                <a:lnTo>
                  <a:pt x="52560" y="12360"/>
                </a:lnTo>
                <a:lnTo>
                  <a:pt x="52560" y="12350"/>
                </a:lnTo>
                <a:lnTo>
                  <a:pt x="52550" y="12340"/>
                </a:lnTo>
                <a:lnTo>
                  <a:pt x="52550" y="12330"/>
                </a:lnTo>
                <a:lnTo>
                  <a:pt x="52550" y="12320"/>
                </a:lnTo>
                <a:lnTo>
                  <a:pt x="52550" y="12310"/>
                </a:lnTo>
                <a:lnTo>
                  <a:pt x="52550" y="12300"/>
                </a:lnTo>
                <a:lnTo>
                  <a:pt x="52550" y="12290"/>
                </a:lnTo>
                <a:lnTo>
                  <a:pt x="52550" y="12280"/>
                </a:lnTo>
                <a:lnTo>
                  <a:pt x="52560" y="12270"/>
                </a:lnTo>
                <a:lnTo>
                  <a:pt x="52560" y="12260"/>
                </a:lnTo>
                <a:lnTo>
                  <a:pt x="52560" y="12250"/>
                </a:lnTo>
                <a:lnTo>
                  <a:pt x="52570" y="12240"/>
                </a:lnTo>
                <a:lnTo>
                  <a:pt x="52610" y="12200"/>
                </a:lnTo>
                <a:lnTo>
                  <a:pt x="52600" y="12150"/>
                </a:lnTo>
                <a:lnTo>
                  <a:pt x="52610" y="12140"/>
                </a:lnTo>
                <a:lnTo>
                  <a:pt x="52620" y="12130"/>
                </a:lnTo>
                <a:lnTo>
                  <a:pt x="52620" y="12120"/>
                </a:lnTo>
                <a:lnTo>
                  <a:pt x="52630" y="12120"/>
                </a:lnTo>
                <a:lnTo>
                  <a:pt x="52630" y="12110"/>
                </a:lnTo>
                <a:lnTo>
                  <a:pt x="52640" y="12110"/>
                </a:lnTo>
                <a:lnTo>
                  <a:pt x="52640" y="12100"/>
                </a:lnTo>
                <a:lnTo>
                  <a:pt x="52650" y="12100"/>
                </a:lnTo>
                <a:lnTo>
                  <a:pt x="52650" y="12090"/>
                </a:lnTo>
                <a:lnTo>
                  <a:pt x="52660" y="12090"/>
                </a:lnTo>
                <a:lnTo>
                  <a:pt x="52660" y="12100"/>
                </a:lnTo>
                <a:lnTo>
                  <a:pt x="52670" y="12100"/>
                </a:lnTo>
                <a:lnTo>
                  <a:pt x="52680" y="12100"/>
                </a:lnTo>
                <a:lnTo>
                  <a:pt x="52680" y="12110"/>
                </a:lnTo>
                <a:lnTo>
                  <a:pt x="52690" y="12110"/>
                </a:lnTo>
                <a:lnTo>
                  <a:pt x="52690" y="12120"/>
                </a:lnTo>
                <a:lnTo>
                  <a:pt x="52690" y="12130"/>
                </a:lnTo>
                <a:lnTo>
                  <a:pt x="52700" y="12130"/>
                </a:lnTo>
                <a:lnTo>
                  <a:pt x="52700" y="12140"/>
                </a:lnTo>
                <a:lnTo>
                  <a:pt x="52710" y="12140"/>
                </a:lnTo>
                <a:lnTo>
                  <a:pt x="52710" y="12150"/>
                </a:lnTo>
                <a:lnTo>
                  <a:pt x="52720" y="12150"/>
                </a:lnTo>
                <a:lnTo>
                  <a:pt x="52720" y="12160"/>
                </a:lnTo>
                <a:lnTo>
                  <a:pt x="52730" y="12160"/>
                </a:lnTo>
                <a:lnTo>
                  <a:pt x="52730" y="12170"/>
                </a:lnTo>
                <a:lnTo>
                  <a:pt x="52730" y="12180"/>
                </a:lnTo>
                <a:lnTo>
                  <a:pt x="52730" y="12190"/>
                </a:lnTo>
                <a:lnTo>
                  <a:pt x="52740" y="12190"/>
                </a:lnTo>
                <a:lnTo>
                  <a:pt x="52740" y="12200"/>
                </a:lnTo>
                <a:lnTo>
                  <a:pt x="52740" y="12210"/>
                </a:lnTo>
                <a:lnTo>
                  <a:pt x="52750" y="12220"/>
                </a:lnTo>
                <a:lnTo>
                  <a:pt x="52750" y="12230"/>
                </a:lnTo>
                <a:lnTo>
                  <a:pt x="52760" y="12230"/>
                </a:lnTo>
                <a:lnTo>
                  <a:pt x="52760" y="12240"/>
                </a:lnTo>
                <a:lnTo>
                  <a:pt x="52770" y="12240"/>
                </a:lnTo>
                <a:lnTo>
                  <a:pt x="52780" y="12240"/>
                </a:lnTo>
                <a:lnTo>
                  <a:pt x="52790" y="12250"/>
                </a:lnTo>
                <a:lnTo>
                  <a:pt x="52800" y="12260"/>
                </a:lnTo>
                <a:lnTo>
                  <a:pt x="52800" y="12250"/>
                </a:lnTo>
                <a:lnTo>
                  <a:pt x="52810" y="12250"/>
                </a:lnTo>
                <a:lnTo>
                  <a:pt x="52820" y="12250"/>
                </a:lnTo>
                <a:lnTo>
                  <a:pt x="52830" y="12250"/>
                </a:lnTo>
                <a:lnTo>
                  <a:pt x="52840" y="12250"/>
                </a:lnTo>
                <a:lnTo>
                  <a:pt x="52840" y="12260"/>
                </a:lnTo>
                <a:lnTo>
                  <a:pt x="52850" y="12260"/>
                </a:lnTo>
                <a:lnTo>
                  <a:pt x="52850" y="12270"/>
                </a:lnTo>
                <a:lnTo>
                  <a:pt x="52860" y="12270"/>
                </a:lnTo>
                <a:lnTo>
                  <a:pt x="52870" y="12280"/>
                </a:lnTo>
                <a:lnTo>
                  <a:pt x="52880" y="12280"/>
                </a:lnTo>
                <a:lnTo>
                  <a:pt x="52880" y="12290"/>
                </a:lnTo>
                <a:lnTo>
                  <a:pt x="52890" y="12290"/>
                </a:lnTo>
                <a:lnTo>
                  <a:pt x="52890" y="12300"/>
                </a:lnTo>
                <a:lnTo>
                  <a:pt x="52890" y="12310"/>
                </a:lnTo>
                <a:lnTo>
                  <a:pt x="52900" y="12310"/>
                </a:lnTo>
                <a:lnTo>
                  <a:pt x="52910" y="12310"/>
                </a:lnTo>
                <a:lnTo>
                  <a:pt x="52920" y="12320"/>
                </a:lnTo>
                <a:lnTo>
                  <a:pt x="52930" y="12330"/>
                </a:lnTo>
                <a:lnTo>
                  <a:pt x="52940" y="12330"/>
                </a:lnTo>
                <a:lnTo>
                  <a:pt x="52970" y="12330"/>
                </a:lnTo>
                <a:lnTo>
                  <a:pt x="53020" y="12340"/>
                </a:lnTo>
                <a:lnTo>
                  <a:pt x="53050" y="12350"/>
                </a:lnTo>
                <a:lnTo>
                  <a:pt x="53080" y="12360"/>
                </a:lnTo>
                <a:lnTo>
                  <a:pt x="53090" y="12360"/>
                </a:lnTo>
                <a:lnTo>
                  <a:pt x="53130" y="12360"/>
                </a:lnTo>
                <a:lnTo>
                  <a:pt x="53160" y="12360"/>
                </a:lnTo>
                <a:lnTo>
                  <a:pt x="53170" y="12360"/>
                </a:lnTo>
                <a:lnTo>
                  <a:pt x="53180" y="12360"/>
                </a:lnTo>
                <a:lnTo>
                  <a:pt x="53190" y="12360"/>
                </a:lnTo>
                <a:lnTo>
                  <a:pt x="53200" y="12360"/>
                </a:lnTo>
                <a:lnTo>
                  <a:pt x="53210" y="12360"/>
                </a:lnTo>
                <a:lnTo>
                  <a:pt x="53220" y="12360"/>
                </a:lnTo>
                <a:lnTo>
                  <a:pt x="53230" y="12360"/>
                </a:lnTo>
                <a:lnTo>
                  <a:pt x="53240" y="12360"/>
                </a:lnTo>
                <a:lnTo>
                  <a:pt x="53250" y="12360"/>
                </a:lnTo>
                <a:lnTo>
                  <a:pt x="53250" y="12370"/>
                </a:lnTo>
                <a:lnTo>
                  <a:pt x="53260" y="12370"/>
                </a:lnTo>
                <a:lnTo>
                  <a:pt x="53270" y="12370"/>
                </a:lnTo>
                <a:lnTo>
                  <a:pt x="53280" y="12370"/>
                </a:lnTo>
                <a:lnTo>
                  <a:pt x="53290" y="12380"/>
                </a:lnTo>
                <a:lnTo>
                  <a:pt x="53300" y="12380"/>
                </a:lnTo>
                <a:lnTo>
                  <a:pt x="53300" y="12390"/>
                </a:lnTo>
                <a:lnTo>
                  <a:pt x="53330" y="12400"/>
                </a:lnTo>
                <a:lnTo>
                  <a:pt x="53340" y="12400"/>
                </a:lnTo>
                <a:lnTo>
                  <a:pt x="53350" y="12410"/>
                </a:lnTo>
                <a:lnTo>
                  <a:pt x="53380" y="12410"/>
                </a:lnTo>
                <a:lnTo>
                  <a:pt x="53380" y="12420"/>
                </a:lnTo>
                <a:lnTo>
                  <a:pt x="53390" y="12420"/>
                </a:lnTo>
                <a:lnTo>
                  <a:pt x="53400" y="12420"/>
                </a:lnTo>
                <a:lnTo>
                  <a:pt x="53410" y="12420"/>
                </a:lnTo>
                <a:lnTo>
                  <a:pt x="53430" y="12420"/>
                </a:lnTo>
                <a:lnTo>
                  <a:pt x="53440" y="12420"/>
                </a:lnTo>
                <a:lnTo>
                  <a:pt x="53450" y="12420"/>
                </a:lnTo>
                <a:lnTo>
                  <a:pt x="53450" y="12430"/>
                </a:lnTo>
                <a:lnTo>
                  <a:pt x="53460" y="12430"/>
                </a:lnTo>
                <a:lnTo>
                  <a:pt x="53470" y="12430"/>
                </a:lnTo>
                <a:lnTo>
                  <a:pt x="53480" y="12430"/>
                </a:lnTo>
                <a:lnTo>
                  <a:pt x="53500" y="12430"/>
                </a:lnTo>
                <a:lnTo>
                  <a:pt x="53520" y="12430"/>
                </a:lnTo>
                <a:lnTo>
                  <a:pt x="53540" y="12430"/>
                </a:lnTo>
                <a:lnTo>
                  <a:pt x="53550" y="12430"/>
                </a:lnTo>
                <a:lnTo>
                  <a:pt x="53560" y="12430"/>
                </a:lnTo>
                <a:lnTo>
                  <a:pt x="53590" y="12440"/>
                </a:lnTo>
                <a:lnTo>
                  <a:pt x="53600" y="12450"/>
                </a:lnTo>
                <a:lnTo>
                  <a:pt x="53610" y="12450"/>
                </a:lnTo>
                <a:lnTo>
                  <a:pt x="53620" y="12450"/>
                </a:lnTo>
                <a:lnTo>
                  <a:pt x="53630" y="12440"/>
                </a:lnTo>
                <a:lnTo>
                  <a:pt x="53640" y="12440"/>
                </a:lnTo>
                <a:lnTo>
                  <a:pt x="53650" y="12430"/>
                </a:lnTo>
                <a:lnTo>
                  <a:pt x="53670" y="12430"/>
                </a:lnTo>
                <a:lnTo>
                  <a:pt x="53720" y="12410"/>
                </a:lnTo>
                <a:lnTo>
                  <a:pt x="53730" y="12430"/>
                </a:lnTo>
                <a:lnTo>
                  <a:pt x="53750" y="12470"/>
                </a:lnTo>
                <a:lnTo>
                  <a:pt x="53750" y="12480"/>
                </a:lnTo>
                <a:lnTo>
                  <a:pt x="53890" y="12800"/>
                </a:lnTo>
                <a:lnTo>
                  <a:pt x="53900" y="12810"/>
                </a:lnTo>
                <a:lnTo>
                  <a:pt x="53910" y="12830"/>
                </a:lnTo>
                <a:lnTo>
                  <a:pt x="53910" y="12840"/>
                </a:lnTo>
                <a:lnTo>
                  <a:pt x="53910" y="12850"/>
                </a:lnTo>
                <a:lnTo>
                  <a:pt x="53910" y="12860"/>
                </a:lnTo>
                <a:lnTo>
                  <a:pt x="53900" y="12870"/>
                </a:lnTo>
                <a:lnTo>
                  <a:pt x="53900" y="12880"/>
                </a:lnTo>
                <a:lnTo>
                  <a:pt x="53900" y="12900"/>
                </a:lnTo>
                <a:lnTo>
                  <a:pt x="53920" y="12890"/>
                </a:lnTo>
                <a:lnTo>
                  <a:pt x="53960" y="12890"/>
                </a:lnTo>
                <a:lnTo>
                  <a:pt x="54000" y="12870"/>
                </a:lnTo>
                <a:lnTo>
                  <a:pt x="54020" y="12860"/>
                </a:lnTo>
                <a:lnTo>
                  <a:pt x="54040" y="12860"/>
                </a:lnTo>
                <a:lnTo>
                  <a:pt x="54070" y="12840"/>
                </a:lnTo>
                <a:lnTo>
                  <a:pt x="54090" y="12830"/>
                </a:lnTo>
                <a:lnTo>
                  <a:pt x="54110" y="12820"/>
                </a:lnTo>
                <a:lnTo>
                  <a:pt x="54130" y="12810"/>
                </a:lnTo>
                <a:lnTo>
                  <a:pt x="54140" y="12800"/>
                </a:lnTo>
                <a:lnTo>
                  <a:pt x="54180" y="12780"/>
                </a:lnTo>
                <a:lnTo>
                  <a:pt x="54200" y="12770"/>
                </a:lnTo>
                <a:lnTo>
                  <a:pt x="54240" y="12760"/>
                </a:lnTo>
                <a:lnTo>
                  <a:pt x="54250" y="12760"/>
                </a:lnTo>
                <a:lnTo>
                  <a:pt x="54260" y="12750"/>
                </a:lnTo>
                <a:lnTo>
                  <a:pt x="54270" y="12750"/>
                </a:lnTo>
                <a:lnTo>
                  <a:pt x="54270" y="12740"/>
                </a:lnTo>
                <a:lnTo>
                  <a:pt x="54280" y="12760"/>
                </a:lnTo>
                <a:lnTo>
                  <a:pt x="54290" y="12760"/>
                </a:lnTo>
                <a:lnTo>
                  <a:pt x="54300" y="12770"/>
                </a:lnTo>
                <a:lnTo>
                  <a:pt x="54310" y="12770"/>
                </a:lnTo>
                <a:lnTo>
                  <a:pt x="54320" y="12780"/>
                </a:lnTo>
                <a:lnTo>
                  <a:pt x="54330" y="12780"/>
                </a:lnTo>
                <a:lnTo>
                  <a:pt x="54390" y="12810"/>
                </a:lnTo>
                <a:lnTo>
                  <a:pt x="54450" y="12830"/>
                </a:lnTo>
                <a:lnTo>
                  <a:pt x="54480" y="1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