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 Kef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Le Ke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750" y="20150"/>
                </a:moveTo>
                <a:lnTo>
                  <a:pt x="37760" y="20150"/>
                </a:lnTo>
                <a:lnTo>
                  <a:pt x="37770" y="20150"/>
                </a:lnTo>
                <a:lnTo>
                  <a:pt x="37780" y="20150"/>
                </a:lnTo>
                <a:lnTo>
                  <a:pt x="37790" y="20150"/>
                </a:lnTo>
                <a:lnTo>
                  <a:pt x="37800" y="20150"/>
                </a:lnTo>
                <a:lnTo>
                  <a:pt x="37810" y="20150"/>
                </a:lnTo>
                <a:lnTo>
                  <a:pt x="37820" y="20160"/>
                </a:lnTo>
                <a:lnTo>
                  <a:pt x="37830" y="20160"/>
                </a:lnTo>
                <a:lnTo>
                  <a:pt x="37840" y="20160"/>
                </a:lnTo>
                <a:lnTo>
                  <a:pt x="37850" y="20170"/>
                </a:lnTo>
                <a:lnTo>
                  <a:pt x="37860" y="20170"/>
                </a:lnTo>
                <a:lnTo>
                  <a:pt x="37870" y="20170"/>
                </a:lnTo>
                <a:lnTo>
                  <a:pt x="37880" y="20160"/>
                </a:lnTo>
                <a:lnTo>
                  <a:pt x="37890" y="20160"/>
                </a:lnTo>
                <a:lnTo>
                  <a:pt x="37890" y="20170"/>
                </a:lnTo>
                <a:lnTo>
                  <a:pt x="37900" y="20170"/>
                </a:lnTo>
                <a:lnTo>
                  <a:pt x="37910" y="20170"/>
                </a:lnTo>
                <a:lnTo>
                  <a:pt x="37930" y="20170"/>
                </a:lnTo>
                <a:lnTo>
                  <a:pt x="37950" y="20160"/>
                </a:lnTo>
                <a:lnTo>
                  <a:pt x="37960" y="20160"/>
                </a:lnTo>
                <a:lnTo>
                  <a:pt x="37970" y="20160"/>
                </a:lnTo>
                <a:lnTo>
                  <a:pt x="37980" y="20160"/>
                </a:lnTo>
                <a:lnTo>
                  <a:pt x="37990" y="20150"/>
                </a:lnTo>
                <a:lnTo>
                  <a:pt x="38000" y="20150"/>
                </a:lnTo>
                <a:lnTo>
                  <a:pt x="38010" y="20140"/>
                </a:lnTo>
                <a:lnTo>
                  <a:pt x="38020" y="20140"/>
                </a:lnTo>
                <a:lnTo>
                  <a:pt x="38020" y="20150"/>
                </a:lnTo>
                <a:lnTo>
                  <a:pt x="38030" y="20150"/>
                </a:lnTo>
                <a:lnTo>
                  <a:pt x="38040" y="20150"/>
                </a:lnTo>
                <a:lnTo>
                  <a:pt x="38050" y="20150"/>
                </a:lnTo>
                <a:lnTo>
                  <a:pt x="38060" y="20150"/>
                </a:lnTo>
                <a:lnTo>
                  <a:pt x="38070" y="20140"/>
                </a:lnTo>
                <a:lnTo>
                  <a:pt x="38080" y="20140"/>
                </a:lnTo>
                <a:lnTo>
                  <a:pt x="38090" y="20140"/>
                </a:lnTo>
                <a:lnTo>
                  <a:pt x="38100" y="20140"/>
                </a:lnTo>
                <a:lnTo>
                  <a:pt x="38110" y="20140"/>
                </a:lnTo>
                <a:lnTo>
                  <a:pt x="38120" y="20140"/>
                </a:lnTo>
                <a:lnTo>
                  <a:pt x="38130" y="20140"/>
                </a:lnTo>
                <a:lnTo>
                  <a:pt x="38140" y="20140"/>
                </a:lnTo>
                <a:lnTo>
                  <a:pt x="38150" y="20140"/>
                </a:lnTo>
                <a:lnTo>
                  <a:pt x="38150" y="20130"/>
                </a:lnTo>
                <a:lnTo>
                  <a:pt x="38160" y="20130"/>
                </a:lnTo>
                <a:lnTo>
                  <a:pt x="38170" y="20130"/>
                </a:lnTo>
                <a:lnTo>
                  <a:pt x="38180" y="20130"/>
                </a:lnTo>
                <a:lnTo>
                  <a:pt x="38190" y="20130"/>
                </a:lnTo>
                <a:lnTo>
                  <a:pt x="38200" y="20130"/>
                </a:lnTo>
                <a:lnTo>
                  <a:pt x="38210" y="20130"/>
                </a:lnTo>
                <a:lnTo>
                  <a:pt x="38220" y="20130"/>
                </a:lnTo>
                <a:lnTo>
                  <a:pt x="38230" y="20140"/>
                </a:lnTo>
                <a:lnTo>
                  <a:pt x="38240" y="20140"/>
                </a:lnTo>
                <a:lnTo>
                  <a:pt x="38250" y="20140"/>
                </a:lnTo>
                <a:lnTo>
                  <a:pt x="38260" y="20140"/>
                </a:lnTo>
                <a:lnTo>
                  <a:pt x="38270" y="20140"/>
                </a:lnTo>
                <a:lnTo>
                  <a:pt x="38280" y="20140"/>
                </a:lnTo>
                <a:lnTo>
                  <a:pt x="38290" y="20140"/>
                </a:lnTo>
                <a:lnTo>
                  <a:pt x="38300" y="20140"/>
                </a:lnTo>
                <a:lnTo>
                  <a:pt x="38310" y="20140"/>
                </a:lnTo>
                <a:lnTo>
                  <a:pt x="38320" y="20140"/>
                </a:lnTo>
                <a:lnTo>
                  <a:pt x="38330" y="20140"/>
                </a:lnTo>
                <a:lnTo>
                  <a:pt x="38340" y="20140"/>
                </a:lnTo>
                <a:lnTo>
                  <a:pt x="38350" y="20140"/>
                </a:lnTo>
                <a:lnTo>
                  <a:pt x="38360" y="20140"/>
                </a:lnTo>
                <a:lnTo>
                  <a:pt x="38370" y="20140"/>
                </a:lnTo>
                <a:lnTo>
                  <a:pt x="38380" y="20140"/>
                </a:lnTo>
                <a:lnTo>
                  <a:pt x="38390" y="20150"/>
                </a:lnTo>
                <a:lnTo>
                  <a:pt x="38400" y="20150"/>
                </a:lnTo>
                <a:lnTo>
                  <a:pt x="38400" y="20160"/>
                </a:lnTo>
                <a:lnTo>
                  <a:pt x="38410" y="20160"/>
                </a:lnTo>
                <a:lnTo>
                  <a:pt x="38420" y="20160"/>
                </a:lnTo>
                <a:lnTo>
                  <a:pt x="38430" y="20160"/>
                </a:lnTo>
                <a:lnTo>
                  <a:pt x="38430" y="20170"/>
                </a:lnTo>
                <a:lnTo>
                  <a:pt x="38440" y="20170"/>
                </a:lnTo>
                <a:lnTo>
                  <a:pt x="38440" y="20160"/>
                </a:lnTo>
                <a:lnTo>
                  <a:pt x="38450" y="20160"/>
                </a:lnTo>
                <a:lnTo>
                  <a:pt x="38450" y="20170"/>
                </a:lnTo>
                <a:lnTo>
                  <a:pt x="38460" y="20170"/>
                </a:lnTo>
                <a:lnTo>
                  <a:pt x="38470" y="20170"/>
                </a:lnTo>
                <a:lnTo>
                  <a:pt x="38470" y="20160"/>
                </a:lnTo>
                <a:lnTo>
                  <a:pt x="38480" y="20170"/>
                </a:lnTo>
                <a:lnTo>
                  <a:pt x="38490" y="20170"/>
                </a:lnTo>
                <a:lnTo>
                  <a:pt x="38500" y="20170"/>
                </a:lnTo>
                <a:lnTo>
                  <a:pt x="38560" y="20130"/>
                </a:lnTo>
                <a:lnTo>
                  <a:pt x="38590" y="20110"/>
                </a:lnTo>
                <a:lnTo>
                  <a:pt x="38600" y="20070"/>
                </a:lnTo>
                <a:lnTo>
                  <a:pt x="38600" y="20060"/>
                </a:lnTo>
                <a:lnTo>
                  <a:pt x="38600" y="20050"/>
                </a:lnTo>
                <a:lnTo>
                  <a:pt x="38600" y="20040"/>
                </a:lnTo>
                <a:lnTo>
                  <a:pt x="38610" y="20030"/>
                </a:lnTo>
                <a:lnTo>
                  <a:pt x="38640" y="20010"/>
                </a:lnTo>
                <a:lnTo>
                  <a:pt x="38640" y="20000"/>
                </a:lnTo>
                <a:lnTo>
                  <a:pt x="38640" y="19990"/>
                </a:lnTo>
                <a:lnTo>
                  <a:pt x="38650" y="19980"/>
                </a:lnTo>
                <a:lnTo>
                  <a:pt x="38650" y="19970"/>
                </a:lnTo>
                <a:lnTo>
                  <a:pt x="38650" y="19960"/>
                </a:lnTo>
                <a:lnTo>
                  <a:pt x="38650" y="19950"/>
                </a:lnTo>
                <a:lnTo>
                  <a:pt x="38650" y="19940"/>
                </a:lnTo>
                <a:lnTo>
                  <a:pt x="38650" y="19930"/>
                </a:lnTo>
                <a:lnTo>
                  <a:pt x="38660" y="19930"/>
                </a:lnTo>
                <a:lnTo>
                  <a:pt x="38670" y="19940"/>
                </a:lnTo>
                <a:lnTo>
                  <a:pt x="38680" y="19940"/>
                </a:lnTo>
                <a:lnTo>
                  <a:pt x="38680" y="19930"/>
                </a:lnTo>
                <a:lnTo>
                  <a:pt x="38690" y="19920"/>
                </a:lnTo>
                <a:lnTo>
                  <a:pt x="38700" y="19920"/>
                </a:lnTo>
                <a:lnTo>
                  <a:pt x="38700" y="19930"/>
                </a:lnTo>
                <a:lnTo>
                  <a:pt x="38710" y="19930"/>
                </a:lnTo>
                <a:lnTo>
                  <a:pt x="38710" y="19920"/>
                </a:lnTo>
                <a:lnTo>
                  <a:pt x="38710" y="19910"/>
                </a:lnTo>
                <a:lnTo>
                  <a:pt x="38710" y="19900"/>
                </a:lnTo>
                <a:lnTo>
                  <a:pt x="38710" y="19890"/>
                </a:lnTo>
                <a:lnTo>
                  <a:pt x="38720" y="19890"/>
                </a:lnTo>
                <a:lnTo>
                  <a:pt x="38720" y="19900"/>
                </a:lnTo>
                <a:lnTo>
                  <a:pt x="38730" y="19890"/>
                </a:lnTo>
                <a:lnTo>
                  <a:pt x="38740" y="19890"/>
                </a:lnTo>
                <a:lnTo>
                  <a:pt x="38750" y="19890"/>
                </a:lnTo>
                <a:lnTo>
                  <a:pt x="38760" y="19890"/>
                </a:lnTo>
                <a:lnTo>
                  <a:pt x="38760" y="19880"/>
                </a:lnTo>
                <a:lnTo>
                  <a:pt x="38770" y="19880"/>
                </a:lnTo>
                <a:lnTo>
                  <a:pt x="38780" y="19880"/>
                </a:lnTo>
                <a:lnTo>
                  <a:pt x="38780" y="19870"/>
                </a:lnTo>
                <a:lnTo>
                  <a:pt x="38790" y="19870"/>
                </a:lnTo>
                <a:lnTo>
                  <a:pt x="38790" y="19880"/>
                </a:lnTo>
                <a:lnTo>
                  <a:pt x="38800" y="19880"/>
                </a:lnTo>
                <a:lnTo>
                  <a:pt x="38800" y="19870"/>
                </a:lnTo>
                <a:lnTo>
                  <a:pt x="38810" y="19870"/>
                </a:lnTo>
                <a:lnTo>
                  <a:pt x="38810" y="19860"/>
                </a:lnTo>
                <a:lnTo>
                  <a:pt x="38820" y="19850"/>
                </a:lnTo>
                <a:lnTo>
                  <a:pt x="38830" y="19840"/>
                </a:lnTo>
                <a:lnTo>
                  <a:pt x="38830" y="19830"/>
                </a:lnTo>
                <a:lnTo>
                  <a:pt x="38830" y="19820"/>
                </a:lnTo>
                <a:lnTo>
                  <a:pt x="38840" y="19820"/>
                </a:lnTo>
                <a:lnTo>
                  <a:pt x="38850" y="19820"/>
                </a:lnTo>
                <a:lnTo>
                  <a:pt x="38860" y="19820"/>
                </a:lnTo>
                <a:lnTo>
                  <a:pt x="38870" y="19810"/>
                </a:lnTo>
                <a:lnTo>
                  <a:pt x="38880" y="19820"/>
                </a:lnTo>
                <a:lnTo>
                  <a:pt x="38890" y="19820"/>
                </a:lnTo>
                <a:lnTo>
                  <a:pt x="38900" y="19820"/>
                </a:lnTo>
                <a:lnTo>
                  <a:pt x="38910" y="19820"/>
                </a:lnTo>
                <a:lnTo>
                  <a:pt x="38910" y="19810"/>
                </a:lnTo>
                <a:lnTo>
                  <a:pt x="38920" y="19810"/>
                </a:lnTo>
                <a:lnTo>
                  <a:pt x="38930" y="19810"/>
                </a:lnTo>
                <a:lnTo>
                  <a:pt x="38940" y="19810"/>
                </a:lnTo>
                <a:lnTo>
                  <a:pt x="38950" y="19810"/>
                </a:lnTo>
                <a:lnTo>
                  <a:pt x="38960" y="19800"/>
                </a:lnTo>
                <a:lnTo>
                  <a:pt x="38970" y="19800"/>
                </a:lnTo>
                <a:lnTo>
                  <a:pt x="38980" y="19800"/>
                </a:lnTo>
                <a:lnTo>
                  <a:pt x="38980" y="19790"/>
                </a:lnTo>
                <a:lnTo>
                  <a:pt x="38980" y="19780"/>
                </a:lnTo>
                <a:lnTo>
                  <a:pt x="38990" y="19780"/>
                </a:lnTo>
                <a:lnTo>
                  <a:pt x="38990" y="19770"/>
                </a:lnTo>
                <a:lnTo>
                  <a:pt x="39000" y="19770"/>
                </a:lnTo>
                <a:lnTo>
                  <a:pt x="39000" y="19780"/>
                </a:lnTo>
                <a:lnTo>
                  <a:pt x="39010" y="19770"/>
                </a:lnTo>
                <a:lnTo>
                  <a:pt x="39020" y="19770"/>
                </a:lnTo>
                <a:lnTo>
                  <a:pt x="39020" y="19780"/>
                </a:lnTo>
                <a:lnTo>
                  <a:pt x="39030" y="19780"/>
                </a:lnTo>
                <a:lnTo>
                  <a:pt x="39030" y="19770"/>
                </a:lnTo>
                <a:lnTo>
                  <a:pt x="39040" y="19770"/>
                </a:lnTo>
                <a:lnTo>
                  <a:pt x="39040" y="19760"/>
                </a:lnTo>
                <a:lnTo>
                  <a:pt x="39050" y="19750"/>
                </a:lnTo>
                <a:lnTo>
                  <a:pt x="39060" y="19750"/>
                </a:lnTo>
                <a:lnTo>
                  <a:pt x="39070" y="19750"/>
                </a:lnTo>
                <a:lnTo>
                  <a:pt x="39070" y="19760"/>
                </a:lnTo>
                <a:lnTo>
                  <a:pt x="39070" y="19770"/>
                </a:lnTo>
                <a:lnTo>
                  <a:pt x="39080" y="19770"/>
                </a:lnTo>
                <a:lnTo>
                  <a:pt x="39080" y="19760"/>
                </a:lnTo>
                <a:lnTo>
                  <a:pt x="39080" y="19750"/>
                </a:lnTo>
                <a:lnTo>
                  <a:pt x="39090" y="19750"/>
                </a:lnTo>
                <a:lnTo>
                  <a:pt x="39090" y="19740"/>
                </a:lnTo>
                <a:lnTo>
                  <a:pt x="39090" y="19750"/>
                </a:lnTo>
                <a:lnTo>
                  <a:pt x="39100" y="19750"/>
                </a:lnTo>
                <a:lnTo>
                  <a:pt x="39110" y="19750"/>
                </a:lnTo>
                <a:lnTo>
                  <a:pt x="39110" y="19760"/>
                </a:lnTo>
                <a:lnTo>
                  <a:pt x="39120" y="19760"/>
                </a:lnTo>
                <a:lnTo>
                  <a:pt x="39120" y="19750"/>
                </a:lnTo>
                <a:lnTo>
                  <a:pt x="39130" y="19750"/>
                </a:lnTo>
                <a:lnTo>
                  <a:pt x="39130" y="19760"/>
                </a:lnTo>
                <a:lnTo>
                  <a:pt x="39140" y="19760"/>
                </a:lnTo>
                <a:lnTo>
                  <a:pt x="39140" y="19750"/>
                </a:lnTo>
                <a:lnTo>
                  <a:pt x="39150" y="19740"/>
                </a:lnTo>
                <a:lnTo>
                  <a:pt x="39150" y="19750"/>
                </a:lnTo>
                <a:lnTo>
                  <a:pt x="39150" y="19760"/>
                </a:lnTo>
                <a:lnTo>
                  <a:pt x="39160" y="19760"/>
                </a:lnTo>
                <a:lnTo>
                  <a:pt x="39160" y="19770"/>
                </a:lnTo>
                <a:lnTo>
                  <a:pt x="39160" y="19760"/>
                </a:lnTo>
                <a:lnTo>
                  <a:pt x="39170" y="19750"/>
                </a:lnTo>
                <a:lnTo>
                  <a:pt x="39170" y="19760"/>
                </a:lnTo>
                <a:lnTo>
                  <a:pt x="39180" y="19760"/>
                </a:lnTo>
                <a:lnTo>
                  <a:pt x="39190" y="19760"/>
                </a:lnTo>
                <a:lnTo>
                  <a:pt x="39200" y="19760"/>
                </a:lnTo>
                <a:lnTo>
                  <a:pt x="39210" y="19760"/>
                </a:lnTo>
                <a:lnTo>
                  <a:pt x="39200" y="19750"/>
                </a:lnTo>
                <a:lnTo>
                  <a:pt x="39200" y="19740"/>
                </a:lnTo>
                <a:lnTo>
                  <a:pt x="39210" y="19730"/>
                </a:lnTo>
                <a:lnTo>
                  <a:pt x="39210" y="19720"/>
                </a:lnTo>
                <a:lnTo>
                  <a:pt x="39220" y="19720"/>
                </a:lnTo>
                <a:lnTo>
                  <a:pt x="39220" y="19710"/>
                </a:lnTo>
                <a:lnTo>
                  <a:pt x="39230" y="19710"/>
                </a:lnTo>
                <a:lnTo>
                  <a:pt x="39240" y="19710"/>
                </a:lnTo>
                <a:lnTo>
                  <a:pt x="39250" y="19710"/>
                </a:lnTo>
                <a:lnTo>
                  <a:pt x="39250" y="19700"/>
                </a:lnTo>
                <a:lnTo>
                  <a:pt x="39260" y="19700"/>
                </a:lnTo>
                <a:lnTo>
                  <a:pt x="39270" y="19700"/>
                </a:lnTo>
                <a:lnTo>
                  <a:pt x="39280" y="19690"/>
                </a:lnTo>
                <a:lnTo>
                  <a:pt x="39290" y="19690"/>
                </a:lnTo>
                <a:lnTo>
                  <a:pt x="39300" y="19690"/>
                </a:lnTo>
                <a:lnTo>
                  <a:pt x="39310" y="19690"/>
                </a:lnTo>
                <a:lnTo>
                  <a:pt x="39310" y="19680"/>
                </a:lnTo>
                <a:lnTo>
                  <a:pt x="39320" y="19680"/>
                </a:lnTo>
                <a:lnTo>
                  <a:pt x="39330" y="19670"/>
                </a:lnTo>
                <a:lnTo>
                  <a:pt x="39320" y="19670"/>
                </a:lnTo>
                <a:lnTo>
                  <a:pt x="39310" y="19670"/>
                </a:lnTo>
                <a:lnTo>
                  <a:pt x="39310" y="19660"/>
                </a:lnTo>
                <a:lnTo>
                  <a:pt x="39320" y="19660"/>
                </a:lnTo>
                <a:lnTo>
                  <a:pt x="39320" y="19650"/>
                </a:lnTo>
                <a:lnTo>
                  <a:pt x="39330" y="19640"/>
                </a:lnTo>
                <a:lnTo>
                  <a:pt x="39340" y="19630"/>
                </a:lnTo>
                <a:lnTo>
                  <a:pt x="39340" y="19640"/>
                </a:lnTo>
                <a:lnTo>
                  <a:pt x="39350" y="19650"/>
                </a:lnTo>
                <a:lnTo>
                  <a:pt x="39350" y="19640"/>
                </a:lnTo>
                <a:lnTo>
                  <a:pt x="39360" y="19640"/>
                </a:lnTo>
                <a:lnTo>
                  <a:pt x="39360" y="19630"/>
                </a:lnTo>
                <a:lnTo>
                  <a:pt x="39370" y="19620"/>
                </a:lnTo>
                <a:lnTo>
                  <a:pt x="39380" y="19620"/>
                </a:lnTo>
                <a:lnTo>
                  <a:pt x="39390" y="19610"/>
                </a:lnTo>
                <a:lnTo>
                  <a:pt x="39400" y="19610"/>
                </a:lnTo>
                <a:lnTo>
                  <a:pt x="39410" y="19600"/>
                </a:lnTo>
                <a:lnTo>
                  <a:pt x="39420" y="19600"/>
                </a:lnTo>
                <a:lnTo>
                  <a:pt x="39430" y="19600"/>
                </a:lnTo>
                <a:lnTo>
                  <a:pt x="39440" y="19590"/>
                </a:lnTo>
                <a:lnTo>
                  <a:pt x="39430" y="19590"/>
                </a:lnTo>
                <a:lnTo>
                  <a:pt x="39430" y="19580"/>
                </a:lnTo>
                <a:lnTo>
                  <a:pt x="39430" y="19570"/>
                </a:lnTo>
                <a:lnTo>
                  <a:pt x="39440" y="19570"/>
                </a:lnTo>
                <a:lnTo>
                  <a:pt x="39450" y="19570"/>
                </a:lnTo>
                <a:lnTo>
                  <a:pt x="39460" y="19570"/>
                </a:lnTo>
                <a:lnTo>
                  <a:pt x="39460" y="19560"/>
                </a:lnTo>
                <a:lnTo>
                  <a:pt x="39470" y="19570"/>
                </a:lnTo>
                <a:lnTo>
                  <a:pt x="39480" y="19560"/>
                </a:lnTo>
                <a:lnTo>
                  <a:pt x="39490" y="19560"/>
                </a:lnTo>
                <a:lnTo>
                  <a:pt x="39500" y="19560"/>
                </a:lnTo>
                <a:lnTo>
                  <a:pt x="39510" y="19560"/>
                </a:lnTo>
                <a:lnTo>
                  <a:pt x="39520" y="19560"/>
                </a:lnTo>
                <a:lnTo>
                  <a:pt x="39520" y="19570"/>
                </a:lnTo>
                <a:lnTo>
                  <a:pt x="39520" y="19560"/>
                </a:lnTo>
                <a:lnTo>
                  <a:pt x="39530" y="19560"/>
                </a:lnTo>
                <a:lnTo>
                  <a:pt x="39530" y="19570"/>
                </a:lnTo>
                <a:lnTo>
                  <a:pt x="39540" y="19570"/>
                </a:lnTo>
                <a:lnTo>
                  <a:pt x="39550" y="19570"/>
                </a:lnTo>
                <a:lnTo>
                  <a:pt x="39560" y="19570"/>
                </a:lnTo>
                <a:lnTo>
                  <a:pt x="39570" y="19570"/>
                </a:lnTo>
                <a:lnTo>
                  <a:pt x="39580" y="19570"/>
                </a:lnTo>
                <a:lnTo>
                  <a:pt x="39580" y="19560"/>
                </a:lnTo>
                <a:lnTo>
                  <a:pt x="39570" y="19560"/>
                </a:lnTo>
                <a:lnTo>
                  <a:pt x="39570" y="19550"/>
                </a:lnTo>
                <a:lnTo>
                  <a:pt x="39580" y="19550"/>
                </a:lnTo>
                <a:lnTo>
                  <a:pt x="39590" y="19540"/>
                </a:lnTo>
                <a:lnTo>
                  <a:pt x="39590" y="19550"/>
                </a:lnTo>
                <a:lnTo>
                  <a:pt x="39600" y="19550"/>
                </a:lnTo>
                <a:lnTo>
                  <a:pt x="39610" y="19550"/>
                </a:lnTo>
                <a:lnTo>
                  <a:pt x="39610" y="19540"/>
                </a:lnTo>
                <a:lnTo>
                  <a:pt x="39620" y="19530"/>
                </a:lnTo>
                <a:lnTo>
                  <a:pt x="39630" y="19530"/>
                </a:lnTo>
                <a:lnTo>
                  <a:pt x="39630" y="19520"/>
                </a:lnTo>
                <a:lnTo>
                  <a:pt x="39640" y="19520"/>
                </a:lnTo>
                <a:lnTo>
                  <a:pt x="39640" y="19510"/>
                </a:lnTo>
                <a:lnTo>
                  <a:pt x="39650" y="19510"/>
                </a:lnTo>
                <a:lnTo>
                  <a:pt x="39650" y="19500"/>
                </a:lnTo>
                <a:lnTo>
                  <a:pt x="39660" y="19500"/>
                </a:lnTo>
                <a:lnTo>
                  <a:pt x="39660" y="19490"/>
                </a:lnTo>
                <a:lnTo>
                  <a:pt x="39670" y="19490"/>
                </a:lnTo>
                <a:lnTo>
                  <a:pt x="39680" y="19490"/>
                </a:lnTo>
                <a:lnTo>
                  <a:pt x="39690" y="19490"/>
                </a:lnTo>
                <a:lnTo>
                  <a:pt x="39690" y="19480"/>
                </a:lnTo>
                <a:lnTo>
                  <a:pt x="39700" y="19480"/>
                </a:lnTo>
                <a:lnTo>
                  <a:pt x="39700" y="19470"/>
                </a:lnTo>
                <a:lnTo>
                  <a:pt x="39710" y="19470"/>
                </a:lnTo>
                <a:lnTo>
                  <a:pt x="39710" y="19460"/>
                </a:lnTo>
                <a:lnTo>
                  <a:pt x="39710" y="19450"/>
                </a:lnTo>
                <a:lnTo>
                  <a:pt x="39720" y="19450"/>
                </a:lnTo>
                <a:lnTo>
                  <a:pt x="39740" y="19450"/>
                </a:lnTo>
                <a:lnTo>
                  <a:pt x="39760" y="19450"/>
                </a:lnTo>
                <a:lnTo>
                  <a:pt x="39790" y="19460"/>
                </a:lnTo>
                <a:lnTo>
                  <a:pt x="39810" y="19470"/>
                </a:lnTo>
                <a:lnTo>
                  <a:pt x="39830" y="19470"/>
                </a:lnTo>
                <a:lnTo>
                  <a:pt x="39860" y="19460"/>
                </a:lnTo>
                <a:lnTo>
                  <a:pt x="39870" y="19460"/>
                </a:lnTo>
                <a:lnTo>
                  <a:pt x="39890" y="19470"/>
                </a:lnTo>
                <a:lnTo>
                  <a:pt x="39930" y="19480"/>
                </a:lnTo>
                <a:lnTo>
                  <a:pt x="39980" y="19510"/>
                </a:lnTo>
                <a:lnTo>
                  <a:pt x="40000" y="19530"/>
                </a:lnTo>
                <a:lnTo>
                  <a:pt x="40010" y="19550"/>
                </a:lnTo>
                <a:lnTo>
                  <a:pt x="40030" y="19580"/>
                </a:lnTo>
                <a:lnTo>
                  <a:pt x="40040" y="19580"/>
                </a:lnTo>
                <a:lnTo>
                  <a:pt x="40060" y="19570"/>
                </a:lnTo>
                <a:lnTo>
                  <a:pt x="40080" y="19560"/>
                </a:lnTo>
                <a:lnTo>
                  <a:pt x="40110" y="19560"/>
                </a:lnTo>
                <a:lnTo>
                  <a:pt x="40120" y="19560"/>
                </a:lnTo>
                <a:lnTo>
                  <a:pt x="40130" y="19550"/>
                </a:lnTo>
                <a:lnTo>
                  <a:pt x="40130" y="19540"/>
                </a:lnTo>
                <a:lnTo>
                  <a:pt x="40140" y="19540"/>
                </a:lnTo>
                <a:lnTo>
                  <a:pt x="40140" y="19530"/>
                </a:lnTo>
                <a:lnTo>
                  <a:pt x="40140" y="19520"/>
                </a:lnTo>
                <a:lnTo>
                  <a:pt x="40140" y="19510"/>
                </a:lnTo>
                <a:lnTo>
                  <a:pt x="40150" y="19510"/>
                </a:lnTo>
                <a:lnTo>
                  <a:pt x="40150" y="19500"/>
                </a:lnTo>
                <a:lnTo>
                  <a:pt x="40150" y="19480"/>
                </a:lnTo>
                <a:lnTo>
                  <a:pt x="40160" y="19470"/>
                </a:lnTo>
                <a:lnTo>
                  <a:pt x="40160" y="19460"/>
                </a:lnTo>
                <a:lnTo>
                  <a:pt x="40160" y="19450"/>
                </a:lnTo>
                <a:lnTo>
                  <a:pt x="40160" y="19440"/>
                </a:lnTo>
                <a:lnTo>
                  <a:pt x="40160" y="19430"/>
                </a:lnTo>
                <a:lnTo>
                  <a:pt x="40170" y="19420"/>
                </a:lnTo>
                <a:lnTo>
                  <a:pt x="40230" y="19430"/>
                </a:lnTo>
                <a:lnTo>
                  <a:pt x="40230" y="19420"/>
                </a:lnTo>
                <a:lnTo>
                  <a:pt x="40270" y="19410"/>
                </a:lnTo>
                <a:lnTo>
                  <a:pt x="40280" y="19410"/>
                </a:lnTo>
                <a:lnTo>
                  <a:pt x="40330" y="19390"/>
                </a:lnTo>
                <a:lnTo>
                  <a:pt x="40380" y="19380"/>
                </a:lnTo>
                <a:lnTo>
                  <a:pt x="40390" y="19380"/>
                </a:lnTo>
                <a:lnTo>
                  <a:pt x="40420" y="19370"/>
                </a:lnTo>
                <a:lnTo>
                  <a:pt x="40430" y="19370"/>
                </a:lnTo>
                <a:lnTo>
                  <a:pt x="40460" y="19360"/>
                </a:lnTo>
                <a:lnTo>
                  <a:pt x="40530" y="19330"/>
                </a:lnTo>
                <a:lnTo>
                  <a:pt x="40590" y="19300"/>
                </a:lnTo>
                <a:lnTo>
                  <a:pt x="40630" y="19260"/>
                </a:lnTo>
                <a:lnTo>
                  <a:pt x="40690" y="19260"/>
                </a:lnTo>
                <a:lnTo>
                  <a:pt x="40700" y="19270"/>
                </a:lnTo>
                <a:lnTo>
                  <a:pt x="40720" y="19270"/>
                </a:lnTo>
                <a:lnTo>
                  <a:pt x="40730" y="19290"/>
                </a:lnTo>
                <a:lnTo>
                  <a:pt x="40740" y="19290"/>
                </a:lnTo>
                <a:lnTo>
                  <a:pt x="40750" y="19300"/>
                </a:lnTo>
                <a:lnTo>
                  <a:pt x="40760" y="19300"/>
                </a:lnTo>
                <a:lnTo>
                  <a:pt x="40770" y="19290"/>
                </a:lnTo>
                <a:lnTo>
                  <a:pt x="40800" y="19300"/>
                </a:lnTo>
                <a:lnTo>
                  <a:pt x="40810" y="19300"/>
                </a:lnTo>
                <a:lnTo>
                  <a:pt x="40820" y="19310"/>
                </a:lnTo>
                <a:lnTo>
                  <a:pt x="40840" y="19320"/>
                </a:lnTo>
                <a:lnTo>
                  <a:pt x="40850" y="19330"/>
                </a:lnTo>
                <a:lnTo>
                  <a:pt x="40850" y="19340"/>
                </a:lnTo>
                <a:lnTo>
                  <a:pt x="40860" y="19340"/>
                </a:lnTo>
                <a:lnTo>
                  <a:pt x="40870" y="19340"/>
                </a:lnTo>
                <a:lnTo>
                  <a:pt x="40880" y="19340"/>
                </a:lnTo>
                <a:lnTo>
                  <a:pt x="40880" y="19350"/>
                </a:lnTo>
                <a:lnTo>
                  <a:pt x="40890" y="19350"/>
                </a:lnTo>
                <a:lnTo>
                  <a:pt x="40890" y="19360"/>
                </a:lnTo>
                <a:lnTo>
                  <a:pt x="40890" y="19370"/>
                </a:lnTo>
                <a:lnTo>
                  <a:pt x="40900" y="19370"/>
                </a:lnTo>
                <a:lnTo>
                  <a:pt x="40910" y="19370"/>
                </a:lnTo>
                <a:lnTo>
                  <a:pt x="40920" y="19370"/>
                </a:lnTo>
                <a:lnTo>
                  <a:pt x="40920" y="19380"/>
                </a:lnTo>
                <a:lnTo>
                  <a:pt x="40970" y="19400"/>
                </a:lnTo>
                <a:lnTo>
                  <a:pt x="40980" y="19400"/>
                </a:lnTo>
                <a:lnTo>
                  <a:pt x="40990" y="19400"/>
                </a:lnTo>
                <a:lnTo>
                  <a:pt x="41000" y="19400"/>
                </a:lnTo>
                <a:lnTo>
                  <a:pt x="41010" y="19400"/>
                </a:lnTo>
                <a:lnTo>
                  <a:pt x="41020" y="19400"/>
                </a:lnTo>
                <a:lnTo>
                  <a:pt x="41030" y="19400"/>
                </a:lnTo>
                <a:lnTo>
                  <a:pt x="41030" y="19410"/>
                </a:lnTo>
                <a:lnTo>
                  <a:pt x="41030" y="19420"/>
                </a:lnTo>
                <a:lnTo>
                  <a:pt x="41030" y="19430"/>
                </a:lnTo>
                <a:lnTo>
                  <a:pt x="41030" y="19440"/>
                </a:lnTo>
                <a:lnTo>
                  <a:pt x="41030" y="19450"/>
                </a:lnTo>
                <a:lnTo>
                  <a:pt x="41030" y="19460"/>
                </a:lnTo>
                <a:lnTo>
                  <a:pt x="41040" y="19470"/>
                </a:lnTo>
                <a:lnTo>
                  <a:pt x="41030" y="19470"/>
                </a:lnTo>
                <a:lnTo>
                  <a:pt x="41040" y="19470"/>
                </a:lnTo>
                <a:lnTo>
                  <a:pt x="41050" y="19480"/>
                </a:lnTo>
                <a:lnTo>
                  <a:pt x="41060" y="19480"/>
                </a:lnTo>
                <a:lnTo>
                  <a:pt x="41060" y="19490"/>
                </a:lnTo>
                <a:lnTo>
                  <a:pt x="41070" y="19490"/>
                </a:lnTo>
                <a:lnTo>
                  <a:pt x="41080" y="19500"/>
                </a:lnTo>
                <a:lnTo>
                  <a:pt x="41090" y="19500"/>
                </a:lnTo>
                <a:lnTo>
                  <a:pt x="41100" y="19510"/>
                </a:lnTo>
                <a:lnTo>
                  <a:pt x="41110" y="19510"/>
                </a:lnTo>
                <a:lnTo>
                  <a:pt x="41110" y="19520"/>
                </a:lnTo>
                <a:lnTo>
                  <a:pt x="41120" y="19530"/>
                </a:lnTo>
                <a:lnTo>
                  <a:pt x="41120" y="19540"/>
                </a:lnTo>
                <a:lnTo>
                  <a:pt x="41130" y="19540"/>
                </a:lnTo>
                <a:lnTo>
                  <a:pt x="41140" y="19540"/>
                </a:lnTo>
                <a:lnTo>
                  <a:pt x="41140" y="19550"/>
                </a:lnTo>
                <a:lnTo>
                  <a:pt x="41150" y="19550"/>
                </a:lnTo>
                <a:lnTo>
                  <a:pt x="41150" y="19560"/>
                </a:lnTo>
                <a:lnTo>
                  <a:pt x="41160" y="19560"/>
                </a:lnTo>
                <a:lnTo>
                  <a:pt x="41170" y="19570"/>
                </a:lnTo>
                <a:lnTo>
                  <a:pt x="41180" y="19570"/>
                </a:lnTo>
                <a:lnTo>
                  <a:pt x="41180" y="19560"/>
                </a:lnTo>
                <a:lnTo>
                  <a:pt x="41190" y="19570"/>
                </a:lnTo>
                <a:lnTo>
                  <a:pt x="41200" y="19570"/>
                </a:lnTo>
                <a:lnTo>
                  <a:pt x="41210" y="19570"/>
                </a:lnTo>
                <a:lnTo>
                  <a:pt x="41220" y="19570"/>
                </a:lnTo>
                <a:lnTo>
                  <a:pt x="41230" y="19570"/>
                </a:lnTo>
                <a:lnTo>
                  <a:pt x="41230" y="19580"/>
                </a:lnTo>
                <a:lnTo>
                  <a:pt x="41240" y="19580"/>
                </a:lnTo>
                <a:lnTo>
                  <a:pt x="41240" y="19590"/>
                </a:lnTo>
                <a:lnTo>
                  <a:pt x="41250" y="19590"/>
                </a:lnTo>
                <a:lnTo>
                  <a:pt x="41260" y="19590"/>
                </a:lnTo>
                <a:lnTo>
                  <a:pt x="41270" y="19590"/>
                </a:lnTo>
                <a:lnTo>
                  <a:pt x="41270" y="19600"/>
                </a:lnTo>
                <a:lnTo>
                  <a:pt x="41270" y="19590"/>
                </a:lnTo>
                <a:lnTo>
                  <a:pt x="41270" y="19580"/>
                </a:lnTo>
                <a:lnTo>
                  <a:pt x="41270" y="19570"/>
                </a:lnTo>
                <a:lnTo>
                  <a:pt x="41270" y="19560"/>
                </a:lnTo>
                <a:lnTo>
                  <a:pt x="41280" y="19560"/>
                </a:lnTo>
                <a:lnTo>
                  <a:pt x="41290" y="19570"/>
                </a:lnTo>
                <a:lnTo>
                  <a:pt x="41300" y="19570"/>
                </a:lnTo>
                <a:lnTo>
                  <a:pt x="41310" y="19560"/>
                </a:lnTo>
                <a:lnTo>
                  <a:pt x="41310" y="19550"/>
                </a:lnTo>
                <a:lnTo>
                  <a:pt x="41300" y="19550"/>
                </a:lnTo>
                <a:lnTo>
                  <a:pt x="41310" y="19550"/>
                </a:lnTo>
                <a:lnTo>
                  <a:pt x="41300" y="19540"/>
                </a:lnTo>
                <a:lnTo>
                  <a:pt x="41310" y="19540"/>
                </a:lnTo>
                <a:lnTo>
                  <a:pt x="41310" y="19530"/>
                </a:lnTo>
                <a:lnTo>
                  <a:pt x="41320" y="19530"/>
                </a:lnTo>
                <a:lnTo>
                  <a:pt x="41330" y="19520"/>
                </a:lnTo>
                <a:lnTo>
                  <a:pt x="41330" y="19530"/>
                </a:lnTo>
                <a:lnTo>
                  <a:pt x="41340" y="19530"/>
                </a:lnTo>
                <a:lnTo>
                  <a:pt x="41340" y="19520"/>
                </a:lnTo>
                <a:lnTo>
                  <a:pt x="41340" y="19510"/>
                </a:lnTo>
                <a:lnTo>
                  <a:pt x="41350" y="19500"/>
                </a:lnTo>
                <a:lnTo>
                  <a:pt x="41360" y="19510"/>
                </a:lnTo>
                <a:lnTo>
                  <a:pt x="41370" y="19510"/>
                </a:lnTo>
                <a:lnTo>
                  <a:pt x="41380" y="19510"/>
                </a:lnTo>
                <a:lnTo>
                  <a:pt x="41390" y="19510"/>
                </a:lnTo>
                <a:lnTo>
                  <a:pt x="41390" y="19500"/>
                </a:lnTo>
                <a:lnTo>
                  <a:pt x="41400" y="19500"/>
                </a:lnTo>
                <a:lnTo>
                  <a:pt x="41390" y="19490"/>
                </a:lnTo>
                <a:lnTo>
                  <a:pt x="41400" y="19490"/>
                </a:lnTo>
                <a:lnTo>
                  <a:pt x="41400" y="19480"/>
                </a:lnTo>
                <a:lnTo>
                  <a:pt x="41410" y="19480"/>
                </a:lnTo>
                <a:lnTo>
                  <a:pt x="41410" y="19470"/>
                </a:lnTo>
                <a:lnTo>
                  <a:pt x="41420" y="19470"/>
                </a:lnTo>
                <a:lnTo>
                  <a:pt x="41430" y="19470"/>
                </a:lnTo>
                <a:lnTo>
                  <a:pt x="41430" y="19480"/>
                </a:lnTo>
                <a:lnTo>
                  <a:pt x="41440" y="19480"/>
                </a:lnTo>
                <a:lnTo>
                  <a:pt x="41440" y="19470"/>
                </a:lnTo>
                <a:lnTo>
                  <a:pt x="41450" y="19470"/>
                </a:lnTo>
                <a:lnTo>
                  <a:pt x="41450" y="19460"/>
                </a:lnTo>
                <a:lnTo>
                  <a:pt x="41460" y="19460"/>
                </a:lnTo>
                <a:lnTo>
                  <a:pt x="41470" y="19460"/>
                </a:lnTo>
                <a:lnTo>
                  <a:pt x="41470" y="19450"/>
                </a:lnTo>
                <a:lnTo>
                  <a:pt x="41480" y="19450"/>
                </a:lnTo>
                <a:lnTo>
                  <a:pt x="41490" y="19450"/>
                </a:lnTo>
                <a:lnTo>
                  <a:pt x="41500" y="19450"/>
                </a:lnTo>
                <a:lnTo>
                  <a:pt x="41510" y="19450"/>
                </a:lnTo>
                <a:lnTo>
                  <a:pt x="41520" y="19460"/>
                </a:lnTo>
                <a:lnTo>
                  <a:pt x="41520" y="19470"/>
                </a:lnTo>
                <a:lnTo>
                  <a:pt x="41530" y="19470"/>
                </a:lnTo>
                <a:lnTo>
                  <a:pt x="41530" y="19460"/>
                </a:lnTo>
                <a:lnTo>
                  <a:pt x="41540" y="19460"/>
                </a:lnTo>
                <a:lnTo>
                  <a:pt x="41550" y="19460"/>
                </a:lnTo>
                <a:lnTo>
                  <a:pt x="41560" y="19470"/>
                </a:lnTo>
                <a:lnTo>
                  <a:pt x="41570" y="19460"/>
                </a:lnTo>
                <a:lnTo>
                  <a:pt x="41570" y="19450"/>
                </a:lnTo>
                <a:lnTo>
                  <a:pt x="41580" y="19450"/>
                </a:lnTo>
                <a:lnTo>
                  <a:pt x="41590" y="19450"/>
                </a:lnTo>
                <a:lnTo>
                  <a:pt x="41600" y="19450"/>
                </a:lnTo>
                <a:lnTo>
                  <a:pt x="41610" y="19450"/>
                </a:lnTo>
                <a:lnTo>
                  <a:pt x="41620" y="19450"/>
                </a:lnTo>
                <a:lnTo>
                  <a:pt x="41620" y="19460"/>
                </a:lnTo>
                <a:lnTo>
                  <a:pt x="41620" y="19470"/>
                </a:lnTo>
                <a:lnTo>
                  <a:pt x="41620" y="19480"/>
                </a:lnTo>
                <a:lnTo>
                  <a:pt x="41620" y="19490"/>
                </a:lnTo>
                <a:lnTo>
                  <a:pt x="41630" y="19490"/>
                </a:lnTo>
                <a:lnTo>
                  <a:pt x="41630" y="19480"/>
                </a:lnTo>
                <a:lnTo>
                  <a:pt x="41620" y="19480"/>
                </a:lnTo>
                <a:lnTo>
                  <a:pt x="41630" y="19470"/>
                </a:lnTo>
                <a:lnTo>
                  <a:pt x="41630" y="19480"/>
                </a:lnTo>
                <a:lnTo>
                  <a:pt x="41640" y="19480"/>
                </a:lnTo>
                <a:lnTo>
                  <a:pt x="41640" y="19490"/>
                </a:lnTo>
                <a:lnTo>
                  <a:pt x="41640" y="19480"/>
                </a:lnTo>
                <a:lnTo>
                  <a:pt x="41640" y="19470"/>
                </a:lnTo>
                <a:lnTo>
                  <a:pt x="41650" y="19470"/>
                </a:lnTo>
                <a:lnTo>
                  <a:pt x="41650" y="19480"/>
                </a:lnTo>
                <a:lnTo>
                  <a:pt x="41650" y="19490"/>
                </a:lnTo>
                <a:lnTo>
                  <a:pt x="41650" y="19500"/>
                </a:lnTo>
                <a:lnTo>
                  <a:pt x="41640" y="19500"/>
                </a:lnTo>
                <a:lnTo>
                  <a:pt x="41640" y="19510"/>
                </a:lnTo>
                <a:lnTo>
                  <a:pt x="41640" y="19520"/>
                </a:lnTo>
                <a:lnTo>
                  <a:pt x="41640" y="19530"/>
                </a:lnTo>
                <a:lnTo>
                  <a:pt x="41640" y="19540"/>
                </a:lnTo>
                <a:lnTo>
                  <a:pt x="41640" y="19550"/>
                </a:lnTo>
                <a:lnTo>
                  <a:pt x="41650" y="19550"/>
                </a:lnTo>
                <a:lnTo>
                  <a:pt x="41660" y="19550"/>
                </a:lnTo>
                <a:lnTo>
                  <a:pt x="41660" y="19560"/>
                </a:lnTo>
                <a:lnTo>
                  <a:pt x="41670" y="19560"/>
                </a:lnTo>
                <a:lnTo>
                  <a:pt x="41680" y="19560"/>
                </a:lnTo>
                <a:lnTo>
                  <a:pt x="41680" y="19570"/>
                </a:lnTo>
                <a:lnTo>
                  <a:pt x="41690" y="19570"/>
                </a:lnTo>
                <a:lnTo>
                  <a:pt x="41700" y="19570"/>
                </a:lnTo>
                <a:lnTo>
                  <a:pt x="41700" y="19580"/>
                </a:lnTo>
                <a:lnTo>
                  <a:pt x="41710" y="19580"/>
                </a:lnTo>
                <a:lnTo>
                  <a:pt x="41720" y="19590"/>
                </a:lnTo>
                <a:lnTo>
                  <a:pt x="41730" y="19590"/>
                </a:lnTo>
                <a:lnTo>
                  <a:pt x="41730" y="19580"/>
                </a:lnTo>
                <a:lnTo>
                  <a:pt x="41730" y="19570"/>
                </a:lnTo>
                <a:lnTo>
                  <a:pt x="41730" y="19580"/>
                </a:lnTo>
                <a:lnTo>
                  <a:pt x="41740" y="19580"/>
                </a:lnTo>
                <a:lnTo>
                  <a:pt x="41750" y="19590"/>
                </a:lnTo>
                <a:lnTo>
                  <a:pt x="41760" y="19590"/>
                </a:lnTo>
                <a:lnTo>
                  <a:pt x="41770" y="19590"/>
                </a:lnTo>
                <a:lnTo>
                  <a:pt x="41770" y="19580"/>
                </a:lnTo>
                <a:lnTo>
                  <a:pt x="41770" y="19590"/>
                </a:lnTo>
                <a:lnTo>
                  <a:pt x="41780" y="19590"/>
                </a:lnTo>
                <a:lnTo>
                  <a:pt x="41790" y="19590"/>
                </a:lnTo>
                <a:lnTo>
                  <a:pt x="41790" y="19600"/>
                </a:lnTo>
                <a:lnTo>
                  <a:pt x="41800" y="19600"/>
                </a:lnTo>
                <a:lnTo>
                  <a:pt x="41810" y="19600"/>
                </a:lnTo>
                <a:lnTo>
                  <a:pt x="41810" y="19590"/>
                </a:lnTo>
                <a:lnTo>
                  <a:pt x="41820" y="19590"/>
                </a:lnTo>
                <a:lnTo>
                  <a:pt x="41820" y="19580"/>
                </a:lnTo>
                <a:lnTo>
                  <a:pt x="41830" y="19580"/>
                </a:lnTo>
                <a:lnTo>
                  <a:pt x="41840" y="19580"/>
                </a:lnTo>
                <a:lnTo>
                  <a:pt x="41840" y="19570"/>
                </a:lnTo>
                <a:lnTo>
                  <a:pt x="41850" y="19570"/>
                </a:lnTo>
                <a:lnTo>
                  <a:pt x="41860" y="19560"/>
                </a:lnTo>
                <a:lnTo>
                  <a:pt x="41860" y="19570"/>
                </a:lnTo>
                <a:lnTo>
                  <a:pt x="41870" y="19570"/>
                </a:lnTo>
                <a:lnTo>
                  <a:pt x="41870" y="19580"/>
                </a:lnTo>
                <a:lnTo>
                  <a:pt x="41870" y="19570"/>
                </a:lnTo>
                <a:lnTo>
                  <a:pt x="41880" y="19570"/>
                </a:lnTo>
                <a:lnTo>
                  <a:pt x="41890" y="19560"/>
                </a:lnTo>
                <a:lnTo>
                  <a:pt x="41900" y="19560"/>
                </a:lnTo>
                <a:lnTo>
                  <a:pt x="41900" y="19570"/>
                </a:lnTo>
                <a:lnTo>
                  <a:pt x="41910" y="19570"/>
                </a:lnTo>
                <a:lnTo>
                  <a:pt x="41910" y="19560"/>
                </a:lnTo>
                <a:lnTo>
                  <a:pt x="41920" y="19560"/>
                </a:lnTo>
                <a:lnTo>
                  <a:pt x="41930" y="19560"/>
                </a:lnTo>
                <a:lnTo>
                  <a:pt x="41940" y="19560"/>
                </a:lnTo>
                <a:lnTo>
                  <a:pt x="41950" y="19550"/>
                </a:lnTo>
                <a:lnTo>
                  <a:pt x="41960" y="19550"/>
                </a:lnTo>
                <a:lnTo>
                  <a:pt x="41970" y="19540"/>
                </a:lnTo>
                <a:lnTo>
                  <a:pt x="41980" y="19540"/>
                </a:lnTo>
                <a:lnTo>
                  <a:pt x="42010" y="19530"/>
                </a:lnTo>
                <a:lnTo>
                  <a:pt x="42030" y="19520"/>
                </a:lnTo>
                <a:lnTo>
                  <a:pt x="42080" y="19510"/>
                </a:lnTo>
                <a:lnTo>
                  <a:pt x="42090" y="19500"/>
                </a:lnTo>
                <a:lnTo>
                  <a:pt x="42100" y="19500"/>
                </a:lnTo>
                <a:lnTo>
                  <a:pt x="42110" y="19500"/>
                </a:lnTo>
                <a:lnTo>
                  <a:pt x="42120" y="19500"/>
                </a:lnTo>
                <a:lnTo>
                  <a:pt x="42130" y="19490"/>
                </a:lnTo>
                <a:lnTo>
                  <a:pt x="42140" y="19490"/>
                </a:lnTo>
                <a:lnTo>
                  <a:pt x="42140" y="19500"/>
                </a:lnTo>
                <a:lnTo>
                  <a:pt x="42150" y="19500"/>
                </a:lnTo>
                <a:lnTo>
                  <a:pt x="42160" y="19500"/>
                </a:lnTo>
                <a:lnTo>
                  <a:pt x="42160" y="19510"/>
                </a:lnTo>
                <a:lnTo>
                  <a:pt x="42170" y="19510"/>
                </a:lnTo>
                <a:lnTo>
                  <a:pt x="42170" y="19500"/>
                </a:lnTo>
                <a:lnTo>
                  <a:pt x="42180" y="19500"/>
                </a:lnTo>
                <a:lnTo>
                  <a:pt x="42190" y="19500"/>
                </a:lnTo>
                <a:lnTo>
                  <a:pt x="42190" y="19490"/>
                </a:lnTo>
                <a:lnTo>
                  <a:pt x="42200" y="19490"/>
                </a:lnTo>
                <a:lnTo>
                  <a:pt x="42200" y="19500"/>
                </a:lnTo>
                <a:lnTo>
                  <a:pt x="42200" y="19490"/>
                </a:lnTo>
                <a:lnTo>
                  <a:pt x="42210" y="19490"/>
                </a:lnTo>
                <a:lnTo>
                  <a:pt x="42220" y="19490"/>
                </a:lnTo>
                <a:lnTo>
                  <a:pt x="42220" y="19480"/>
                </a:lnTo>
                <a:lnTo>
                  <a:pt x="42230" y="19490"/>
                </a:lnTo>
                <a:lnTo>
                  <a:pt x="42240" y="19490"/>
                </a:lnTo>
                <a:lnTo>
                  <a:pt x="42250" y="19490"/>
                </a:lnTo>
                <a:lnTo>
                  <a:pt x="42260" y="19490"/>
                </a:lnTo>
                <a:lnTo>
                  <a:pt x="42260" y="19500"/>
                </a:lnTo>
                <a:lnTo>
                  <a:pt x="42270" y="19500"/>
                </a:lnTo>
                <a:lnTo>
                  <a:pt x="42280" y="19500"/>
                </a:lnTo>
                <a:lnTo>
                  <a:pt x="42280" y="19490"/>
                </a:lnTo>
                <a:lnTo>
                  <a:pt x="42290" y="19490"/>
                </a:lnTo>
                <a:lnTo>
                  <a:pt x="42300" y="19480"/>
                </a:lnTo>
                <a:lnTo>
                  <a:pt x="42300" y="19460"/>
                </a:lnTo>
                <a:lnTo>
                  <a:pt x="42310" y="19460"/>
                </a:lnTo>
                <a:lnTo>
                  <a:pt x="42320" y="19450"/>
                </a:lnTo>
                <a:lnTo>
                  <a:pt x="42330" y="19440"/>
                </a:lnTo>
                <a:lnTo>
                  <a:pt x="42340" y="19430"/>
                </a:lnTo>
                <a:lnTo>
                  <a:pt x="42350" y="19420"/>
                </a:lnTo>
                <a:lnTo>
                  <a:pt x="42360" y="19410"/>
                </a:lnTo>
                <a:lnTo>
                  <a:pt x="42370" y="19400"/>
                </a:lnTo>
                <a:lnTo>
                  <a:pt x="42390" y="19400"/>
                </a:lnTo>
                <a:lnTo>
                  <a:pt x="42400" y="19400"/>
                </a:lnTo>
                <a:lnTo>
                  <a:pt x="42410" y="19400"/>
                </a:lnTo>
                <a:lnTo>
                  <a:pt x="42430" y="19390"/>
                </a:lnTo>
                <a:lnTo>
                  <a:pt x="42450" y="19390"/>
                </a:lnTo>
                <a:lnTo>
                  <a:pt x="42500" y="19370"/>
                </a:lnTo>
                <a:lnTo>
                  <a:pt x="42520" y="19360"/>
                </a:lnTo>
                <a:lnTo>
                  <a:pt x="42550" y="19340"/>
                </a:lnTo>
                <a:lnTo>
                  <a:pt x="42600" y="19280"/>
                </a:lnTo>
                <a:lnTo>
                  <a:pt x="42610" y="19290"/>
                </a:lnTo>
                <a:lnTo>
                  <a:pt x="42630" y="19290"/>
                </a:lnTo>
                <a:lnTo>
                  <a:pt x="42640" y="19300"/>
                </a:lnTo>
                <a:lnTo>
                  <a:pt x="42660" y="19310"/>
                </a:lnTo>
                <a:lnTo>
                  <a:pt x="42670" y="19310"/>
                </a:lnTo>
                <a:lnTo>
                  <a:pt x="42680" y="19310"/>
                </a:lnTo>
                <a:lnTo>
                  <a:pt x="42720" y="19310"/>
                </a:lnTo>
                <a:lnTo>
                  <a:pt x="42750" y="19320"/>
                </a:lnTo>
                <a:lnTo>
                  <a:pt x="42780" y="19330"/>
                </a:lnTo>
                <a:lnTo>
                  <a:pt x="42810" y="19330"/>
                </a:lnTo>
                <a:lnTo>
                  <a:pt x="42830" y="19330"/>
                </a:lnTo>
                <a:lnTo>
                  <a:pt x="42850" y="19320"/>
                </a:lnTo>
                <a:lnTo>
                  <a:pt x="42860" y="19310"/>
                </a:lnTo>
                <a:lnTo>
                  <a:pt x="42870" y="19300"/>
                </a:lnTo>
                <a:lnTo>
                  <a:pt x="42880" y="19300"/>
                </a:lnTo>
                <a:lnTo>
                  <a:pt x="42890" y="19300"/>
                </a:lnTo>
                <a:lnTo>
                  <a:pt x="42900" y="19290"/>
                </a:lnTo>
                <a:lnTo>
                  <a:pt x="42920" y="19270"/>
                </a:lnTo>
                <a:lnTo>
                  <a:pt x="42940" y="19250"/>
                </a:lnTo>
                <a:lnTo>
                  <a:pt x="42950" y="19250"/>
                </a:lnTo>
                <a:lnTo>
                  <a:pt x="42990" y="19240"/>
                </a:lnTo>
                <a:lnTo>
                  <a:pt x="43010" y="19230"/>
                </a:lnTo>
                <a:lnTo>
                  <a:pt x="43060" y="19210"/>
                </a:lnTo>
                <a:lnTo>
                  <a:pt x="43100" y="19200"/>
                </a:lnTo>
                <a:lnTo>
                  <a:pt x="43120" y="19190"/>
                </a:lnTo>
                <a:lnTo>
                  <a:pt x="43140" y="19180"/>
                </a:lnTo>
                <a:lnTo>
                  <a:pt x="43150" y="19180"/>
                </a:lnTo>
                <a:lnTo>
                  <a:pt x="43190" y="19130"/>
                </a:lnTo>
                <a:lnTo>
                  <a:pt x="43190" y="19120"/>
                </a:lnTo>
                <a:lnTo>
                  <a:pt x="43200" y="19100"/>
                </a:lnTo>
                <a:lnTo>
                  <a:pt x="43210" y="19070"/>
                </a:lnTo>
                <a:lnTo>
                  <a:pt x="43240" y="19020"/>
                </a:lnTo>
                <a:lnTo>
                  <a:pt x="43260" y="18990"/>
                </a:lnTo>
                <a:lnTo>
                  <a:pt x="43270" y="18980"/>
                </a:lnTo>
                <a:lnTo>
                  <a:pt x="43270" y="18970"/>
                </a:lnTo>
                <a:lnTo>
                  <a:pt x="43290" y="18920"/>
                </a:lnTo>
                <a:lnTo>
                  <a:pt x="43310" y="18900"/>
                </a:lnTo>
                <a:lnTo>
                  <a:pt x="43320" y="18880"/>
                </a:lnTo>
                <a:lnTo>
                  <a:pt x="43360" y="18860"/>
                </a:lnTo>
                <a:lnTo>
                  <a:pt x="43370" y="18860"/>
                </a:lnTo>
                <a:lnTo>
                  <a:pt x="43390" y="18850"/>
                </a:lnTo>
                <a:lnTo>
                  <a:pt x="43410" y="18850"/>
                </a:lnTo>
                <a:lnTo>
                  <a:pt x="43490" y="18840"/>
                </a:lnTo>
                <a:lnTo>
                  <a:pt x="43510" y="18840"/>
                </a:lnTo>
                <a:lnTo>
                  <a:pt x="43510" y="18850"/>
                </a:lnTo>
                <a:lnTo>
                  <a:pt x="43510" y="18860"/>
                </a:lnTo>
                <a:lnTo>
                  <a:pt x="43510" y="18870"/>
                </a:lnTo>
                <a:lnTo>
                  <a:pt x="43500" y="18870"/>
                </a:lnTo>
                <a:lnTo>
                  <a:pt x="43490" y="18870"/>
                </a:lnTo>
                <a:lnTo>
                  <a:pt x="43480" y="18860"/>
                </a:lnTo>
                <a:lnTo>
                  <a:pt x="43470" y="18860"/>
                </a:lnTo>
                <a:lnTo>
                  <a:pt x="43460" y="18860"/>
                </a:lnTo>
                <a:lnTo>
                  <a:pt x="43450" y="18870"/>
                </a:lnTo>
                <a:lnTo>
                  <a:pt x="43450" y="18880"/>
                </a:lnTo>
                <a:lnTo>
                  <a:pt x="43450" y="18890"/>
                </a:lnTo>
                <a:lnTo>
                  <a:pt x="43460" y="18890"/>
                </a:lnTo>
                <a:lnTo>
                  <a:pt x="43460" y="18900"/>
                </a:lnTo>
                <a:lnTo>
                  <a:pt x="43470" y="18910"/>
                </a:lnTo>
                <a:lnTo>
                  <a:pt x="43470" y="18920"/>
                </a:lnTo>
                <a:lnTo>
                  <a:pt x="43470" y="18930"/>
                </a:lnTo>
                <a:lnTo>
                  <a:pt x="43470" y="18940"/>
                </a:lnTo>
                <a:lnTo>
                  <a:pt x="43470" y="18950"/>
                </a:lnTo>
                <a:lnTo>
                  <a:pt x="43460" y="18950"/>
                </a:lnTo>
                <a:lnTo>
                  <a:pt x="43460" y="18960"/>
                </a:lnTo>
                <a:lnTo>
                  <a:pt x="43450" y="18960"/>
                </a:lnTo>
                <a:lnTo>
                  <a:pt x="43440" y="18960"/>
                </a:lnTo>
                <a:lnTo>
                  <a:pt x="43440" y="18970"/>
                </a:lnTo>
                <a:lnTo>
                  <a:pt x="43430" y="18970"/>
                </a:lnTo>
                <a:lnTo>
                  <a:pt x="43420" y="18970"/>
                </a:lnTo>
                <a:lnTo>
                  <a:pt x="43410" y="18970"/>
                </a:lnTo>
                <a:lnTo>
                  <a:pt x="43400" y="18970"/>
                </a:lnTo>
                <a:lnTo>
                  <a:pt x="43400" y="18980"/>
                </a:lnTo>
                <a:lnTo>
                  <a:pt x="43400" y="18990"/>
                </a:lnTo>
                <a:lnTo>
                  <a:pt x="43410" y="18990"/>
                </a:lnTo>
                <a:lnTo>
                  <a:pt x="43410" y="19000"/>
                </a:lnTo>
                <a:lnTo>
                  <a:pt x="43410" y="19010"/>
                </a:lnTo>
                <a:lnTo>
                  <a:pt x="43420" y="19010"/>
                </a:lnTo>
                <a:lnTo>
                  <a:pt x="43430" y="19020"/>
                </a:lnTo>
                <a:lnTo>
                  <a:pt x="43440" y="19020"/>
                </a:lnTo>
                <a:lnTo>
                  <a:pt x="43440" y="19030"/>
                </a:lnTo>
                <a:lnTo>
                  <a:pt x="43440" y="19040"/>
                </a:lnTo>
                <a:lnTo>
                  <a:pt x="43440" y="19050"/>
                </a:lnTo>
                <a:lnTo>
                  <a:pt x="43430" y="19050"/>
                </a:lnTo>
                <a:lnTo>
                  <a:pt x="43430" y="19060"/>
                </a:lnTo>
                <a:lnTo>
                  <a:pt x="43430" y="19070"/>
                </a:lnTo>
                <a:lnTo>
                  <a:pt x="43430" y="19080"/>
                </a:lnTo>
                <a:lnTo>
                  <a:pt x="43430" y="19090"/>
                </a:lnTo>
                <a:lnTo>
                  <a:pt x="43430" y="19110"/>
                </a:lnTo>
                <a:lnTo>
                  <a:pt x="43430" y="19120"/>
                </a:lnTo>
                <a:lnTo>
                  <a:pt x="43430" y="19130"/>
                </a:lnTo>
                <a:lnTo>
                  <a:pt x="43440" y="19140"/>
                </a:lnTo>
                <a:lnTo>
                  <a:pt x="43450" y="19150"/>
                </a:lnTo>
                <a:lnTo>
                  <a:pt x="43450" y="19160"/>
                </a:lnTo>
                <a:lnTo>
                  <a:pt x="43460" y="19170"/>
                </a:lnTo>
                <a:lnTo>
                  <a:pt x="43460" y="19180"/>
                </a:lnTo>
                <a:lnTo>
                  <a:pt x="43460" y="19190"/>
                </a:lnTo>
                <a:lnTo>
                  <a:pt x="43470" y="19210"/>
                </a:lnTo>
                <a:lnTo>
                  <a:pt x="43470" y="19220"/>
                </a:lnTo>
                <a:lnTo>
                  <a:pt x="43470" y="19230"/>
                </a:lnTo>
                <a:lnTo>
                  <a:pt x="43480" y="19230"/>
                </a:lnTo>
                <a:lnTo>
                  <a:pt x="43480" y="19240"/>
                </a:lnTo>
                <a:lnTo>
                  <a:pt x="43480" y="19250"/>
                </a:lnTo>
                <a:lnTo>
                  <a:pt x="43490" y="19250"/>
                </a:lnTo>
                <a:lnTo>
                  <a:pt x="43500" y="19260"/>
                </a:lnTo>
                <a:lnTo>
                  <a:pt x="43520" y="19270"/>
                </a:lnTo>
                <a:lnTo>
                  <a:pt x="43530" y="19270"/>
                </a:lnTo>
                <a:lnTo>
                  <a:pt x="43530" y="19260"/>
                </a:lnTo>
                <a:lnTo>
                  <a:pt x="43540" y="19260"/>
                </a:lnTo>
                <a:lnTo>
                  <a:pt x="43540" y="19270"/>
                </a:lnTo>
                <a:lnTo>
                  <a:pt x="43550" y="19280"/>
                </a:lnTo>
                <a:lnTo>
                  <a:pt x="43560" y="19290"/>
                </a:lnTo>
                <a:lnTo>
                  <a:pt x="43560" y="19300"/>
                </a:lnTo>
                <a:lnTo>
                  <a:pt x="43570" y="19310"/>
                </a:lnTo>
                <a:lnTo>
                  <a:pt x="43570" y="19330"/>
                </a:lnTo>
                <a:lnTo>
                  <a:pt x="43570" y="19340"/>
                </a:lnTo>
                <a:lnTo>
                  <a:pt x="43580" y="19340"/>
                </a:lnTo>
                <a:lnTo>
                  <a:pt x="43590" y="19340"/>
                </a:lnTo>
                <a:lnTo>
                  <a:pt x="43600" y="19340"/>
                </a:lnTo>
                <a:lnTo>
                  <a:pt x="43610" y="19340"/>
                </a:lnTo>
                <a:lnTo>
                  <a:pt x="43610" y="19350"/>
                </a:lnTo>
                <a:lnTo>
                  <a:pt x="43620" y="19350"/>
                </a:lnTo>
                <a:lnTo>
                  <a:pt x="43620" y="19360"/>
                </a:lnTo>
                <a:lnTo>
                  <a:pt x="43630" y="19360"/>
                </a:lnTo>
                <a:lnTo>
                  <a:pt x="43640" y="19360"/>
                </a:lnTo>
                <a:lnTo>
                  <a:pt x="43640" y="19350"/>
                </a:lnTo>
                <a:lnTo>
                  <a:pt x="43640" y="19360"/>
                </a:lnTo>
                <a:lnTo>
                  <a:pt x="43650" y="19360"/>
                </a:lnTo>
                <a:lnTo>
                  <a:pt x="43650" y="19370"/>
                </a:lnTo>
                <a:lnTo>
                  <a:pt x="43650" y="19380"/>
                </a:lnTo>
                <a:lnTo>
                  <a:pt x="43660" y="19380"/>
                </a:lnTo>
                <a:lnTo>
                  <a:pt x="43660" y="19390"/>
                </a:lnTo>
                <a:lnTo>
                  <a:pt x="43660" y="19400"/>
                </a:lnTo>
                <a:lnTo>
                  <a:pt x="43670" y="19400"/>
                </a:lnTo>
                <a:lnTo>
                  <a:pt x="43690" y="19390"/>
                </a:lnTo>
                <a:lnTo>
                  <a:pt x="43700" y="19390"/>
                </a:lnTo>
                <a:lnTo>
                  <a:pt x="43720" y="19400"/>
                </a:lnTo>
                <a:lnTo>
                  <a:pt x="43730" y="19400"/>
                </a:lnTo>
                <a:lnTo>
                  <a:pt x="43730" y="19410"/>
                </a:lnTo>
                <a:lnTo>
                  <a:pt x="43740" y="19420"/>
                </a:lnTo>
                <a:lnTo>
                  <a:pt x="43740" y="19430"/>
                </a:lnTo>
                <a:lnTo>
                  <a:pt x="43730" y="19430"/>
                </a:lnTo>
                <a:lnTo>
                  <a:pt x="43720" y="19440"/>
                </a:lnTo>
                <a:lnTo>
                  <a:pt x="43710" y="19450"/>
                </a:lnTo>
                <a:lnTo>
                  <a:pt x="43710" y="19460"/>
                </a:lnTo>
                <a:lnTo>
                  <a:pt x="43710" y="19470"/>
                </a:lnTo>
                <a:lnTo>
                  <a:pt x="43720" y="19470"/>
                </a:lnTo>
                <a:lnTo>
                  <a:pt x="43730" y="19470"/>
                </a:lnTo>
                <a:lnTo>
                  <a:pt x="43740" y="19470"/>
                </a:lnTo>
                <a:lnTo>
                  <a:pt x="43750" y="19460"/>
                </a:lnTo>
                <a:lnTo>
                  <a:pt x="43760" y="19460"/>
                </a:lnTo>
                <a:lnTo>
                  <a:pt x="43760" y="19450"/>
                </a:lnTo>
                <a:lnTo>
                  <a:pt x="43770" y="19450"/>
                </a:lnTo>
                <a:lnTo>
                  <a:pt x="43780" y="19460"/>
                </a:lnTo>
                <a:lnTo>
                  <a:pt x="43780" y="19470"/>
                </a:lnTo>
                <a:lnTo>
                  <a:pt x="43780" y="19480"/>
                </a:lnTo>
                <a:lnTo>
                  <a:pt x="43770" y="19490"/>
                </a:lnTo>
                <a:lnTo>
                  <a:pt x="43770" y="19500"/>
                </a:lnTo>
                <a:lnTo>
                  <a:pt x="43760" y="19500"/>
                </a:lnTo>
                <a:lnTo>
                  <a:pt x="43760" y="19510"/>
                </a:lnTo>
                <a:lnTo>
                  <a:pt x="43760" y="19520"/>
                </a:lnTo>
                <a:lnTo>
                  <a:pt x="43760" y="19530"/>
                </a:lnTo>
                <a:lnTo>
                  <a:pt x="43770" y="19530"/>
                </a:lnTo>
                <a:lnTo>
                  <a:pt x="43780" y="19530"/>
                </a:lnTo>
                <a:lnTo>
                  <a:pt x="43790" y="19530"/>
                </a:lnTo>
                <a:lnTo>
                  <a:pt x="43800" y="19530"/>
                </a:lnTo>
                <a:lnTo>
                  <a:pt x="43800" y="19540"/>
                </a:lnTo>
                <a:lnTo>
                  <a:pt x="43800" y="19550"/>
                </a:lnTo>
                <a:lnTo>
                  <a:pt x="43800" y="19570"/>
                </a:lnTo>
                <a:lnTo>
                  <a:pt x="43800" y="19580"/>
                </a:lnTo>
                <a:lnTo>
                  <a:pt x="43800" y="19590"/>
                </a:lnTo>
                <a:lnTo>
                  <a:pt x="43800" y="19600"/>
                </a:lnTo>
                <a:lnTo>
                  <a:pt x="43800" y="19610"/>
                </a:lnTo>
                <a:lnTo>
                  <a:pt x="43810" y="19620"/>
                </a:lnTo>
                <a:lnTo>
                  <a:pt x="43810" y="19630"/>
                </a:lnTo>
                <a:lnTo>
                  <a:pt x="43820" y="19640"/>
                </a:lnTo>
                <a:lnTo>
                  <a:pt x="43820" y="19650"/>
                </a:lnTo>
                <a:lnTo>
                  <a:pt x="43820" y="19660"/>
                </a:lnTo>
                <a:lnTo>
                  <a:pt x="43820" y="19670"/>
                </a:lnTo>
                <a:lnTo>
                  <a:pt x="43830" y="19680"/>
                </a:lnTo>
                <a:lnTo>
                  <a:pt x="43830" y="19700"/>
                </a:lnTo>
                <a:lnTo>
                  <a:pt x="43830" y="19710"/>
                </a:lnTo>
                <a:lnTo>
                  <a:pt x="43840" y="19720"/>
                </a:lnTo>
                <a:lnTo>
                  <a:pt x="43850" y="19730"/>
                </a:lnTo>
                <a:lnTo>
                  <a:pt x="43860" y="19730"/>
                </a:lnTo>
                <a:lnTo>
                  <a:pt x="43870" y="19740"/>
                </a:lnTo>
                <a:lnTo>
                  <a:pt x="43880" y="19750"/>
                </a:lnTo>
                <a:lnTo>
                  <a:pt x="43900" y="19760"/>
                </a:lnTo>
                <a:lnTo>
                  <a:pt x="43910" y="19760"/>
                </a:lnTo>
                <a:lnTo>
                  <a:pt x="43920" y="19760"/>
                </a:lnTo>
                <a:lnTo>
                  <a:pt x="43930" y="19770"/>
                </a:lnTo>
                <a:lnTo>
                  <a:pt x="43930" y="19790"/>
                </a:lnTo>
                <a:lnTo>
                  <a:pt x="43940" y="19800"/>
                </a:lnTo>
                <a:lnTo>
                  <a:pt x="43950" y="19800"/>
                </a:lnTo>
                <a:lnTo>
                  <a:pt x="43950" y="19810"/>
                </a:lnTo>
                <a:lnTo>
                  <a:pt x="43940" y="19820"/>
                </a:lnTo>
                <a:lnTo>
                  <a:pt x="43930" y="19830"/>
                </a:lnTo>
                <a:lnTo>
                  <a:pt x="43930" y="19840"/>
                </a:lnTo>
                <a:lnTo>
                  <a:pt x="43930" y="19850"/>
                </a:lnTo>
                <a:lnTo>
                  <a:pt x="43920" y="19850"/>
                </a:lnTo>
                <a:lnTo>
                  <a:pt x="43920" y="19860"/>
                </a:lnTo>
                <a:lnTo>
                  <a:pt x="43920" y="19870"/>
                </a:lnTo>
                <a:lnTo>
                  <a:pt x="43910" y="19880"/>
                </a:lnTo>
                <a:lnTo>
                  <a:pt x="43910" y="19890"/>
                </a:lnTo>
                <a:lnTo>
                  <a:pt x="43900" y="19910"/>
                </a:lnTo>
                <a:lnTo>
                  <a:pt x="43900" y="19920"/>
                </a:lnTo>
                <a:lnTo>
                  <a:pt x="43890" y="19930"/>
                </a:lnTo>
                <a:lnTo>
                  <a:pt x="43890" y="19940"/>
                </a:lnTo>
                <a:lnTo>
                  <a:pt x="43890" y="19950"/>
                </a:lnTo>
                <a:lnTo>
                  <a:pt x="43890" y="19960"/>
                </a:lnTo>
                <a:lnTo>
                  <a:pt x="43900" y="19960"/>
                </a:lnTo>
                <a:lnTo>
                  <a:pt x="43900" y="19970"/>
                </a:lnTo>
                <a:lnTo>
                  <a:pt x="43910" y="19970"/>
                </a:lnTo>
                <a:lnTo>
                  <a:pt x="43910" y="19980"/>
                </a:lnTo>
                <a:lnTo>
                  <a:pt x="43910" y="19990"/>
                </a:lnTo>
                <a:lnTo>
                  <a:pt x="43910" y="20000"/>
                </a:lnTo>
                <a:lnTo>
                  <a:pt x="43920" y="20000"/>
                </a:lnTo>
                <a:lnTo>
                  <a:pt x="43930" y="20000"/>
                </a:lnTo>
                <a:lnTo>
                  <a:pt x="43940" y="20000"/>
                </a:lnTo>
                <a:lnTo>
                  <a:pt x="43960" y="20010"/>
                </a:lnTo>
                <a:lnTo>
                  <a:pt x="43970" y="20010"/>
                </a:lnTo>
                <a:lnTo>
                  <a:pt x="43980" y="20020"/>
                </a:lnTo>
                <a:lnTo>
                  <a:pt x="43980" y="20030"/>
                </a:lnTo>
                <a:lnTo>
                  <a:pt x="43990" y="20030"/>
                </a:lnTo>
                <a:lnTo>
                  <a:pt x="43990" y="20040"/>
                </a:lnTo>
                <a:lnTo>
                  <a:pt x="43980" y="20040"/>
                </a:lnTo>
                <a:lnTo>
                  <a:pt x="43980" y="20050"/>
                </a:lnTo>
                <a:lnTo>
                  <a:pt x="43970" y="20050"/>
                </a:lnTo>
                <a:lnTo>
                  <a:pt x="43960" y="20060"/>
                </a:lnTo>
                <a:lnTo>
                  <a:pt x="43960" y="20070"/>
                </a:lnTo>
                <a:lnTo>
                  <a:pt x="43960" y="20080"/>
                </a:lnTo>
                <a:lnTo>
                  <a:pt x="43970" y="20090"/>
                </a:lnTo>
                <a:lnTo>
                  <a:pt x="43980" y="20090"/>
                </a:lnTo>
                <a:lnTo>
                  <a:pt x="43990" y="20100"/>
                </a:lnTo>
                <a:lnTo>
                  <a:pt x="44000" y="20100"/>
                </a:lnTo>
                <a:lnTo>
                  <a:pt x="44000" y="20110"/>
                </a:lnTo>
                <a:lnTo>
                  <a:pt x="44010" y="20110"/>
                </a:lnTo>
                <a:lnTo>
                  <a:pt x="44020" y="20120"/>
                </a:lnTo>
                <a:lnTo>
                  <a:pt x="44040" y="20160"/>
                </a:lnTo>
                <a:lnTo>
                  <a:pt x="44040" y="20170"/>
                </a:lnTo>
                <a:lnTo>
                  <a:pt x="44050" y="20170"/>
                </a:lnTo>
                <a:lnTo>
                  <a:pt x="44050" y="20180"/>
                </a:lnTo>
                <a:lnTo>
                  <a:pt x="44040" y="20180"/>
                </a:lnTo>
                <a:lnTo>
                  <a:pt x="44040" y="20190"/>
                </a:lnTo>
                <a:lnTo>
                  <a:pt x="44030" y="20190"/>
                </a:lnTo>
                <a:lnTo>
                  <a:pt x="44020" y="20190"/>
                </a:lnTo>
                <a:lnTo>
                  <a:pt x="44010" y="20190"/>
                </a:lnTo>
                <a:lnTo>
                  <a:pt x="44000" y="20190"/>
                </a:lnTo>
                <a:lnTo>
                  <a:pt x="43980" y="20200"/>
                </a:lnTo>
                <a:lnTo>
                  <a:pt x="43970" y="20200"/>
                </a:lnTo>
                <a:lnTo>
                  <a:pt x="43980" y="20210"/>
                </a:lnTo>
                <a:lnTo>
                  <a:pt x="43980" y="20220"/>
                </a:lnTo>
                <a:lnTo>
                  <a:pt x="43980" y="20230"/>
                </a:lnTo>
                <a:lnTo>
                  <a:pt x="43990" y="20230"/>
                </a:lnTo>
                <a:lnTo>
                  <a:pt x="43990" y="20240"/>
                </a:lnTo>
                <a:lnTo>
                  <a:pt x="43990" y="20250"/>
                </a:lnTo>
                <a:lnTo>
                  <a:pt x="43990" y="20260"/>
                </a:lnTo>
                <a:lnTo>
                  <a:pt x="43990" y="20270"/>
                </a:lnTo>
                <a:lnTo>
                  <a:pt x="43990" y="20280"/>
                </a:lnTo>
                <a:lnTo>
                  <a:pt x="43980" y="20280"/>
                </a:lnTo>
                <a:lnTo>
                  <a:pt x="43970" y="20280"/>
                </a:lnTo>
                <a:lnTo>
                  <a:pt x="43960" y="20270"/>
                </a:lnTo>
                <a:lnTo>
                  <a:pt x="43960" y="20260"/>
                </a:lnTo>
                <a:lnTo>
                  <a:pt x="43950" y="20260"/>
                </a:lnTo>
                <a:lnTo>
                  <a:pt x="43950" y="20250"/>
                </a:lnTo>
                <a:lnTo>
                  <a:pt x="43940" y="20240"/>
                </a:lnTo>
                <a:lnTo>
                  <a:pt x="43930" y="20240"/>
                </a:lnTo>
                <a:lnTo>
                  <a:pt x="43920" y="20240"/>
                </a:lnTo>
                <a:lnTo>
                  <a:pt x="43910" y="20240"/>
                </a:lnTo>
                <a:lnTo>
                  <a:pt x="43910" y="20250"/>
                </a:lnTo>
                <a:lnTo>
                  <a:pt x="43910" y="20260"/>
                </a:lnTo>
                <a:lnTo>
                  <a:pt x="43910" y="20270"/>
                </a:lnTo>
                <a:lnTo>
                  <a:pt x="43920" y="20270"/>
                </a:lnTo>
                <a:lnTo>
                  <a:pt x="43920" y="20280"/>
                </a:lnTo>
                <a:lnTo>
                  <a:pt x="43930" y="20280"/>
                </a:lnTo>
                <a:lnTo>
                  <a:pt x="43940" y="20280"/>
                </a:lnTo>
                <a:lnTo>
                  <a:pt x="43950" y="20280"/>
                </a:lnTo>
                <a:lnTo>
                  <a:pt x="43950" y="20290"/>
                </a:lnTo>
                <a:lnTo>
                  <a:pt x="43950" y="20300"/>
                </a:lnTo>
                <a:lnTo>
                  <a:pt x="43940" y="20300"/>
                </a:lnTo>
                <a:lnTo>
                  <a:pt x="43940" y="20310"/>
                </a:lnTo>
                <a:lnTo>
                  <a:pt x="43940" y="20320"/>
                </a:lnTo>
                <a:lnTo>
                  <a:pt x="43930" y="20320"/>
                </a:lnTo>
                <a:lnTo>
                  <a:pt x="43920" y="20320"/>
                </a:lnTo>
                <a:lnTo>
                  <a:pt x="43910" y="20320"/>
                </a:lnTo>
                <a:lnTo>
                  <a:pt x="43900" y="20320"/>
                </a:lnTo>
                <a:lnTo>
                  <a:pt x="43890" y="20320"/>
                </a:lnTo>
                <a:lnTo>
                  <a:pt x="43890" y="20310"/>
                </a:lnTo>
                <a:lnTo>
                  <a:pt x="43880" y="20300"/>
                </a:lnTo>
                <a:lnTo>
                  <a:pt x="43870" y="20290"/>
                </a:lnTo>
                <a:lnTo>
                  <a:pt x="43860" y="20280"/>
                </a:lnTo>
                <a:lnTo>
                  <a:pt x="43860" y="20270"/>
                </a:lnTo>
                <a:lnTo>
                  <a:pt x="43850" y="20270"/>
                </a:lnTo>
                <a:lnTo>
                  <a:pt x="43840" y="20270"/>
                </a:lnTo>
                <a:lnTo>
                  <a:pt x="43830" y="20270"/>
                </a:lnTo>
                <a:lnTo>
                  <a:pt x="43830" y="20260"/>
                </a:lnTo>
                <a:lnTo>
                  <a:pt x="43820" y="20260"/>
                </a:lnTo>
                <a:lnTo>
                  <a:pt x="43810" y="20260"/>
                </a:lnTo>
                <a:lnTo>
                  <a:pt x="43810" y="20270"/>
                </a:lnTo>
                <a:lnTo>
                  <a:pt x="43810" y="20280"/>
                </a:lnTo>
                <a:lnTo>
                  <a:pt x="43810" y="20290"/>
                </a:lnTo>
                <a:lnTo>
                  <a:pt x="43810" y="20300"/>
                </a:lnTo>
                <a:lnTo>
                  <a:pt x="43830" y="20300"/>
                </a:lnTo>
                <a:lnTo>
                  <a:pt x="43830" y="20310"/>
                </a:lnTo>
                <a:lnTo>
                  <a:pt x="43840" y="20310"/>
                </a:lnTo>
                <a:lnTo>
                  <a:pt x="43850" y="20320"/>
                </a:lnTo>
                <a:lnTo>
                  <a:pt x="43850" y="20330"/>
                </a:lnTo>
                <a:lnTo>
                  <a:pt x="43840" y="20340"/>
                </a:lnTo>
                <a:lnTo>
                  <a:pt x="43840" y="20350"/>
                </a:lnTo>
                <a:lnTo>
                  <a:pt x="43830" y="20350"/>
                </a:lnTo>
                <a:lnTo>
                  <a:pt x="43830" y="20360"/>
                </a:lnTo>
                <a:lnTo>
                  <a:pt x="43830" y="20370"/>
                </a:lnTo>
                <a:lnTo>
                  <a:pt x="43820" y="20370"/>
                </a:lnTo>
                <a:lnTo>
                  <a:pt x="43820" y="20360"/>
                </a:lnTo>
                <a:lnTo>
                  <a:pt x="43810" y="20360"/>
                </a:lnTo>
                <a:lnTo>
                  <a:pt x="43810" y="20350"/>
                </a:lnTo>
                <a:lnTo>
                  <a:pt x="43800" y="20340"/>
                </a:lnTo>
                <a:lnTo>
                  <a:pt x="43790" y="20320"/>
                </a:lnTo>
                <a:lnTo>
                  <a:pt x="43780" y="20310"/>
                </a:lnTo>
                <a:lnTo>
                  <a:pt x="43770" y="20310"/>
                </a:lnTo>
                <a:lnTo>
                  <a:pt x="43760" y="20320"/>
                </a:lnTo>
                <a:lnTo>
                  <a:pt x="43760" y="20330"/>
                </a:lnTo>
                <a:lnTo>
                  <a:pt x="43760" y="20340"/>
                </a:lnTo>
                <a:lnTo>
                  <a:pt x="43750" y="20340"/>
                </a:lnTo>
                <a:lnTo>
                  <a:pt x="43750" y="20350"/>
                </a:lnTo>
                <a:lnTo>
                  <a:pt x="43760" y="20350"/>
                </a:lnTo>
                <a:lnTo>
                  <a:pt x="43760" y="20360"/>
                </a:lnTo>
                <a:lnTo>
                  <a:pt x="43770" y="20370"/>
                </a:lnTo>
                <a:lnTo>
                  <a:pt x="43780" y="20380"/>
                </a:lnTo>
                <a:lnTo>
                  <a:pt x="43780" y="20390"/>
                </a:lnTo>
                <a:lnTo>
                  <a:pt x="43770" y="20400"/>
                </a:lnTo>
                <a:lnTo>
                  <a:pt x="43760" y="20400"/>
                </a:lnTo>
                <a:lnTo>
                  <a:pt x="43750" y="20390"/>
                </a:lnTo>
                <a:lnTo>
                  <a:pt x="43740" y="20390"/>
                </a:lnTo>
                <a:lnTo>
                  <a:pt x="43730" y="20390"/>
                </a:lnTo>
                <a:lnTo>
                  <a:pt x="43730" y="20400"/>
                </a:lnTo>
                <a:lnTo>
                  <a:pt x="43730" y="20410"/>
                </a:lnTo>
                <a:lnTo>
                  <a:pt x="43730" y="20420"/>
                </a:lnTo>
                <a:lnTo>
                  <a:pt x="43740" y="20420"/>
                </a:lnTo>
                <a:lnTo>
                  <a:pt x="43740" y="20430"/>
                </a:lnTo>
                <a:lnTo>
                  <a:pt x="43740" y="20440"/>
                </a:lnTo>
                <a:lnTo>
                  <a:pt x="43730" y="20440"/>
                </a:lnTo>
                <a:lnTo>
                  <a:pt x="43720" y="20450"/>
                </a:lnTo>
                <a:lnTo>
                  <a:pt x="43710" y="20450"/>
                </a:lnTo>
                <a:lnTo>
                  <a:pt x="43700" y="20450"/>
                </a:lnTo>
                <a:lnTo>
                  <a:pt x="43690" y="20450"/>
                </a:lnTo>
                <a:lnTo>
                  <a:pt x="43670" y="20460"/>
                </a:lnTo>
                <a:lnTo>
                  <a:pt x="43660" y="20460"/>
                </a:lnTo>
                <a:lnTo>
                  <a:pt x="43660" y="20470"/>
                </a:lnTo>
                <a:lnTo>
                  <a:pt x="43650" y="20480"/>
                </a:lnTo>
                <a:lnTo>
                  <a:pt x="43640" y="20490"/>
                </a:lnTo>
                <a:lnTo>
                  <a:pt x="43640" y="20500"/>
                </a:lnTo>
                <a:lnTo>
                  <a:pt x="43630" y="20510"/>
                </a:lnTo>
                <a:lnTo>
                  <a:pt x="43630" y="20520"/>
                </a:lnTo>
                <a:lnTo>
                  <a:pt x="43630" y="20530"/>
                </a:lnTo>
                <a:lnTo>
                  <a:pt x="43640" y="20540"/>
                </a:lnTo>
                <a:lnTo>
                  <a:pt x="43650" y="20540"/>
                </a:lnTo>
                <a:lnTo>
                  <a:pt x="43660" y="20540"/>
                </a:lnTo>
                <a:lnTo>
                  <a:pt x="43670" y="20540"/>
                </a:lnTo>
                <a:lnTo>
                  <a:pt x="43680" y="20540"/>
                </a:lnTo>
                <a:lnTo>
                  <a:pt x="43680" y="20550"/>
                </a:lnTo>
                <a:lnTo>
                  <a:pt x="43690" y="20550"/>
                </a:lnTo>
                <a:lnTo>
                  <a:pt x="43690" y="20560"/>
                </a:lnTo>
                <a:lnTo>
                  <a:pt x="43690" y="20570"/>
                </a:lnTo>
                <a:lnTo>
                  <a:pt x="43690" y="20580"/>
                </a:lnTo>
                <a:lnTo>
                  <a:pt x="43690" y="20590"/>
                </a:lnTo>
                <a:lnTo>
                  <a:pt x="43680" y="20600"/>
                </a:lnTo>
                <a:lnTo>
                  <a:pt x="43680" y="20610"/>
                </a:lnTo>
                <a:lnTo>
                  <a:pt x="43670" y="20610"/>
                </a:lnTo>
                <a:lnTo>
                  <a:pt x="43660" y="20600"/>
                </a:lnTo>
                <a:lnTo>
                  <a:pt x="43650" y="20600"/>
                </a:lnTo>
                <a:lnTo>
                  <a:pt x="43640" y="20590"/>
                </a:lnTo>
                <a:lnTo>
                  <a:pt x="43630" y="20590"/>
                </a:lnTo>
                <a:lnTo>
                  <a:pt x="43610" y="20600"/>
                </a:lnTo>
                <a:lnTo>
                  <a:pt x="43600" y="20600"/>
                </a:lnTo>
                <a:lnTo>
                  <a:pt x="43600" y="20610"/>
                </a:lnTo>
                <a:lnTo>
                  <a:pt x="43600" y="20620"/>
                </a:lnTo>
                <a:lnTo>
                  <a:pt x="43610" y="20620"/>
                </a:lnTo>
                <a:lnTo>
                  <a:pt x="43610" y="20630"/>
                </a:lnTo>
                <a:lnTo>
                  <a:pt x="43610" y="20640"/>
                </a:lnTo>
                <a:lnTo>
                  <a:pt x="43610" y="20650"/>
                </a:lnTo>
                <a:lnTo>
                  <a:pt x="43610" y="20660"/>
                </a:lnTo>
                <a:lnTo>
                  <a:pt x="43610" y="20670"/>
                </a:lnTo>
                <a:lnTo>
                  <a:pt x="43620" y="20670"/>
                </a:lnTo>
                <a:lnTo>
                  <a:pt x="43630" y="20690"/>
                </a:lnTo>
                <a:lnTo>
                  <a:pt x="43640" y="20700"/>
                </a:lnTo>
                <a:lnTo>
                  <a:pt x="43650" y="20710"/>
                </a:lnTo>
                <a:lnTo>
                  <a:pt x="43660" y="20710"/>
                </a:lnTo>
                <a:lnTo>
                  <a:pt x="43660" y="20720"/>
                </a:lnTo>
                <a:lnTo>
                  <a:pt x="43670" y="20720"/>
                </a:lnTo>
                <a:lnTo>
                  <a:pt x="43670" y="20730"/>
                </a:lnTo>
                <a:lnTo>
                  <a:pt x="43670" y="20740"/>
                </a:lnTo>
                <a:lnTo>
                  <a:pt x="43680" y="20740"/>
                </a:lnTo>
                <a:lnTo>
                  <a:pt x="43690" y="20740"/>
                </a:lnTo>
                <a:lnTo>
                  <a:pt x="43700" y="20750"/>
                </a:lnTo>
                <a:lnTo>
                  <a:pt x="43710" y="20750"/>
                </a:lnTo>
                <a:lnTo>
                  <a:pt x="43720" y="20740"/>
                </a:lnTo>
                <a:lnTo>
                  <a:pt x="43730" y="20740"/>
                </a:lnTo>
                <a:lnTo>
                  <a:pt x="43740" y="20740"/>
                </a:lnTo>
                <a:lnTo>
                  <a:pt x="43750" y="20740"/>
                </a:lnTo>
                <a:lnTo>
                  <a:pt x="43760" y="20740"/>
                </a:lnTo>
                <a:lnTo>
                  <a:pt x="43770" y="20740"/>
                </a:lnTo>
                <a:lnTo>
                  <a:pt x="43780" y="20740"/>
                </a:lnTo>
                <a:lnTo>
                  <a:pt x="43790" y="20740"/>
                </a:lnTo>
                <a:lnTo>
                  <a:pt x="43790" y="20750"/>
                </a:lnTo>
                <a:lnTo>
                  <a:pt x="43790" y="20760"/>
                </a:lnTo>
                <a:lnTo>
                  <a:pt x="43780" y="20760"/>
                </a:lnTo>
                <a:lnTo>
                  <a:pt x="43770" y="20760"/>
                </a:lnTo>
                <a:lnTo>
                  <a:pt x="43760" y="20770"/>
                </a:lnTo>
                <a:lnTo>
                  <a:pt x="43750" y="20770"/>
                </a:lnTo>
                <a:lnTo>
                  <a:pt x="43740" y="20770"/>
                </a:lnTo>
                <a:lnTo>
                  <a:pt x="43740" y="20780"/>
                </a:lnTo>
                <a:lnTo>
                  <a:pt x="43730" y="20780"/>
                </a:lnTo>
                <a:lnTo>
                  <a:pt x="43730" y="20790"/>
                </a:lnTo>
                <a:lnTo>
                  <a:pt x="43720" y="20790"/>
                </a:lnTo>
                <a:lnTo>
                  <a:pt x="43720" y="20800"/>
                </a:lnTo>
                <a:lnTo>
                  <a:pt x="43710" y="20810"/>
                </a:lnTo>
                <a:lnTo>
                  <a:pt x="43710" y="20820"/>
                </a:lnTo>
                <a:lnTo>
                  <a:pt x="43710" y="20830"/>
                </a:lnTo>
                <a:lnTo>
                  <a:pt x="43710" y="20840"/>
                </a:lnTo>
                <a:lnTo>
                  <a:pt x="43720" y="20840"/>
                </a:lnTo>
                <a:lnTo>
                  <a:pt x="43720" y="20850"/>
                </a:lnTo>
                <a:lnTo>
                  <a:pt x="43730" y="20850"/>
                </a:lnTo>
                <a:lnTo>
                  <a:pt x="43740" y="20840"/>
                </a:lnTo>
                <a:lnTo>
                  <a:pt x="43750" y="20840"/>
                </a:lnTo>
                <a:lnTo>
                  <a:pt x="43760" y="20840"/>
                </a:lnTo>
                <a:lnTo>
                  <a:pt x="43770" y="20850"/>
                </a:lnTo>
                <a:lnTo>
                  <a:pt x="43770" y="20860"/>
                </a:lnTo>
                <a:lnTo>
                  <a:pt x="43770" y="20870"/>
                </a:lnTo>
                <a:lnTo>
                  <a:pt x="43780" y="20870"/>
                </a:lnTo>
                <a:lnTo>
                  <a:pt x="43780" y="20880"/>
                </a:lnTo>
                <a:lnTo>
                  <a:pt x="43790" y="20880"/>
                </a:lnTo>
                <a:lnTo>
                  <a:pt x="43800" y="20890"/>
                </a:lnTo>
                <a:lnTo>
                  <a:pt x="43800" y="20900"/>
                </a:lnTo>
                <a:lnTo>
                  <a:pt x="43810" y="20910"/>
                </a:lnTo>
                <a:lnTo>
                  <a:pt x="43820" y="20920"/>
                </a:lnTo>
                <a:lnTo>
                  <a:pt x="43820" y="20910"/>
                </a:lnTo>
                <a:lnTo>
                  <a:pt x="43830" y="20910"/>
                </a:lnTo>
                <a:lnTo>
                  <a:pt x="43840" y="20900"/>
                </a:lnTo>
                <a:lnTo>
                  <a:pt x="43860" y="20920"/>
                </a:lnTo>
                <a:lnTo>
                  <a:pt x="43870" y="20930"/>
                </a:lnTo>
                <a:lnTo>
                  <a:pt x="43870" y="20950"/>
                </a:lnTo>
                <a:lnTo>
                  <a:pt x="43870" y="20970"/>
                </a:lnTo>
                <a:lnTo>
                  <a:pt x="43890" y="21000"/>
                </a:lnTo>
                <a:lnTo>
                  <a:pt x="43900" y="21010"/>
                </a:lnTo>
                <a:lnTo>
                  <a:pt x="43900" y="21020"/>
                </a:lnTo>
                <a:lnTo>
                  <a:pt x="43900" y="21030"/>
                </a:lnTo>
                <a:lnTo>
                  <a:pt x="43910" y="21030"/>
                </a:lnTo>
                <a:lnTo>
                  <a:pt x="43920" y="21030"/>
                </a:lnTo>
                <a:lnTo>
                  <a:pt x="43930" y="21040"/>
                </a:lnTo>
                <a:lnTo>
                  <a:pt x="43940" y="21040"/>
                </a:lnTo>
                <a:lnTo>
                  <a:pt x="43950" y="21040"/>
                </a:lnTo>
                <a:lnTo>
                  <a:pt x="43950" y="21050"/>
                </a:lnTo>
                <a:lnTo>
                  <a:pt x="43950" y="21060"/>
                </a:lnTo>
                <a:lnTo>
                  <a:pt x="43960" y="21060"/>
                </a:lnTo>
                <a:lnTo>
                  <a:pt x="43960" y="21070"/>
                </a:lnTo>
                <a:lnTo>
                  <a:pt x="43950" y="21070"/>
                </a:lnTo>
                <a:lnTo>
                  <a:pt x="43950" y="21080"/>
                </a:lnTo>
                <a:lnTo>
                  <a:pt x="43950" y="21090"/>
                </a:lnTo>
                <a:lnTo>
                  <a:pt x="43950" y="21100"/>
                </a:lnTo>
                <a:lnTo>
                  <a:pt x="43950" y="21110"/>
                </a:lnTo>
                <a:lnTo>
                  <a:pt x="43960" y="21110"/>
                </a:lnTo>
                <a:lnTo>
                  <a:pt x="43960" y="21120"/>
                </a:lnTo>
                <a:lnTo>
                  <a:pt x="43970" y="21130"/>
                </a:lnTo>
                <a:lnTo>
                  <a:pt x="43980" y="21140"/>
                </a:lnTo>
                <a:lnTo>
                  <a:pt x="43970" y="21150"/>
                </a:lnTo>
                <a:lnTo>
                  <a:pt x="43970" y="21160"/>
                </a:lnTo>
                <a:lnTo>
                  <a:pt x="43970" y="21170"/>
                </a:lnTo>
                <a:lnTo>
                  <a:pt x="43980" y="21170"/>
                </a:lnTo>
                <a:lnTo>
                  <a:pt x="43980" y="21180"/>
                </a:lnTo>
                <a:lnTo>
                  <a:pt x="43980" y="21190"/>
                </a:lnTo>
                <a:lnTo>
                  <a:pt x="43980" y="21200"/>
                </a:lnTo>
                <a:lnTo>
                  <a:pt x="43980" y="21210"/>
                </a:lnTo>
                <a:lnTo>
                  <a:pt x="43990" y="21220"/>
                </a:lnTo>
                <a:lnTo>
                  <a:pt x="44000" y="21220"/>
                </a:lnTo>
                <a:lnTo>
                  <a:pt x="44020" y="21230"/>
                </a:lnTo>
                <a:lnTo>
                  <a:pt x="44020" y="21240"/>
                </a:lnTo>
                <a:lnTo>
                  <a:pt x="44030" y="21240"/>
                </a:lnTo>
                <a:lnTo>
                  <a:pt x="44030" y="21250"/>
                </a:lnTo>
                <a:lnTo>
                  <a:pt x="44020" y="21250"/>
                </a:lnTo>
                <a:lnTo>
                  <a:pt x="44010" y="21250"/>
                </a:lnTo>
                <a:lnTo>
                  <a:pt x="44000" y="21250"/>
                </a:lnTo>
                <a:lnTo>
                  <a:pt x="44000" y="21260"/>
                </a:lnTo>
                <a:lnTo>
                  <a:pt x="44000" y="21270"/>
                </a:lnTo>
                <a:lnTo>
                  <a:pt x="44010" y="21270"/>
                </a:lnTo>
                <a:lnTo>
                  <a:pt x="44010" y="21280"/>
                </a:lnTo>
                <a:lnTo>
                  <a:pt x="44020" y="21280"/>
                </a:lnTo>
                <a:lnTo>
                  <a:pt x="44030" y="21290"/>
                </a:lnTo>
                <a:lnTo>
                  <a:pt x="44030" y="21300"/>
                </a:lnTo>
                <a:lnTo>
                  <a:pt x="44040" y="21300"/>
                </a:lnTo>
                <a:lnTo>
                  <a:pt x="44040" y="21310"/>
                </a:lnTo>
                <a:lnTo>
                  <a:pt x="44040" y="21320"/>
                </a:lnTo>
                <a:lnTo>
                  <a:pt x="44050" y="21320"/>
                </a:lnTo>
                <a:lnTo>
                  <a:pt x="44050" y="21330"/>
                </a:lnTo>
                <a:lnTo>
                  <a:pt x="44060" y="21340"/>
                </a:lnTo>
                <a:lnTo>
                  <a:pt x="44070" y="21340"/>
                </a:lnTo>
                <a:lnTo>
                  <a:pt x="44080" y="21340"/>
                </a:lnTo>
                <a:lnTo>
                  <a:pt x="44090" y="21340"/>
                </a:lnTo>
                <a:lnTo>
                  <a:pt x="44100" y="21340"/>
                </a:lnTo>
                <a:lnTo>
                  <a:pt x="44100" y="21350"/>
                </a:lnTo>
                <a:lnTo>
                  <a:pt x="44100" y="21360"/>
                </a:lnTo>
                <a:lnTo>
                  <a:pt x="44100" y="21370"/>
                </a:lnTo>
                <a:lnTo>
                  <a:pt x="44100" y="21380"/>
                </a:lnTo>
                <a:lnTo>
                  <a:pt x="44100" y="21390"/>
                </a:lnTo>
                <a:lnTo>
                  <a:pt x="44110" y="21390"/>
                </a:lnTo>
                <a:lnTo>
                  <a:pt x="44120" y="21390"/>
                </a:lnTo>
                <a:lnTo>
                  <a:pt x="44130" y="21400"/>
                </a:lnTo>
                <a:lnTo>
                  <a:pt x="44130" y="21410"/>
                </a:lnTo>
                <a:lnTo>
                  <a:pt x="44140" y="21420"/>
                </a:lnTo>
                <a:lnTo>
                  <a:pt x="44140" y="21430"/>
                </a:lnTo>
                <a:lnTo>
                  <a:pt x="44140" y="21440"/>
                </a:lnTo>
                <a:lnTo>
                  <a:pt x="44130" y="21450"/>
                </a:lnTo>
                <a:lnTo>
                  <a:pt x="44140" y="21460"/>
                </a:lnTo>
                <a:lnTo>
                  <a:pt x="44150" y="21460"/>
                </a:lnTo>
                <a:lnTo>
                  <a:pt x="44150" y="21470"/>
                </a:lnTo>
                <a:lnTo>
                  <a:pt x="44150" y="21480"/>
                </a:lnTo>
                <a:lnTo>
                  <a:pt x="44150" y="21490"/>
                </a:lnTo>
                <a:lnTo>
                  <a:pt x="44150" y="21500"/>
                </a:lnTo>
                <a:lnTo>
                  <a:pt x="44150" y="21510"/>
                </a:lnTo>
                <a:lnTo>
                  <a:pt x="44160" y="21530"/>
                </a:lnTo>
                <a:lnTo>
                  <a:pt x="44160" y="21540"/>
                </a:lnTo>
                <a:lnTo>
                  <a:pt x="44170" y="21540"/>
                </a:lnTo>
                <a:lnTo>
                  <a:pt x="44170" y="21550"/>
                </a:lnTo>
                <a:lnTo>
                  <a:pt x="44180" y="21550"/>
                </a:lnTo>
                <a:lnTo>
                  <a:pt x="44190" y="21550"/>
                </a:lnTo>
                <a:lnTo>
                  <a:pt x="44200" y="21540"/>
                </a:lnTo>
                <a:lnTo>
                  <a:pt x="44210" y="21540"/>
                </a:lnTo>
                <a:lnTo>
                  <a:pt x="44210" y="21530"/>
                </a:lnTo>
                <a:lnTo>
                  <a:pt x="44220" y="21530"/>
                </a:lnTo>
                <a:lnTo>
                  <a:pt x="44240" y="21520"/>
                </a:lnTo>
                <a:lnTo>
                  <a:pt x="44240" y="21510"/>
                </a:lnTo>
                <a:lnTo>
                  <a:pt x="44250" y="21510"/>
                </a:lnTo>
                <a:lnTo>
                  <a:pt x="44260" y="21510"/>
                </a:lnTo>
                <a:lnTo>
                  <a:pt x="44270" y="21510"/>
                </a:lnTo>
                <a:lnTo>
                  <a:pt x="44280" y="21510"/>
                </a:lnTo>
                <a:lnTo>
                  <a:pt x="44290" y="21510"/>
                </a:lnTo>
                <a:lnTo>
                  <a:pt x="44300" y="21510"/>
                </a:lnTo>
                <a:lnTo>
                  <a:pt x="44310" y="21510"/>
                </a:lnTo>
                <a:lnTo>
                  <a:pt x="44320" y="21510"/>
                </a:lnTo>
                <a:lnTo>
                  <a:pt x="44330" y="21510"/>
                </a:lnTo>
                <a:lnTo>
                  <a:pt x="44340" y="21510"/>
                </a:lnTo>
                <a:lnTo>
                  <a:pt x="44350" y="21510"/>
                </a:lnTo>
                <a:lnTo>
                  <a:pt x="44350" y="21520"/>
                </a:lnTo>
                <a:lnTo>
                  <a:pt x="44360" y="21520"/>
                </a:lnTo>
                <a:lnTo>
                  <a:pt x="44370" y="21520"/>
                </a:lnTo>
                <a:lnTo>
                  <a:pt x="44380" y="21530"/>
                </a:lnTo>
                <a:lnTo>
                  <a:pt x="44390" y="21530"/>
                </a:lnTo>
                <a:lnTo>
                  <a:pt x="44400" y="21540"/>
                </a:lnTo>
                <a:lnTo>
                  <a:pt x="44410" y="21540"/>
                </a:lnTo>
                <a:lnTo>
                  <a:pt x="44410" y="21550"/>
                </a:lnTo>
                <a:lnTo>
                  <a:pt x="44420" y="21550"/>
                </a:lnTo>
                <a:lnTo>
                  <a:pt x="44420" y="21560"/>
                </a:lnTo>
                <a:lnTo>
                  <a:pt x="44430" y="21560"/>
                </a:lnTo>
                <a:lnTo>
                  <a:pt x="44430" y="21570"/>
                </a:lnTo>
                <a:lnTo>
                  <a:pt x="44440" y="21570"/>
                </a:lnTo>
                <a:lnTo>
                  <a:pt x="44440" y="21560"/>
                </a:lnTo>
                <a:lnTo>
                  <a:pt x="44450" y="21560"/>
                </a:lnTo>
                <a:lnTo>
                  <a:pt x="44440" y="21560"/>
                </a:lnTo>
                <a:lnTo>
                  <a:pt x="44450" y="21560"/>
                </a:lnTo>
                <a:lnTo>
                  <a:pt x="44450" y="21550"/>
                </a:lnTo>
                <a:lnTo>
                  <a:pt x="44440" y="21550"/>
                </a:lnTo>
                <a:lnTo>
                  <a:pt x="44450" y="21550"/>
                </a:lnTo>
                <a:lnTo>
                  <a:pt x="44460" y="21550"/>
                </a:lnTo>
                <a:lnTo>
                  <a:pt x="44470" y="21550"/>
                </a:lnTo>
                <a:lnTo>
                  <a:pt x="44480" y="21550"/>
                </a:lnTo>
                <a:lnTo>
                  <a:pt x="44480" y="21540"/>
                </a:lnTo>
                <a:lnTo>
                  <a:pt x="44480" y="21530"/>
                </a:lnTo>
                <a:lnTo>
                  <a:pt x="44480" y="21540"/>
                </a:lnTo>
                <a:lnTo>
                  <a:pt x="44490" y="21540"/>
                </a:lnTo>
                <a:lnTo>
                  <a:pt x="44490" y="21550"/>
                </a:lnTo>
                <a:lnTo>
                  <a:pt x="44500" y="21550"/>
                </a:lnTo>
                <a:lnTo>
                  <a:pt x="44510" y="21550"/>
                </a:lnTo>
                <a:lnTo>
                  <a:pt x="44520" y="21560"/>
                </a:lnTo>
                <a:lnTo>
                  <a:pt x="44530" y="21560"/>
                </a:lnTo>
                <a:lnTo>
                  <a:pt x="44540" y="21560"/>
                </a:lnTo>
                <a:lnTo>
                  <a:pt x="44550" y="21560"/>
                </a:lnTo>
                <a:lnTo>
                  <a:pt x="44560" y="21560"/>
                </a:lnTo>
                <a:lnTo>
                  <a:pt x="44570" y="21560"/>
                </a:lnTo>
                <a:lnTo>
                  <a:pt x="44580" y="21550"/>
                </a:lnTo>
                <a:lnTo>
                  <a:pt x="44580" y="21560"/>
                </a:lnTo>
                <a:lnTo>
                  <a:pt x="44590" y="21560"/>
                </a:lnTo>
                <a:lnTo>
                  <a:pt x="44600" y="21560"/>
                </a:lnTo>
                <a:lnTo>
                  <a:pt x="44610" y="21560"/>
                </a:lnTo>
                <a:lnTo>
                  <a:pt x="44610" y="21570"/>
                </a:lnTo>
                <a:lnTo>
                  <a:pt x="44620" y="21570"/>
                </a:lnTo>
                <a:lnTo>
                  <a:pt x="44620" y="21580"/>
                </a:lnTo>
                <a:lnTo>
                  <a:pt x="44620" y="21590"/>
                </a:lnTo>
                <a:lnTo>
                  <a:pt x="44630" y="21600"/>
                </a:lnTo>
                <a:lnTo>
                  <a:pt x="44630" y="21610"/>
                </a:lnTo>
                <a:lnTo>
                  <a:pt x="44630" y="21620"/>
                </a:lnTo>
                <a:lnTo>
                  <a:pt x="44640" y="21620"/>
                </a:lnTo>
                <a:lnTo>
                  <a:pt x="44650" y="21630"/>
                </a:lnTo>
                <a:lnTo>
                  <a:pt x="44660" y="21640"/>
                </a:lnTo>
                <a:lnTo>
                  <a:pt x="44670" y="21640"/>
                </a:lnTo>
                <a:lnTo>
                  <a:pt x="44680" y="21640"/>
                </a:lnTo>
                <a:lnTo>
                  <a:pt x="44670" y="21640"/>
                </a:lnTo>
                <a:lnTo>
                  <a:pt x="44660" y="21640"/>
                </a:lnTo>
                <a:lnTo>
                  <a:pt x="44650" y="21640"/>
                </a:lnTo>
                <a:lnTo>
                  <a:pt x="44640" y="21640"/>
                </a:lnTo>
                <a:lnTo>
                  <a:pt x="44640" y="21650"/>
                </a:lnTo>
                <a:lnTo>
                  <a:pt x="44630" y="21660"/>
                </a:lnTo>
                <a:lnTo>
                  <a:pt x="44630" y="21670"/>
                </a:lnTo>
                <a:lnTo>
                  <a:pt x="44620" y="21680"/>
                </a:lnTo>
                <a:lnTo>
                  <a:pt x="44620" y="21690"/>
                </a:lnTo>
                <a:lnTo>
                  <a:pt x="44610" y="21690"/>
                </a:lnTo>
                <a:lnTo>
                  <a:pt x="44600" y="21700"/>
                </a:lnTo>
                <a:lnTo>
                  <a:pt x="44590" y="21710"/>
                </a:lnTo>
                <a:lnTo>
                  <a:pt x="44580" y="21710"/>
                </a:lnTo>
                <a:lnTo>
                  <a:pt x="44580" y="21720"/>
                </a:lnTo>
                <a:lnTo>
                  <a:pt x="44570" y="21720"/>
                </a:lnTo>
                <a:lnTo>
                  <a:pt x="44570" y="21730"/>
                </a:lnTo>
                <a:lnTo>
                  <a:pt x="44570" y="21740"/>
                </a:lnTo>
                <a:lnTo>
                  <a:pt x="44570" y="21750"/>
                </a:lnTo>
                <a:lnTo>
                  <a:pt x="44560" y="21750"/>
                </a:lnTo>
                <a:lnTo>
                  <a:pt x="44570" y="21750"/>
                </a:lnTo>
                <a:lnTo>
                  <a:pt x="44570" y="21760"/>
                </a:lnTo>
                <a:lnTo>
                  <a:pt x="44560" y="21770"/>
                </a:lnTo>
                <a:lnTo>
                  <a:pt x="44570" y="21770"/>
                </a:lnTo>
                <a:lnTo>
                  <a:pt x="44570" y="21780"/>
                </a:lnTo>
                <a:lnTo>
                  <a:pt x="44560" y="21780"/>
                </a:lnTo>
                <a:lnTo>
                  <a:pt x="44560" y="21790"/>
                </a:lnTo>
                <a:lnTo>
                  <a:pt x="44560" y="21800"/>
                </a:lnTo>
                <a:lnTo>
                  <a:pt x="44560" y="21810"/>
                </a:lnTo>
                <a:lnTo>
                  <a:pt x="44560" y="21820"/>
                </a:lnTo>
                <a:lnTo>
                  <a:pt x="44550" y="21820"/>
                </a:lnTo>
                <a:lnTo>
                  <a:pt x="44550" y="21830"/>
                </a:lnTo>
                <a:lnTo>
                  <a:pt x="44540" y="21830"/>
                </a:lnTo>
                <a:lnTo>
                  <a:pt x="44540" y="21840"/>
                </a:lnTo>
                <a:lnTo>
                  <a:pt x="44530" y="21840"/>
                </a:lnTo>
                <a:lnTo>
                  <a:pt x="44530" y="21850"/>
                </a:lnTo>
                <a:lnTo>
                  <a:pt x="44540" y="21850"/>
                </a:lnTo>
                <a:lnTo>
                  <a:pt x="44540" y="21860"/>
                </a:lnTo>
                <a:lnTo>
                  <a:pt x="44550" y="21860"/>
                </a:lnTo>
                <a:lnTo>
                  <a:pt x="44560" y="21860"/>
                </a:lnTo>
                <a:lnTo>
                  <a:pt x="44570" y="21870"/>
                </a:lnTo>
                <a:lnTo>
                  <a:pt x="44570" y="21880"/>
                </a:lnTo>
                <a:lnTo>
                  <a:pt x="44580" y="21880"/>
                </a:lnTo>
                <a:lnTo>
                  <a:pt x="44580" y="21890"/>
                </a:lnTo>
                <a:lnTo>
                  <a:pt x="44580" y="21900"/>
                </a:lnTo>
                <a:lnTo>
                  <a:pt x="44590" y="21900"/>
                </a:lnTo>
                <a:lnTo>
                  <a:pt x="44590" y="21910"/>
                </a:lnTo>
                <a:lnTo>
                  <a:pt x="44580" y="21920"/>
                </a:lnTo>
                <a:lnTo>
                  <a:pt x="44590" y="21920"/>
                </a:lnTo>
                <a:lnTo>
                  <a:pt x="44590" y="21930"/>
                </a:lnTo>
                <a:lnTo>
                  <a:pt x="44600" y="21930"/>
                </a:lnTo>
                <a:lnTo>
                  <a:pt x="44610" y="21930"/>
                </a:lnTo>
                <a:lnTo>
                  <a:pt x="44620" y="21930"/>
                </a:lnTo>
                <a:lnTo>
                  <a:pt x="44620" y="21920"/>
                </a:lnTo>
                <a:lnTo>
                  <a:pt x="44630" y="21930"/>
                </a:lnTo>
                <a:lnTo>
                  <a:pt x="44640" y="21940"/>
                </a:lnTo>
                <a:lnTo>
                  <a:pt x="44640" y="21950"/>
                </a:lnTo>
                <a:lnTo>
                  <a:pt x="44640" y="21960"/>
                </a:lnTo>
                <a:lnTo>
                  <a:pt x="44650" y="21970"/>
                </a:lnTo>
                <a:lnTo>
                  <a:pt x="44660" y="21970"/>
                </a:lnTo>
                <a:lnTo>
                  <a:pt x="44670" y="21970"/>
                </a:lnTo>
                <a:lnTo>
                  <a:pt x="44670" y="21980"/>
                </a:lnTo>
                <a:lnTo>
                  <a:pt x="44680" y="21980"/>
                </a:lnTo>
                <a:lnTo>
                  <a:pt x="44690" y="21990"/>
                </a:lnTo>
                <a:lnTo>
                  <a:pt x="44700" y="21990"/>
                </a:lnTo>
                <a:lnTo>
                  <a:pt x="44710" y="21990"/>
                </a:lnTo>
                <a:lnTo>
                  <a:pt x="44710" y="22000"/>
                </a:lnTo>
                <a:lnTo>
                  <a:pt x="44710" y="22010"/>
                </a:lnTo>
                <a:lnTo>
                  <a:pt x="44720" y="22020"/>
                </a:lnTo>
                <a:lnTo>
                  <a:pt x="44730" y="22020"/>
                </a:lnTo>
                <a:lnTo>
                  <a:pt x="44740" y="22020"/>
                </a:lnTo>
                <a:lnTo>
                  <a:pt x="44750" y="22030"/>
                </a:lnTo>
                <a:lnTo>
                  <a:pt x="44750" y="22040"/>
                </a:lnTo>
                <a:lnTo>
                  <a:pt x="44740" y="22050"/>
                </a:lnTo>
                <a:lnTo>
                  <a:pt x="44730" y="22060"/>
                </a:lnTo>
                <a:lnTo>
                  <a:pt x="44730" y="22070"/>
                </a:lnTo>
                <a:lnTo>
                  <a:pt x="44720" y="22080"/>
                </a:lnTo>
                <a:lnTo>
                  <a:pt x="44700" y="22090"/>
                </a:lnTo>
                <a:lnTo>
                  <a:pt x="44690" y="22100"/>
                </a:lnTo>
                <a:lnTo>
                  <a:pt x="44680" y="22110"/>
                </a:lnTo>
                <a:lnTo>
                  <a:pt x="44680" y="22120"/>
                </a:lnTo>
                <a:lnTo>
                  <a:pt x="44670" y="22120"/>
                </a:lnTo>
                <a:lnTo>
                  <a:pt x="44670" y="22130"/>
                </a:lnTo>
                <a:lnTo>
                  <a:pt x="44660" y="22130"/>
                </a:lnTo>
                <a:lnTo>
                  <a:pt x="44650" y="22140"/>
                </a:lnTo>
                <a:lnTo>
                  <a:pt x="44640" y="22140"/>
                </a:lnTo>
                <a:lnTo>
                  <a:pt x="44630" y="22150"/>
                </a:lnTo>
                <a:lnTo>
                  <a:pt x="44630" y="22160"/>
                </a:lnTo>
                <a:lnTo>
                  <a:pt x="44620" y="22160"/>
                </a:lnTo>
                <a:lnTo>
                  <a:pt x="44620" y="22170"/>
                </a:lnTo>
                <a:lnTo>
                  <a:pt x="44610" y="22180"/>
                </a:lnTo>
                <a:lnTo>
                  <a:pt x="44610" y="22190"/>
                </a:lnTo>
                <a:lnTo>
                  <a:pt x="44600" y="22200"/>
                </a:lnTo>
                <a:lnTo>
                  <a:pt x="44600" y="22210"/>
                </a:lnTo>
                <a:lnTo>
                  <a:pt x="44590" y="22220"/>
                </a:lnTo>
                <a:lnTo>
                  <a:pt x="44580" y="22230"/>
                </a:lnTo>
                <a:lnTo>
                  <a:pt x="44570" y="22240"/>
                </a:lnTo>
                <a:lnTo>
                  <a:pt x="44560" y="22250"/>
                </a:lnTo>
                <a:lnTo>
                  <a:pt x="44550" y="22260"/>
                </a:lnTo>
                <a:lnTo>
                  <a:pt x="44540" y="22260"/>
                </a:lnTo>
                <a:lnTo>
                  <a:pt x="44530" y="22270"/>
                </a:lnTo>
                <a:lnTo>
                  <a:pt x="44520" y="22270"/>
                </a:lnTo>
                <a:lnTo>
                  <a:pt x="44500" y="22290"/>
                </a:lnTo>
                <a:lnTo>
                  <a:pt x="44500" y="22300"/>
                </a:lnTo>
                <a:lnTo>
                  <a:pt x="44500" y="22310"/>
                </a:lnTo>
                <a:lnTo>
                  <a:pt x="44500" y="22320"/>
                </a:lnTo>
                <a:lnTo>
                  <a:pt x="44490" y="22320"/>
                </a:lnTo>
                <a:lnTo>
                  <a:pt x="44490" y="22330"/>
                </a:lnTo>
                <a:lnTo>
                  <a:pt x="44490" y="22350"/>
                </a:lnTo>
                <a:lnTo>
                  <a:pt x="44500" y="22370"/>
                </a:lnTo>
                <a:lnTo>
                  <a:pt x="44500" y="22380"/>
                </a:lnTo>
                <a:lnTo>
                  <a:pt x="44500" y="22390"/>
                </a:lnTo>
                <a:lnTo>
                  <a:pt x="44500" y="22430"/>
                </a:lnTo>
                <a:lnTo>
                  <a:pt x="44510" y="22440"/>
                </a:lnTo>
                <a:lnTo>
                  <a:pt x="44510" y="22450"/>
                </a:lnTo>
                <a:lnTo>
                  <a:pt x="44510" y="22460"/>
                </a:lnTo>
                <a:lnTo>
                  <a:pt x="44510" y="22470"/>
                </a:lnTo>
                <a:lnTo>
                  <a:pt x="44500" y="22470"/>
                </a:lnTo>
                <a:lnTo>
                  <a:pt x="44500" y="22480"/>
                </a:lnTo>
                <a:lnTo>
                  <a:pt x="44490" y="22500"/>
                </a:lnTo>
                <a:lnTo>
                  <a:pt x="44490" y="22510"/>
                </a:lnTo>
                <a:lnTo>
                  <a:pt x="44490" y="22530"/>
                </a:lnTo>
                <a:lnTo>
                  <a:pt x="44500" y="22530"/>
                </a:lnTo>
                <a:lnTo>
                  <a:pt x="44500" y="22540"/>
                </a:lnTo>
                <a:lnTo>
                  <a:pt x="44510" y="22550"/>
                </a:lnTo>
                <a:lnTo>
                  <a:pt x="44510" y="22560"/>
                </a:lnTo>
                <a:lnTo>
                  <a:pt x="44510" y="22550"/>
                </a:lnTo>
                <a:lnTo>
                  <a:pt x="44520" y="22550"/>
                </a:lnTo>
                <a:lnTo>
                  <a:pt x="44520" y="22560"/>
                </a:lnTo>
                <a:lnTo>
                  <a:pt x="44510" y="22560"/>
                </a:lnTo>
                <a:lnTo>
                  <a:pt x="44520" y="22560"/>
                </a:lnTo>
                <a:lnTo>
                  <a:pt x="44530" y="22570"/>
                </a:lnTo>
                <a:lnTo>
                  <a:pt x="44530" y="22580"/>
                </a:lnTo>
                <a:lnTo>
                  <a:pt x="44540" y="22580"/>
                </a:lnTo>
                <a:lnTo>
                  <a:pt x="44540" y="22590"/>
                </a:lnTo>
                <a:lnTo>
                  <a:pt x="44560" y="22610"/>
                </a:lnTo>
                <a:lnTo>
                  <a:pt x="44580" y="22640"/>
                </a:lnTo>
                <a:lnTo>
                  <a:pt x="44590" y="22660"/>
                </a:lnTo>
                <a:lnTo>
                  <a:pt x="44600" y="22680"/>
                </a:lnTo>
                <a:lnTo>
                  <a:pt x="44600" y="22690"/>
                </a:lnTo>
                <a:lnTo>
                  <a:pt x="44600" y="22700"/>
                </a:lnTo>
                <a:lnTo>
                  <a:pt x="44610" y="22700"/>
                </a:lnTo>
                <a:lnTo>
                  <a:pt x="44610" y="22710"/>
                </a:lnTo>
                <a:lnTo>
                  <a:pt x="44610" y="22720"/>
                </a:lnTo>
                <a:lnTo>
                  <a:pt x="44620" y="22720"/>
                </a:lnTo>
                <a:lnTo>
                  <a:pt x="44620" y="22730"/>
                </a:lnTo>
                <a:lnTo>
                  <a:pt x="44620" y="22740"/>
                </a:lnTo>
                <a:lnTo>
                  <a:pt x="44620" y="22750"/>
                </a:lnTo>
                <a:lnTo>
                  <a:pt x="44620" y="22760"/>
                </a:lnTo>
                <a:lnTo>
                  <a:pt x="44610" y="22760"/>
                </a:lnTo>
                <a:lnTo>
                  <a:pt x="44610" y="22770"/>
                </a:lnTo>
                <a:lnTo>
                  <a:pt x="44620" y="22770"/>
                </a:lnTo>
                <a:lnTo>
                  <a:pt x="44610" y="22780"/>
                </a:lnTo>
                <a:lnTo>
                  <a:pt x="44610" y="22790"/>
                </a:lnTo>
                <a:lnTo>
                  <a:pt x="44620" y="22790"/>
                </a:lnTo>
                <a:lnTo>
                  <a:pt x="44630" y="22780"/>
                </a:lnTo>
                <a:lnTo>
                  <a:pt x="44640" y="22780"/>
                </a:lnTo>
                <a:lnTo>
                  <a:pt x="44650" y="22780"/>
                </a:lnTo>
                <a:lnTo>
                  <a:pt x="44660" y="22780"/>
                </a:lnTo>
                <a:lnTo>
                  <a:pt x="44660" y="22790"/>
                </a:lnTo>
                <a:lnTo>
                  <a:pt x="44660" y="22800"/>
                </a:lnTo>
                <a:lnTo>
                  <a:pt x="44660" y="22810"/>
                </a:lnTo>
                <a:lnTo>
                  <a:pt x="44670" y="22810"/>
                </a:lnTo>
                <a:lnTo>
                  <a:pt x="44680" y="22810"/>
                </a:lnTo>
                <a:lnTo>
                  <a:pt x="44690" y="22810"/>
                </a:lnTo>
                <a:lnTo>
                  <a:pt x="44690" y="22820"/>
                </a:lnTo>
                <a:lnTo>
                  <a:pt x="44690" y="22830"/>
                </a:lnTo>
                <a:lnTo>
                  <a:pt x="44700" y="22840"/>
                </a:lnTo>
                <a:lnTo>
                  <a:pt x="44710" y="22880"/>
                </a:lnTo>
                <a:lnTo>
                  <a:pt x="44780" y="22880"/>
                </a:lnTo>
                <a:lnTo>
                  <a:pt x="44880" y="22870"/>
                </a:lnTo>
                <a:lnTo>
                  <a:pt x="44900" y="22870"/>
                </a:lnTo>
                <a:lnTo>
                  <a:pt x="44930" y="22860"/>
                </a:lnTo>
                <a:lnTo>
                  <a:pt x="44970" y="22860"/>
                </a:lnTo>
                <a:lnTo>
                  <a:pt x="44980" y="22860"/>
                </a:lnTo>
                <a:lnTo>
                  <a:pt x="45030" y="22910"/>
                </a:lnTo>
                <a:lnTo>
                  <a:pt x="45040" y="22930"/>
                </a:lnTo>
                <a:lnTo>
                  <a:pt x="45050" y="22950"/>
                </a:lnTo>
                <a:lnTo>
                  <a:pt x="45050" y="22980"/>
                </a:lnTo>
                <a:lnTo>
                  <a:pt x="45020" y="23020"/>
                </a:lnTo>
                <a:lnTo>
                  <a:pt x="45010" y="23070"/>
                </a:lnTo>
                <a:lnTo>
                  <a:pt x="45010" y="23100"/>
                </a:lnTo>
                <a:lnTo>
                  <a:pt x="45010" y="23120"/>
                </a:lnTo>
                <a:lnTo>
                  <a:pt x="45090" y="23210"/>
                </a:lnTo>
                <a:lnTo>
                  <a:pt x="45100" y="23210"/>
                </a:lnTo>
                <a:lnTo>
                  <a:pt x="45110" y="23200"/>
                </a:lnTo>
                <a:lnTo>
                  <a:pt x="45120" y="23200"/>
                </a:lnTo>
                <a:lnTo>
                  <a:pt x="45140" y="23180"/>
                </a:lnTo>
                <a:lnTo>
                  <a:pt x="45150" y="23170"/>
                </a:lnTo>
                <a:lnTo>
                  <a:pt x="45160" y="23160"/>
                </a:lnTo>
                <a:lnTo>
                  <a:pt x="45180" y="23160"/>
                </a:lnTo>
                <a:lnTo>
                  <a:pt x="45190" y="23160"/>
                </a:lnTo>
                <a:lnTo>
                  <a:pt x="45200" y="23150"/>
                </a:lnTo>
                <a:lnTo>
                  <a:pt x="45210" y="23150"/>
                </a:lnTo>
                <a:lnTo>
                  <a:pt x="45220" y="23150"/>
                </a:lnTo>
                <a:lnTo>
                  <a:pt x="45220" y="23140"/>
                </a:lnTo>
                <a:lnTo>
                  <a:pt x="45230" y="23140"/>
                </a:lnTo>
                <a:lnTo>
                  <a:pt x="45230" y="23130"/>
                </a:lnTo>
                <a:lnTo>
                  <a:pt x="45240" y="23130"/>
                </a:lnTo>
                <a:lnTo>
                  <a:pt x="45260" y="23110"/>
                </a:lnTo>
                <a:lnTo>
                  <a:pt x="45280" y="23080"/>
                </a:lnTo>
                <a:lnTo>
                  <a:pt x="45300" y="23090"/>
                </a:lnTo>
                <a:lnTo>
                  <a:pt x="45310" y="23090"/>
                </a:lnTo>
                <a:lnTo>
                  <a:pt x="45320" y="23090"/>
                </a:lnTo>
                <a:lnTo>
                  <a:pt x="45320" y="23100"/>
                </a:lnTo>
                <a:lnTo>
                  <a:pt x="45320" y="23110"/>
                </a:lnTo>
                <a:lnTo>
                  <a:pt x="45330" y="23110"/>
                </a:lnTo>
                <a:lnTo>
                  <a:pt x="45340" y="23110"/>
                </a:lnTo>
                <a:lnTo>
                  <a:pt x="45340" y="23120"/>
                </a:lnTo>
                <a:lnTo>
                  <a:pt x="45350" y="23120"/>
                </a:lnTo>
                <a:lnTo>
                  <a:pt x="45340" y="23120"/>
                </a:lnTo>
                <a:lnTo>
                  <a:pt x="45340" y="23130"/>
                </a:lnTo>
                <a:lnTo>
                  <a:pt x="45350" y="23130"/>
                </a:lnTo>
                <a:lnTo>
                  <a:pt x="45350" y="23140"/>
                </a:lnTo>
                <a:lnTo>
                  <a:pt x="45340" y="23140"/>
                </a:lnTo>
                <a:lnTo>
                  <a:pt x="45340" y="23150"/>
                </a:lnTo>
                <a:lnTo>
                  <a:pt x="45340" y="23160"/>
                </a:lnTo>
                <a:lnTo>
                  <a:pt x="45350" y="23160"/>
                </a:lnTo>
                <a:lnTo>
                  <a:pt x="45360" y="23160"/>
                </a:lnTo>
                <a:lnTo>
                  <a:pt x="45360" y="23170"/>
                </a:lnTo>
                <a:lnTo>
                  <a:pt x="45370" y="23170"/>
                </a:lnTo>
                <a:lnTo>
                  <a:pt x="45360" y="23180"/>
                </a:lnTo>
                <a:lnTo>
                  <a:pt x="45360" y="23190"/>
                </a:lnTo>
                <a:lnTo>
                  <a:pt x="45370" y="23190"/>
                </a:lnTo>
                <a:lnTo>
                  <a:pt x="45370" y="23180"/>
                </a:lnTo>
                <a:lnTo>
                  <a:pt x="45370" y="23190"/>
                </a:lnTo>
                <a:lnTo>
                  <a:pt x="45370" y="23200"/>
                </a:lnTo>
                <a:lnTo>
                  <a:pt x="45360" y="23200"/>
                </a:lnTo>
                <a:lnTo>
                  <a:pt x="45360" y="23210"/>
                </a:lnTo>
                <a:lnTo>
                  <a:pt x="45370" y="23210"/>
                </a:lnTo>
                <a:lnTo>
                  <a:pt x="45370" y="23220"/>
                </a:lnTo>
                <a:lnTo>
                  <a:pt x="45360" y="23220"/>
                </a:lnTo>
                <a:lnTo>
                  <a:pt x="45370" y="23220"/>
                </a:lnTo>
                <a:lnTo>
                  <a:pt x="45370" y="23230"/>
                </a:lnTo>
                <a:lnTo>
                  <a:pt x="45380" y="23230"/>
                </a:lnTo>
                <a:lnTo>
                  <a:pt x="45380" y="23240"/>
                </a:lnTo>
                <a:lnTo>
                  <a:pt x="45390" y="23240"/>
                </a:lnTo>
                <a:lnTo>
                  <a:pt x="45390" y="23250"/>
                </a:lnTo>
                <a:lnTo>
                  <a:pt x="45380" y="23250"/>
                </a:lnTo>
                <a:lnTo>
                  <a:pt x="45380" y="23260"/>
                </a:lnTo>
                <a:lnTo>
                  <a:pt x="45390" y="23260"/>
                </a:lnTo>
                <a:lnTo>
                  <a:pt x="45390" y="23270"/>
                </a:lnTo>
                <a:lnTo>
                  <a:pt x="45400" y="23270"/>
                </a:lnTo>
                <a:lnTo>
                  <a:pt x="45400" y="23260"/>
                </a:lnTo>
                <a:lnTo>
                  <a:pt x="45410" y="23270"/>
                </a:lnTo>
                <a:lnTo>
                  <a:pt x="45410" y="23280"/>
                </a:lnTo>
                <a:lnTo>
                  <a:pt x="45410" y="23290"/>
                </a:lnTo>
                <a:lnTo>
                  <a:pt x="45420" y="23290"/>
                </a:lnTo>
                <a:lnTo>
                  <a:pt x="45420" y="23300"/>
                </a:lnTo>
                <a:lnTo>
                  <a:pt x="45430" y="23300"/>
                </a:lnTo>
                <a:lnTo>
                  <a:pt x="45430" y="23310"/>
                </a:lnTo>
                <a:lnTo>
                  <a:pt x="45440" y="23310"/>
                </a:lnTo>
                <a:lnTo>
                  <a:pt x="45450" y="23300"/>
                </a:lnTo>
                <a:lnTo>
                  <a:pt x="45460" y="23300"/>
                </a:lnTo>
                <a:lnTo>
                  <a:pt x="45460" y="23290"/>
                </a:lnTo>
                <a:lnTo>
                  <a:pt x="45470" y="23290"/>
                </a:lnTo>
                <a:lnTo>
                  <a:pt x="45480" y="23290"/>
                </a:lnTo>
                <a:lnTo>
                  <a:pt x="45490" y="23290"/>
                </a:lnTo>
                <a:lnTo>
                  <a:pt x="45490" y="23300"/>
                </a:lnTo>
                <a:lnTo>
                  <a:pt x="45500" y="23300"/>
                </a:lnTo>
                <a:lnTo>
                  <a:pt x="45510" y="23300"/>
                </a:lnTo>
                <a:lnTo>
                  <a:pt x="45500" y="23300"/>
                </a:lnTo>
                <a:lnTo>
                  <a:pt x="45500" y="23310"/>
                </a:lnTo>
                <a:lnTo>
                  <a:pt x="45510" y="23310"/>
                </a:lnTo>
                <a:lnTo>
                  <a:pt x="45510" y="23300"/>
                </a:lnTo>
                <a:lnTo>
                  <a:pt x="45510" y="23310"/>
                </a:lnTo>
                <a:lnTo>
                  <a:pt x="45520" y="23310"/>
                </a:lnTo>
                <a:lnTo>
                  <a:pt x="45520" y="23320"/>
                </a:lnTo>
                <a:lnTo>
                  <a:pt x="45530" y="23320"/>
                </a:lnTo>
                <a:lnTo>
                  <a:pt x="45540" y="23320"/>
                </a:lnTo>
                <a:lnTo>
                  <a:pt x="45540" y="23330"/>
                </a:lnTo>
                <a:lnTo>
                  <a:pt x="45550" y="23330"/>
                </a:lnTo>
                <a:lnTo>
                  <a:pt x="45560" y="23330"/>
                </a:lnTo>
                <a:lnTo>
                  <a:pt x="45560" y="23340"/>
                </a:lnTo>
                <a:lnTo>
                  <a:pt x="45550" y="23340"/>
                </a:lnTo>
                <a:lnTo>
                  <a:pt x="45550" y="23350"/>
                </a:lnTo>
                <a:lnTo>
                  <a:pt x="45560" y="23350"/>
                </a:lnTo>
                <a:lnTo>
                  <a:pt x="45570" y="23350"/>
                </a:lnTo>
                <a:lnTo>
                  <a:pt x="45570" y="23360"/>
                </a:lnTo>
                <a:lnTo>
                  <a:pt x="45580" y="23370"/>
                </a:lnTo>
                <a:lnTo>
                  <a:pt x="45570" y="23370"/>
                </a:lnTo>
                <a:lnTo>
                  <a:pt x="45570" y="23380"/>
                </a:lnTo>
                <a:lnTo>
                  <a:pt x="45580" y="23380"/>
                </a:lnTo>
                <a:lnTo>
                  <a:pt x="45580" y="23390"/>
                </a:lnTo>
                <a:lnTo>
                  <a:pt x="45590" y="23400"/>
                </a:lnTo>
                <a:lnTo>
                  <a:pt x="45600" y="23400"/>
                </a:lnTo>
                <a:lnTo>
                  <a:pt x="45600" y="23410"/>
                </a:lnTo>
                <a:lnTo>
                  <a:pt x="45610" y="23410"/>
                </a:lnTo>
                <a:lnTo>
                  <a:pt x="45610" y="23420"/>
                </a:lnTo>
                <a:lnTo>
                  <a:pt x="45620" y="23420"/>
                </a:lnTo>
                <a:lnTo>
                  <a:pt x="45620" y="23410"/>
                </a:lnTo>
                <a:lnTo>
                  <a:pt x="45620" y="23420"/>
                </a:lnTo>
                <a:lnTo>
                  <a:pt x="45630" y="23420"/>
                </a:lnTo>
                <a:lnTo>
                  <a:pt x="45630" y="23430"/>
                </a:lnTo>
                <a:lnTo>
                  <a:pt x="45630" y="23440"/>
                </a:lnTo>
                <a:lnTo>
                  <a:pt x="45640" y="23440"/>
                </a:lnTo>
                <a:lnTo>
                  <a:pt x="45650" y="23440"/>
                </a:lnTo>
                <a:lnTo>
                  <a:pt x="45650" y="23450"/>
                </a:lnTo>
                <a:lnTo>
                  <a:pt x="45660" y="23450"/>
                </a:lnTo>
                <a:lnTo>
                  <a:pt x="45660" y="23460"/>
                </a:lnTo>
                <a:lnTo>
                  <a:pt x="45670" y="23460"/>
                </a:lnTo>
                <a:lnTo>
                  <a:pt x="45670" y="23470"/>
                </a:lnTo>
                <a:lnTo>
                  <a:pt x="45680" y="23470"/>
                </a:lnTo>
                <a:lnTo>
                  <a:pt x="45690" y="23470"/>
                </a:lnTo>
                <a:lnTo>
                  <a:pt x="45690" y="23480"/>
                </a:lnTo>
                <a:lnTo>
                  <a:pt x="45690" y="23470"/>
                </a:lnTo>
                <a:lnTo>
                  <a:pt x="45690" y="23480"/>
                </a:lnTo>
                <a:lnTo>
                  <a:pt x="45700" y="23480"/>
                </a:lnTo>
                <a:lnTo>
                  <a:pt x="45700" y="23470"/>
                </a:lnTo>
                <a:lnTo>
                  <a:pt x="45700" y="23480"/>
                </a:lnTo>
                <a:lnTo>
                  <a:pt x="45700" y="23470"/>
                </a:lnTo>
                <a:lnTo>
                  <a:pt x="45710" y="23470"/>
                </a:lnTo>
                <a:lnTo>
                  <a:pt x="45710" y="23480"/>
                </a:lnTo>
                <a:lnTo>
                  <a:pt x="45720" y="23480"/>
                </a:lnTo>
                <a:lnTo>
                  <a:pt x="45720" y="23490"/>
                </a:lnTo>
                <a:lnTo>
                  <a:pt x="45730" y="23490"/>
                </a:lnTo>
                <a:lnTo>
                  <a:pt x="45740" y="23490"/>
                </a:lnTo>
                <a:lnTo>
                  <a:pt x="45740" y="23500"/>
                </a:lnTo>
                <a:lnTo>
                  <a:pt x="45750" y="23500"/>
                </a:lnTo>
                <a:lnTo>
                  <a:pt x="45750" y="23510"/>
                </a:lnTo>
                <a:lnTo>
                  <a:pt x="45760" y="23510"/>
                </a:lnTo>
                <a:lnTo>
                  <a:pt x="45770" y="23510"/>
                </a:lnTo>
                <a:lnTo>
                  <a:pt x="45770" y="23520"/>
                </a:lnTo>
                <a:lnTo>
                  <a:pt x="45780" y="23520"/>
                </a:lnTo>
                <a:lnTo>
                  <a:pt x="45790" y="23520"/>
                </a:lnTo>
                <a:lnTo>
                  <a:pt x="45790" y="23530"/>
                </a:lnTo>
                <a:lnTo>
                  <a:pt x="45800" y="23530"/>
                </a:lnTo>
                <a:lnTo>
                  <a:pt x="45800" y="23540"/>
                </a:lnTo>
                <a:lnTo>
                  <a:pt x="45790" y="23550"/>
                </a:lnTo>
                <a:lnTo>
                  <a:pt x="45790" y="23560"/>
                </a:lnTo>
                <a:lnTo>
                  <a:pt x="45800" y="23560"/>
                </a:lnTo>
                <a:lnTo>
                  <a:pt x="45810" y="23570"/>
                </a:lnTo>
                <a:lnTo>
                  <a:pt x="45820" y="23580"/>
                </a:lnTo>
                <a:lnTo>
                  <a:pt x="45820" y="23590"/>
                </a:lnTo>
                <a:lnTo>
                  <a:pt x="45830" y="23600"/>
                </a:lnTo>
                <a:lnTo>
                  <a:pt x="45840" y="23610"/>
                </a:lnTo>
                <a:lnTo>
                  <a:pt x="45830" y="23620"/>
                </a:lnTo>
                <a:lnTo>
                  <a:pt x="45830" y="23630"/>
                </a:lnTo>
                <a:lnTo>
                  <a:pt x="45820" y="23630"/>
                </a:lnTo>
                <a:lnTo>
                  <a:pt x="45810" y="23640"/>
                </a:lnTo>
                <a:lnTo>
                  <a:pt x="45810" y="23650"/>
                </a:lnTo>
                <a:lnTo>
                  <a:pt x="45800" y="23650"/>
                </a:lnTo>
                <a:lnTo>
                  <a:pt x="45790" y="23660"/>
                </a:lnTo>
                <a:lnTo>
                  <a:pt x="45790" y="23670"/>
                </a:lnTo>
                <a:lnTo>
                  <a:pt x="45770" y="23720"/>
                </a:lnTo>
                <a:lnTo>
                  <a:pt x="45770" y="23730"/>
                </a:lnTo>
                <a:lnTo>
                  <a:pt x="45780" y="23740"/>
                </a:lnTo>
                <a:lnTo>
                  <a:pt x="45790" y="23760"/>
                </a:lnTo>
                <a:lnTo>
                  <a:pt x="45810" y="23790"/>
                </a:lnTo>
                <a:lnTo>
                  <a:pt x="45820" y="23800"/>
                </a:lnTo>
                <a:lnTo>
                  <a:pt x="45820" y="23810"/>
                </a:lnTo>
                <a:lnTo>
                  <a:pt x="45830" y="23810"/>
                </a:lnTo>
                <a:lnTo>
                  <a:pt x="45830" y="23820"/>
                </a:lnTo>
                <a:lnTo>
                  <a:pt x="45840" y="23830"/>
                </a:lnTo>
                <a:lnTo>
                  <a:pt x="45850" y="23840"/>
                </a:lnTo>
                <a:lnTo>
                  <a:pt x="45850" y="23850"/>
                </a:lnTo>
                <a:lnTo>
                  <a:pt x="45850" y="23860"/>
                </a:lnTo>
                <a:lnTo>
                  <a:pt x="45860" y="23860"/>
                </a:lnTo>
                <a:lnTo>
                  <a:pt x="45860" y="23890"/>
                </a:lnTo>
                <a:lnTo>
                  <a:pt x="45790" y="23990"/>
                </a:lnTo>
                <a:lnTo>
                  <a:pt x="45740" y="24080"/>
                </a:lnTo>
                <a:lnTo>
                  <a:pt x="45740" y="24100"/>
                </a:lnTo>
                <a:lnTo>
                  <a:pt x="45740" y="24110"/>
                </a:lnTo>
                <a:lnTo>
                  <a:pt x="45750" y="24120"/>
                </a:lnTo>
                <a:lnTo>
                  <a:pt x="45750" y="24130"/>
                </a:lnTo>
                <a:lnTo>
                  <a:pt x="45750" y="24150"/>
                </a:lnTo>
                <a:lnTo>
                  <a:pt x="45750" y="24170"/>
                </a:lnTo>
                <a:lnTo>
                  <a:pt x="45750" y="24180"/>
                </a:lnTo>
                <a:lnTo>
                  <a:pt x="45760" y="24190"/>
                </a:lnTo>
                <a:lnTo>
                  <a:pt x="45770" y="24200"/>
                </a:lnTo>
                <a:lnTo>
                  <a:pt x="45770" y="24210"/>
                </a:lnTo>
                <a:lnTo>
                  <a:pt x="45780" y="24210"/>
                </a:lnTo>
                <a:lnTo>
                  <a:pt x="45790" y="24210"/>
                </a:lnTo>
                <a:lnTo>
                  <a:pt x="45800" y="24220"/>
                </a:lnTo>
                <a:lnTo>
                  <a:pt x="45800" y="24210"/>
                </a:lnTo>
                <a:lnTo>
                  <a:pt x="45810" y="24210"/>
                </a:lnTo>
                <a:lnTo>
                  <a:pt x="45810" y="24200"/>
                </a:lnTo>
                <a:lnTo>
                  <a:pt x="45820" y="24200"/>
                </a:lnTo>
                <a:lnTo>
                  <a:pt x="45820" y="24190"/>
                </a:lnTo>
                <a:lnTo>
                  <a:pt x="45830" y="24190"/>
                </a:lnTo>
                <a:lnTo>
                  <a:pt x="45840" y="24190"/>
                </a:lnTo>
                <a:lnTo>
                  <a:pt x="45850" y="24200"/>
                </a:lnTo>
                <a:lnTo>
                  <a:pt x="45850" y="24210"/>
                </a:lnTo>
                <a:lnTo>
                  <a:pt x="45860" y="24220"/>
                </a:lnTo>
                <a:lnTo>
                  <a:pt x="45860" y="24230"/>
                </a:lnTo>
                <a:lnTo>
                  <a:pt x="45870" y="24240"/>
                </a:lnTo>
                <a:lnTo>
                  <a:pt x="45880" y="24240"/>
                </a:lnTo>
                <a:lnTo>
                  <a:pt x="45880" y="24250"/>
                </a:lnTo>
                <a:lnTo>
                  <a:pt x="45880" y="24260"/>
                </a:lnTo>
                <a:lnTo>
                  <a:pt x="45890" y="24280"/>
                </a:lnTo>
                <a:lnTo>
                  <a:pt x="45900" y="24300"/>
                </a:lnTo>
                <a:lnTo>
                  <a:pt x="45910" y="24300"/>
                </a:lnTo>
                <a:lnTo>
                  <a:pt x="45920" y="24300"/>
                </a:lnTo>
                <a:lnTo>
                  <a:pt x="45920" y="24310"/>
                </a:lnTo>
                <a:lnTo>
                  <a:pt x="45930" y="24320"/>
                </a:lnTo>
                <a:lnTo>
                  <a:pt x="45930" y="24330"/>
                </a:lnTo>
                <a:lnTo>
                  <a:pt x="45930" y="24340"/>
                </a:lnTo>
                <a:lnTo>
                  <a:pt x="45920" y="24340"/>
                </a:lnTo>
                <a:lnTo>
                  <a:pt x="45920" y="24350"/>
                </a:lnTo>
                <a:lnTo>
                  <a:pt x="45910" y="24350"/>
                </a:lnTo>
                <a:lnTo>
                  <a:pt x="45900" y="24350"/>
                </a:lnTo>
                <a:lnTo>
                  <a:pt x="45890" y="24350"/>
                </a:lnTo>
                <a:lnTo>
                  <a:pt x="45890" y="24360"/>
                </a:lnTo>
                <a:lnTo>
                  <a:pt x="45880" y="24370"/>
                </a:lnTo>
                <a:lnTo>
                  <a:pt x="45880" y="24380"/>
                </a:lnTo>
                <a:lnTo>
                  <a:pt x="45880" y="24390"/>
                </a:lnTo>
                <a:lnTo>
                  <a:pt x="45870" y="24390"/>
                </a:lnTo>
                <a:lnTo>
                  <a:pt x="45870" y="24400"/>
                </a:lnTo>
                <a:lnTo>
                  <a:pt x="45860" y="24400"/>
                </a:lnTo>
                <a:lnTo>
                  <a:pt x="45860" y="24410"/>
                </a:lnTo>
                <a:lnTo>
                  <a:pt x="45860" y="24420"/>
                </a:lnTo>
                <a:lnTo>
                  <a:pt x="45850" y="24420"/>
                </a:lnTo>
                <a:lnTo>
                  <a:pt x="45840" y="24420"/>
                </a:lnTo>
                <a:lnTo>
                  <a:pt x="45830" y="24420"/>
                </a:lnTo>
                <a:lnTo>
                  <a:pt x="45820" y="24430"/>
                </a:lnTo>
                <a:lnTo>
                  <a:pt x="45820" y="24440"/>
                </a:lnTo>
                <a:lnTo>
                  <a:pt x="45810" y="24450"/>
                </a:lnTo>
                <a:lnTo>
                  <a:pt x="45800" y="24450"/>
                </a:lnTo>
                <a:lnTo>
                  <a:pt x="45800" y="24460"/>
                </a:lnTo>
                <a:lnTo>
                  <a:pt x="45810" y="24460"/>
                </a:lnTo>
                <a:lnTo>
                  <a:pt x="45820" y="24470"/>
                </a:lnTo>
                <a:lnTo>
                  <a:pt x="45830" y="24470"/>
                </a:lnTo>
                <a:lnTo>
                  <a:pt x="45840" y="24470"/>
                </a:lnTo>
                <a:lnTo>
                  <a:pt x="45840" y="24460"/>
                </a:lnTo>
                <a:lnTo>
                  <a:pt x="45850" y="24460"/>
                </a:lnTo>
                <a:lnTo>
                  <a:pt x="45850" y="24470"/>
                </a:lnTo>
                <a:lnTo>
                  <a:pt x="45860" y="24480"/>
                </a:lnTo>
                <a:lnTo>
                  <a:pt x="45870" y="24480"/>
                </a:lnTo>
                <a:lnTo>
                  <a:pt x="45870" y="24490"/>
                </a:lnTo>
                <a:lnTo>
                  <a:pt x="45880" y="24490"/>
                </a:lnTo>
                <a:lnTo>
                  <a:pt x="45870" y="24490"/>
                </a:lnTo>
                <a:lnTo>
                  <a:pt x="45870" y="24500"/>
                </a:lnTo>
                <a:lnTo>
                  <a:pt x="45880" y="24510"/>
                </a:lnTo>
                <a:lnTo>
                  <a:pt x="45890" y="24510"/>
                </a:lnTo>
                <a:lnTo>
                  <a:pt x="45890" y="24520"/>
                </a:lnTo>
                <a:lnTo>
                  <a:pt x="45900" y="24520"/>
                </a:lnTo>
                <a:lnTo>
                  <a:pt x="45910" y="24530"/>
                </a:lnTo>
                <a:lnTo>
                  <a:pt x="45910" y="24540"/>
                </a:lnTo>
                <a:lnTo>
                  <a:pt x="45920" y="24540"/>
                </a:lnTo>
                <a:lnTo>
                  <a:pt x="45910" y="24540"/>
                </a:lnTo>
                <a:lnTo>
                  <a:pt x="45900" y="24550"/>
                </a:lnTo>
                <a:lnTo>
                  <a:pt x="45890" y="24550"/>
                </a:lnTo>
                <a:lnTo>
                  <a:pt x="45880" y="24560"/>
                </a:lnTo>
                <a:lnTo>
                  <a:pt x="45880" y="24570"/>
                </a:lnTo>
                <a:lnTo>
                  <a:pt x="45870" y="24570"/>
                </a:lnTo>
                <a:lnTo>
                  <a:pt x="45870" y="24580"/>
                </a:lnTo>
                <a:lnTo>
                  <a:pt x="45860" y="24580"/>
                </a:lnTo>
                <a:lnTo>
                  <a:pt x="45850" y="24580"/>
                </a:lnTo>
                <a:lnTo>
                  <a:pt x="45840" y="24580"/>
                </a:lnTo>
                <a:lnTo>
                  <a:pt x="45830" y="24590"/>
                </a:lnTo>
                <a:lnTo>
                  <a:pt x="45820" y="24600"/>
                </a:lnTo>
                <a:lnTo>
                  <a:pt x="45820" y="24610"/>
                </a:lnTo>
                <a:lnTo>
                  <a:pt x="45810" y="24620"/>
                </a:lnTo>
                <a:lnTo>
                  <a:pt x="45800" y="24620"/>
                </a:lnTo>
                <a:lnTo>
                  <a:pt x="45760" y="24640"/>
                </a:lnTo>
                <a:lnTo>
                  <a:pt x="45760" y="24650"/>
                </a:lnTo>
                <a:lnTo>
                  <a:pt x="45750" y="24660"/>
                </a:lnTo>
                <a:lnTo>
                  <a:pt x="45750" y="24670"/>
                </a:lnTo>
                <a:lnTo>
                  <a:pt x="45740" y="24670"/>
                </a:lnTo>
                <a:lnTo>
                  <a:pt x="45740" y="24680"/>
                </a:lnTo>
                <a:lnTo>
                  <a:pt x="45730" y="24680"/>
                </a:lnTo>
                <a:lnTo>
                  <a:pt x="45720" y="24680"/>
                </a:lnTo>
                <a:lnTo>
                  <a:pt x="45720" y="24670"/>
                </a:lnTo>
                <a:lnTo>
                  <a:pt x="45710" y="24670"/>
                </a:lnTo>
                <a:lnTo>
                  <a:pt x="45710" y="24680"/>
                </a:lnTo>
                <a:lnTo>
                  <a:pt x="45710" y="24690"/>
                </a:lnTo>
                <a:lnTo>
                  <a:pt x="45700" y="24690"/>
                </a:lnTo>
                <a:lnTo>
                  <a:pt x="45690" y="24690"/>
                </a:lnTo>
                <a:lnTo>
                  <a:pt x="45690" y="24700"/>
                </a:lnTo>
                <a:lnTo>
                  <a:pt x="45680" y="24700"/>
                </a:lnTo>
                <a:lnTo>
                  <a:pt x="45670" y="24710"/>
                </a:lnTo>
                <a:lnTo>
                  <a:pt x="45660" y="24720"/>
                </a:lnTo>
                <a:lnTo>
                  <a:pt x="45660" y="24730"/>
                </a:lnTo>
                <a:lnTo>
                  <a:pt x="45660" y="24740"/>
                </a:lnTo>
                <a:lnTo>
                  <a:pt x="45660" y="24750"/>
                </a:lnTo>
                <a:lnTo>
                  <a:pt x="45650" y="24750"/>
                </a:lnTo>
                <a:lnTo>
                  <a:pt x="45650" y="24760"/>
                </a:lnTo>
                <a:lnTo>
                  <a:pt x="45640" y="24770"/>
                </a:lnTo>
                <a:lnTo>
                  <a:pt x="45620" y="24780"/>
                </a:lnTo>
                <a:lnTo>
                  <a:pt x="45580" y="24810"/>
                </a:lnTo>
                <a:lnTo>
                  <a:pt x="45560" y="24810"/>
                </a:lnTo>
                <a:lnTo>
                  <a:pt x="45550" y="24820"/>
                </a:lnTo>
                <a:lnTo>
                  <a:pt x="45540" y="24830"/>
                </a:lnTo>
                <a:lnTo>
                  <a:pt x="45530" y="24840"/>
                </a:lnTo>
                <a:lnTo>
                  <a:pt x="45520" y="24840"/>
                </a:lnTo>
                <a:lnTo>
                  <a:pt x="45510" y="24850"/>
                </a:lnTo>
                <a:lnTo>
                  <a:pt x="45500" y="24860"/>
                </a:lnTo>
                <a:lnTo>
                  <a:pt x="45480" y="24870"/>
                </a:lnTo>
                <a:lnTo>
                  <a:pt x="45460" y="24880"/>
                </a:lnTo>
                <a:lnTo>
                  <a:pt x="45450" y="24880"/>
                </a:lnTo>
                <a:lnTo>
                  <a:pt x="45440" y="24890"/>
                </a:lnTo>
                <a:lnTo>
                  <a:pt x="45430" y="24890"/>
                </a:lnTo>
                <a:lnTo>
                  <a:pt x="45370" y="24900"/>
                </a:lnTo>
                <a:lnTo>
                  <a:pt x="45350" y="24950"/>
                </a:lnTo>
                <a:lnTo>
                  <a:pt x="45340" y="25090"/>
                </a:lnTo>
                <a:lnTo>
                  <a:pt x="45270" y="25180"/>
                </a:lnTo>
                <a:lnTo>
                  <a:pt x="45230" y="25240"/>
                </a:lnTo>
                <a:lnTo>
                  <a:pt x="45190" y="25300"/>
                </a:lnTo>
                <a:lnTo>
                  <a:pt x="45190" y="25350"/>
                </a:lnTo>
                <a:lnTo>
                  <a:pt x="45190" y="25360"/>
                </a:lnTo>
                <a:lnTo>
                  <a:pt x="45180" y="25400"/>
                </a:lnTo>
                <a:lnTo>
                  <a:pt x="45180" y="25480"/>
                </a:lnTo>
                <a:lnTo>
                  <a:pt x="45190" y="25490"/>
                </a:lnTo>
                <a:lnTo>
                  <a:pt x="45190" y="25500"/>
                </a:lnTo>
                <a:lnTo>
                  <a:pt x="45190" y="25510"/>
                </a:lnTo>
                <a:lnTo>
                  <a:pt x="45190" y="25520"/>
                </a:lnTo>
                <a:lnTo>
                  <a:pt x="45190" y="25530"/>
                </a:lnTo>
                <a:lnTo>
                  <a:pt x="45180" y="25530"/>
                </a:lnTo>
                <a:lnTo>
                  <a:pt x="45190" y="25550"/>
                </a:lnTo>
                <a:lnTo>
                  <a:pt x="45190" y="25560"/>
                </a:lnTo>
                <a:lnTo>
                  <a:pt x="45160" y="25590"/>
                </a:lnTo>
                <a:lnTo>
                  <a:pt x="45140" y="25610"/>
                </a:lnTo>
                <a:lnTo>
                  <a:pt x="45120" y="25620"/>
                </a:lnTo>
                <a:lnTo>
                  <a:pt x="45110" y="25640"/>
                </a:lnTo>
                <a:lnTo>
                  <a:pt x="45090" y="25650"/>
                </a:lnTo>
                <a:lnTo>
                  <a:pt x="45080" y="25670"/>
                </a:lnTo>
                <a:lnTo>
                  <a:pt x="45060" y="25690"/>
                </a:lnTo>
                <a:lnTo>
                  <a:pt x="45050" y="25710"/>
                </a:lnTo>
                <a:lnTo>
                  <a:pt x="45030" y="25750"/>
                </a:lnTo>
                <a:lnTo>
                  <a:pt x="45020" y="25770"/>
                </a:lnTo>
                <a:lnTo>
                  <a:pt x="45010" y="25770"/>
                </a:lnTo>
                <a:lnTo>
                  <a:pt x="45000" y="25770"/>
                </a:lnTo>
                <a:lnTo>
                  <a:pt x="44990" y="25770"/>
                </a:lnTo>
                <a:lnTo>
                  <a:pt x="44980" y="25770"/>
                </a:lnTo>
                <a:lnTo>
                  <a:pt x="44970" y="25770"/>
                </a:lnTo>
                <a:lnTo>
                  <a:pt x="44960" y="25770"/>
                </a:lnTo>
                <a:lnTo>
                  <a:pt x="44950" y="25770"/>
                </a:lnTo>
                <a:lnTo>
                  <a:pt x="44950" y="25790"/>
                </a:lnTo>
                <a:lnTo>
                  <a:pt x="44940" y="25800"/>
                </a:lnTo>
                <a:lnTo>
                  <a:pt x="44940" y="25810"/>
                </a:lnTo>
                <a:lnTo>
                  <a:pt x="44940" y="25820"/>
                </a:lnTo>
                <a:lnTo>
                  <a:pt x="44910" y="25850"/>
                </a:lnTo>
                <a:lnTo>
                  <a:pt x="44890" y="25850"/>
                </a:lnTo>
                <a:lnTo>
                  <a:pt x="44870" y="25860"/>
                </a:lnTo>
                <a:lnTo>
                  <a:pt x="44840" y="25860"/>
                </a:lnTo>
                <a:lnTo>
                  <a:pt x="44830" y="25850"/>
                </a:lnTo>
                <a:lnTo>
                  <a:pt x="44830" y="25840"/>
                </a:lnTo>
                <a:lnTo>
                  <a:pt x="44800" y="25850"/>
                </a:lnTo>
                <a:lnTo>
                  <a:pt x="44790" y="25870"/>
                </a:lnTo>
                <a:lnTo>
                  <a:pt x="44780" y="25870"/>
                </a:lnTo>
                <a:lnTo>
                  <a:pt x="44770" y="25880"/>
                </a:lnTo>
                <a:lnTo>
                  <a:pt x="44770" y="25900"/>
                </a:lnTo>
                <a:lnTo>
                  <a:pt x="44780" y="25910"/>
                </a:lnTo>
                <a:lnTo>
                  <a:pt x="44770" y="25910"/>
                </a:lnTo>
                <a:lnTo>
                  <a:pt x="44760" y="25910"/>
                </a:lnTo>
                <a:lnTo>
                  <a:pt x="44750" y="25910"/>
                </a:lnTo>
                <a:lnTo>
                  <a:pt x="44740" y="25920"/>
                </a:lnTo>
                <a:lnTo>
                  <a:pt x="44740" y="25940"/>
                </a:lnTo>
                <a:lnTo>
                  <a:pt x="44730" y="25950"/>
                </a:lnTo>
                <a:lnTo>
                  <a:pt x="44720" y="25960"/>
                </a:lnTo>
                <a:lnTo>
                  <a:pt x="44710" y="25980"/>
                </a:lnTo>
                <a:lnTo>
                  <a:pt x="44710" y="25990"/>
                </a:lnTo>
                <a:lnTo>
                  <a:pt x="44720" y="26000"/>
                </a:lnTo>
                <a:lnTo>
                  <a:pt x="44720" y="26010"/>
                </a:lnTo>
                <a:lnTo>
                  <a:pt x="44710" y="26010"/>
                </a:lnTo>
                <a:lnTo>
                  <a:pt x="44710" y="26020"/>
                </a:lnTo>
                <a:lnTo>
                  <a:pt x="44710" y="26030"/>
                </a:lnTo>
                <a:lnTo>
                  <a:pt x="44720" y="26030"/>
                </a:lnTo>
                <a:lnTo>
                  <a:pt x="44720" y="26040"/>
                </a:lnTo>
                <a:lnTo>
                  <a:pt x="44710" y="26040"/>
                </a:lnTo>
                <a:lnTo>
                  <a:pt x="44700" y="26050"/>
                </a:lnTo>
                <a:lnTo>
                  <a:pt x="44690" y="26050"/>
                </a:lnTo>
                <a:lnTo>
                  <a:pt x="44680" y="26050"/>
                </a:lnTo>
                <a:lnTo>
                  <a:pt x="44680" y="26060"/>
                </a:lnTo>
                <a:lnTo>
                  <a:pt x="44670" y="26070"/>
                </a:lnTo>
                <a:lnTo>
                  <a:pt x="44670" y="26080"/>
                </a:lnTo>
                <a:lnTo>
                  <a:pt x="44670" y="26100"/>
                </a:lnTo>
                <a:lnTo>
                  <a:pt x="44670" y="26130"/>
                </a:lnTo>
                <a:lnTo>
                  <a:pt x="44640" y="26170"/>
                </a:lnTo>
                <a:lnTo>
                  <a:pt x="44630" y="26180"/>
                </a:lnTo>
                <a:lnTo>
                  <a:pt x="44620" y="26190"/>
                </a:lnTo>
                <a:lnTo>
                  <a:pt x="44610" y="26190"/>
                </a:lnTo>
                <a:lnTo>
                  <a:pt x="44600" y="26200"/>
                </a:lnTo>
                <a:lnTo>
                  <a:pt x="44600" y="26220"/>
                </a:lnTo>
                <a:lnTo>
                  <a:pt x="44600" y="26230"/>
                </a:lnTo>
                <a:lnTo>
                  <a:pt x="44600" y="26240"/>
                </a:lnTo>
                <a:lnTo>
                  <a:pt x="44590" y="26250"/>
                </a:lnTo>
                <a:lnTo>
                  <a:pt x="44580" y="26260"/>
                </a:lnTo>
                <a:lnTo>
                  <a:pt x="44580" y="26270"/>
                </a:lnTo>
                <a:lnTo>
                  <a:pt x="44580" y="26280"/>
                </a:lnTo>
                <a:lnTo>
                  <a:pt x="44580" y="26290"/>
                </a:lnTo>
                <a:lnTo>
                  <a:pt x="44570" y="26290"/>
                </a:lnTo>
                <a:lnTo>
                  <a:pt x="44560" y="26290"/>
                </a:lnTo>
                <a:lnTo>
                  <a:pt x="44560" y="26300"/>
                </a:lnTo>
                <a:lnTo>
                  <a:pt x="44560" y="26310"/>
                </a:lnTo>
                <a:lnTo>
                  <a:pt x="44560" y="26320"/>
                </a:lnTo>
                <a:lnTo>
                  <a:pt x="44560" y="26330"/>
                </a:lnTo>
                <a:lnTo>
                  <a:pt x="44560" y="26340"/>
                </a:lnTo>
                <a:lnTo>
                  <a:pt x="44550" y="26340"/>
                </a:lnTo>
                <a:lnTo>
                  <a:pt x="44550" y="26350"/>
                </a:lnTo>
                <a:lnTo>
                  <a:pt x="44540" y="26350"/>
                </a:lnTo>
                <a:lnTo>
                  <a:pt x="44540" y="26360"/>
                </a:lnTo>
                <a:lnTo>
                  <a:pt x="44540" y="26370"/>
                </a:lnTo>
                <a:lnTo>
                  <a:pt x="44530" y="26370"/>
                </a:lnTo>
                <a:lnTo>
                  <a:pt x="44530" y="26380"/>
                </a:lnTo>
                <a:lnTo>
                  <a:pt x="44520" y="26380"/>
                </a:lnTo>
                <a:lnTo>
                  <a:pt x="44520" y="26390"/>
                </a:lnTo>
                <a:lnTo>
                  <a:pt x="44520" y="26400"/>
                </a:lnTo>
                <a:lnTo>
                  <a:pt x="44510" y="26400"/>
                </a:lnTo>
                <a:lnTo>
                  <a:pt x="44510" y="26410"/>
                </a:lnTo>
                <a:lnTo>
                  <a:pt x="44510" y="26420"/>
                </a:lnTo>
                <a:lnTo>
                  <a:pt x="44500" y="26430"/>
                </a:lnTo>
                <a:lnTo>
                  <a:pt x="44490" y="26430"/>
                </a:lnTo>
                <a:lnTo>
                  <a:pt x="44490" y="26440"/>
                </a:lnTo>
                <a:lnTo>
                  <a:pt x="44490" y="26450"/>
                </a:lnTo>
                <a:lnTo>
                  <a:pt x="44480" y="26450"/>
                </a:lnTo>
                <a:lnTo>
                  <a:pt x="44480" y="26460"/>
                </a:lnTo>
                <a:lnTo>
                  <a:pt x="44470" y="26460"/>
                </a:lnTo>
                <a:lnTo>
                  <a:pt x="44470" y="26470"/>
                </a:lnTo>
                <a:lnTo>
                  <a:pt x="44460" y="26470"/>
                </a:lnTo>
                <a:lnTo>
                  <a:pt x="44460" y="26480"/>
                </a:lnTo>
                <a:lnTo>
                  <a:pt x="44450" y="26480"/>
                </a:lnTo>
                <a:lnTo>
                  <a:pt x="44440" y="26480"/>
                </a:lnTo>
                <a:lnTo>
                  <a:pt x="44440" y="26490"/>
                </a:lnTo>
                <a:lnTo>
                  <a:pt x="44450" y="26490"/>
                </a:lnTo>
                <a:lnTo>
                  <a:pt x="44460" y="26490"/>
                </a:lnTo>
                <a:lnTo>
                  <a:pt x="44470" y="26490"/>
                </a:lnTo>
                <a:lnTo>
                  <a:pt x="44480" y="26490"/>
                </a:lnTo>
                <a:lnTo>
                  <a:pt x="44480" y="26500"/>
                </a:lnTo>
                <a:lnTo>
                  <a:pt x="44490" y="26500"/>
                </a:lnTo>
                <a:lnTo>
                  <a:pt x="44490" y="26510"/>
                </a:lnTo>
                <a:lnTo>
                  <a:pt x="44500" y="26510"/>
                </a:lnTo>
                <a:lnTo>
                  <a:pt x="44500" y="26520"/>
                </a:lnTo>
                <a:lnTo>
                  <a:pt x="44500" y="26510"/>
                </a:lnTo>
                <a:lnTo>
                  <a:pt x="44510" y="26510"/>
                </a:lnTo>
                <a:lnTo>
                  <a:pt x="44510" y="26520"/>
                </a:lnTo>
                <a:lnTo>
                  <a:pt x="44520" y="26520"/>
                </a:lnTo>
                <a:lnTo>
                  <a:pt x="44520" y="26510"/>
                </a:lnTo>
                <a:lnTo>
                  <a:pt x="44530" y="26510"/>
                </a:lnTo>
                <a:lnTo>
                  <a:pt x="44530" y="26520"/>
                </a:lnTo>
                <a:lnTo>
                  <a:pt x="44540" y="26520"/>
                </a:lnTo>
                <a:lnTo>
                  <a:pt x="44550" y="26520"/>
                </a:lnTo>
                <a:lnTo>
                  <a:pt x="44550" y="26510"/>
                </a:lnTo>
                <a:lnTo>
                  <a:pt x="44560" y="26510"/>
                </a:lnTo>
                <a:lnTo>
                  <a:pt x="44570" y="26510"/>
                </a:lnTo>
                <a:lnTo>
                  <a:pt x="44580" y="26510"/>
                </a:lnTo>
                <a:lnTo>
                  <a:pt x="44590" y="26510"/>
                </a:lnTo>
                <a:lnTo>
                  <a:pt x="44600" y="26510"/>
                </a:lnTo>
                <a:lnTo>
                  <a:pt x="44600" y="26500"/>
                </a:lnTo>
                <a:lnTo>
                  <a:pt x="44610" y="26500"/>
                </a:lnTo>
                <a:lnTo>
                  <a:pt x="44610" y="26490"/>
                </a:lnTo>
                <a:lnTo>
                  <a:pt x="44620" y="26490"/>
                </a:lnTo>
                <a:lnTo>
                  <a:pt x="44630" y="26490"/>
                </a:lnTo>
                <a:lnTo>
                  <a:pt x="44640" y="26490"/>
                </a:lnTo>
                <a:lnTo>
                  <a:pt x="44650" y="26480"/>
                </a:lnTo>
                <a:lnTo>
                  <a:pt x="44660" y="26480"/>
                </a:lnTo>
                <a:lnTo>
                  <a:pt x="44670" y="26480"/>
                </a:lnTo>
                <a:lnTo>
                  <a:pt x="44680" y="26480"/>
                </a:lnTo>
                <a:lnTo>
                  <a:pt x="44680" y="26490"/>
                </a:lnTo>
                <a:lnTo>
                  <a:pt x="44680" y="26480"/>
                </a:lnTo>
                <a:lnTo>
                  <a:pt x="44690" y="26480"/>
                </a:lnTo>
                <a:lnTo>
                  <a:pt x="44670" y="26500"/>
                </a:lnTo>
                <a:lnTo>
                  <a:pt x="44650" y="26520"/>
                </a:lnTo>
                <a:lnTo>
                  <a:pt x="44630" y="26550"/>
                </a:lnTo>
                <a:lnTo>
                  <a:pt x="44610" y="26570"/>
                </a:lnTo>
                <a:lnTo>
                  <a:pt x="44610" y="26600"/>
                </a:lnTo>
                <a:lnTo>
                  <a:pt x="44610" y="26610"/>
                </a:lnTo>
                <a:lnTo>
                  <a:pt x="44610" y="26620"/>
                </a:lnTo>
                <a:lnTo>
                  <a:pt x="44610" y="26630"/>
                </a:lnTo>
                <a:lnTo>
                  <a:pt x="44600" y="26640"/>
                </a:lnTo>
                <a:lnTo>
                  <a:pt x="44590" y="26640"/>
                </a:lnTo>
                <a:lnTo>
                  <a:pt x="44590" y="26650"/>
                </a:lnTo>
                <a:lnTo>
                  <a:pt x="44580" y="26650"/>
                </a:lnTo>
                <a:lnTo>
                  <a:pt x="44580" y="26660"/>
                </a:lnTo>
                <a:lnTo>
                  <a:pt x="44570" y="26660"/>
                </a:lnTo>
                <a:lnTo>
                  <a:pt x="44570" y="26670"/>
                </a:lnTo>
                <a:lnTo>
                  <a:pt x="44560" y="26670"/>
                </a:lnTo>
                <a:lnTo>
                  <a:pt x="44560" y="26660"/>
                </a:lnTo>
                <a:lnTo>
                  <a:pt x="44560" y="26670"/>
                </a:lnTo>
                <a:lnTo>
                  <a:pt x="44550" y="26670"/>
                </a:lnTo>
                <a:lnTo>
                  <a:pt x="44540" y="26670"/>
                </a:lnTo>
                <a:lnTo>
                  <a:pt x="44550" y="26680"/>
                </a:lnTo>
                <a:lnTo>
                  <a:pt x="44540" y="26680"/>
                </a:lnTo>
                <a:lnTo>
                  <a:pt x="44530" y="26680"/>
                </a:lnTo>
                <a:lnTo>
                  <a:pt x="44520" y="26680"/>
                </a:lnTo>
                <a:lnTo>
                  <a:pt x="44520" y="26690"/>
                </a:lnTo>
                <a:lnTo>
                  <a:pt x="44510" y="26690"/>
                </a:lnTo>
                <a:lnTo>
                  <a:pt x="44500" y="26690"/>
                </a:lnTo>
                <a:lnTo>
                  <a:pt x="44500" y="26700"/>
                </a:lnTo>
                <a:lnTo>
                  <a:pt x="44490" y="26700"/>
                </a:lnTo>
                <a:lnTo>
                  <a:pt x="44490" y="26710"/>
                </a:lnTo>
                <a:lnTo>
                  <a:pt x="44480" y="26710"/>
                </a:lnTo>
                <a:lnTo>
                  <a:pt x="44470" y="26710"/>
                </a:lnTo>
                <a:lnTo>
                  <a:pt x="44470" y="26700"/>
                </a:lnTo>
                <a:lnTo>
                  <a:pt x="44470" y="26710"/>
                </a:lnTo>
                <a:lnTo>
                  <a:pt x="44470" y="26700"/>
                </a:lnTo>
                <a:lnTo>
                  <a:pt x="44460" y="26700"/>
                </a:lnTo>
                <a:lnTo>
                  <a:pt x="44460" y="26710"/>
                </a:lnTo>
                <a:lnTo>
                  <a:pt x="44450" y="26710"/>
                </a:lnTo>
                <a:lnTo>
                  <a:pt x="44440" y="26710"/>
                </a:lnTo>
                <a:lnTo>
                  <a:pt x="44440" y="26700"/>
                </a:lnTo>
                <a:lnTo>
                  <a:pt x="44440" y="26690"/>
                </a:lnTo>
                <a:lnTo>
                  <a:pt x="44430" y="26690"/>
                </a:lnTo>
                <a:lnTo>
                  <a:pt x="44420" y="26690"/>
                </a:lnTo>
                <a:lnTo>
                  <a:pt x="44400" y="26690"/>
                </a:lnTo>
                <a:lnTo>
                  <a:pt x="44370" y="26690"/>
                </a:lnTo>
                <a:lnTo>
                  <a:pt x="44370" y="26700"/>
                </a:lnTo>
                <a:lnTo>
                  <a:pt x="44390" y="26720"/>
                </a:lnTo>
                <a:lnTo>
                  <a:pt x="44400" y="26730"/>
                </a:lnTo>
                <a:lnTo>
                  <a:pt x="44530" y="26870"/>
                </a:lnTo>
                <a:lnTo>
                  <a:pt x="44570" y="26930"/>
                </a:lnTo>
                <a:lnTo>
                  <a:pt x="44590" y="26940"/>
                </a:lnTo>
                <a:lnTo>
                  <a:pt x="44580" y="26940"/>
                </a:lnTo>
                <a:lnTo>
                  <a:pt x="44570" y="26940"/>
                </a:lnTo>
                <a:lnTo>
                  <a:pt x="44570" y="26950"/>
                </a:lnTo>
                <a:lnTo>
                  <a:pt x="44560" y="26950"/>
                </a:lnTo>
                <a:lnTo>
                  <a:pt x="44560" y="26970"/>
                </a:lnTo>
                <a:lnTo>
                  <a:pt x="44550" y="26970"/>
                </a:lnTo>
                <a:lnTo>
                  <a:pt x="44540" y="26980"/>
                </a:lnTo>
                <a:lnTo>
                  <a:pt x="44540" y="26990"/>
                </a:lnTo>
                <a:lnTo>
                  <a:pt x="44530" y="27000"/>
                </a:lnTo>
                <a:lnTo>
                  <a:pt x="44520" y="27010"/>
                </a:lnTo>
                <a:lnTo>
                  <a:pt x="44510" y="27010"/>
                </a:lnTo>
                <a:lnTo>
                  <a:pt x="44510" y="27020"/>
                </a:lnTo>
                <a:lnTo>
                  <a:pt x="44500" y="27030"/>
                </a:lnTo>
                <a:lnTo>
                  <a:pt x="44490" y="27040"/>
                </a:lnTo>
                <a:lnTo>
                  <a:pt x="44480" y="27050"/>
                </a:lnTo>
                <a:lnTo>
                  <a:pt x="44470" y="27060"/>
                </a:lnTo>
                <a:lnTo>
                  <a:pt x="44460" y="27080"/>
                </a:lnTo>
                <a:lnTo>
                  <a:pt x="44460" y="27090"/>
                </a:lnTo>
                <a:lnTo>
                  <a:pt x="44470" y="27090"/>
                </a:lnTo>
                <a:lnTo>
                  <a:pt x="44480" y="27100"/>
                </a:lnTo>
                <a:lnTo>
                  <a:pt x="44490" y="27100"/>
                </a:lnTo>
                <a:lnTo>
                  <a:pt x="44490" y="27110"/>
                </a:lnTo>
                <a:lnTo>
                  <a:pt x="44500" y="27120"/>
                </a:lnTo>
                <a:lnTo>
                  <a:pt x="44500" y="27130"/>
                </a:lnTo>
                <a:lnTo>
                  <a:pt x="44510" y="27140"/>
                </a:lnTo>
                <a:lnTo>
                  <a:pt x="44510" y="27150"/>
                </a:lnTo>
                <a:lnTo>
                  <a:pt x="44510" y="27160"/>
                </a:lnTo>
                <a:lnTo>
                  <a:pt x="44520" y="27170"/>
                </a:lnTo>
                <a:lnTo>
                  <a:pt x="44520" y="27180"/>
                </a:lnTo>
                <a:lnTo>
                  <a:pt x="44520" y="27190"/>
                </a:lnTo>
                <a:lnTo>
                  <a:pt x="44520" y="27200"/>
                </a:lnTo>
                <a:lnTo>
                  <a:pt x="44520" y="27220"/>
                </a:lnTo>
                <a:lnTo>
                  <a:pt x="44520" y="27230"/>
                </a:lnTo>
                <a:lnTo>
                  <a:pt x="44520" y="27240"/>
                </a:lnTo>
                <a:lnTo>
                  <a:pt x="44530" y="27240"/>
                </a:lnTo>
                <a:lnTo>
                  <a:pt x="44530" y="27260"/>
                </a:lnTo>
                <a:lnTo>
                  <a:pt x="44540" y="27270"/>
                </a:lnTo>
                <a:lnTo>
                  <a:pt x="44540" y="27280"/>
                </a:lnTo>
                <a:lnTo>
                  <a:pt x="44550" y="27300"/>
                </a:lnTo>
                <a:lnTo>
                  <a:pt x="44560" y="27320"/>
                </a:lnTo>
                <a:lnTo>
                  <a:pt x="44570" y="27330"/>
                </a:lnTo>
                <a:lnTo>
                  <a:pt x="44570" y="27350"/>
                </a:lnTo>
                <a:lnTo>
                  <a:pt x="44570" y="27360"/>
                </a:lnTo>
                <a:lnTo>
                  <a:pt x="44510" y="27430"/>
                </a:lnTo>
                <a:lnTo>
                  <a:pt x="44490" y="27450"/>
                </a:lnTo>
                <a:lnTo>
                  <a:pt x="44460" y="27490"/>
                </a:lnTo>
                <a:lnTo>
                  <a:pt x="44450" y="27510"/>
                </a:lnTo>
                <a:lnTo>
                  <a:pt x="44430" y="27550"/>
                </a:lnTo>
                <a:lnTo>
                  <a:pt x="44420" y="27570"/>
                </a:lnTo>
                <a:lnTo>
                  <a:pt x="44420" y="27580"/>
                </a:lnTo>
                <a:lnTo>
                  <a:pt x="44420" y="27590"/>
                </a:lnTo>
                <a:lnTo>
                  <a:pt x="44410" y="27590"/>
                </a:lnTo>
                <a:lnTo>
                  <a:pt x="44410" y="27600"/>
                </a:lnTo>
                <a:lnTo>
                  <a:pt x="44410" y="27610"/>
                </a:lnTo>
                <a:lnTo>
                  <a:pt x="44410" y="27620"/>
                </a:lnTo>
                <a:lnTo>
                  <a:pt x="44400" y="27620"/>
                </a:lnTo>
                <a:lnTo>
                  <a:pt x="44380" y="27630"/>
                </a:lnTo>
                <a:lnTo>
                  <a:pt x="44360" y="27630"/>
                </a:lnTo>
                <a:lnTo>
                  <a:pt x="44360" y="27640"/>
                </a:lnTo>
                <a:lnTo>
                  <a:pt x="44450" y="27890"/>
                </a:lnTo>
                <a:lnTo>
                  <a:pt x="44460" y="27910"/>
                </a:lnTo>
                <a:lnTo>
                  <a:pt x="44460" y="27930"/>
                </a:lnTo>
                <a:lnTo>
                  <a:pt x="44500" y="27990"/>
                </a:lnTo>
                <a:lnTo>
                  <a:pt x="44530" y="28040"/>
                </a:lnTo>
                <a:lnTo>
                  <a:pt x="44530" y="28050"/>
                </a:lnTo>
                <a:lnTo>
                  <a:pt x="44530" y="28060"/>
                </a:lnTo>
                <a:lnTo>
                  <a:pt x="44530" y="28070"/>
                </a:lnTo>
                <a:lnTo>
                  <a:pt x="44530" y="28080"/>
                </a:lnTo>
                <a:lnTo>
                  <a:pt x="44540" y="28090"/>
                </a:lnTo>
                <a:lnTo>
                  <a:pt x="44540" y="28110"/>
                </a:lnTo>
                <a:lnTo>
                  <a:pt x="44540" y="28150"/>
                </a:lnTo>
                <a:lnTo>
                  <a:pt x="44540" y="28180"/>
                </a:lnTo>
                <a:lnTo>
                  <a:pt x="44540" y="28190"/>
                </a:lnTo>
                <a:lnTo>
                  <a:pt x="44540" y="28240"/>
                </a:lnTo>
                <a:lnTo>
                  <a:pt x="44540" y="28250"/>
                </a:lnTo>
                <a:lnTo>
                  <a:pt x="44550" y="28340"/>
                </a:lnTo>
                <a:lnTo>
                  <a:pt x="44550" y="28350"/>
                </a:lnTo>
                <a:lnTo>
                  <a:pt x="44560" y="28390"/>
                </a:lnTo>
                <a:lnTo>
                  <a:pt x="44560" y="28400"/>
                </a:lnTo>
                <a:lnTo>
                  <a:pt x="44560" y="28410"/>
                </a:lnTo>
                <a:lnTo>
                  <a:pt x="44570" y="28430"/>
                </a:lnTo>
                <a:lnTo>
                  <a:pt x="44580" y="28450"/>
                </a:lnTo>
                <a:lnTo>
                  <a:pt x="44580" y="28470"/>
                </a:lnTo>
                <a:lnTo>
                  <a:pt x="44600" y="28520"/>
                </a:lnTo>
                <a:lnTo>
                  <a:pt x="44610" y="28550"/>
                </a:lnTo>
                <a:lnTo>
                  <a:pt x="44600" y="28550"/>
                </a:lnTo>
                <a:lnTo>
                  <a:pt x="44590" y="28550"/>
                </a:lnTo>
                <a:lnTo>
                  <a:pt x="44580" y="28560"/>
                </a:lnTo>
                <a:lnTo>
                  <a:pt x="44570" y="28560"/>
                </a:lnTo>
                <a:lnTo>
                  <a:pt x="44560" y="28560"/>
                </a:lnTo>
                <a:lnTo>
                  <a:pt x="44550" y="28570"/>
                </a:lnTo>
                <a:lnTo>
                  <a:pt x="44540" y="28570"/>
                </a:lnTo>
                <a:lnTo>
                  <a:pt x="44530" y="28570"/>
                </a:lnTo>
                <a:lnTo>
                  <a:pt x="44530" y="28580"/>
                </a:lnTo>
                <a:lnTo>
                  <a:pt x="44520" y="28580"/>
                </a:lnTo>
                <a:lnTo>
                  <a:pt x="44510" y="28580"/>
                </a:lnTo>
                <a:lnTo>
                  <a:pt x="44500" y="28570"/>
                </a:lnTo>
                <a:lnTo>
                  <a:pt x="44490" y="28570"/>
                </a:lnTo>
                <a:lnTo>
                  <a:pt x="44490" y="28560"/>
                </a:lnTo>
                <a:lnTo>
                  <a:pt x="44480" y="28560"/>
                </a:lnTo>
                <a:lnTo>
                  <a:pt x="44470" y="28550"/>
                </a:lnTo>
                <a:lnTo>
                  <a:pt x="44460" y="28550"/>
                </a:lnTo>
                <a:lnTo>
                  <a:pt x="44450" y="28550"/>
                </a:lnTo>
                <a:lnTo>
                  <a:pt x="44450" y="28540"/>
                </a:lnTo>
                <a:lnTo>
                  <a:pt x="44450" y="28530"/>
                </a:lnTo>
                <a:lnTo>
                  <a:pt x="44440" y="28520"/>
                </a:lnTo>
                <a:lnTo>
                  <a:pt x="44430" y="28520"/>
                </a:lnTo>
                <a:lnTo>
                  <a:pt x="44420" y="28520"/>
                </a:lnTo>
                <a:lnTo>
                  <a:pt x="44410" y="28510"/>
                </a:lnTo>
                <a:lnTo>
                  <a:pt x="44400" y="28510"/>
                </a:lnTo>
                <a:lnTo>
                  <a:pt x="44390" y="28520"/>
                </a:lnTo>
                <a:lnTo>
                  <a:pt x="44390" y="28510"/>
                </a:lnTo>
                <a:lnTo>
                  <a:pt x="44380" y="28500"/>
                </a:lnTo>
                <a:lnTo>
                  <a:pt x="44380" y="28490"/>
                </a:lnTo>
                <a:lnTo>
                  <a:pt x="44380" y="28480"/>
                </a:lnTo>
                <a:lnTo>
                  <a:pt x="44380" y="28470"/>
                </a:lnTo>
                <a:lnTo>
                  <a:pt x="44370" y="28470"/>
                </a:lnTo>
                <a:lnTo>
                  <a:pt x="44370" y="28460"/>
                </a:lnTo>
                <a:lnTo>
                  <a:pt x="44360" y="28450"/>
                </a:lnTo>
                <a:lnTo>
                  <a:pt x="44360" y="28440"/>
                </a:lnTo>
                <a:lnTo>
                  <a:pt x="44350" y="28440"/>
                </a:lnTo>
                <a:lnTo>
                  <a:pt x="44340" y="28440"/>
                </a:lnTo>
                <a:lnTo>
                  <a:pt x="44330" y="28430"/>
                </a:lnTo>
                <a:lnTo>
                  <a:pt x="44320" y="28430"/>
                </a:lnTo>
                <a:lnTo>
                  <a:pt x="44320" y="28420"/>
                </a:lnTo>
                <a:lnTo>
                  <a:pt x="44310" y="28420"/>
                </a:lnTo>
                <a:lnTo>
                  <a:pt x="44300" y="28410"/>
                </a:lnTo>
                <a:lnTo>
                  <a:pt x="44290" y="28410"/>
                </a:lnTo>
                <a:lnTo>
                  <a:pt x="44280" y="28420"/>
                </a:lnTo>
                <a:lnTo>
                  <a:pt x="44270" y="28420"/>
                </a:lnTo>
                <a:lnTo>
                  <a:pt x="44270" y="28410"/>
                </a:lnTo>
                <a:lnTo>
                  <a:pt x="44260" y="28410"/>
                </a:lnTo>
                <a:lnTo>
                  <a:pt x="44250" y="28410"/>
                </a:lnTo>
                <a:lnTo>
                  <a:pt x="44240" y="28420"/>
                </a:lnTo>
                <a:lnTo>
                  <a:pt x="44230" y="28420"/>
                </a:lnTo>
                <a:lnTo>
                  <a:pt x="44230" y="28410"/>
                </a:lnTo>
                <a:lnTo>
                  <a:pt x="44220" y="28410"/>
                </a:lnTo>
                <a:lnTo>
                  <a:pt x="44220" y="28400"/>
                </a:lnTo>
                <a:lnTo>
                  <a:pt x="44210" y="28400"/>
                </a:lnTo>
                <a:lnTo>
                  <a:pt x="44200" y="28390"/>
                </a:lnTo>
                <a:lnTo>
                  <a:pt x="44200" y="28380"/>
                </a:lnTo>
                <a:lnTo>
                  <a:pt x="44190" y="28380"/>
                </a:lnTo>
                <a:lnTo>
                  <a:pt x="44180" y="28380"/>
                </a:lnTo>
                <a:lnTo>
                  <a:pt x="44170" y="28380"/>
                </a:lnTo>
                <a:lnTo>
                  <a:pt x="44170" y="28370"/>
                </a:lnTo>
                <a:lnTo>
                  <a:pt x="44160" y="28370"/>
                </a:lnTo>
                <a:lnTo>
                  <a:pt x="44160" y="28360"/>
                </a:lnTo>
                <a:lnTo>
                  <a:pt x="44150" y="28350"/>
                </a:lnTo>
                <a:lnTo>
                  <a:pt x="44140" y="28350"/>
                </a:lnTo>
                <a:lnTo>
                  <a:pt x="44130" y="28350"/>
                </a:lnTo>
                <a:lnTo>
                  <a:pt x="44130" y="28340"/>
                </a:lnTo>
                <a:lnTo>
                  <a:pt x="44120" y="28340"/>
                </a:lnTo>
                <a:lnTo>
                  <a:pt x="44120" y="28330"/>
                </a:lnTo>
                <a:lnTo>
                  <a:pt x="44120" y="28320"/>
                </a:lnTo>
                <a:lnTo>
                  <a:pt x="44110" y="28320"/>
                </a:lnTo>
                <a:lnTo>
                  <a:pt x="44110" y="28330"/>
                </a:lnTo>
                <a:lnTo>
                  <a:pt x="44100" y="28330"/>
                </a:lnTo>
                <a:lnTo>
                  <a:pt x="44090" y="28330"/>
                </a:lnTo>
                <a:lnTo>
                  <a:pt x="44080" y="28320"/>
                </a:lnTo>
                <a:lnTo>
                  <a:pt x="44070" y="28320"/>
                </a:lnTo>
                <a:lnTo>
                  <a:pt x="44060" y="28320"/>
                </a:lnTo>
                <a:lnTo>
                  <a:pt x="44050" y="28320"/>
                </a:lnTo>
                <a:lnTo>
                  <a:pt x="44040" y="28310"/>
                </a:lnTo>
                <a:lnTo>
                  <a:pt x="44030" y="28310"/>
                </a:lnTo>
                <a:lnTo>
                  <a:pt x="44020" y="28320"/>
                </a:lnTo>
                <a:lnTo>
                  <a:pt x="44010" y="28320"/>
                </a:lnTo>
                <a:lnTo>
                  <a:pt x="44000" y="28320"/>
                </a:lnTo>
                <a:lnTo>
                  <a:pt x="43990" y="28320"/>
                </a:lnTo>
                <a:lnTo>
                  <a:pt x="43980" y="28320"/>
                </a:lnTo>
                <a:lnTo>
                  <a:pt x="43980" y="28330"/>
                </a:lnTo>
                <a:lnTo>
                  <a:pt x="43970" y="28330"/>
                </a:lnTo>
                <a:lnTo>
                  <a:pt x="43960" y="28330"/>
                </a:lnTo>
                <a:lnTo>
                  <a:pt x="43950" y="28330"/>
                </a:lnTo>
                <a:lnTo>
                  <a:pt x="43940" y="28330"/>
                </a:lnTo>
                <a:lnTo>
                  <a:pt x="43930" y="28340"/>
                </a:lnTo>
                <a:lnTo>
                  <a:pt x="43920" y="28340"/>
                </a:lnTo>
                <a:lnTo>
                  <a:pt x="43910" y="28340"/>
                </a:lnTo>
                <a:lnTo>
                  <a:pt x="43900" y="28340"/>
                </a:lnTo>
                <a:lnTo>
                  <a:pt x="43890" y="28330"/>
                </a:lnTo>
                <a:lnTo>
                  <a:pt x="43880" y="28330"/>
                </a:lnTo>
                <a:lnTo>
                  <a:pt x="43880" y="28340"/>
                </a:lnTo>
                <a:lnTo>
                  <a:pt x="43870" y="28340"/>
                </a:lnTo>
                <a:lnTo>
                  <a:pt x="43870" y="28350"/>
                </a:lnTo>
                <a:lnTo>
                  <a:pt x="43860" y="28350"/>
                </a:lnTo>
                <a:lnTo>
                  <a:pt x="43850" y="28350"/>
                </a:lnTo>
                <a:lnTo>
                  <a:pt x="43840" y="28350"/>
                </a:lnTo>
                <a:lnTo>
                  <a:pt x="43840" y="28360"/>
                </a:lnTo>
                <a:lnTo>
                  <a:pt x="43830" y="28360"/>
                </a:lnTo>
                <a:lnTo>
                  <a:pt x="43820" y="28360"/>
                </a:lnTo>
                <a:lnTo>
                  <a:pt x="43810" y="28350"/>
                </a:lnTo>
                <a:lnTo>
                  <a:pt x="43800" y="28350"/>
                </a:lnTo>
                <a:lnTo>
                  <a:pt x="43800" y="28340"/>
                </a:lnTo>
                <a:lnTo>
                  <a:pt x="43790" y="28340"/>
                </a:lnTo>
                <a:lnTo>
                  <a:pt x="43780" y="28340"/>
                </a:lnTo>
                <a:lnTo>
                  <a:pt x="43780" y="28330"/>
                </a:lnTo>
                <a:lnTo>
                  <a:pt x="43780" y="28320"/>
                </a:lnTo>
                <a:lnTo>
                  <a:pt x="43780" y="28310"/>
                </a:lnTo>
                <a:lnTo>
                  <a:pt x="43770" y="28310"/>
                </a:lnTo>
                <a:lnTo>
                  <a:pt x="43760" y="28310"/>
                </a:lnTo>
                <a:lnTo>
                  <a:pt x="43750" y="28310"/>
                </a:lnTo>
                <a:lnTo>
                  <a:pt x="43740" y="28310"/>
                </a:lnTo>
                <a:lnTo>
                  <a:pt x="43730" y="28300"/>
                </a:lnTo>
                <a:lnTo>
                  <a:pt x="43720" y="28290"/>
                </a:lnTo>
                <a:lnTo>
                  <a:pt x="43710" y="28280"/>
                </a:lnTo>
                <a:lnTo>
                  <a:pt x="43700" y="28270"/>
                </a:lnTo>
                <a:lnTo>
                  <a:pt x="43690" y="28270"/>
                </a:lnTo>
                <a:lnTo>
                  <a:pt x="43680" y="28260"/>
                </a:lnTo>
                <a:lnTo>
                  <a:pt x="43670" y="28260"/>
                </a:lnTo>
                <a:lnTo>
                  <a:pt x="43670" y="28250"/>
                </a:lnTo>
                <a:lnTo>
                  <a:pt x="43660" y="28250"/>
                </a:lnTo>
                <a:lnTo>
                  <a:pt x="43660" y="28260"/>
                </a:lnTo>
                <a:lnTo>
                  <a:pt x="43650" y="28260"/>
                </a:lnTo>
                <a:lnTo>
                  <a:pt x="43640" y="28260"/>
                </a:lnTo>
                <a:lnTo>
                  <a:pt x="43630" y="28260"/>
                </a:lnTo>
                <a:lnTo>
                  <a:pt x="43620" y="28250"/>
                </a:lnTo>
                <a:lnTo>
                  <a:pt x="43620" y="28260"/>
                </a:lnTo>
                <a:lnTo>
                  <a:pt x="43610" y="28260"/>
                </a:lnTo>
                <a:lnTo>
                  <a:pt x="43600" y="28260"/>
                </a:lnTo>
                <a:lnTo>
                  <a:pt x="43590" y="28260"/>
                </a:lnTo>
                <a:lnTo>
                  <a:pt x="43550" y="28250"/>
                </a:lnTo>
                <a:lnTo>
                  <a:pt x="43530" y="28260"/>
                </a:lnTo>
                <a:lnTo>
                  <a:pt x="43520" y="28260"/>
                </a:lnTo>
                <a:lnTo>
                  <a:pt x="43510" y="28250"/>
                </a:lnTo>
                <a:lnTo>
                  <a:pt x="43500" y="28240"/>
                </a:lnTo>
                <a:lnTo>
                  <a:pt x="43490" y="28240"/>
                </a:lnTo>
                <a:lnTo>
                  <a:pt x="43480" y="28240"/>
                </a:lnTo>
                <a:lnTo>
                  <a:pt x="43480" y="28230"/>
                </a:lnTo>
                <a:lnTo>
                  <a:pt x="43470" y="28230"/>
                </a:lnTo>
                <a:lnTo>
                  <a:pt x="43460" y="28230"/>
                </a:lnTo>
                <a:lnTo>
                  <a:pt x="43460" y="28220"/>
                </a:lnTo>
                <a:lnTo>
                  <a:pt x="43450" y="28220"/>
                </a:lnTo>
                <a:lnTo>
                  <a:pt x="43450" y="28230"/>
                </a:lnTo>
                <a:lnTo>
                  <a:pt x="43440" y="28230"/>
                </a:lnTo>
                <a:lnTo>
                  <a:pt x="43430" y="28230"/>
                </a:lnTo>
                <a:lnTo>
                  <a:pt x="43420" y="28230"/>
                </a:lnTo>
                <a:lnTo>
                  <a:pt x="43410" y="28230"/>
                </a:lnTo>
                <a:lnTo>
                  <a:pt x="43400" y="28230"/>
                </a:lnTo>
                <a:lnTo>
                  <a:pt x="43390" y="28220"/>
                </a:lnTo>
                <a:lnTo>
                  <a:pt x="43380" y="28220"/>
                </a:lnTo>
                <a:lnTo>
                  <a:pt x="43370" y="28220"/>
                </a:lnTo>
                <a:lnTo>
                  <a:pt x="43370" y="28210"/>
                </a:lnTo>
                <a:lnTo>
                  <a:pt x="43370" y="28200"/>
                </a:lnTo>
                <a:lnTo>
                  <a:pt x="43360" y="28200"/>
                </a:lnTo>
                <a:lnTo>
                  <a:pt x="43350" y="28200"/>
                </a:lnTo>
                <a:lnTo>
                  <a:pt x="43340" y="28200"/>
                </a:lnTo>
                <a:lnTo>
                  <a:pt x="43330" y="28200"/>
                </a:lnTo>
                <a:lnTo>
                  <a:pt x="43320" y="28190"/>
                </a:lnTo>
                <a:lnTo>
                  <a:pt x="43310" y="28180"/>
                </a:lnTo>
                <a:lnTo>
                  <a:pt x="43300" y="28170"/>
                </a:lnTo>
                <a:lnTo>
                  <a:pt x="43290" y="28160"/>
                </a:lnTo>
                <a:lnTo>
                  <a:pt x="43280" y="28160"/>
                </a:lnTo>
                <a:lnTo>
                  <a:pt x="43270" y="28160"/>
                </a:lnTo>
                <a:lnTo>
                  <a:pt x="43260" y="28160"/>
                </a:lnTo>
                <a:lnTo>
                  <a:pt x="43240" y="28150"/>
                </a:lnTo>
                <a:lnTo>
                  <a:pt x="43230" y="28140"/>
                </a:lnTo>
                <a:lnTo>
                  <a:pt x="43220" y="28140"/>
                </a:lnTo>
                <a:lnTo>
                  <a:pt x="43210" y="28120"/>
                </a:lnTo>
                <a:lnTo>
                  <a:pt x="43190" y="28110"/>
                </a:lnTo>
                <a:lnTo>
                  <a:pt x="43180" y="28090"/>
                </a:lnTo>
                <a:lnTo>
                  <a:pt x="43170" y="28090"/>
                </a:lnTo>
                <a:lnTo>
                  <a:pt x="43160" y="28080"/>
                </a:lnTo>
                <a:lnTo>
                  <a:pt x="43150" y="28080"/>
                </a:lnTo>
                <a:lnTo>
                  <a:pt x="43130" y="28080"/>
                </a:lnTo>
                <a:lnTo>
                  <a:pt x="43120" y="28080"/>
                </a:lnTo>
                <a:lnTo>
                  <a:pt x="43110" y="28070"/>
                </a:lnTo>
                <a:lnTo>
                  <a:pt x="43100" y="28070"/>
                </a:lnTo>
                <a:lnTo>
                  <a:pt x="43090" y="28070"/>
                </a:lnTo>
                <a:lnTo>
                  <a:pt x="43080" y="28060"/>
                </a:lnTo>
                <a:lnTo>
                  <a:pt x="43070" y="28060"/>
                </a:lnTo>
                <a:lnTo>
                  <a:pt x="43070" y="28050"/>
                </a:lnTo>
                <a:lnTo>
                  <a:pt x="43060" y="28050"/>
                </a:lnTo>
                <a:lnTo>
                  <a:pt x="43050" y="28050"/>
                </a:lnTo>
                <a:lnTo>
                  <a:pt x="43050" y="28040"/>
                </a:lnTo>
                <a:lnTo>
                  <a:pt x="43040" y="28040"/>
                </a:lnTo>
                <a:lnTo>
                  <a:pt x="43040" y="28030"/>
                </a:lnTo>
                <a:lnTo>
                  <a:pt x="43040" y="28020"/>
                </a:lnTo>
                <a:lnTo>
                  <a:pt x="43030" y="28020"/>
                </a:lnTo>
                <a:lnTo>
                  <a:pt x="43020" y="28020"/>
                </a:lnTo>
                <a:lnTo>
                  <a:pt x="43010" y="28010"/>
                </a:lnTo>
                <a:lnTo>
                  <a:pt x="43000" y="28010"/>
                </a:lnTo>
                <a:lnTo>
                  <a:pt x="42990" y="28010"/>
                </a:lnTo>
                <a:lnTo>
                  <a:pt x="42980" y="28010"/>
                </a:lnTo>
                <a:lnTo>
                  <a:pt x="42980" y="28000"/>
                </a:lnTo>
                <a:lnTo>
                  <a:pt x="42970" y="28000"/>
                </a:lnTo>
                <a:lnTo>
                  <a:pt x="42960" y="27990"/>
                </a:lnTo>
                <a:lnTo>
                  <a:pt x="42950" y="27990"/>
                </a:lnTo>
                <a:lnTo>
                  <a:pt x="42950" y="27980"/>
                </a:lnTo>
                <a:lnTo>
                  <a:pt x="42940" y="27990"/>
                </a:lnTo>
                <a:lnTo>
                  <a:pt x="42930" y="27990"/>
                </a:lnTo>
                <a:lnTo>
                  <a:pt x="42920" y="27980"/>
                </a:lnTo>
                <a:lnTo>
                  <a:pt x="42910" y="27980"/>
                </a:lnTo>
                <a:lnTo>
                  <a:pt x="42900" y="27970"/>
                </a:lnTo>
                <a:lnTo>
                  <a:pt x="42890" y="27970"/>
                </a:lnTo>
                <a:lnTo>
                  <a:pt x="42880" y="27970"/>
                </a:lnTo>
                <a:lnTo>
                  <a:pt x="42880" y="27960"/>
                </a:lnTo>
                <a:lnTo>
                  <a:pt x="42870" y="27960"/>
                </a:lnTo>
                <a:lnTo>
                  <a:pt x="42860" y="27960"/>
                </a:lnTo>
                <a:lnTo>
                  <a:pt x="42860" y="27950"/>
                </a:lnTo>
                <a:lnTo>
                  <a:pt x="42850" y="27950"/>
                </a:lnTo>
                <a:lnTo>
                  <a:pt x="42840" y="27950"/>
                </a:lnTo>
                <a:lnTo>
                  <a:pt x="42830" y="27940"/>
                </a:lnTo>
                <a:lnTo>
                  <a:pt x="42820" y="27940"/>
                </a:lnTo>
                <a:lnTo>
                  <a:pt x="42810" y="27940"/>
                </a:lnTo>
                <a:lnTo>
                  <a:pt x="42800" y="27940"/>
                </a:lnTo>
                <a:lnTo>
                  <a:pt x="42800" y="27930"/>
                </a:lnTo>
                <a:lnTo>
                  <a:pt x="42790" y="27930"/>
                </a:lnTo>
                <a:lnTo>
                  <a:pt x="42790" y="27940"/>
                </a:lnTo>
                <a:lnTo>
                  <a:pt x="42780" y="27940"/>
                </a:lnTo>
                <a:lnTo>
                  <a:pt x="42770" y="27940"/>
                </a:lnTo>
                <a:lnTo>
                  <a:pt x="42760" y="27940"/>
                </a:lnTo>
                <a:lnTo>
                  <a:pt x="42750" y="27940"/>
                </a:lnTo>
                <a:lnTo>
                  <a:pt x="42740" y="27940"/>
                </a:lnTo>
                <a:lnTo>
                  <a:pt x="42730" y="27930"/>
                </a:lnTo>
                <a:lnTo>
                  <a:pt x="42700" y="27920"/>
                </a:lnTo>
                <a:lnTo>
                  <a:pt x="42640" y="27910"/>
                </a:lnTo>
                <a:lnTo>
                  <a:pt x="42620" y="27910"/>
                </a:lnTo>
                <a:lnTo>
                  <a:pt x="42590" y="27900"/>
                </a:lnTo>
                <a:lnTo>
                  <a:pt x="42580" y="27880"/>
                </a:lnTo>
                <a:lnTo>
                  <a:pt x="42570" y="27870"/>
                </a:lnTo>
                <a:lnTo>
                  <a:pt x="42550" y="27860"/>
                </a:lnTo>
                <a:lnTo>
                  <a:pt x="42550" y="27840"/>
                </a:lnTo>
                <a:lnTo>
                  <a:pt x="42540" y="27840"/>
                </a:lnTo>
                <a:lnTo>
                  <a:pt x="42520" y="27820"/>
                </a:lnTo>
                <a:lnTo>
                  <a:pt x="42490" y="27800"/>
                </a:lnTo>
                <a:lnTo>
                  <a:pt x="42460" y="27780"/>
                </a:lnTo>
                <a:lnTo>
                  <a:pt x="42440" y="27760"/>
                </a:lnTo>
                <a:lnTo>
                  <a:pt x="42410" y="27760"/>
                </a:lnTo>
                <a:lnTo>
                  <a:pt x="42410" y="27750"/>
                </a:lnTo>
                <a:lnTo>
                  <a:pt x="42380" y="27730"/>
                </a:lnTo>
                <a:lnTo>
                  <a:pt x="42320" y="27720"/>
                </a:lnTo>
                <a:lnTo>
                  <a:pt x="42310" y="27690"/>
                </a:lnTo>
                <a:lnTo>
                  <a:pt x="42280" y="27660"/>
                </a:lnTo>
                <a:lnTo>
                  <a:pt x="42250" y="27640"/>
                </a:lnTo>
                <a:lnTo>
                  <a:pt x="42230" y="27580"/>
                </a:lnTo>
                <a:lnTo>
                  <a:pt x="42200" y="27540"/>
                </a:lnTo>
                <a:lnTo>
                  <a:pt x="42180" y="27530"/>
                </a:lnTo>
                <a:lnTo>
                  <a:pt x="42170" y="27520"/>
                </a:lnTo>
                <a:lnTo>
                  <a:pt x="42170" y="27510"/>
                </a:lnTo>
                <a:lnTo>
                  <a:pt x="42160" y="27490"/>
                </a:lnTo>
                <a:lnTo>
                  <a:pt x="42090" y="27460"/>
                </a:lnTo>
                <a:lnTo>
                  <a:pt x="42060" y="27460"/>
                </a:lnTo>
                <a:lnTo>
                  <a:pt x="42020" y="27470"/>
                </a:lnTo>
                <a:lnTo>
                  <a:pt x="41910" y="27450"/>
                </a:lnTo>
                <a:lnTo>
                  <a:pt x="41860" y="27410"/>
                </a:lnTo>
                <a:lnTo>
                  <a:pt x="41850" y="27400"/>
                </a:lnTo>
                <a:lnTo>
                  <a:pt x="41830" y="27380"/>
                </a:lnTo>
                <a:lnTo>
                  <a:pt x="41820" y="27370"/>
                </a:lnTo>
                <a:lnTo>
                  <a:pt x="41820" y="27360"/>
                </a:lnTo>
                <a:lnTo>
                  <a:pt x="41810" y="27360"/>
                </a:lnTo>
                <a:lnTo>
                  <a:pt x="41800" y="27360"/>
                </a:lnTo>
                <a:lnTo>
                  <a:pt x="41800" y="27370"/>
                </a:lnTo>
                <a:lnTo>
                  <a:pt x="41790" y="27370"/>
                </a:lnTo>
                <a:lnTo>
                  <a:pt x="41780" y="27370"/>
                </a:lnTo>
                <a:lnTo>
                  <a:pt x="41770" y="27370"/>
                </a:lnTo>
                <a:lnTo>
                  <a:pt x="41760" y="27370"/>
                </a:lnTo>
                <a:lnTo>
                  <a:pt x="41750" y="27380"/>
                </a:lnTo>
                <a:lnTo>
                  <a:pt x="41740" y="27380"/>
                </a:lnTo>
                <a:lnTo>
                  <a:pt x="41740" y="27400"/>
                </a:lnTo>
                <a:lnTo>
                  <a:pt x="41740" y="27420"/>
                </a:lnTo>
                <a:lnTo>
                  <a:pt x="41740" y="27430"/>
                </a:lnTo>
                <a:lnTo>
                  <a:pt x="41740" y="27440"/>
                </a:lnTo>
                <a:lnTo>
                  <a:pt x="41740" y="27450"/>
                </a:lnTo>
                <a:lnTo>
                  <a:pt x="41730" y="27460"/>
                </a:lnTo>
                <a:lnTo>
                  <a:pt x="41720" y="27460"/>
                </a:lnTo>
                <a:lnTo>
                  <a:pt x="41710" y="27470"/>
                </a:lnTo>
                <a:lnTo>
                  <a:pt x="41700" y="27470"/>
                </a:lnTo>
                <a:lnTo>
                  <a:pt x="41700" y="27480"/>
                </a:lnTo>
                <a:lnTo>
                  <a:pt x="41690" y="27480"/>
                </a:lnTo>
                <a:lnTo>
                  <a:pt x="41680" y="27480"/>
                </a:lnTo>
                <a:lnTo>
                  <a:pt x="41670" y="27480"/>
                </a:lnTo>
                <a:lnTo>
                  <a:pt x="41660" y="27480"/>
                </a:lnTo>
                <a:lnTo>
                  <a:pt x="41650" y="27480"/>
                </a:lnTo>
                <a:lnTo>
                  <a:pt x="41640" y="27480"/>
                </a:lnTo>
                <a:lnTo>
                  <a:pt x="41630" y="27480"/>
                </a:lnTo>
                <a:lnTo>
                  <a:pt x="41620" y="27480"/>
                </a:lnTo>
                <a:lnTo>
                  <a:pt x="41610" y="27480"/>
                </a:lnTo>
                <a:lnTo>
                  <a:pt x="41600" y="27480"/>
                </a:lnTo>
                <a:lnTo>
                  <a:pt x="41590" y="27480"/>
                </a:lnTo>
                <a:lnTo>
                  <a:pt x="41590" y="27470"/>
                </a:lnTo>
                <a:lnTo>
                  <a:pt x="41580" y="27470"/>
                </a:lnTo>
                <a:lnTo>
                  <a:pt x="41570" y="27470"/>
                </a:lnTo>
                <a:lnTo>
                  <a:pt x="41560" y="27470"/>
                </a:lnTo>
                <a:lnTo>
                  <a:pt x="41550" y="27470"/>
                </a:lnTo>
                <a:lnTo>
                  <a:pt x="41550" y="27480"/>
                </a:lnTo>
                <a:lnTo>
                  <a:pt x="41540" y="27480"/>
                </a:lnTo>
                <a:lnTo>
                  <a:pt x="41530" y="27480"/>
                </a:lnTo>
                <a:lnTo>
                  <a:pt x="41530" y="27490"/>
                </a:lnTo>
                <a:lnTo>
                  <a:pt x="41530" y="27500"/>
                </a:lnTo>
                <a:lnTo>
                  <a:pt x="41520" y="27500"/>
                </a:lnTo>
                <a:lnTo>
                  <a:pt x="41510" y="27500"/>
                </a:lnTo>
                <a:lnTo>
                  <a:pt x="41510" y="27510"/>
                </a:lnTo>
                <a:lnTo>
                  <a:pt x="41500" y="27510"/>
                </a:lnTo>
                <a:lnTo>
                  <a:pt x="41490" y="27520"/>
                </a:lnTo>
                <a:lnTo>
                  <a:pt x="41480" y="27520"/>
                </a:lnTo>
                <a:lnTo>
                  <a:pt x="41470" y="27520"/>
                </a:lnTo>
                <a:lnTo>
                  <a:pt x="41460" y="27530"/>
                </a:lnTo>
                <a:lnTo>
                  <a:pt x="41450" y="27530"/>
                </a:lnTo>
                <a:lnTo>
                  <a:pt x="41440" y="27530"/>
                </a:lnTo>
                <a:lnTo>
                  <a:pt x="41430" y="27520"/>
                </a:lnTo>
                <a:lnTo>
                  <a:pt x="41420" y="27520"/>
                </a:lnTo>
                <a:lnTo>
                  <a:pt x="41410" y="27520"/>
                </a:lnTo>
                <a:lnTo>
                  <a:pt x="41410" y="27510"/>
                </a:lnTo>
                <a:lnTo>
                  <a:pt x="41400" y="27510"/>
                </a:lnTo>
                <a:lnTo>
                  <a:pt x="41390" y="27500"/>
                </a:lnTo>
                <a:lnTo>
                  <a:pt x="41390" y="27510"/>
                </a:lnTo>
                <a:lnTo>
                  <a:pt x="41380" y="27500"/>
                </a:lnTo>
                <a:lnTo>
                  <a:pt x="41380" y="27510"/>
                </a:lnTo>
                <a:lnTo>
                  <a:pt x="41370" y="27510"/>
                </a:lnTo>
                <a:lnTo>
                  <a:pt x="41370" y="27500"/>
                </a:lnTo>
                <a:lnTo>
                  <a:pt x="41370" y="27510"/>
                </a:lnTo>
                <a:lnTo>
                  <a:pt x="41360" y="27510"/>
                </a:lnTo>
                <a:lnTo>
                  <a:pt x="41350" y="27510"/>
                </a:lnTo>
                <a:lnTo>
                  <a:pt x="41360" y="27510"/>
                </a:lnTo>
                <a:lnTo>
                  <a:pt x="41360" y="27500"/>
                </a:lnTo>
                <a:lnTo>
                  <a:pt x="41350" y="27500"/>
                </a:lnTo>
                <a:lnTo>
                  <a:pt x="41340" y="27500"/>
                </a:lnTo>
                <a:lnTo>
                  <a:pt x="41340" y="27490"/>
                </a:lnTo>
                <a:lnTo>
                  <a:pt x="41330" y="27490"/>
                </a:lnTo>
                <a:lnTo>
                  <a:pt x="41320" y="27490"/>
                </a:lnTo>
                <a:lnTo>
                  <a:pt x="41320" y="27480"/>
                </a:lnTo>
                <a:lnTo>
                  <a:pt x="41310" y="27480"/>
                </a:lnTo>
                <a:lnTo>
                  <a:pt x="41310" y="27470"/>
                </a:lnTo>
                <a:lnTo>
                  <a:pt x="41300" y="27470"/>
                </a:lnTo>
                <a:lnTo>
                  <a:pt x="41290" y="27470"/>
                </a:lnTo>
                <a:lnTo>
                  <a:pt x="41280" y="27460"/>
                </a:lnTo>
                <a:lnTo>
                  <a:pt x="41270" y="27460"/>
                </a:lnTo>
                <a:lnTo>
                  <a:pt x="41260" y="27460"/>
                </a:lnTo>
                <a:lnTo>
                  <a:pt x="41260" y="27470"/>
                </a:lnTo>
                <a:lnTo>
                  <a:pt x="41250" y="27470"/>
                </a:lnTo>
                <a:lnTo>
                  <a:pt x="41250" y="27480"/>
                </a:lnTo>
                <a:lnTo>
                  <a:pt x="41250" y="27490"/>
                </a:lnTo>
                <a:lnTo>
                  <a:pt x="41250" y="27500"/>
                </a:lnTo>
                <a:lnTo>
                  <a:pt x="41240" y="27500"/>
                </a:lnTo>
                <a:lnTo>
                  <a:pt x="41230" y="27500"/>
                </a:lnTo>
                <a:lnTo>
                  <a:pt x="41230" y="27510"/>
                </a:lnTo>
                <a:lnTo>
                  <a:pt x="41220" y="27500"/>
                </a:lnTo>
                <a:lnTo>
                  <a:pt x="41200" y="27480"/>
                </a:lnTo>
                <a:lnTo>
                  <a:pt x="41190" y="27470"/>
                </a:lnTo>
                <a:lnTo>
                  <a:pt x="41190" y="27440"/>
                </a:lnTo>
                <a:lnTo>
                  <a:pt x="41200" y="27420"/>
                </a:lnTo>
                <a:lnTo>
                  <a:pt x="41220" y="27410"/>
                </a:lnTo>
                <a:lnTo>
                  <a:pt x="41210" y="27320"/>
                </a:lnTo>
                <a:lnTo>
                  <a:pt x="41200" y="27320"/>
                </a:lnTo>
                <a:lnTo>
                  <a:pt x="41190" y="27320"/>
                </a:lnTo>
                <a:lnTo>
                  <a:pt x="41180" y="27320"/>
                </a:lnTo>
                <a:lnTo>
                  <a:pt x="41180" y="27310"/>
                </a:lnTo>
                <a:lnTo>
                  <a:pt x="41180" y="27300"/>
                </a:lnTo>
                <a:lnTo>
                  <a:pt x="41170" y="27300"/>
                </a:lnTo>
                <a:lnTo>
                  <a:pt x="41170" y="27290"/>
                </a:lnTo>
                <a:lnTo>
                  <a:pt x="41170" y="27300"/>
                </a:lnTo>
                <a:lnTo>
                  <a:pt x="41160" y="27300"/>
                </a:lnTo>
                <a:lnTo>
                  <a:pt x="41160" y="27290"/>
                </a:lnTo>
                <a:lnTo>
                  <a:pt x="41150" y="27290"/>
                </a:lnTo>
                <a:lnTo>
                  <a:pt x="41140" y="27290"/>
                </a:lnTo>
                <a:lnTo>
                  <a:pt x="41140" y="27280"/>
                </a:lnTo>
                <a:lnTo>
                  <a:pt x="41130" y="27290"/>
                </a:lnTo>
                <a:lnTo>
                  <a:pt x="41130" y="27280"/>
                </a:lnTo>
                <a:lnTo>
                  <a:pt x="41120" y="27280"/>
                </a:lnTo>
                <a:lnTo>
                  <a:pt x="41120" y="27270"/>
                </a:lnTo>
                <a:lnTo>
                  <a:pt x="41110" y="27270"/>
                </a:lnTo>
                <a:lnTo>
                  <a:pt x="41110" y="27280"/>
                </a:lnTo>
                <a:lnTo>
                  <a:pt x="41100" y="27280"/>
                </a:lnTo>
                <a:lnTo>
                  <a:pt x="41100" y="27270"/>
                </a:lnTo>
                <a:lnTo>
                  <a:pt x="41100" y="27280"/>
                </a:lnTo>
                <a:lnTo>
                  <a:pt x="41090" y="27280"/>
                </a:lnTo>
                <a:lnTo>
                  <a:pt x="41090" y="27270"/>
                </a:lnTo>
                <a:lnTo>
                  <a:pt x="41090" y="27280"/>
                </a:lnTo>
                <a:lnTo>
                  <a:pt x="41080" y="27280"/>
                </a:lnTo>
                <a:lnTo>
                  <a:pt x="41070" y="27280"/>
                </a:lnTo>
                <a:lnTo>
                  <a:pt x="41070" y="27290"/>
                </a:lnTo>
                <a:lnTo>
                  <a:pt x="41070" y="27300"/>
                </a:lnTo>
                <a:lnTo>
                  <a:pt x="41060" y="27300"/>
                </a:lnTo>
                <a:lnTo>
                  <a:pt x="41060" y="27310"/>
                </a:lnTo>
                <a:lnTo>
                  <a:pt x="41050" y="27310"/>
                </a:lnTo>
                <a:lnTo>
                  <a:pt x="41050" y="27320"/>
                </a:lnTo>
                <a:lnTo>
                  <a:pt x="41040" y="27320"/>
                </a:lnTo>
                <a:lnTo>
                  <a:pt x="41040" y="27310"/>
                </a:lnTo>
                <a:lnTo>
                  <a:pt x="41030" y="27310"/>
                </a:lnTo>
                <a:lnTo>
                  <a:pt x="41030" y="27320"/>
                </a:lnTo>
                <a:lnTo>
                  <a:pt x="41020" y="27320"/>
                </a:lnTo>
                <a:lnTo>
                  <a:pt x="41010" y="27320"/>
                </a:lnTo>
                <a:lnTo>
                  <a:pt x="41010" y="27330"/>
                </a:lnTo>
                <a:lnTo>
                  <a:pt x="41000" y="27330"/>
                </a:lnTo>
                <a:lnTo>
                  <a:pt x="40990" y="27340"/>
                </a:lnTo>
                <a:lnTo>
                  <a:pt x="40980" y="27340"/>
                </a:lnTo>
                <a:lnTo>
                  <a:pt x="40970" y="27340"/>
                </a:lnTo>
                <a:lnTo>
                  <a:pt x="40960" y="27340"/>
                </a:lnTo>
                <a:lnTo>
                  <a:pt x="40960" y="27350"/>
                </a:lnTo>
                <a:lnTo>
                  <a:pt x="40960" y="27340"/>
                </a:lnTo>
                <a:lnTo>
                  <a:pt x="40950" y="27340"/>
                </a:lnTo>
                <a:lnTo>
                  <a:pt x="40950" y="27350"/>
                </a:lnTo>
                <a:lnTo>
                  <a:pt x="40950" y="27340"/>
                </a:lnTo>
                <a:lnTo>
                  <a:pt x="40950" y="27350"/>
                </a:lnTo>
                <a:lnTo>
                  <a:pt x="40940" y="27350"/>
                </a:lnTo>
                <a:lnTo>
                  <a:pt x="40950" y="27350"/>
                </a:lnTo>
                <a:lnTo>
                  <a:pt x="40950" y="27360"/>
                </a:lnTo>
                <a:lnTo>
                  <a:pt x="40940" y="27360"/>
                </a:lnTo>
                <a:lnTo>
                  <a:pt x="40940" y="27350"/>
                </a:lnTo>
                <a:lnTo>
                  <a:pt x="40930" y="27350"/>
                </a:lnTo>
                <a:lnTo>
                  <a:pt x="40930" y="27360"/>
                </a:lnTo>
                <a:lnTo>
                  <a:pt x="40930" y="27370"/>
                </a:lnTo>
                <a:lnTo>
                  <a:pt x="40920" y="27370"/>
                </a:lnTo>
                <a:lnTo>
                  <a:pt x="40920" y="27360"/>
                </a:lnTo>
                <a:lnTo>
                  <a:pt x="40910" y="27360"/>
                </a:lnTo>
                <a:lnTo>
                  <a:pt x="40900" y="27350"/>
                </a:lnTo>
                <a:lnTo>
                  <a:pt x="40900" y="27360"/>
                </a:lnTo>
                <a:lnTo>
                  <a:pt x="40890" y="27360"/>
                </a:lnTo>
                <a:lnTo>
                  <a:pt x="40890" y="27350"/>
                </a:lnTo>
                <a:lnTo>
                  <a:pt x="40880" y="27340"/>
                </a:lnTo>
                <a:lnTo>
                  <a:pt x="40890" y="27340"/>
                </a:lnTo>
                <a:lnTo>
                  <a:pt x="40890" y="27330"/>
                </a:lnTo>
                <a:lnTo>
                  <a:pt x="40880" y="27330"/>
                </a:lnTo>
                <a:lnTo>
                  <a:pt x="40870" y="27330"/>
                </a:lnTo>
                <a:lnTo>
                  <a:pt x="40860" y="27330"/>
                </a:lnTo>
                <a:lnTo>
                  <a:pt x="40860" y="27320"/>
                </a:lnTo>
                <a:lnTo>
                  <a:pt x="40850" y="27320"/>
                </a:lnTo>
                <a:lnTo>
                  <a:pt x="40850" y="27330"/>
                </a:lnTo>
                <a:lnTo>
                  <a:pt x="40840" y="27330"/>
                </a:lnTo>
                <a:lnTo>
                  <a:pt x="40840" y="27320"/>
                </a:lnTo>
                <a:lnTo>
                  <a:pt x="40840" y="27310"/>
                </a:lnTo>
                <a:lnTo>
                  <a:pt x="40830" y="27310"/>
                </a:lnTo>
                <a:lnTo>
                  <a:pt x="40820" y="27310"/>
                </a:lnTo>
                <a:lnTo>
                  <a:pt x="40820" y="27320"/>
                </a:lnTo>
                <a:lnTo>
                  <a:pt x="40810" y="27320"/>
                </a:lnTo>
                <a:lnTo>
                  <a:pt x="40810" y="27330"/>
                </a:lnTo>
                <a:lnTo>
                  <a:pt x="40800" y="27330"/>
                </a:lnTo>
                <a:lnTo>
                  <a:pt x="40800" y="27320"/>
                </a:lnTo>
                <a:lnTo>
                  <a:pt x="40790" y="27320"/>
                </a:lnTo>
                <a:lnTo>
                  <a:pt x="40790" y="27310"/>
                </a:lnTo>
                <a:lnTo>
                  <a:pt x="40780" y="27310"/>
                </a:lnTo>
                <a:lnTo>
                  <a:pt x="40780" y="27320"/>
                </a:lnTo>
                <a:lnTo>
                  <a:pt x="40770" y="27320"/>
                </a:lnTo>
                <a:lnTo>
                  <a:pt x="40760" y="27320"/>
                </a:lnTo>
                <a:lnTo>
                  <a:pt x="40750" y="27320"/>
                </a:lnTo>
                <a:lnTo>
                  <a:pt x="40750" y="27310"/>
                </a:lnTo>
                <a:lnTo>
                  <a:pt x="40740" y="27320"/>
                </a:lnTo>
                <a:lnTo>
                  <a:pt x="40770" y="27400"/>
                </a:lnTo>
                <a:lnTo>
                  <a:pt x="40770" y="27450"/>
                </a:lnTo>
                <a:lnTo>
                  <a:pt x="40760" y="27510"/>
                </a:lnTo>
                <a:lnTo>
                  <a:pt x="40760" y="27550"/>
                </a:lnTo>
                <a:lnTo>
                  <a:pt x="40750" y="27590"/>
                </a:lnTo>
                <a:lnTo>
                  <a:pt x="40740" y="27640"/>
                </a:lnTo>
                <a:lnTo>
                  <a:pt x="40730" y="27650"/>
                </a:lnTo>
                <a:lnTo>
                  <a:pt x="40740" y="27670"/>
                </a:lnTo>
                <a:lnTo>
                  <a:pt x="40730" y="27670"/>
                </a:lnTo>
                <a:lnTo>
                  <a:pt x="40730" y="27680"/>
                </a:lnTo>
                <a:lnTo>
                  <a:pt x="40720" y="27670"/>
                </a:lnTo>
                <a:lnTo>
                  <a:pt x="40710" y="27670"/>
                </a:lnTo>
                <a:lnTo>
                  <a:pt x="40710" y="27680"/>
                </a:lnTo>
                <a:lnTo>
                  <a:pt x="40700" y="27680"/>
                </a:lnTo>
                <a:lnTo>
                  <a:pt x="40690" y="27680"/>
                </a:lnTo>
                <a:lnTo>
                  <a:pt x="40690" y="27690"/>
                </a:lnTo>
                <a:lnTo>
                  <a:pt x="40680" y="27690"/>
                </a:lnTo>
                <a:lnTo>
                  <a:pt x="40680" y="27700"/>
                </a:lnTo>
                <a:lnTo>
                  <a:pt x="40670" y="27710"/>
                </a:lnTo>
                <a:lnTo>
                  <a:pt x="40660" y="27720"/>
                </a:lnTo>
                <a:lnTo>
                  <a:pt x="40660" y="27710"/>
                </a:lnTo>
                <a:lnTo>
                  <a:pt x="40650" y="27710"/>
                </a:lnTo>
                <a:lnTo>
                  <a:pt x="40640" y="27720"/>
                </a:lnTo>
                <a:lnTo>
                  <a:pt x="40640" y="27730"/>
                </a:lnTo>
                <a:lnTo>
                  <a:pt x="40630" y="27730"/>
                </a:lnTo>
                <a:lnTo>
                  <a:pt x="40620" y="27720"/>
                </a:lnTo>
                <a:lnTo>
                  <a:pt x="40620" y="27730"/>
                </a:lnTo>
                <a:lnTo>
                  <a:pt x="40620" y="27740"/>
                </a:lnTo>
                <a:lnTo>
                  <a:pt x="40620" y="27750"/>
                </a:lnTo>
                <a:lnTo>
                  <a:pt x="40610" y="27750"/>
                </a:lnTo>
                <a:lnTo>
                  <a:pt x="40600" y="27760"/>
                </a:lnTo>
                <a:lnTo>
                  <a:pt x="40590" y="27760"/>
                </a:lnTo>
                <a:lnTo>
                  <a:pt x="40580" y="27770"/>
                </a:lnTo>
                <a:lnTo>
                  <a:pt x="40580" y="27780"/>
                </a:lnTo>
                <a:lnTo>
                  <a:pt x="40570" y="27790"/>
                </a:lnTo>
                <a:lnTo>
                  <a:pt x="40560" y="27780"/>
                </a:lnTo>
                <a:lnTo>
                  <a:pt x="40550" y="27780"/>
                </a:lnTo>
                <a:lnTo>
                  <a:pt x="40540" y="27790"/>
                </a:lnTo>
                <a:lnTo>
                  <a:pt x="40530" y="27790"/>
                </a:lnTo>
                <a:lnTo>
                  <a:pt x="40520" y="27780"/>
                </a:lnTo>
                <a:lnTo>
                  <a:pt x="40510" y="27780"/>
                </a:lnTo>
                <a:lnTo>
                  <a:pt x="40510" y="27770"/>
                </a:lnTo>
                <a:lnTo>
                  <a:pt x="40510" y="27760"/>
                </a:lnTo>
                <a:lnTo>
                  <a:pt x="40510" y="27750"/>
                </a:lnTo>
                <a:lnTo>
                  <a:pt x="40500" y="27750"/>
                </a:lnTo>
                <a:lnTo>
                  <a:pt x="40500" y="27760"/>
                </a:lnTo>
                <a:lnTo>
                  <a:pt x="40490" y="27760"/>
                </a:lnTo>
                <a:lnTo>
                  <a:pt x="40480" y="27760"/>
                </a:lnTo>
                <a:lnTo>
                  <a:pt x="40480" y="27750"/>
                </a:lnTo>
                <a:lnTo>
                  <a:pt x="40470" y="27750"/>
                </a:lnTo>
                <a:lnTo>
                  <a:pt x="40470" y="27740"/>
                </a:lnTo>
                <a:lnTo>
                  <a:pt x="40460" y="27740"/>
                </a:lnTo>
                <a:lnTo>
                  <a:pt x="40450" y="27740"/>
                </a:lnTo>
                <a:lnTo>
                  <a:pt x="40450" y="27730"/>
                </a:lnTo>
                <a:lnTo>
                  <a:pt x="40440" y="27730"/>
                </a:lnTo>
                <a:lnTo>
                  <a:pt x="40430" y="27730"/>
                </a:lnTo>
                <a:lnTo>
                  <a:pt x="40430" y="27740"/>
                </a:lnTo>
                <a:lnTo>
                  <a:pt x="40430" y="27750"/>
                </a:lnTo>
                <a:lnTo>
                  <a:pt x="40420" y="27750"/>
                </a:lnTo>
                <a:lnTo>
                  <a:pt x="40420" y="27780"/>
                </a:lnTo>
                <a:lnTo>
                  <a:pt x="40400" y="27820"/>
                </a:lnTo>
                <a:lnTo>
                  <a:pt x="40390" y="27860"/>
                </a:lnTo>
                <a:lnTo>
                  <a:pt x="40390" y="27870"/>
                </a:lnTo>
                <a:lnTo>
                  <a:pt x="40390" y="27880"/>
                </a:lnTo>
                <a:lnTo>
                  <a:pt x="40380" y="27880"/>
                </a:lnTo>
                <a:lnTo>
                  <a:pt x="40370" y="27880"/>
                </a:lnTo>
                <a:lnTo>
                  <a:pt x="40370" y="27870"/>
                </a:lnTo>
                <a:lnTo>
                  <a:pt x="40360" y="27870"/>
                </a:lnTo>
                <a:lnTo>
                  <a:pt x="40350" y="27870"/>
                </a:lnTo>
                <a:lnTo>
                  <a:pt x="40340" y="27880"/>
                </a:lnTo>
                <a:lnTo>
                  <a:pt x="40330" y="27880"/>
                </a:lnTo>
                <a:lnTo>
                  <a:pt x="40330" y="27870"/>
                </a:lnTo>
                <a:lnTo>
                  <a:pt x="40320" y="27870"/>
                </a:lnTo>
                <a:lnTo>
                  <a:pt x="40310" y="27870"/>
                </a:lnTo>
                <a:lnTo>
                  <a:pt x="40310" y="27880"/>
                </a:lnTo>
                <a:lnTo>
                  <a:pt x="40300" y="27880"/>
                </a:lnTo>
                <a:lnTo>
                  <a:pt x="40290" y="27870"/>
                </a:lnTo>
                <a:lnTo>
                  <a:pt x="40290" y="27860"/>
                </a:lnTo>
                <a:lnTo>
                  <a:pt x="40280" y="27860"/>
                </a:lnTo>
                <a:lnTo>
                  <a:pt x="40270" y="27850"/>
                </a:lnTo>
                <a:lnTo>
                  <a:pt x="40260" y="27850"/>
                </a:lnTo>
                <a:lnTo>
                  <a:pt x="40250" y="27850"/>
                </a:lnTo>
                <a:lnTo>
                  <a:pt x="40250" y="27840"/>
                </a:lnTo>
                <a:lnTo>
                  <a:pt x="40240" y="27840"/>
                </a:lnTo>
                <a:lnTo>
                  <a:pt x="40240" y="27830"/>
                </a:lnTo>
                <a:lnTo>
                  <a:pt x="40240" y="27820"/>
                </a:lnTo>
                <a:lnTo>
                  <a:pt x="40230" y="27820"/>
                </a:lnTo>
                <a:lnTo>
                  <a:pt x="40230" y="27830"/>
                </a:lnTo>
                <a:lnTo>
                  <a:pt x="40230" y="27840"/>
                </a:lnTo>
                <a:lnTo>
                  <a:pt x="40220" y="27850"/>
                </a:lnTo>
                <a:lnTo>
                  <a:pt x="40220" y="27860"/>
                </a:lnTo>
                <a:lnTo>
                  <a:pt x="40220" y="27870"/>
                </a:lnTo>
                <a:lnTo>
                  <a:pt x="40220" y="27880"/>
                </a:lnTo>
                <a:lnTo>
                  <a:pt x="40220" y="27890"/>
                </a:lnTo>
                <a:lnTo>
                  <a:pt x="40220" y="27900"/>
                </a:lnTo>
                <a:lnTo>
                  <a:pt x="40220" y="27910"/>
                </a:lnTo>
                <a:lnTo>
                  <a:pt x="40210" y="27910"/>
                </a:lnTo>
                <a:lnTo>
                  <a:pt x="40210" y="27920"/>
                </a:lnTo>
                <a:lnTo>
                  <a:pt x="40220" y="27920"/>
                </a:lnTo>
                <a:lnTo>
                  <a:pt x="40230" y="27940"/>
                </a:lnTo>
                <a:lnTo>
                  <a:pt x="40240" y="27940"/>
                </a:lnTo>
                <a:lnTo>
                  <a:pt x="40240" y="27950"/>
                </a:lnTo>
                <a:lnTo>
                  <a:pt x="40250" y="27960"/>
                </a:lnTo>
                <a:lnTo>
                  <a:pt x="40250" y="27970"/>
                </a:lnTo>
                <a:lnTo>
                  <a:pt x="40250" y="27980"/>
                </a:lnTo>
                <a:lnTo>
                  <a:pt x="40250" y="27990"/>
                </a:lnTo>
                <a:lnTo>
                  <a:pt x="40250" y="28000"/>
                </a:lnTo>
                <a:lnTo>
                  <a:pt x="40250" y="28010"/>
                </a:lnTo>
                <a:lnTo>
                  <a:pt x="40250" y="28020"/>
                </a:lnTo>
                <a:lnTo>
                  <a:pt x="40250" y="28030"/>
                </a:lnTo>
                <a:lnTo>
                  <a:pt x="40250" y="28040"/>
                </a:lnTo>
                <a:lnTo>
                  <a:pt x="40250" y="28050"/>
                </a:lnTo>
                <a:lnTo>
                  <a:pt x="40260" y="28050"/>
                </a:lnTo>
                <a:lnTo>
                  <a:pt x="40260" y="28060"/>
                </a:lnTo>
                <a:lnTo>
                  <a:pt x="40270" y="28060"/>
                </a:lnTo>
                <a:lnTo>
                  <a:pt x="40280" y="28060"/>
                </a:lnTo>
                <a:lnTo>
                  <a:pt x="40290" y="28060"/>
                </a:lnTo>
                <a:lnTo>
                  <a:pt x="40300" y="28060"/>
                </a:lnTo>
                <a:lnTo>
                  <a:pt x="40300" y="28070"/>
                </a:lnTo>
                <a:lnTo>
                  <a:pt x="40300" y="28080"/>
                </a:lnTo>
                <a:lnTo>
                  <a:pt x="40290" y="28080"/>
                </a:lnTo>
                <a:lnTo>
                  <a:pt x="40290" y="28090"/>
                </a:lnTo>
                <a:lnTo>
                  <a:pt x="40290" y="28100"/>
                </a:lnTo>
                <a:lnTo>
                  <a:pt x="40300" y="28100"/>
                </a:lnTo>
                <a:lnTo>
                  <a:pt x="40310" y="28110"/>
                </a:lnTo>
                <a:lnTo>
                  <a:pt x="40320" y="28110"/>
                </a:lnTo>
                <a:lnTo>
                  <a:pt x="40330" y="28120"/>
                </a:lnTo>
                <a:lnTo>
                  <a:pt x="40320" y="28130"/>
                </a:lnTo>
                <a:lnTo>
                  <a:pt x="40320" y="28140"/>
                </a:lnTo>
                <a:lnTo>
                  <a:pt x="40320" y="28150"/>
                </a:lnTo>
                <a:lnTo>
                  <a:pt x="40310" y="28160"/>
                </a:lnTo>
                <a:lnTo>
                  <a:pt x="40310" y="28170"/>
                </a:lnTo>
                <a:lnTo>
                  <a:pt x="40310" y="28180"/>
                </a:lnTo>
                <a:lnTo>
                  <a:pt x="40310" y="28190"/>
                </a:lnTo>
                <a:lnTo>
                  <a:pt x="40310" y="28200"/>
                </a:lnTo>
                <a:lnTo>
                  <a:pt x="40310" y="28210"/>
                </a:lnTo>
                <a:lnTo>
                  <a:pt x="40310" y="28220"/>
                </a:lnTo>
                <a:lnTo>
                  <a:pt x="40320" y="28220"/>
                </a:lnTo>
                <a:lnTo>
                  <a:pt x="40330" y="28220"/>
                </a:lnTo>
                <a:lnTo>
                  <a:pt x="40330" y="28230"/>
                </a:lnTo>
                <a:lnTo>
                  <a:pt x="40330" y="28240"/>
                </a:lnTo>
                <a:lnTo>
                  <a:pt x="40330" y="28250"/>
                </a:lnTo>
                <a:lnTo>
                  <a:pt x="40330" y="28260"/>
                </a:lnTo>
                <a:lnTo>
                  <a:pt x="40330" y="28270"/>
                </a:lnTo>
                <a:lnTo>
                  <a:pt x="40330" y="28280"/>
                </a:lnTo>
                <a:lnTo>
                  <a:pt x="40330" y="28290"/>
                </a:lnTo>
                <a:lnTo>
                  <a:pt x="40330" y="28300"/>
                </a:lnTo>
                <a:lnTo>
                  <a:pt x="40320" y="28310"/>
                </a:lnTo>
                <a:lnTo>
                  <a:pt x="40320" y="28320"/>
                </a:lnTo>
                <a:lnTo>
                  <a:pt x="40310" y="28330"/>
                </a:lnTo>
                <a:lnTo>
                  <a:pt x="40300" y="28330"/>
                </a:lnTo>
                <a:lnTo>
                  <a:pt x="40290" y="28330"/>
                </a:lnTo>
                <a:lnTo>
                  <a:pt x="40290" y="28340"/>
                </a:lnTo>
                <a:lnTo>
                  <a:pt x="40290" y="28350"/>
                </a:lnTo>
                <a:lnTo>
                  <a:pt x="40290" y="28360"/>
                </a:lnTo>
                <a:lnTo>
                  <a:pt x="40290" y="28380"/>
                </a:lnTo>
                <a:lnTo>
                  <a:pt x="40290" y="28390"/>
                </a:lnTo>
                <a:lnTo>
                  <a:pt x="40290" y="28400"/>
                </a:lnTo>
                <a:lnTo>
                  <a:pt x="40290" y="28410"/>
                </a:lnTo>
                <a:lnTo>
                  <a:pt x="40300" y="28400"/>
                </a:lnTo>
                <a:lnTo>
                  <a:pt x="40310" y="28410"/>
                </a:lnTo>
                <a:lnTo>
                  <a:pt x="40310" y="28420"/>
                </a:lnTo>
                <a:lnTo>
                  <a:pt x="40300" y="28430"/>
                </a:lnTo>
                <a:lnTo>
                  <a:pt x="40300" y="28440"/>
                </a:lnTo>
                <a:lnTo>
                  <a:pt x="40310" y="28440"/>
                </a:lnTo>
                <a:lnTo>
                  <a:pt x="40320" y="28450"/>
                </a:lnTo>
                <a:lnTo>
                  <a:pt x="40320" y="28460"/>
                </a:lnTo>
                <a:lnTo>
                  <a:pt x="40320" y="28470"/>
                </a:lnTo>
                <a:lnTo>
                  <a:pt x="40320" y="28480"/>
                </a:lnTo>
                <a:lnTo>
                  <a:pt x="40320" y="28490"/>
                </a:lnTo>
                <a:lnTo>
                  <a:pt x="40320" y="28500"/>
                </a:lnTo>
                <a:lnTo>
                  <a:pt x="40320" y="28510"/>
                </a:lnTo>
                <a:lnTo>
                  <a:pt x="40330" y="28520"/>
                </a:lnTo>
                <a:lnTo>
                  <a:pt x="40340" y="28520"/>
                </a:lnTo>
                <a:lnTo>
                  <a:pt x="40340" y="28530"/>
                </a:lnTo>
                <a:lnTo>
                  <a:pt x="40360" y="28530"/>
                </a:lnTo>
                <a:lnTo>
                  <a:pt x="40360" y="28540"/>
                </a:lnTo>
                <a:lnTo>
                  <a:pt x="40360" y="28550"/>
                </a:lnTo>
                <a:lnTo>
                  <a:pt x="40360" y="28560"/>
                </a:lnTo>
                <a:lnTo>
                  <a:pt x="40370" y="28560"/>
                </a:lnTo>
                <a:lnTo>
                  <a:pt x="40370" y="28570"/>
                </a:lnTo>
                <a:lnTo>
                  <a:pt x="40360" y="28580"/>
                </a:lnTo>
                <a:lnTo>
                  <a:pt x="40350" y="28580"/>
                </a:lnTo>
                <a:lnTo>
                  <a:pt x="40340" y="28590"/>
                </a:lnTo>
                <a:lnTo>
                  <a:pt x="40340" y="28600"/>
                </a:lnTo>
                <a:lnTo>
                  <a:pt x="40350" y="28600"/>
                </a:lnTo>
                <a:lnTo>
                  <a:pt x="40360" y="28600"/>
                </a:lnTo>
                <a:lnTo>
                  <a:pt x="40360" y="28610"/>
                </a:lnTo>
                <a:lnTo>
                  <a:pt x="40370" y="28610"/>
                </a:lnTo>
                <a:lnTo>
                  <a:pt x="40360" y="28610"/>
                </a:lnTo>
                <a:lnTo>
                  <a:pt x="40350" y="28610"/>
                </a:lnTo>
                <a:lnTo>
                  <a:pt x="40350" y="28620"/>
                </a:lnTo>
                <a:lnTo>
                  <a:pt x="40340" y="28620"/>
                </a:lnTo>
                <a:lnTo>
                  <a:pt x="40340" y="28630"/>
                </a:lnTo>
                <a:lnTo>
                  <a:pt x="40350" y="28640"/>
                </a:lnTo>
                <a:lnTo>
                  <a:pt x="40340" y="28640"/>
                </a:lnTo>
                <a:lnTo>
                  <a:pt x="40340" y="28630"/>
                </a:lnTo>
                <a:lnTo>
                  <a:pt x="40330" y="28630"/>
                </a:lnTo>
                <a:lnTo>
                  <a:pt x="40320" y="28630"/>
                </a:lnTo>
                <a:lnTo>
                  <a:pt x="40320" y="28640"/>
                </a:lnTo>
                <a:lnTo>
                  <a:pt x="40330" y="28650"/>
                </a:lnTo>
                <a:lnTo>
                  <a:pt x="40340" y="28650"/>
                </a:lnTo>
                <a:lnTo>
                  <a:pt x="40340" y="28660"/>
                </a:lnTo>
                <a:lnTo>
                  <a:pt x="40330" y="28660"/>
                </a:lnTo>
                <a:lnTo>
                  <a:pt x="40320" y="28670"/>
                </a:lnTo>
                <a:lnTo>
                  <a:pt x="40320" y="28680"/>
                </a:lnTo>
                <a:lnTo>
                  <a:pt x="40320" y="28690"/>
                </a:lnTo>
                <a:lnTo>
                  <a:pt x="40310" y="28690"/>
                </a:lnTo>
                <a:lnTo>
                  <a:pt x="40300" y="28700"/>
                </a:lnTo>
                <a:lnTo>
                  <a:pt x="40290" y="28710"/>
                </a:lnTo>
                <a:lnTo>
                  <a:pt x="40290" y="28720"/>
                </a:lnTo>
                <a:lnTo>
                  <a:pt x="40280" y="28720"/>
                </a:lnTo>
                <a:lnTo>
                  <a:pt x="40280" y="28730"/>
                </a:lnTo>
                <a:lnTo>
                  <a:pt x="40270" y="28730"/>
                </a:lnTo>
                <a:lnTo>
                  <a:pt x="40250" y="28730"/>
                </a:lnTo>
                <a:lnTo>
                  <a:pt x="40240" y="28740"/>
                </a:lnTo>
                <a:lnTo>
                  <a:pt x="40240" y="28750"/>
                </a:lnTo>
                <a:lnTo>
                  <a:pt x="40250" y="28760"/>
                </a:lnTo>
                <a:lnTo>
                  <a:pt x="40250" y="28770"/>
                </a:lnTo>
                <a:lnTo>
                  <a:pt x="40240" y="28770"/>
                </a:lnTo>
                <a:lnTo>
                  <a:pt x="40240" y="28780"/>
                </a:lnTo>
                <a:lnTo>
                  <a:pt x="40250" y="28790"/>
                </a:lnTo>
                <a:lnTo>
                  <a:pt x="40250" y="28800"/>
                </a:lnTo>
                <a:lnTo>
                  <a:pt x="40250" y="28810"/>
                </a:lnTo>
                <a:lnTo>
                  <a:pt x="40240" y="28810"/>
                </a:lnTo>
                <a:lnTo>
                  <a:pt x="40240" y="28820"/>
                </a:lnTo>
                <a:lnTo>
                  <a:pt x="40230" y="28830"/>
                </a:lnTo>
                <a:lnTo>
                  <a:pt x="40220" y="28840"/>
                </a:lnTo>
                <a:lnTo>
                  <a:pt x="40210" y="28840"/>
                </a:lnTo>
                <a:lnTo>
                  <a:pt x="40210" y="28830"/>
                </a:lnTo>
                <a:lnTo>
                  <a:pt x="40200" y="28830"/>
                </a:lnTo>
                <a:lnTo>
                  <a:pt x="40200" y="28840"/>
                </a:lnTo>
                <a:lnTo>
                  <a:pt x="40190" y="28850"/>
                </a:lnTo>
                <a:lnTo>
                  <a:pt x="40190" y="28870"/>
                </a:lnTo>
                <a:lnTo>
                  <a:pt x="40180" y="28870"/>
                </a:lnTo>
                <a:lnTo>
                  <a:pt x="40180" y="28880"/>
                </a:lnTo>
                <a:lnTo>
                  <a:pt x="40190" y="28880"/>
                </a:lnTo>
                <a:lnTo>
                  <a:pt x="40190" y="28890"/>
                </a:lnTo>
                <a:lnTo>
                  <a:pt x="40200" y="28890"/>
                </a:lnTo>
                <a:lnTo>
                  <a:pt x="40190" y="28890"/>
                </a:lnTo>
                <a:lnTo>
                  <a:pt x="40190" y="28900"/>
                </a:lnTo>
                <a:lnTo>
                  <a:pt x="40180" y="28900"/>
                </a:lnTo>
                <a:lnTo>
                  <a:pt x="40180" y="28910"/>
                </a:lnTo>
                <a:lnTo>
                  <a:pt x="40190" y="28920"/>
                </a:lnTo>
                <a:lnTo>
                  <a:pt x="40200" y="28910"/>
                </a:lnTo>
                <a:lnTo>
                  <a:pt x="40210" y="28900"/>
                </a:lnTo>
                <a:lnTo>
                  <a:pt x="40210" y="28910"/>
                </a:lnTo>
                <a:lnTo>
                  <a:pt x="40210" y="28920"/>
                </a:lnTo>
                <a:lnTo>
                  <a:pt x="40210" y="28930"/>
                </a:lnTo>
                <a:lnTo>
                  <a:pt x="40190" y="28950"/>
                </a:lnTo>
                <a:lnTo>
                  <a:pt x="40180" y="28950"/>
                </a:lnTo>
                <a:lnTo>
                  <a:pt x="40170" y="28950"/>
                </a:lnTo>
                <a:lnTo>
                  <a:pt x="40160" y="28950"/>
                </a:lnTo>
                <a:lnTo>
                  <a:pt x="40150" y="28950"/>
                </a:lnTo>
                <a:lnTo>
                  <a:pt x="40140" y="28960"/>
                </a:lnTo>
                <a:lnTo>
                  <a:pt x="40130" y="28960"/>
                </a:lnTo>
                <a:lnTo>
                  <a:pt x="40130" y="28970"/>
                </a:lnTo>
                <a:lnTo>
                  <a:pt x="40120" y="28980"/>
                </a:lnTo>
                <a:lnTo>
                  <a:pt x="40120" y="28990"/>
                </a:lnTo>
                <a:lnTo>
                  <a:pt x="40110" y="29000"/>
                </a:lnTo>
                <a:lnTo>
                  <a:pt x="40100" y="29000"/>
                </a:lnTo>
                <a:lnTo>
                  <a:pt x="40070" y="29020"/>
                </a:lnTo>
                <a:lnTo>
                  <a:pt x="40050" y="29020"/>
                </a:lnTo>
                <a:lnTo>
                  <a:pt x="40010" y="29030"/>
                </a:lnTo>
                <a:lnTo>
                  <a:pt x="40000" y="29040"/>
                </a:lnTo>
                <a:lnTo>
                  <a:pt x="39990" y="29040"/>
                </a:lnTo>
                <a:lnTo>
                  <a:pt x="39980" y="29050"/>
                </a:lnTo>
                <a:lnTo>
                  <a:pt x="39980" y="29060"/>
                </a:lnTo>
                <a:lnTo>
                  <a:pt x="39970" y="29060"/>
                </a:lnTo>
                <a:lnTo>
                  <a:pt x="39960" y="29060"/>
                </a:lnTo>
                <a:lnTo>
                  <a:pt x="39960" y="29070"/>
                </a:lnTo>
                <a:lnTo>
                  <a:pt x="39960" y="29080"/>
                </a:lnTo>
                <a:lnTo>
                  <a:pt x="39950" y="29080"/>
                </a:lnTo>
                <a:lnTo>
                  <a:pt x="39950" y="29070"/>
                </a:lnTo>
                <a:lnTo>
                  <a:pt x="39940" y="29070"/>
                </a:lnTo>
                <a:lnTo>
                  <a:pt x="39940" y="29060"/>
                </a:lnTo>
                <a:lnTo>
                  <a:pt x="39930" y="29060"/>
                </a:lnTo>
                <a:lnTo>
                  <a:pt x="39930" y="29070"/>
                </a:lnTo>
                <a:lnTo>
                  <a:pt x="39920" y="29070"/>
                </a:lnTo>
                <a:lnTo>
                  <a:pt x="39920" y="29080"/>
                </a:lnTo>
                <a:lnTo>
                  <a:pt x="39920" y="29090"/>
                </a:lnTo>
                <a:lnTo>
                  <a:pt x="39920" y="29100"/>
                </a:lnTo>
                <a:lnTo>
                  <a:pt x="39920" y="29110"/>
                </a:lnTo>
                <a:lnTo>
                  <a:pt x="39910" y="29120"/>
                </a:lnTo>
                <a:lnTo>
                  <a:pt x="39910" y="29130"/>
                </a:lnTo>
                <a:lnTo>
                  <a:pt x="39900" y="29130"/>
                </a:lnTo>
                <a:lnTo>
                  <a:pt x="39890" y="29130"/>
                </a:lnTo>
                <a:lnTo>
                  <a:pt x="39880" y="29140"/>
                </a:lnTo>
                <a:lnTo>
                  <a:pt x="39870" y="29140"/>
                </a:lnTo>
                <a:lnTo>
                  <a:pt x="39860" y="29140"/>
                </a:lnTo>
                <a:lnTo>
                  <a:pt x="39860" y="29150"/>
                </a:lnTo>
                <a:lnTo>
                  <a:pt x="39850" y="29150"/>
                </a:lnTo>
                <a:lnTo>
                  <a:pt x="39840" y="29160"/>
                </a:lnTo>
                <a:lnTo>
                  <a:pt x="39840" y="29170"/>
                </a:lnTo>
                <a:lnTo>
                  <a:pt x="39840" y="29180"/>
                </a:lnTo>
                <a:lnTo>
                  <a:pt x="39830" y="29180"/>
                </a:lnTo>
                <a:lnTo>
                  <a:pt x="39820" y="29190"/>
                </a:lnTo>
                <a:lnTo>
                  <a:pt x="39810" y="29190"/>
                </a:lnTo>
                <a:lnTo>
                  <a:pt x="39800" y="29180"/>
                </a:lnTo>
                <a:lnTo>
                  <a:pt x="39800" y="29190"/>
                </a:lnTo>
                <a:lnTo>
                  <a:pt x="39790" y="29190"/>
                </a:lnTo>
                <a:lnTo>
                  <a:pt x="39780" y="29190"/>
                </a:lnTo>
                <a:lnTo>
                  <a:pt x="39770" y="29180"/>
                </a:lnTo>
                <a:lnTo>
                  <a:pt x="39760" y="29180"/>
                </a:lnTo>
                <a:lnTo>
                  <a:pt x="39750" y="29180"/>
                </a:lnTo>
                <a:lnTo>
                  <a:pt x="39750" y="29190"/>
                </a:lnTo>
                <a:lnTo>
                  <a:pt x="39750" y="29200"/>
                </a:lnTo>
                <a:lnTo>
                  <a:pt x="39740" y="29210"/>
                </a:lnTo>
                <a:lnTo>
                  <a:pt x="39740" y="29220"/>
                </a:lnTo>
                <a:lnTo>
                  <a:pt x="39730" y="29220"/>
                </a:lnTo>
                <a:lnTo>
                  <a:pt x="39720" y="29210"/>
                </a:lnTo>
                <a:lnTo>
                  <a:pt x="39710" y="29200"/>
                </a:lnTo>
                <a:lnTo>
                  <a:pt x="39710" y="29210"/>
                </a:lnTo>
                <a:lnTo>
                  <a:pt x="39700" y="29190"/>
                </a:lnTo>
                <a:lnTo>
                  <a:pt x="39680" y="29180"/>
                </a:lnTo>
                <a:lnTo>
                  <a:pt x="39650" y="29160"/>
                </a:lnTo>
                <a:lnTo>
                  <a:pt x="39610" y="29130"/>
                </a:lnTo>
                <a:lnTo>
                  <a:pt x="39590" y="29110"/>
                </a:lnTo>
                <a:lnTo>
                  <a:pt x="39580" y="29090"/>
                </a:lnTo>
                <a:lnTo>
                  <a:pt x="39570" y="29080"/>
                </a:lnTo>
                <a:lnTo>
                  <a:pt x="39550" y="29060"/>
                </a:lnTo>
                <a:lnTo>
                  <a:pt x="39550" y="29040"/>
                </a:lnTo>
                <a:lnTo>
                  <a:pt x="39540" y="29030"/>
                </a:lnTo>
                <a:lnTo>
                  <a:pt x="39540" y="29020"/>
                </a:lnTo>
                <a:lnTo>
                  <a:pt x="39530" y="29010"/>
                </a:lnTo>
                <a:lnTo>
                  <a:pt x="39520" y="29010"/>
                </a:lnTo>
                <a:lnTo>
                  <a:pt x="39520" y="29000"/>
                </a:lnTo>
                <a:lnTo>
                  <a:pt x="39510" y="28990"/>
                </a:lnTo>
                <a:lnTo>
                  <a:pt x="39510" y="28980"/>
                </a:lnTo>
                <a:lnTo>
                  <a:pt x="39500" y="28970"/>
                </a:lnTo>
                <a:lnTo>
                  <a:pt x="39500" y="28960"/>
                </a:lnTo>
                <a:lnTo>
                  <a:pt x="39470" y="28970"/>
                </a:lnTo>
                <a:lnTo>
                  <a:pt x="39490" y="28930"/>
                </a:lnTo>
                <a:lnTo>
                  <a:pt x="39520" y="28870"/>
                </a:lnTo>
                <a:lnTo>
                  <a:pt x="39520" y="28860"/>
                </a:lnTo>
                <a:lnTo>
                  <a:pt x="39510" y="28860"/>
                </a:lnTo>
                <a:lnTo>
                  <a:pt x="39500" y="28850"/>
                </a:lnTo>
                <a:lnTo>
                  <a:pt x="39490" y="28850"/>
                </a:lnTo>
                <a:lnTo>
                  <a:pt x="39480" y="28850"/>
                </a:lnTo>
                <a:lnTo>
                  <a:pt x="39470" y="28840"/>
                </a:lnTo>
                <a:lnTo>
                  <a:pt x="39460" y="28850"/>
                </a:lnTo>
                <a:lnTo>
                  <a:pt x="39450" y="28850"/>
                </a:lnTo>
                <a:lnTo>
                  <a:pt x="39440" y="28850"/>
                </a:lnTo>
                <a:lnTo>
                  <a:pt x="39420" y="28850"/>
                </a:lnTo>
                <a:lnTo>
                  <a:pt x="39420" y="28840"/>
                </a:lnTo>
                <a:lnTo>
                  <a:pt x="39410" y="28840"/>
                </a:lnTo>
                <a:lnTo>
                  <a:pt x="39400" y="28840"/>
                </a:lnTo>
                <a:lnTo>
                  <a:pt x="39390" y="28830"/>
                </a:lnTo>
                <a:lnTo>
                  <a:pt x="39380" y="28830"/>
                </a:lnTo>
                <a:lnTo>
                  <a:pt x="39310" y="28830"/>
                </a:lnTo>
                <a:lnTo>
                  <a:pt x="39160" y="28810"/>
                </a:lnTo>
                <a:lnTo>
                  <a:pt x="39040" y="28810"/>
                </a:lnTo>
                <a:lnTo>
                  <a:pt x="38920" y="28800"/>
                </a:lnTo>
                <a:lnTo>
                  <a:pt x="38830" y="28780"/>
                </a:lnTo>
                <a:lnTo>
                  <a:pt x="38790" y="28790"/>
                </a:lnTo>
                <a:lnTo>
                  <a:pt x="38770" y="28790"/>
                </a:lnTo>
                <a:lnTo>
                  <a:pt x="38750" y="28790"/>
                </a:lnTo>
                <a:lnTo>
                  <a:pt x="38730" y="28800"/>
                </a:lnTo>
                <a:lnTo>
                  <a:pt x="38720" y="28800"/>
                </a:lnTo>
                <a:lnTo>
                  <a:pt x="38690" y="28810"/>
                </a:lnTo>
                <a:lnTo>
                  <a:pt x="38660" y="28800"/>
                </a:lnTo>
                <a:lnTo>
                  <a:pt x="38630" y="28790"/>
                </a:lnTo>
                <a:lnTo>
                  <a:pt x="38610" y="28780"/>
                </a:lnTo>
                <a:lnTo>
                  <a:pt x="38590" y="28780"/>
                </a:lnTo>
                <a:lnTo>
                  <a:pt x="38570" y="28780"/>
                </a:lnTo>
                <a:lnTo>
                  <a:pt x="38550" y="28790"/>
                </a:lnTo>
                <a:lnTo>
                  <a:pt x="38500" y="28790"/>
                </a:lnTo>
                <a:lnTo>
                  <a:pt x="38470" y="28800"/>
                </a:lnTo>
                <a:lnTo>
                  <a:pt x="38460" y="28800"/>
                </a:lnTo>
                <a:lnTo>
                  <a:pt x="38440" y="28800"/>
                </a:lnTo>
                <a:lnTo>
                  <a:pt x="38440" y="28810"/>
                </a:lnTo>
                <a:lnTo>
                  <a:pt x="38430" y="28810"/>
                </a:lnTo>
                <a:lnTo>
                  <a:pt x="38430" y="28820"/>
                </a:lnTo>
                <a:lnTo>
                  <a:pt x="38420" y="28820"/>
                </a:lnTo>
                <a:lnTo>
                  <a:pt x="38410" y="28830"/>
                </a:lnTo>
                <a:lnTo>
                  <a:pt x="38400" y="28830"/>
                </a:lnTo>
                <a:lnTo>
                  <a:pt x="38390" y="28830"/>
                </a:lnTo>
                <a:lnTo>
                  <a:pt x="38380" y="28830"/>
                </a:lnTo>
                <a:lnTo>
                  <a:pt x="38380" y="28820"/>
                </a:lnTo>
                <a:lnTo>
                  <a:pt x="38380" y="28810"/>
                </a:lnTo>
                <a:lnTo>
                  <a:pt x="38370" y="28810"/>
                </a:lnTo>
                <a:lnTo>
                  <a:pt x="38360" y="28820"/>
                </a:lnTo>
                <a:lnTo>
                  <a:pt x="38350" y="28820"/>
                </a:lnTo>
                <a:lnTo>
                  <a:pt x="38340" y="28830"/>
                </a:lnTo>
                <a:lnTo>
                  <a:pt x="38340" y="28820"/>
                </a:lnTo>
                <a:lnTo>
                  <a:pt x="38330" y="28820"/>
                </a:lnTo>
                <a:lnTo>
                  <a:pt x="38330" y="28830"/>
                </a:lnTo>
                <a:lnTo>
                  <a:pt x="38320" y="28830"/>
                </a:lnTo>
                <a:lnTo>
                  <a:pt x="38320" y="28820"/>
                </a:lnTo>
                <a:lnTo>
                  <a:pt x="38310" y="28820"/>
                </a:lnTo>
                <a:lnTo>
                  <a:pt x="38300" y="28820"/>
                </a:lnTo>
                <a:lnTo>
                  <a:pt x="38290" y="28830"/>
                </a:lnTo>
                <a:lnTo>
                  <a:pt x="38280" y="28830"/>
                </a:lnTo>
                <a:lnTo>
                  <a:pt x="38260" y="28830"/>
                </a:lnTo>
                <a:lnTo>
                  <a:pt x="38260" y="28840"/>
                </a:lnTo>
                <a:lnTo>
                  <a:pt x="38250" y="28850"/>
                </a:lnTo>
                <a:lnTo>
                  <a:pt x="38240" y="28860"/>
                </a:lnTo>
                <a:lnTo>
                  <a:pt x="38230" y="28860"/>
                </a:lnTo>
                <a:lnTo>
                  <a:pt x="38220" y="28860"/>
                </a:lnTo>
                <a:lnTo>
                  <a:pt x="38210" y="28870"/>
                </a:lnTo>
                <a:lnTo>
                  <a:pt x="38200" y="28870"/>
                </a:lnTo>
                <a:lnTo>
                  <a:pt x="38190" y="28870"/>
                </a:lnTo>
                <a:lnTo>
                  <a:pt x="38180" y="28880"/>
                </a:lnTo>
                <a:lnTo>
                  <a:pt x="38170" y="28880"/>
                </a:lnTo>
                <a:lnTo>
                  <a:pt x="38160" y="28890"/>
                </a:lnTo>
                <a:lnTo>
                  <a:pt x="38150" y="29000"/>
                </a:lnTo>
                <a:lnTo>
                  <a:pt x="38150" y="29010"/>
                </a:lnTo>
                <a:lnTo>
                  <a:pt x="38140" y="29010"/>
                </a:lnTo>
                <a:lnTo>
                  <a:pt x="38130" y="29020"/>
                </a:lnTo>
                <a:lnTo>
                  <a:pt x="38120" y="29020"/>
                </a:lnTo>
                <a:lnTo>
                  <a:pt x="38110" y="29030"/>
                </a:lnTo>
                <a:lnTo>
                  <a:pt x="38100" y="29030"/>
                </a:lnTo>
                <a:lnTo>
                  <a:pt x="38090" y="29040"/>
                </a:lnTo>
                <a:lnTo>
                  <a:pt x="38080" y="29050"/>
                </a:lnTo>
                <a:lnTo>
                  <a:pt x="38070" y="29070"/>
                </a:lnTo>
                <a:lnTo>
                  <a:pt x="38060" y="29090"/>
                </a:lnTo>
                <a:lnTo>
                  <a:pt x="38050" y="29100"/>
                </a:lnTo>
                <a:lnTo>
                  <a:pt x="38040" y="29110"/>
                </a:lnTo>
                <a:lnTo>
                  <a:pt x="38040" y="29120"/>
                </a:lnTo>
                <a:lnTo>
                  <a:pt x="38030" y="29130"/>
                </a:lnTo>
                <a:lnTo>
                  <a:pt x="38020" y="29140"/>
                </a:lnTo>
                <a:lnTo>
                  <a:pt x="38010" y="29150"/>
                </a:lnTo>
                <a:lnTo>
                  <a:pt x="38010" y="29160"/>
                </a:lnTo>
                <a:lnTo>
                  <a:pt x="38000" y="29160"/>
                </a:lnTo>
                <a:lnTo>
                  <a:pt x="37990" y="29160"/>
                </a:lnTo>
                <a:lnTo>
                  <a:pt x="37990" y="29170"/>
                </a:lnTo>
                <a:lnTo>
                  <a:pt x="37970" y="29180"/>
                </a:lnTo>
                <a:lnTo>
                  <a:pt x="37940" y="29190"/>
                </a:lnTo>
                <a:lnTo>
                  <a:pt x="37930" y="29180"/>
                </a:lnTo>
                <a:lnTo>
                  <a:pt x="37920" y="29180"/>
                </a:lnTo>
                <a:lnTo>
                  <a:pt x="37900" y="29180"/>
                </a:lnTo>
                <a:lnTo>
                  <a:pt x="37890" y="29170"/>
                </a:lnTo>
                <a:lnTo>
                  <a:pt x="37870" y="29180"/>
                </a:lnTo>
                <a:lnTo>
                  <a:pt x="37860" y="29180"/>
                </a:lnTo>
                <a:lnTo>
                  <a:pt x="37850" y="29180"/>
                </a:lnTo>
                <a:lnTo>
                  <a:pt x="37840" y="29180"/>
                </a:lnTo>
                <a:lnTo>
                  <a:pt x="37840" y="29190"/>
                </a:lnTo>
                <a:lnTo>
                  <a:pt x="37840" y="29200"/>
                </a:lnTo>
                <a:lnTo>
                  <a:pt x="37850" y="29220"/>
                </a:lnTo>
                <a:lnTo>
                  <a:pt x="37850" y="29230"/>
                </a:lnTo>
                <a:lnTo>
                  <a:pt x="37850" y="29240"/>
                </a:lnTo>
                <a:lnTo>
                  <a:pt x="37850" y="29250"/>
                </a:lnTo>
                <a:lnTo>
                  <a:pt x="37850" y="29260"/>
                </a:lnTo>
                <a:lnTo>
                  <a:pt x="37860" y="29270"/>
                </a:lnTo>
                <a:lnTo>
                  <a:pt x="37860" y="29290"/>
                </a:lnTo>
                <a:lnTo>
                  <a:pt x="37860" y="29300"/>
                </a:lnTo>
                <a:lnTo>
                  <a:pt x="37860" y="29320"/>
                </a:lnTo>
                <a:lnTo>
                  <a:pt x="37870" y="29340"/>
                </a:lnTo>
                <a:lnTo>
                  <a:pt x="37870" y="29360"/>
                </a:lnTo>
                <a:lnTo>
                  <a:pt x="37870" y="29380"/>
                </a:lnTo>
                <a:lnTo>
                  <a:pt x="37880" y="29420"/>
                </a:lnTo>
                <a:lnTo>
                  <a:pt x="37880" y="29440"/>
                </a:lnTo>
                <a:lnTo>
                  <a:pt x="37880" y="29450"/>
                </a:lnTo>
                <a:lnTo>
                  <a:pt x="37880" y="29490"/>
                </a:lnTo>
                <a:lnTo>
                  <a:pt x="37870" y="29490"/>
                </a:lnTo>
                <a:lnTo>
                  <a:pt x="37860" y="29490"/>
                </a:lnTo>
                <a:lnTo>
                  <a:pt x="37860" y="29480"/>
                </a:lnTo>
                <a:lnTo>
                  <a:pt x="37850" y="29470"/>
                </a:lnTo>
                <a:lnTo>
                  <a:pt x="37840" y="29470"/>
                </a:lnTo>
                <a:lnTo>
                  <a:pt x="37830" y="29470"/>
                </a:lnTo>
                <a:lnTo>
                  <a:pt x="37820" y="29470"/>
                </a:lnTo>
                <a:lnTo>
                  <a:pt x="37800" y="29460"/>
                </a:lnTo>
                <a:lnTo>
                  <a:pt x="37790" y="29460"/>
                </a:lnTo>
                <a:lnTo>
                  <a:pt x="37780" y="29460"/>
                </a:lnTo>
                <a:lnTo>
                  <a:pt x="37760" y="29460"/>
                </a:lnTo>
                <a:lnTo>
                  <a:pt x="37750" y="29450"/>
                </a:lnTo>
                <a:lnTo>
                  <a:pt x="37740" y="29450"/>
                </a:lnTo>
                <a:lnTo>
                  <a:pt x="37720" y="29450"/>
                </a:lnTo>
                <a:lnTo>
                  <a:pt x="37710" y="29450"/>
                </a:lnTo>
                <a:lnTo>
                  <a:pt x="37690" y="29450"/>
                </a:lnTo>
                <a:lnTo>
                  <a:pt x="37680" y="29450"/>
                </a:lnTo>
                <a:lnTo>
                  <a:pt x="37680" y="29460"/>
                </a:lnTo>
                <a:lnTo>
                  <a:pt x="37670" y="29460"/>
                </a:lnTo>
                <a:lnTo>
                  <a:pt x="37660" y="29460"/>
                </a:lnTo>
                <a:lnTo>
                  <a:pt x="37630" y="29470"/>
                </a:lnTo>
                <a:lnTo>
                  <a:pt x="37620" y="29480"/>
                </a:lnTo>
                <a:lnTo>
                  <a:pt x="37610" y="29490"/>
                </a:lnTo>
                <a:lnTo>
                  <a:pt x="37600" y="29490"/>
                </a:lnTo>
                <a:lnTo>
                  <a:pt x="37590" y="29490"/>
                </a:lnTo>
                <a:lnTo>
                  <a:pt x="37580" y="29490"/>
                </a:lnTo>
                <a:lnTo>
                  <a:pt x="37570" y="29490"/>
                </a:lnTo>
                <a:lnTo>
                  <a:pt x="37560" y="29490"/>
                </a:lnTo>
                <a:lnTo>
                  <a:pt x="37550" y="29490"/>
                </a:lnTo>
                <a:lnTo>
                  <a:pt x="37540" y="29480"/>
                </a:lnTo>
                <a:lnTo>
                  <a:pt x="37530" y="29480"/>
                </a:lnTo>
                <a:lnTo>
                  <a:pt x="37530" y="29470"/>
                </a:lnTo>
                <a:lnTo>
                  <a:pt x="37550" y="29450"/>
                </a:lnTo>
                <a:lnTo>
                  <a:pt x="37550" y="29390"/>
                </a:lnTo>
                <a:lnTo>
                  <a:pt x="37580" y="29180"/>
                </a:lnTo>
                <a:lnTo>
                  <a:pt x="37580" y="29120"/>
                </a:lnTo>
                <a:lnTo>
                  <a:pt x="37580" y="29100"/>
                </a:lnTo>
                <a:lnTo>
                  <a:pt x="37570" y="29090"/>
                </a:lnTo>
                <a:lnTo>
                  <a:pt x="37550" y="29050"/>
                </a:lnTo>
                <a:lnTo>
                  <a:pt x="37540" y="29020"/>
                </a:lnTo>
                <a:lnTo>
                  <a:pt x="37560" y="28980"/>
                </a:lnTo>
                <a:lnTo>
                  <a:pt x="37560" y="28970"/>
                </a:lnTo>
                <a:lnTo>
                  <a:pt x="37550" y="28940"/>
                </a:lnTo>
                <a:lnTo>
                  <a:pt x="37540" y="28910"/>
                </a:lnTo>
                <a:lnTo>
                  <a:pt x="37540" y="28870"/>
                </a:lnTo>
                <a:lnTo>
                  <a:pt x="37540" y="28860"/>
                </a:lnTo>
                <a:lnTo>
                  <a:pt x="37540" y="28820"/>
                </a:lnTo>
                <a:lnTo>
                  <a:pt x="37470" y="28760"/>
                </a:lnTo>
                <a:lnTo>
                  <a:pt x="37360" y="28660"/>
                </a:lnTo>
                <a:lnTo>
                  <a:pt x="37330" y="28640"/>
                </a:lnTo>
                <a:lnTo>
                  <a:pt x="37320" y="28640"/>
                </a:lnTo>
                <a:lnTo>
                  <a:pt x="37290" y="28630"/>
                </a:lnTo>
                <a:lnTo>
                  <a:pt x="37150" y="28630"/>
                </a:lnTo>
                <a:lnTo>
                  <a:pt x="37070" y="28540"/>
                </a:lnTo>
                <a:lnTo>
                  <a:pt x="37040" y="28550"/>
                </a:lnTo>
                <a:lnTo>
                  <a:pt x="36980" y="28420"/>
                </a:lnTo>
                <a:lnTo>
                  <a:pt x="36760" y="28160"/>
                </a:lnTo>
                <a:lnTo>
                  <a:pt x="36600" y="28050"/>
                </a:lnTo>
                <a:lnTo>
                  <a:pt x="36600" y="28040"/>
                </a:lnTo>
                <a:lnTo>
                  <a:pt x="36600" y="28020"/>
                </a:lnTo>
                <a:lnTo>
                  <a:pt x="36620" y="27960"/>
                </a:lnTo>
                <a:lnTo>
                  <a:pt x="36600" y="27910"/>
                </a:lnTo>
                <a:lnTo>
                  <a:pt x="36570" y="27860"/>
                </a:lnTo>
                <a:lnTo>
                  <a:pt x="36570" y="27830"/>
                </a:lnTo>
                <a:lnTo>
                  <a:pt x="36570" y="27820"/>
                </a:lnTo>
                <a:lnTo>
                  <a:pt x="36550" y="27670"/>
                </a:lnTo>
                <a:lnTo>
                  <a:pt x="36550" y="27660"/>
                </a:lnTo>
                <a:lnTo>
                  <a:pt x="36550" y="27580"/>
                </a:lnTo>
                <a:lnTo>
                  <a:pt x="36560" y="27530"/>
                </a:lnTo>
                <a:lnTo>
                  <a:pt x="36580" y="27480"/>
                </a:lnTo>
                <a:lnTo>
                  <a:pt x="36600" y="27440"/>
                </a:lnTo>
                <a:lnTo>
                  <a:pt x="36600" y="27430"/>
                </a:lnTo>
                <a:lnTo>
                  <a:pt x="36610" y="27400"/>
                </a:lnTo>
                <a:lnTo>
                  <a:pt x="36610" y="27390"/>
                </a:lnTo>
                <a:lnTo>
                  <a:pt x="36600" y="27360"/>
                </a:lnTo>
                <a:lnTo>
                  <a:pt x="36600" y="27310"/>
                </a:lnTo>
                <a:lnTo>
                  <a:pt x="36600" y="27230"/>
                </a:lnTo>
                <a:lnTo>
                  <a:pt x="36640" y="27090"/>
                </a:lnTo>
                <a:lnTo>
                  <a:pt x="36650" y="27050"/>
                </a:lnTo>
                <a:lnTo>
                  <a:pt x="36660" y="27010"/>
                </a:lnTo>
                <a:lnTo>
                  <a:pt x="36670" y="26970"/>
                </a:lnTo>
                <a:lnTo>
                  <a:pt x="36680" y="26930"/>
                </a:lnTo>
                <a:lnTo>
                  <a:pt x="36680" y="26920"/>
                </a:lnTo>
                <a:lnTo>
                  <a:pt x="36680" y="26880"/>
                </a:lnTo>
                <a:lnTo>
                  <a:pt x="36650" y="26600"/>
                </a:lnTo>
                <a:lnTo>
                  <a:pt x="36640" y="26440"/>
                </a:lnTo>
                <a:lnTo>
                  <a:pt x="36640" y="26420"/>
                </a:lnTo>
                <a:lnTo>
                  <a:pt x="36630" y="26340"/>
                </a:lnTo>
                <a:lnTo>
                  <a:pt x="36620" y="26290"/>
                </a:lnTo>
                <a:lnTo>
                  <a:pt x="36620" y="26270"/>
                </a:lnTo>
                <a:lnTo>
                  <a:pt x="36630" y="26240"/>
                </a:lnTo>
                <a:lnTo>
                  <a:pt x="36630" y="26220"/>
                </a:lnTo>
                <a:lnTo>
                  <a:pt x="36660" y="26170"/>
                </a:lnTo>
                <a:lnTo>
                  <a:pt x="36650" y="26150"/>
                </a:lnTo>
                <a:lnTo>
                  <a:pt x="36640" y="26150"/>
                </a:lnTo>
                <a:lnTo>
                  <a:pt x="36570" y="26120"/>
                </a:lnTo>
                <a:lnTo>
                  <a:pt x="36570" y="26110"/>
                </a:lnTo>
                <a:lnTo>
                  <a:pt x="36590" y="26090"/>
                </a:lnTo>
                <a:lnTo>
                  <a:pt x="36620" y="26050"/>
                </a:lnTo>
                <a:lnTo>
                  <a:pt x="36640" y="26000"/>
                </a:lnTo>
                <a:lnTo>
                  <a:pt x="36620" y="25990"/>
                </a:lnTo>
                <a:lnTo>
                  <a:pt x="36580" y="25980"/>
                </a:lnTo>
                <a:lnTo>
                  <a:pt x="36630" y="25920"/>
                </a:lnTo>
                <a:lnTo>
                  <a:pt x="36660" y="25870"/>
                </a:lnTo>
                <a:lnTo>
                  <a:pt x="36650" y="25850"/>
                </a:lnTo>
                <a:lnTo>
                  <a:pt x="36670" y="25800"/>
                </a:lnTo>
                <a:lnTo>
                  <a:pt x="36500" y="25790"/>
                </a:lnTo>
                <a:lnTo>
                  <a:pt x="36510" y="25780"/>
                </a:lnTo>
                <a:lnTo>
                  <a:pt x="36510" y="25720"/>
                </a:lnTo>
                <a:lnTo>
                  <a:pt x="36580" y="25660"/>
                </a:lnTo>
                <a:lnTo>
                  <a:pt x="36570" y="25620"/>
                </a:lnTo>
                <a:lnTo>
                  <a:pt x="36570" y="25580"/>
                </a:lnTo>
                <a:lnTo>
                  <a:pt x="36570" y="25470"/>
                </a:lnTo>
                <a:lnTo>
                  <a:pt x="36580" y="25410"/>
                </a:lnTo>
                <a:lnTo>
                  <a:pt x="36590" y="25400"/>
                </a:lnTo>
                <a:lnTo>
                  <a:pt x="36600" y="25390"/>
                </a:lnTo>
                <a:lnTo>
                  <a:pt x="36640" y="25360"/>
                </a:lnTo>
                <a:lnTo>
                  <a:pt x="36700" y="25300"/>
                </a:lnTo>
                <a:lnTo>
                  <a:pt x="36730" y="25270"/>
                </a:lnTo>
                <a:lnTo>
                  <a:pt x="36740" y="25270"/>
                </a:lnTo>
                <a:lnTo>
                  <a:pt x="36850" y="25230"/>
                </a:lnTo>
                <a:lnTo>
                  <a:pt x="36850" y="25220"/>
                </a:lnTo>
                <a:lnTo>
                  <a:pt x="36840" y="25190"/>
                </a:lnTo>
                <a:lnTo>
                  <a:pt x="36850" y="25190"/>
                </a:lnTo>
                <a:lnTo>
                  <a:pt x="36870" y="25170"/>
                </a:lnTo>
                <a:lnTo>
                  <a:pt x="36870" y="25160"/>
                </a:lnTo>
                <a:lnTo>
                  <a:pt x="36870" y="25120"/>
                </a:lnTo>
                <a:lnTo>
                  <a:pt x="36890" y="25040"/>
                </a:lnTo>
                <a:lnTo>
                  <a:pt x="36890" y="24970"/>
                </a:lnTo>
                <a:lnTo>
                  <a:pt x="36930" y="24730"/>
                </a:lnTo>
                <a:lnTo>
                  <a:pt x="36930" y="24710"/>
                </a:lnTo>
                <a:lnTo>
                  <a:pt x="36940" y="24620"/>
                </a:lnTo>
                <a:lnTo>
                  <a:pt x="36950" y="24600"/>
                </a:lnTo>
                <a:lnTo>
                  <a:pt x="36960" y="24480"/>
                </a:lnTo>
                <a:lnTo>
                  <a:pt x="36950" y="24410"/>
                </a:lnTo>
                <a:lnTo>
                  <a:pt x="36930" y="24310"/>
                </a:lnTo>
                <a:lnTo>
                  <a:pt x="36930" y="24270"/>
                </a:lnTo>
                <a:lnTo>
                  <a:pt x="36910" y="24180"/>
                </a:lnTo>
                <a:lnTo>
                  <a:pt x="36930" y="24120"/>
                </a:lnTo>
                <a:lnTo>
                  <a:pt x="36940" y="24080"/>
                </a:lnTo>
                <a:lnTo>
                  <a:pt x="36960" y="24060"/>
                </a:lnTo>
                <a:lnTo>
                  <a:pt x="37030" y="23970"/>
                </a:lnTo>
                <a:lnTo>
                  <a:pt x="37060" y="23890"/>
                </a:lnTo>
                <a:lnTo>
                  <a:pt x="37060" y="23880"/>
                </a:lnTo>
                <a:lnTo>
                  <a:pt x="37090" y="23830"/>
                </a:lnTo>
                <a:lnTo>
                  <a:pt x="37090" y="23820"/>
                </a:lnTo>
                <a:lnTo>
                  <a:pt x="37090" y="23780"/>
                </a:lnTo>
                <a:lnTo>
                  <a:pt x="37090" y="23770"/>
                </a:lnTo>
                <a:lnTo>
                  <a:pt x="37090" y="23750"/>
                </a:lnTo>
                <a:lnTo>
                  <a:pt x="37090" y="23730"/>
                </a:lnTo>
                <a:lnTo>
                  <a:pt x="37090" y="23720"/>
                </a:lnTo>
                <a:lnTo>
                  <a:pt x="37100" y="23720"/>
                </a:lnTo>
                <a:lnTo>
                  <a:pt x="37110" y="23700"/>
                </a:lnTo>
                <a:lnTo>
                  <a:pt x="37160" y="23650"/>
                </a:lnTo>
                <a:lnTo>
                  <a:pt x="37160" y="23630"/>
                </a:lnTo>
                <a:lnTo>
                  <a:pt x="37180" y="23530"/>
                </a:lnTo>
                <a:lnTo>
                  <a:pt x="37200" y="23500"/>
                </a:lnTo>
                <a:lnTo>
                  <a:pt x="37220" y="23490"/>
                </a:lnTo>
                <a:lnTo>
                  <a:pt x="37270" y="23460"/>
                </a:lnTo>
                <a:lnTo>
                  <a:pt x="37280" y="23450"/>
                </a:lnTo>
                <a:lnTo>
                  <a:pt x="37330" y="23410"/>
                </a:lnTo>
                <a:lnTo>
                  <a:pt x="37400" y="23360"/>
                </a:lnTo>
                <a:lnTo>
                  <a:pt x="37410" y="23350"/>
                </a:lnTo>
                <a:lnTo>
                  <a:pt x="37410" y="23330"/>
                </a:lnTo>
                <a:lnTo>
                  <a:pt x="37410" y="23320"/>
                </a:lnTo>
                <a:lnTo>
                  <a:pt x="37390" y="23250"/>
                </a:lnTo>
                <a:lnTo>
                  <a:pt x="37380" y="23200"/>
                </a:lnTo>
                <a:lnTo>
                  <a:pt x="37350" y="23140"/>
                </a:lnTo>
                <a:lnTo>
                  <a:pt x="37350" y="23120"/>
                </a:lnTo>
                <a:lnTo>
                  <a:pt x="37340" y="23080"/>
                </a:lnTo>
                <a:lnTo>
                  <a:pt x="37360" y="22990"/>
                </a:lnTo>
                <a:lnTo>
                  <a:pt x="37360" y="22970"/>
                </a:lnTo>
                <a:lnTo>
                  <a:pt x="37340" y="22920"/>
                </a:lnTo>
                <a:lnTo>
                  <a:pt x="37330" y="22860"/>
                </a:lnTo>
                <a:lnTo>
                  <a:pt x="37300" y="22830"/>
                </a:lnTo>
                <a:lnTo>
                  <a:pt x="37230" y="22790"/>
                </a:lnTo>
                <a:lnTo>
                  <a:pt x="37220" y="22780"/>
                </a:lnTo>
                <a:lnTo>
                  <a:pt x="37210" y="22760"/>
                </a:lnTo>
                <a:lnTo>
                  <a:pt x="37200" y="22730"/>
                </a:lnTo>
                <a:lnTo>
                  <a:pt x="37150" y="22690"/>
                </a:lnTo>
                <a:lnTo>
                  <a:pt x="37130" y="22670"/>
                </a:lnTo>
                <a:lnTo>
                  <a:pt x="37110" y="22640"/>
                </a:lnTo>
                <a:lnTo>
                  <a:pt x="37080" y="22600"/>
                </a:lnTo>
                <a:lnTo>
                  <a:pt x="37070" y="22590"/>
                </a:lnTo>
                <a:lnTo>
                  <a:pt x="37070" y="22580"/>
                </a:lnTo>
                <a:lnTo>
                  <a:pt x="37060" y="22570"/>
                </a:lnTo>
                <a:lnTo>
                  <a:pt x="37050" y="22560"/>
                </a:lnTo>
                <a:lnTo>
                  <a:pt x="37050" y="22540"/>
                </a:lnTo>
                <a:lnTo>
                  <a:pt x="37030" y="22480"/>
                </a:lnTo>
                <a:lnTo>
                  <a:pt x="37030" y="22410"/>
                </a:lnTo>
                <a:lnTo>
                  <a:pt x="37040" y="22400"/>
                </a:lnTo>
                <a:lnTo>
                  <a:pt x="37050" y="22380"/>
                </a:lnTo>
                <a:lnTo>
                  <a:pt x="37060" y="22370"/>
                </a:lnTo>
                <a:lnTo>
                  <a:pt x="37080" y="22350"/>
                </a:lnTo>
                <a:lnTo>
                  <a:pt x="37130" y="22320"/>
                </a:lnTo>
                <a:lnTo>
                  <a:pt x="37140" y="22320"/>
                </a:lnTo>
                <a:lnTo>
                  <a:pt x="37200" y="22270"/>
                </a:lnTo>
                <a:lnTo>
                  <a:pt x="37230" y="22230"/>
                </a:lnTo>
                <a:lnTo>
                  <a:pt x="37240" y="22210"/>
                </a:lnTo>
                <a:lnTo>
                  <a:pt x="37250" y="22190"/>
                </a:lnTo>
                <a:lnTo>
                  <a:pt x="37270" y="22170"/>
                </a:lnTo>
                <a:lnTo>
                  <a:pt x="37280" y="22150"/>
                </a:lnTo>
                <a:lnTo>
                  <a:pt x="37270" y="22140"/>
                </a:lnTo>
                <a:lnTo>
                  <a:pt x="37270" y="22130"/>
                </a:lnTo>
                <a:lnTo>
                  <a:pt x="37270" y="22110"/>
                </a:lnTo>
                <a:lnTo>
                  <a:pt x="37290" y="22060"/>
                </a:lnTo>
                <a:lnTo>
                  <a:pt x="37310" y="22050"/>
                </a:lnTo>
                <a:lnTo>
                  <a:pt x="37320" y="22020"/>
                </a:lnTo>
                <a:lnTo>
                  <a:pt x="37320" y="22000"/>
                </a:lnTo>
                <a:lnTo>
                  <a:pt x="37340" y="21980"/>
                </a:lnTo>
                <a:lnTo>
                  <a:pt x="37340" y="21950"/>
                </a:lnTo>
                <a:lnTo>
                  <a:pt x="37340" y="21930"/>
                </a:lnTo>
                <a:lnTo>
                  <a:pt x="37360" y="21900"/>
                </a:lnTo>
                <a:lnTo>
                  <a:pt x="37370" y="21860"/>
                </a:lnTo>
                <a:lnTo>
                  <a:pt x="37390" y="21850"/>
                </a:lnTo>
                <a:lnTo>
                  <a:pt x="37430" y="21820"/>
                </a:lnTo>
                <a:lnTo>
                  <a:pt x="37440" y="21800"/>
                </a:lnTo>
                <a:lnTo>
                  <a:pt x="37450" y="21780"/>
                </a:lnTo>
                <a:lnTo>
                  <a:pt x="37440" y="21750"/>
                </a:lnTo>
                <a:lnTo>
                  <a:pt x="37450" y="21740"/>
                </a:lnTo>
                <a:lnTo>
                  <a:pt x="37460" y="21730"/>
                </a:lnTo>
                <a:lnTo>
                  <a:pt x="37480" y="21710"/>
                </a:lnTo>
                <a:lnTo>
                  <a:pt x="37490" y="21670"/>
                </a:lnTo>
                <a:lnTo>
                  <a:pt x="37500" y="21670"/>
                </a:lnTo>
                <a:lnTo>
                  <a:pt x="37520" y="21660"/>
                </a:lnTo>
                <a:lnTo>
                  <a:pt x="37510" y="21610"/>
                </a:lnTo>
                <a:lnTo>
                  <a:pt x="37500" y="21600"/>
                </a:lnTo>
                <a:lnTo>
                  <a:pt x="37510" y="21580"/>
                </a:lnTo>
                <a:lnTo>
                  <a:pt x="37500" y="21550"/>
                </a:lnTo>
                <a:lnTo>
                  <a:pt x="37500" y="21540"/>
                </a:lnTo>
                <a:lnTo>
                  <a:pt x="37510" y="21540"/>
                </a:lnTo>
                <a:lnTo>
                  <a:pt x="37510" y="21530"/>
                </a:lnTo>
                <a:lnTo>
                  <a:pt x="37510" y="21500"/>
                </a:lnTo>
                <a:lnTo>
                  <a:pt x="37510" y="21480"/>
                </a:lnTo>
                <a:lnTo>
                  <a:pt x="37520" y="21470"/>
                </a:lnTo>
                <a:lnTo>
                  <a:pt x="37520" y="21440"/>
                </a:lnTo>
                <a:lnTo>
                  <a:pt x="37520" y="21400"/>
                </a:lnTo>
                <a:lnTo>
                  <a:pt x="37490" y="21330"/>
                </a:lnTo>
                <a:lnTo>
                  <a:pt x="37480" y="21310"/>
                </a:lnTo>
                <a:lnTo>
                  <a:pt x="37470" y="21280"/>
                </a:lnTo>
                <a:lnTo>
                  <a:pt x="37460" y="21270"/>
                </a:lnTo>
                <a:lnTo>
                  <a:pt x="37410" y="21250"/>
                </a:lnTo>
                <a:lnTo>
                  <a:pt x="37400" y="21250"/>
                </a:lnTo>
                <a:lnTo>
                  <a:pt x="37370" y="21250"/>
                </a:lnTo>
                <a:lnTo>
                  <a:pt x="37360" y="21250"/>
                </a:lnTo>
                <a:lnTo>
                  <a:pt x="37340" y="21240"/>
                </a:lnTo>
                <a:lnTo>
                  <a:pt x="37340" y="21230"/>
                </a:lnTo>
                <a:lnTo>
                  <a:pt x="37370" y="21210"/>
                </a:lnTo>
                <a:lnTo>
                  <a:pt x="37390" y="21190"/>
                </a:lnTo>
                <a:lnTo>
                  <a:pt x="37430" y="21140"/>
                </a:lnTo>
                <a:lnTo>
                  <a:pt x="37440" y="21120"/>
                </a:lnTo>
                <a:lnTo>
                  <a:pt x="37450" y="21080"/>
                </a:lnTo>
                <a:lnTo>
                  <a:pt x="37450" y="21050"/>
                </a:lnTo>
                <a:lnTo>
                  <a:pt x="37470" y="21040"/>
                </a:lnTo>
                <a:lnTo>
                  <a:pt x="37480" y="21020"/>
                </a:lnTo>
                <a:lnTo>
                  <a:pt x="37510" y="21000"/>
                </a:lnTo>
                <a:lnTo>
                  <a:pt x="37510" y="20980"/>
                </a:lnTo>
                <a:lnTo>
                  <a:pt x="37530" y="20960"/>
                </a:lnTo>
                <a:lnTo>
                  <a:pt x="37540" y="20950"/>
                </a:lnTo>
                <a:lnTo>
                  <a:pt x="37690" y="20820"/>
                </a:lnTo>
                <a:lnTo>
                  <a:pt x="37710" y="20820"/>
                </a:lnTo>
                <a:lnTo>
                  <a:pt x="37800" y="20830"/>
                </a:lnTo>
                <a:lnTo>
                  <a:pt x="37810" y="20790"/>
                </a:lnTo>
                <a:lnTo>
                  <a:pt x="37810" y="20770"/>
                </a:lnTo>
                <a:lnTo>
                  <a:pt x="37860" y="20750"/>
                </a:lnTo>
                <a:lnTo>
                  <a:pt x="37890" y="20740"/>
                </a:lnTo>
                <a:lnTo>
                  <a:pt x="37890" y="20730"/>
                </a:lnTo>
                <a:lnTo>
                  <a:pt x="37900" y="20720"/>
                </a:lnTo>
                <a:lnTo>
                  <a:pt x="37880" y="20690"/>
                </a:lnTo>
                <a:lnTo>
                  <a:pt x="37860" y="20670"/>
                </a:lnTo>
                <a:lnTo>
                  <a:pt x="37810" y="20650"/>
                </a:lnTo>
                <a:lnTo>
                  <a:pt x="37790" y="20630"/>
                </a:lnTo>
                <a:lnTo>
                  <a:pt x="37780" y="20620"/>
                </a:lnTo>
                <a:lnTo>
                  <a:pt x="37770" y="20590"/>
                </a:lnTo>
                <a:lnTo>
                  <a:pt x="37760" y="20550"/>
                </a:lnTo>
                <a:lnTo>
                  <a:pt x="37750" y="20540"/>
                </a:lnTo>
                <a:lnTo>
                  <a:pt x="37730" y="20510"/>
                </a:lnTo>
                <a:lnTo>
                  <a:pt x="37740" y="20490"/>
                </a:lnTo>
                <a:lnTo>
                  <a:pt x="37740" y="20480"/>
                </a:lnTo>
                <a:lnTo>
                  <a:pt x="37730" y="20460"/>
                </a:lnTo>
                <a:lnTo>
                  <a:pt x="37740" y="20430"/>
                </a:lnTo>
                <a:lnTo>
                  <a:pt x="37750" y="20400"/>
                </a:lnTo>
                <a:lnTo>
                  <a:pt x="37750" y="20390"/>
                </a:lnTo>
                <a:lnTo>
                  <a:pt x="37730" y="20370"/>
                </a:lnTo>
                <a:lnTo>
                  <a:pt x="37730" y="20360"/>
                </a:lnTo>
                <a:lnTo>
                  <a:pt x="37720" y="20330"/>
                </a:lnTo>
                <a:lnTo>
                  <a:pt x="37720" y="20310"/>
                </a:lnTo>
                <a:lnTo>
                  <a:pt x="37720" y="20290"/>
                </a:lnTo>
                <a:lnTo>
                  <a:pt x="37720" y="20230"/>
                </a:lnTo>
                <a:lnTo>
                  <a:pt x="37720" y="20200"/>
                </a:lnTo>
                <a:lnTo>
                  <a:pt x="37740" y="20170"/>
                </a:lnTo>
                <a:lnTo>
                  <a:pt x="37740" y="20160"/>
                </a:lnTo>
                <a:lnTo>
                  <a:pt x="37740" y="20150"/>
                </a:lnTo>
                <a:lnTo>
                  <a:pt x="37750" y="2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