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Kebili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Kebi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230" y="56850"/>
                </a:moveTo>
                <a:lnTo>
                  <a:pt x="31490" y="56780"/>
                </a:lnTo>
                <a:lnTo>
                  <a:pt x="31960" y="56600"/>
                </a:lnTo>
                <a:lnTo>
                  <a:pt x="32410" y="56430"/>
                </a:lnTo>
                <a:lnTo>
                  <a:pt x="32620" y="56290"/>
                </a:lnTo>
                <a:lnTo>
                  <a:pt x="32860" y="56080"/>
                </a:lnTo>
                <a:lnTo>
                  <a:pt x="33140" y="55880"/>
                </a:lnTo>
                <a:lnTo>
                  <a:pt x="33630" y="55430"/>
                </a:lnTo>
                <a:lnTo>
                  <a:pt x="34360" y="54850"/>
                </a:lnTo>
                <a:lnTo>
                  <a:pt x="35360" y="53990"/>
                </a:lnTo>
                <a:lnTo>
                  <a:pt x="36180" y="53280"/>
                </a:lnTo>
                <a:lnTo>
                  <a:pt x="36210" y="53250"/>
                </a:lnTo>
                <a:lnTo>
                  <a:pt x="36300" y="53170"/>
                </a:lnTo>
                <a:lnTo>
                  <a:pt x="36440" y="53120"/>
                </a:lnTo>
                <a:lnTo>
                  <a:pt x="36670" y="53020"/>
                </a:lnTo>
                <a:lnTo>
                  <a:pt x="37150" y="52790"/>
                </a:lnTo>
                <a:lnTo>
                  <a:pt x="37250" y="52740"/>
                </a:lnTo>
                <a:lnTo>
                  <a:pt x="37390" y="52610"/>
                </a:lnTo>
                <a:lnTo>
                  <a:pt x="37500" y="52510"/>
                </a:lnTo>
                <a:lnTo>
                  <a:pt x="37810" y="52220"/>
                </a:lnTo>
                <a:lnTo>
                  <a:pt x="37840" y="52200"/>
                </a:lnTo>
                <a:lnTo>
                  <a:pt x="38090" y="51970"/>
                </a:lnTo>
                <a:lnTo>
                  <a:pt x="38240" y="51830"/>
                </a:lnTo>
                <a:lnTo>
                  <a:pt x="38330" y="51740"/>
                </a:lnTo>
                <a:lnTo>
                  <a:pt x="38410" y="51660"/>
                </a:lnTo>
                <a:lnTo>
                  <a:pt x="38630" y="51460"/>
                </a:lnTo>
                <a:lnTo>
                  <a:pt x="39260" y="50880"/>
                </a:lnTo>
                <a:lnTo>
                  <a:pt x="39270" y="50870"/>
                </a:lnTo>
                <a:lnTo>
                  <a:pt x="39460" y="50630"/>
                </a:lnTo>
                <a:lnTo>
                  <a:pt x="39550" y="50510"/>
                </a:lnTo>
                <a:lnTo>
                  <a:pt x="39690" y="50320"/>
                </a:lnTo>
                <a:lnTo>
                  <a:pt x="39970" y="49940"/>
                </a:lnTo>
                <a:lnTo>
                  <a:pt x="40360" y="49530"/>
                </a:lnTo>
                <a:lnTo>
                  <a:pt x="40370" y="49480"/>
                </a:lnTo>
                <a:lnTo>
                  <a:pt x="40380" y="49480"/>
                </a:lnTo>
                <a:lnTo>
                  <a:pt x="40380" y="49470"/>
                </a:lnTo>
                <a:lnTo>
                  <a:pt x="40390" y="49460"/>
                </a:lnTo>
                <a:lnTo>
                  <a:pt x="40390" y="49450"/>
                </a:lnTo>
                <a:lnTo>
                  <a:pt x="40390" y="49440"/>
                </a:lnTo>
                <a:lnTo>
                  <a:pt x="40390" y="49430"/>
                </a:lnTo>
                <a:lnTo>
                  <a:pt x="40390" y="49420"/>
                </a:lnTo>
                <a:lnTo>
                  <a:pt x="40400" y="49410"/>
                </a:lnTo>
                <a:lnTo>
                  <a:pt x="40400" y="49400"/>
                </a:lnTo>
                <a:lnTo>
                  <a:pt x="40400" y="49390"/>
                </a:lnTo>
                <a:lnTo>
                  <a:pt x="40400" y="49380"/>
                </a:lnTo>
                <a:lnTo>
                  <a:pt x="40400" y="49370"/>
                </a:lnTo>
                <a:lnTo>
                  <a:pt x="40400" y="49360"/>
                </a:lnTo>
                <a:lnTo>
                  <a:pt x="40410" y="49360"/>
                </a:lnTo>
                <a:lnTo>
                  <a:pt x="40410" y="49350"/>
                </a:lnTo>
                <a:lnTo>
                  <a:pt x="40420" y="49350"/>
                </a:lnTo>
                <a:lnTo>
                  <a:pt x="40420" y="49340"/>
                </a:lnTo>
                <a:lnTo>
                  <a:pt x="40420" y="49330"/>
                </a:lnTo>
                <a:lnTo>
                  <a:pt x="40420" y="49320"/>
                </a:lnTo>
                <a:lnTo>
                  <a:pt x="40420" y="49310"/>
                </a:lnTo>
                <a:lnTo>
                  <a:pt x="40420" y="49300"/>
                </a:lnTo>
                <a:lnTo>
                  <a:pt x="40420" y="49290"/>
                </a:lnTo>
                <a:lnTo>
                  <a:pt x="40420" y="49280"/>
                </a:lnTo>
                <a:lnTo>
                  <a:pt x="40420" y="49270"/>
                </a:lnTo>
                <a:lnTo>
                  <a:pt x="40420" y="49260"/>
                </a:lnTo>
                <a:lnTo>
                  <a:pt x="40420" y="49250"/>
                </a:lnTo>
                <a:lnTo>
                  <a:pt x="40420" y="49240"/>
                </a:lnTo>
                <a:lnTo>
                  <a:pt x="40410" y="49240"/>
                </a:lnTo>
                <a:lnTo>
                  <a:pt x="40410" y="49230"/>
                </a:lnTo>
                <a:lnTo>
                  <a:pt x="40410" y="49220"/>
                </a:lnTo>
                <a:lnTo>
                  <a:pt x="40410" y="49210"/>
                </a:lnTo>
                <a:lnTo>
                  <a:pt x="40410" y="49200"/>
                </a:lnTo>
                <a:lnTo>
                  <a:pt x="40410" y="49190"/>
                </a:lnTo>
                <a:lnTo>
                  <a:pt x="40410" y="49180"/>
                </a:lnTo>
                <a:lnTo>
                  <a:pt x="40410" y="49170"/>
                </a:lnTo>
                <a:lnTo>
                  <a:pt x="40410" y="49160"/>
                </a:lnTo>
                <a:lnTo>
                  <a:pt x="40420" y="49150"/>
                </a:lnTo>
                <a:lnTo>
                  <a:pt x="40420" y="49140"/>
                </a:lnTo>
                <a:lnTo>
                  <a:pt x="40410" y="49140"/>
                </a:lnTo>
                <a:lnTo>
                  <a:pt x="40410" y="49130"/>
                </a:lnTo>
                <a:lnTo>
                  <a:pt x="40410" y="49120"/>
                </a:lnTo>
                <a:lnTo>
                  <a:pt x="40420" y="49110"/>
                </a:lnTo>
                <a:lnTo>
                  <a:pt x="40420" y="49100"/>
                </a:lnTo>
                <a:lnTo>
                  <a:pt x="40430" y="49100"/>
                </a:lnTo>
                <a:lnTo>
                  <a:pt x="40430" y="49090"/>
                </a:lnTo>
                <a:lnTo>
                  <a:pt x="40430" y="49080"/>
                </a:lnTo>
                <a:lnTo>
                  <a:pt x="40430" y="49070"/>
                </a:lnTo>
                <a:lnTo>
                  <a:pt x="40440" y="49060"/>
                </a:lnTo>
                <a:lnTo>
                  <a:pt x="40450" y="49060"/>
                </a:lnTo>
                <a:lnTo>
                  <a:pt x="40450" y="49050"/>
                </a:lnTo>
                <a:lnTo>
                  <a:pt x="40460" y="49040"/>
                </a:lnTo>
                <a:lnTo>
                  <a:pt x="40460" y="49030"/>
                </a:lnTo>
                <a:lnTo>
                  <a:pt x="40460" y="49020"/>
                </a:lnTo>
                <a:lnTo>
                  <a:pt x="40470" y="49020"/>
                </a:lnTo>
                <a:lnTo>
                  <a:pt x="40480" y="49020"/>
                </a:lnTo>
                <a:lnTo>
                  <a:pt x="40490" y="49020"/>
                </a:lnTo>
                <a:lnTo>
                  <a:pt x="40500" y="49020"/>
                </a:lnTo>
                <a:lnTo>
                  <a:pt x="40510" y="49020"/>
                </a:lnTo>
                <a:lnTo>
                  <a:pt x="40520" y="49020"/>
                </a:lnTo>
                <a:lnTo>
                  <a:pt x="40530" y="49020"/>
                </a:lnTo>
                <a:lnTo>
                  <a:pt x="40540" y="49020"/>
                </a:lnTo>
                <a:lnTo>
                  <a:pt x="40540" y="49010"/>
                </a:lnTo>
                <a:lnTo>
                  <a:pt x="40540" y="49000"/>
                </a:lnTo>
                <a:lnTo>
                  <a:pt x="40530" y="49000"/>
                </a:lnTo>
                <a:lnTo>
                  <a:pt x="40530" y="48990"/>
                </a:lnTo>
                <a:lnTo>
                  <a:pt x="40540" y="48990"/>
                </a:lnTo>
                <a:lnTo>
                  <a:pt x="40540" y="48980"/>
                </a:lnTo>
                <a:lnTo>
                  <a:pt x="40530" y="48980"/>
                </a:lnTo>
                <a:lnTo>
                  <a:pt x="40530" y="48970"/>
                </a:lnTo>
                <a:lnTo>
                  <a:pt x="40530" y="48960"/>
                </a:lnTo>
                <a:lnTo>
                  <a:pt x="40540" y="48960"/>
                </a:lnTo>
                <a:lnTo>
                  <a:pt x="40540" y="48950"/>
                </a:lnTo>
                <a:lnTo>
                  <a:pt x="40540" y="48940"/>
                </a:lnTo>
                <a:lnTo>
                  <a:pt x="40540" y="48930"/>
                </a:lnTo>
                <a:lnTo>
                  <a:pt x="40550" y="48920"/>
                </a:lnTo>
                <a:lnTo>
                  <a:pt x="40550" y="48910"/>
                </a:lnTo>
                <a:lnTo>
                  <a:pt x="40550" y="48900"/>
                </a:lnTo>
                <a:lnTo>
                  <a:pt x="40560" y="48900"/>
                </a:lnTo>
                <a:lnTo>
                  <a:pt x="40560" y="48890"/>
                </a:lnTo>
                <a:lnTo>
                  <a:pt x="40570" y="48880"/>
                </a:lnTo>
                <a:lnTo>
                  <a:pt x="40580" y="48870"/>
                </a:lnTo>
                <a:lnTo>
                  <a:pt x="40580" y="48860"/>
                </a:lnTo>
                <a:lnTo>
                  <a:pt x="40580" y="48850"/>
                </a:lnTo>
                <a:lnTo>
                  <a:pt x="40580" y="48840"/>
                </a:lnTo>
                <a:lnTo>
                  <a:pt x="40590" y="48830"/>
                </a:lnTo>
                <a:lnTo>
                  <a:pt x="40600" y="48820"/>
                </a:lnTo>
                <a:lnTo>
                  <a:pt x="40600" y="48810"/>
                </a:lnTo>
                <a:lnTo>
                  <a:pt x="40600" y="48800"/>
                </a:lnTo>
                <a:lnTo>
                  <a:pt x="40610" y="48800"/>
                </a:lnTo>
                <a:lnTo>
                  <a:pt x="40610" y="48790"/>
                </a:lnTo>
                <a:lnTo>
                  <a:pt x="40620" y="48790"/>
                </a:lnTo>
                <a:lnTo>
                  <a:pt x="40620" y="48780"/>
                </a:lnTo>
                <a:lnTo>
                  <a:pt x="40630" y="48780"/>
                </a:lnTo>
                <a:lnTo>
                  <a:pt x="40640" y="48780"/>
                </a:lnTo>
                <a:lnTo>
                  <a:pt x="40650" y="48770"/>
                </a:lnTo>
                <a:lnTo>
                  <a:pt x="40650" y="48760"/>
                </a:lnTo>
                <a:lnTo>
                  <a:pt x="40660" y="48760"/>
                </a:lnTo>
                <a:lnTo>
                  <a:pt x="40670" y="48750"/>
                </a:lnTo>
                <a:lnTo>
                  <a:pt x="40680" y="48750"/>
                </a:lnTo>
                <a:lnTo>
                  <a:pt x="40690" y="48750"/>
                </a:lnTo>
                <a:lnTo>
                  <a:pt x="40690" y="48740"/>
                </a:lnTo>
                <a:lnTo>
                  <a:pt x="40690" y="48750"/>
                </a:lnTo>
                <a:lnTo>
                  <a:pt x="40700" y="48740"/>
                </a:lnTo>
                <a:lnTo>
                  <a:pt x="40710" y="48740"/>
                </a:lnTo>
                <a:lnTo>
                  <a:pt x="40720" y="48740"/>
                </a:lnTo>
                <a:lnTo>
                  <a:pt x="40730" y="48740"/>
                </a:lnTo>
                <a:lnTo>
                  <a:pt x="40740" y="48740"/>
                </a:lnTo>
                <a:lnTo>
                  <a:pt x="40750" y="48730"/>
                </a:lnTo>
                <a:lnTo>
                  <a:pt x="40760" y="48720"/>
                </a:lnTo>
                <a:lnTo>
                  <a:pt x="40770" y="48720"/>
                </a:lnTo>
                <a:lnTo>
                  <a:pt x="40780" y="48720"/>
                </a:lnTo>
                <a:lnTo>
                  <a:pt x="40780" y="48710"/>
                </a:lnTo>
                <a:lnTo>
                  <a:pt x="40780" y="48700"/>
                </a:lnTo>
                <a:lnTo>
                  <a:pt x="40790" y="48690"/>
                </a:lnTo>
                <a:lnTo>
                  <a:pt x="40800" y="48690"/>
                </a:lnTo>
                <a:lnTo>
                  <a:pt x="40810" y="48690"/>
                </a:lnTo>
                <a:lnTo>
                  <a:pt x="40820" y="48690"/>
                </a:lnTo>
                <a:lnTo>
                  <a:pt x="40820" y="48680"/>
                </a:lnTo>
                <a:lnTo>
                  <a:pt x="40830" y="48680"/>
                </a:lnTo>
                <a:lnTo>
                  <a:pt x="40840" y="48680"/>
                </a:lnTo>
                <a:lnTo>
                  <a:pt x="40850" y="48680"/>
                </a:lnTo>
                <a:lnTo>
                  <a:pt x="40850" y="48670"/>
                </a:lnTo>
                <a:lnTo>
                  <a:pt x="40860" y="48670"/>
                </a:lnTo>
                <a:lnTo>
                  <a:pt x="40870" y="48670"/>
                </a:lnTo>
                <a:lnTo>
                  <a:pt x="40880" y="48670"/>
                </a:lnTo>
                <a:lnTo>
                  <a:pt x="40890" y="48670"/>
                </a:lnTo>
                <a:lnTo>
                  <a:pt x="40900" y="48670"/>
                </a:lnTo>
                <a:lnTo>
                  <a:pt x="40910" y="48670"/>
                </a:lnTo>
                <a:lnTo>
                  <a:pt x="40920" y="48670"/>
                </a:lnTo>
                <a:lnTo>
                  <a:pt x="40930" y="48670"/>
                </a:lnTo>
                <a:lnTo>
                  <a:pt x="40940" y="48670"/>
                </a:lnTo>
                <a:lnTo>
                  <a:pt x="40950" y="48670"/>
                </a:lnTo>
                <a:lnTo>
                  <a:pt x="40960" y="48670"/>
                </a:lnTo>
                <a:lnTo>
                  <a:pt x="40970" y="48680"/>
                </a:lnTo>
                <a:lnTo>
                  <a:pt x="40980" y="48680"/>
                </a:lnTo>
                <a:lnTo>
                  <a:pt x="40990" y="48690"/>
                </a:lnTo>
                <a:lnTo>
                  <a:pt x="41000" y="48690"/>
                </a:lnTo>
                <a:lnTo>
                  <a:pt x="41010" y="48700"/>
                </a:lnTo>
                <a:lnTo>
                  <a:pt x="41020" y="48700"/>
                </a:lnTo>
                <a:lnTo>
                  <a:pt x="41030" y="48700"/>
                </a:lnTo>
                <a:lnTo>
                  <a:pt x="41040" y="48700"/>
                </a:lnTo>
                <a:lnTo>
                  <a:pt x="41050" y="48700"/>
                </a:lnTo>
                <a:lnTo>
                  <a:pt x="41060" y="48700"/>
                </a:lnTo>
                <a:lnTo>
                  <a:pt x="41070" y="48690"/>
                </a:lnTo>
                <a:lnTo>
                  <a:pt x="41080" y="48690"/>
                </a:lnTo>
                <a:lnTo>
                  <a:pt x="41080" y="48680"/>
                </a:lnTo>
                <a:lnTo>
                  <a:pt x="41090" y="48680"/>
                </a:lnTo>
                <a:lnTo>
                  <a:pt x="41120" y="48670"/>
                </a:lnTo>
                <a:lnTo>
                  <a:pt x="41150" y="48660"/>
                </a:lnTo>
                <a:lnTo>
                  <a:pt x="41170" y="48660"/>
                </a:lnTo>
                <a:lnTo>
                  <a:pt x="41210" y="48650"/>
                </a:lnTo>
                <a:lnTo>
                  <a:pt x="41230" y="48650"/>
                </a:lnTo>
                <a:lnTo>
                  <a:pt x="41240" y="48650"/>
                </a:lnTo>
                <a:lnTo>
                  <a:pt x="41260" y="48650"/>
                </a:lnTo>
                <a:lnTo>
                  <a:pt x="41280" y="48650"/>
                </a:lnTo>
                <a:lnTo>
                  <a:pt x="41290" y="48640"/>
                </a:lnTo>
                <a:lnTo>
                  <a:pt x="41300" y="48640"/>
                </a:lnTo>
                <a:lnTo>
                  <a:pt x="41300" y="48630"/>
                </a:lnTo>
                <a:lnTo>
                  <a:pt x="41310" y="48620"/>
                </a:lnTo>
                <a:lnTo>
                  <a:pt x="41320" y="48610"/>
                </a:lnTo>
                <a:lnTo>
                  <a:pt x="41330" y="48600"/>
                </a:lnTo>
                <a:lnTo>
                  <a:pt x="41340" y="48590"/>
                </a:lnTo>
                <a:lnTo>
                  <a:pt x="41350" y="48600"/>
                </a:lnTo>
                <a:lnTo>
                  <a:pt x="41360" y="48600"/>
                </a:lnTo>
                <a:lnTo>
                  <a:pt x="41370" y="48610"/>
                </a:lnTo>
                <a:lnTo>
                  <a:pt x="41380" y="48620"/>
                </a:lnTo>
                <a:lnTo>
                  <a:pt x="41390" y="48620"/>
                </a:lnTo>
                <a:lnTo>
                  <a:pt x="41410" y="48620"/>
                </a:lnTo>
                <a:lnTo>
                  <a:pt x="41450" y="48620"/>
                </a:lnTo>
                <a:lnTo>
                  <a:pt x="41480" y="48620"/>
                </a:lnTo>
                <a:lnTo>
                  <a:pt x="41500" y="48610"/>
                </a:lnTo>
                <a:lnTo>
                  <a:pt x="41510" y="48610"/>
                </a:lnTo>
                <a:lnTo>
                  <a:pt x="41530" y="48600"/>
                </a:lnTo>
                <a:lnTo>
                  <a:pt x="41540" y="48590"/>
                </a:lnTo>
                <a:lnTo>
                  <a:pt x="41550" y="48590"/>
                </a:lnTo>
                <a:lnTo>
                  <a:pt x="41560" y="48590"/>
                </a:lnTo>
                <a:lnTo>
                  <a:pt x="41560" y="48580"/>
                </a:lnTo>
                <a:lnTo>
                  <a:pt x="41570" y="48580"/>
                </a:lnTo>
                <a:lnTo>
                  <a:pt x="41580" y="48590"/>
                </a:lnTo>
                <a:lnTo>
                  <a:pt x="41590" y="48590"/>
                </a:lnTo>
                <a:lnTo>
                  <a:pt x="41590" y="48580"/>
                </a:lnTo>
                <a:lnTo>
                  <a:pt x="41600" y="48580"/>
                </a:lnTo>
                <a:lnTo>
                  <a:pt x="41610" y="48580"/>
                </a:lnTo>
                <a:lnTo>
                  <a:pt x="41620" y="48580"/>
                </a:lnTo>
                <a:lnTo>
                  <a:pt x="41630" y="48580"/>
                </a:lnTo>
                <a:lnTo>
                  <a:pt x="41640" y="48580"/>
                </a:lnTo>
                <a:lnTo>
                  <a:pt x="41650" y="48570"/>
                </a:lnTo>
                <a:lnTo>
                  <a:pt x="41660" y="48580"/>
                </a:lnTo>
                <a:lnTo>
                  <a:pt x="41670" y="48580"/>
                </a:lnTo>
                <a:lnTo>
                  <a:pt x="41670" y="48570"/>
                </a:lnTo>
                <a:lnTo>
                  <a:pt x="41680" y="48570"/>
                </a:lnTo>
                <a:lnTo>
                  <a:pt x="41690" y="48570"/>
                </a:lnTo>
                <a:lnTo>
                  <a:pt x="41700" y="48570"/>
                </a:lnTo>
                <a:lnTo>
                  <a:pt x="41710" y="48570"/>
                </a:lnTo>
                <a:lnTo>
                  <a:pt x="41720" y="48570"/>
                </a:lnTo>
                <a:lnTo>
                  <a:pt x="41720" y="48580"/>
                </a:lnTo>
                <a:lnTo>
                  <a:pt x="41730" y="48580"/>
                </a:lnTo>
                <a:lnTo>
                  <a:pt x="41740" y="48580"/>
                </a:lnTo>
                <a:lnTo>
                  <a:pt x="41750" y="48580"/>
                </a:lnTo>
                <a:lnTo>
                  <a:pt x="41760" y="48580"/>
                </a:lnTo>
                <a:lnTo>
                  <a:pt x="41760" y="48590"/>
                </a:lnTo>
                <a:lnTo>
                  <a:pt x="41770" y="48590"/>
                </a:lnTo>
                <a:lnTo>
                  <a:pt x="41780" y="48590"/>
                </a:lnTo>
                <a:lnTo>
                  <a:pt x="41780" y="48580"/>
                </a:lnTo>
                <a:lnTo>
                  <a:pt x="41790" y="48580"/>
                </a:lnTo>
                <a:lnTo>
                  <a:pt x="41800" y="48580"/>
                </a:lnTo>
                <a:lnTo>
                  <a:pt x="41800" y="48590"/>
                </a:lnTo>
                <a:lnTo>
                  <a:pt x="41810" y="48590"/>
                </a:lnTo>
                <a:lnTo>
                  <a:pt x="41820" y="48590"/>
                </a:lnTo>
                <a:lnTo>
                  <a:pt x="41830" y="48590"/>
                </a:lnTo>
                <a:lnTo>
                  <a:pt x="41840" y="48590"/>
                </a:lnTo>
                <a:lnTo>
                  <a:pt x="41850" y="48590"/>
                </a:lnTo>
                <a:lnTo>
                  <a:pt x="41860" y="48590"/>
                </a:lnTo>
                <a:lnTo>
                  <a:pt x="41870" y="48590"/>
                </a:lnTo>
                <a:lnTo>
                  <a:pt x="41880" y="48590"/>
                </a:lnTo>
                <a:lnTo>
                  <a:pt x="41890" y="48590"/>
                </a:lnTo>
                <a:lnTo>
                  <a:pt x="41900" y="48590"/>
                </a:lnTo>
                <a:lnTo>
                  <a:pt x="41910" y="48590"/>
                </a:lnTo>
                <a:lnTo>
                  <a:pt x="41920" y="48590"/>
                </a:lnTo>
                <a:lnTo>
                  <a:pt x="41940" y="48600"/>
                </a:lnTo>
                <a:lnTo>
                  <a:pt x="41960" y="48600"/>
                </a:lnTo>
                <a:lnTo>
                  <a:pt x="41980" y="48600"/>
                </a:lnTo>
                <a:lnTo>
                  <a:pt x="41990" y="48610"/>
                </a:lnTo>
                <a:lnTo>
                  <a:pt x="42000" y="48610"/>
                </a:lnTo>
                <a:lnTo>
                  <a:pt x="42010" y="48610"/>
                </a:lnTo>
                <a:lnTo>
                  <a:pt x="42020" y="48620"/>
                </a:lnTo>
                <a:lnTo>
                  <a:pt x="42030" y="48620"/>
                </a:lnTo>
                <a:lnTo>
                  <a:pt x="42040" y="48620"/>
                </a:lnTo>
                <a:lnTo>
                  <a:pt x="42050" y="48620"/>
                </a:lnTo>
                <a:lnTo>
                  <a:pt x="42060" y="48620"/>
                </a:lnTo>
                <a:lnTo>
                  <a:pt x="42070" y="48620"/>
                </a:lnTo>
                <a:lnTo>
                  <a:pt x="42080" y="48620"/>
                </a:lnTo>
                <a:lnTo>
                  <a:pt x="42090" y="48620"/>
                </a:lnTo>
                <a:lnTo>
                  <a:pt x="42100" y="48630"/>
                </a:lnTo>
                <a:lnTo>
                  <a:pt x="42110" y="48630"/>
                </a:lnTo>
                <a:lnTo>
                  <a:pt x="42120" y="48630"/>
                </a:lnTo>
                <a:lnTo>
                  <a:pt x="42130" y="48630"/>
                </a:lnTo>
                <a:lnTo>
                  <a:pt x="42140" y="48630"/>
                </a:lnTo>
                <a:lnTo>
                  <a:pt x="42150" y="48630"/>
                </a:lnTo>
                <a:lnTo>
                  <a:pt x="42160" y="48620"/>
                </a:lnTo>
                <a:lnTo>
                  <a:pt x="42170" y="48620"/>
                </a:lnTo>
                <a:lnTo>
                  <a:pt x="42180" y="48620"/>
                </a:lnTo>
                <a:lnTo>
                  <a:pt x="42190" y="48620"/>
                </a:lnTo>
                <a:lnTo>
                  <a:pt x="42190" y="48610"/>
                </a:lnTo>
                <a:lnTo>
                  <a:pt x="42200" y="48610"/>
                </a:lnTo>
                <a:lnTo>
                  <a:pt x="42210" y="48610"/>
                </a:lnTo>
                <a:lnTo>
                  <a:pt x="42210" y="48600"/>
                </a:lnTo>
                <a:lnTo>
                  <a:pt x="42220" y="48600"/>
                </a:lnTo>
                <a:lnTo>
                  <a:pt x="42230" y="48600"/>
                </a:lnTo>
                <a:lnTo>
                  <a:pt x="42240" y="48590"/>
                </a:lnTo>
                <a:lnTo>
                  <a:pt x="42250" y="48590"/>
                </a:lnTo>
                <a:lnTo>
                  <a:pt x="42260" y="48590"/>
                </a:lnTo>
                <a:lnTo>
                  <a:pt x="42270" y="48600"/>
                </a:lnTo>
                <a:lnTo>
                  <a:pt x="42280" y="48600"/>
                </a:lnTo>
                <a:lnTo>
                  <a:pt x="42290" y="48600"/>
                </a:lnTo>
                <a:lnTo>
                  <a:pt x="42300" y="48600"/>
                </a:lnTo>
                <a:lnTo>
                  <a:pt x="42310" y="48600"/>
                </a:lnTo>
                <a:lnTo>
                  <a:pt x="42320" y="48600"/>
                </a:lnTo>
                <a:lnTo>
                  <a:pt x="42330" y="48600"/>
                </a:lnTo>
                <a:lnTo>
                  <a:pt x="42340" y="48600"/>
                </a:lnTo>
                <a:lnTo>
                  <a:pt x="42360" y="48590"/>
                </a:lnTo>
                <a:lnTo>
                  <a:pt x="42370" y="48590"/>
                </a:lnTo>
                <a:lnTo>
                  <a:pt x="42400" y="48600"/>
                </a:lnTo>
                <a:lnTo>
                  <a:pt x="42430" y="48600"/>
                </a:lnTo>
                <a:lnTo>
                  <a:pt x="42450" y="48610"/>
                </a:lnTo>
                <a:lnTo>
                  <a:pt x="42450" y="48600"/>
                </a:lnTo>
                <a:lnTo>
                  <a:pt x="42460" y="48600"/>
                </a:lnTo>
                <a:lnTo>
                  <a:pt x="42470" y="48600"/>
                </a:lnTo>
                <a:lnTo>
                  <a:pt x="42480" y="48600"/>
                </a:lnTo>
                <a:lnTo>
                  <a:pt x="42500" y="48600"/>
                </a:lnTo>
                <a:lnTo>
                  <a:pt x="42510" y="48600"/>
                </a:lnTo>
                <a:lnTo>
                  <a:pt x="42520" y="48600"/>
                </a:lnTo>
                <a:lnTo>
                  <a:pt x="42530" y="48600"/>
                </a:lnTo>
                <a:lnTo>
                  <a:pt x="42540" y="48600"/>
                </a:lnTo>
                <a:lnTo>
                  <a:pt x="42550" y="48600"/>
                </a:lnTo>
                <a:lnTo>
                  <a:pt x="42560" y="48600"/>
                </a:lnTo>
                <a:lnTo>
                  <a:pt x="42560" y="48590"/>
                </a:lnTo>
                <a:lnTo>
                  <a:pt x="42580" y="48590"/>
                </a:lnTo>
                <a:lnTo>
                  <a:pt x="42600" y="48580"/>
                </a:lnTo>
                <a:lnTo>
                  <a:pt x="42610" y="48580"/>
                </a:lnTo>
                <a:lnTo>
                  <a:pt x="42620" y="48580"/>
                </a:lnTo>
                <a:lnTo>
                  <a:pt x="42640" y="48570"/>
                </a:lnTo>
                <a:lnTo>
                  <a:pt x="42650" y="48560"/>
                </a:lnTo>
                <a:lnTo>
                  <a:pt x="42660" y="48550"/>
                </a:lnTo>
                <a:lnTo>
                  <a:pt x="42670" y="48540"/>
                </a:lnTo>
                <a:lnTo>
                  <a:pt x="42680" y="48540"/>
                </a:lnTo>
                <a:lnTo>
                  <a:pt x="42670" y="48540"/>
                </a:lnTo>
                <a:lnTo>
                  <a:pt x="42670" y="48530"/>
                </a:lnTo>
                <a:lnTo>
                  <a:pt x="42670" y="48520"/>
                </a:lnTo>
                <a:lnTo>
                  <a:pt x="42670" y="48510"/>
                </a:lnTo>
                <a:lnTo>
                  <a:pt x="42670" y="48500"/>
                </a:lnTo>
                <a:lnTo>
                  <a:pt x="42680" y="48500"/>
                </a:lnTo>
                <a:lnTo>
                  <a:pt x="42680" y="48490"/>
                </a:lnTo>
                <a:lnTo>
                  <a:pt x="42690" y="48490"/>
                </a:lnTo>
                <a:lnTo>
                  <a:pt x="42690" y="48480"/>
                </a:lnTo>
                <a:lnTo>
                  <a:pt x="42680" y="48470"/>
                </a:lnTo>
                <a:lnTo>
                  <a:pt x="42670" y="48470"/>
                </a:lnTo>
                <a:lnTo>
                  <a:pt x="42670" y="48460"/>
                </a:lnTo>
                <a:lnTo>
                  <a:pt x="42680" y="48460"/>
                </a:lnTo>
                <a:lnTo>
                  <a:pt x="42690" y="48460"/>
                </a:lnTo>
                <a:lnTo>
                  <a:pt x="42690" y="48450"/>
                </a:lnTo>
                <a:lnTo>
                  <a:pt x="42690" y="48440"/>
                </a:lnTo>
                <a:lnTo>
                  <a:pt x="42690" y="48430"/>
                </a:lnTo>
                <a:lnTo>
                  <a:pt x="42680" y="48420"/>
                </a:lnTo>
                <a:lnTo>
                  <a:pt x="42680" y="48410"/>
                </a:lnTo>
                <a:lnTo>
                  <a:pt x="42680" y="48400"/>
                </a:lnTo>
                <a:lnTo>
                  <a:pt x="42680" y="48390"/>
                </a:lnTo>
                <a:lnTo>
                  <a:pt x="42690" y="48380"/>
                </a:lnTo>
                <a:lnTo>
                  <a:pt x="42690" y="48370"/>
                </a:lnTo>
                <a:lnTo>
                  <a:pt x="42700" y="48370"/>
                </a:lnTo>
                <a:lnTo>
                  <a:pt x="42690" y="48370"/>
                </a:lnTo>
                <a:lnTo>
                  <a:pt x="42690" y="48360"/>
                </a:lnTo>
                <a:lnTo>
                  <a:pt x="42690" y="48350"/>
                </a:lnTo>
                <a:lnTo>
                  <a:pt x="42690" y="48340"/>
                </a:lnTo>
                <a:lnTo>
                  <a:pt x="42690" y="48330"/>
                </a:lnTo>
                <a:lnTo>
                  <a:pt x="42690" y="48320"/>
                </a:lnTo>
                <a:lnTo>
                  <a:pt x="42690" y="48310"/>
                </a:lnTo>
                <a:lnTo>
                  <a:pt x="42690" y="48300"/>
                </a:lnTo>
                <a:lnTo>
                  <a:pt x="42680" y="48290"/>
                </a:lnTo>
                <a:lnTo>
                  <a:pt x="42690" y="48280"/>
                </a:lnTo>
                <a:lnTo>
                  <a:pt x="42690" y="48270"/>
                </a:lnTo>
                <a:lnTo>
                  <a:pt x="42710" y="48280"/>
                </a:lnTo>
                <a:lnTo>
                  <a:pt x="42720" y="48280"/>
                </a:lnTo>
                <a:lnTo>
                  <a:pt x="42730" y="48280"/>
                </a:lnTo>
                <a:lnTo>
                  <a:pt x="42740" y="48280"/>
                </a:lnTo>
                <a:lnTo>
                  <a:pt x="42750" y="48280"/>
                </a:lnTo>
                <a:lnTo>
                  <a:pt x="42760" y="48280"/>
                </a:lnTo>
                <a:lnTo>
                  <a:pt x="42770" y="48270"/>
                </a:lnTo>
                <a:lnTo>
                  <a:pt x="42780" y="48270"/>
                </a:lnTo>
                <a:lnTo>
                  <a:pt x="42790" y="48270"/>
                </a:lnTo>
                <a:lnTo>
                  <a:pt x="42800" y="48270"/>
                </a:lnTo>
                <a:lnTo>
                  <a:pt x="42810" y="48270"/>
                </a:lnTo>
                <a:lnTo>
                  <a:pt x="42820" y="48270"/>
                </a:lnTo>
                <a:lnTo>
                  <a:pt x="42830" y="48270"/>
                </a:lnTo>
                <a:lnTo>
                  <a:pt x="42840" y="48270"/>
                </a:lnTo>
                <a:lnTo>
                  <a:pt x="42850" y="48270"/>
                </a:lnTo>
                <a:lnTo>
                  <a:pt x="42860" y="48270"/>
                </a:lnTo>
                <a:lnTo>
                  <a:pt x="42870" y="48270"/>
                </a:lnTo>
                <a:lnTo>
                  <a:pt x="42880" y="48270"/>
                </a:lnTo>
                <a:lnTo>
                  <a:pt x="42890" y="48270"/>
                </a:lnTo>
                <a:lnTo>
                  <a:pt x="42900" y="48280"/>
                </a:lnTo>
                <a:lnTo>
                  <a:pt x="42910" y="48270"/>
                </a:lnTo>
                <a:lnTo>
                  <a:pt x="42920" y="48270"/>
                </a:lnTo>
                <a:lnTo>
                  <a:pt x="42930" y="48270"/>
                </a:lnTo>
                <a:lnTo>
                  <a:pt x="42950" y="48270"/>
                </a:lnTo>
                <a:lnTo>
                  <a:pt x="42960" y="48270"/>
                </a:lnTo>
                <a:lnTo>
                  <a:pt x="42970" y="48280"/>
                </a:lnTo>
                <a:lnTo>
                  <a:pt x="42980" y="48270"/>
                </a:lnTo>
                <a:lnTo>
                  <a:pt x="42990" y="48270"/>
                </a:lnTo>
                <a:lnTo>
                  <a:pt x="43010" y="48270"/>
                </a:lnTo>
                <a:lnTo>
                  <a:pt x="43040" y="48260"/>
                </a:lnTo>
                <a:lnTo>
                  <a:pt x="43090" y="48260"/>
                </a:lnTo>
                <a:lnTo>
                  <a:pt x="43130" y="48260"/>
                </a:lnTo>
                <a:lnTo>
                  <a:pt x="43150" y="48260"/>
                </a:lnTo>
                <a:lnTo>
                  <a:pt x="43180" y="48270"/>
                </a:lnTo>
                <a:lnTo>
                  <a:pt x="43200" y="48280"/>
                </a:lnTo>
                <a:lnTo>
                  <a:pt x="43220" y="48280"/>
                </a:lnTo>
                <a:lnTo>
                  <a:pt x="43240" y="48280"/>
                </a:lnTo>
                <a:lnTo>
                  <a:pt x="43250" y="48270"/>
                </a:lnTo>
                <a:lnTo>
                  <a:pt x="43260" y="48260"/>
                </a:lnTo>
                <a:lnTo>
                  <a:pt x="43270" y="48260"/>
                </a:lnTo>
                <a:lnTo>
                  <a:pt x="43280" y="48260"/>
                </a:lnTo>
                <a:lnTo>
                  <a:pt x="43300" y="48260"/>
                </a:lnTo>
                <a:lnTo>
                  <a:pt x="43320" y="48270"/>
                </a:lnTo>
                <a:lnTo>
                  <a:pt x="43360" y="48280"/>
                </a:lnTo>
                <a:lnTo>
                  <a:pt x="43390" y="48280"/>
                </a:lnTo>
                <a:lnTo>
                  <a:pt x="43430" y="48280"/>
                </a:lnTo>
                <a:lnTo>
                  <a:pt x="43460" y="48290"/>
                </a:lnTo>
                <a:lnTo>
                  <a:pt x="43520" y="48300"/>
                </a:lnTo>
                <a:lnTo>
                  <a:pt x="43570" y="48300"/>
                </a:lnTo>
                <a:lnTo>
                  <a:pt x="43600" y="48310"/>
                </a:lnTo>
                <a:lnTo>
                  <a:pt x="43620" y="48310"/>
                </a:lnTo>
                <a:lnTo>
                  <a:pt x="43640" y="48320"/>
                </a:lnTo>
                <a:lnTo>
                  <a:pt x="43650" y="48320"/>
                </a:lnTo>
                <a:lnTo>
                  <a:pt x="43660" y="48320"/>
                </a:lnTo>
                <a:lnTo>
                  <a:pt x="43680" y="48330"/>
                </a:lnTo>
                <a:lnTo>
                  <a:pt x="43690" y="48330"/>
                </a:lnTo>
                <a:lnTo>
                  <a:pt x="43700" y="48330"/>
                </a:lnTo>
                <a:lnTo>
                  <a:pt x="43710" y="48330"/>
                </a:lnTo>
                <a:lnTo>
                  <a:pt x="43730" y="48330"/>
                </a:lnTo>
                <a:lnTo>
                  <a:pt x="43740" y="48330"/>
                </a:lnTo>
                <a:lnTo>
                  <a:pt x="43770" y="48330"/>
                </a:lnTo>
                <a:lnTo>
                  <a:pt x="43800" y="48330"/>
                </a:lnTo>
                <a:lnTo>
                  <a:pt x="43810" y="48320"/>
                </a:lnTo>
                <a:lnTo>
                  <a:pt x="43830" y="48320"/>
                </a:lnTo>
                <a:lnTo>
                  <a:pt x="43850" y="48320"/>
                </a:lnTo>
                <a:lnTo>
                  <a:pt x="43870" y="48320"/>
                </a:lnTo>
                <a:lnTo>
                  <a:pt x="43910" y="48310"/>
                </a:lnTo>
                <a:lnTo>
                  <a:pt x="43930" y="48310"/>
                </a:lnTo>
                <a:lnTo>
                  <a:pt x="43950" y="48300"/>
                </a:lnTo>
                <a:lnTo>
                  <a:pt x="43960" y="48290"/>
                </a:lnTo>
                <a:lnTo>
                  <a:pt x="43980" y="48290"/>
                </a:lnTo>
                <a:lnTo>
                  <a:pt x="44000" y="48290"/>
                </a:lnTo>
                <a:lnTo>
                  <a:pt x="44020" y="48290"/>
                </a:lnTo>
                <a:lnTo>
                  <a:pt x="44040" y="48290"/>
                </a:lnTo>
                <a:lnTo>
                  <a:pt x="44050" y="48280"/>
                </a:lnTo>
                <a:lnTo>
                  <a:pt x="44070" y="48280"/>
                </a:lnTo>
                <a:lnTo>
                  <a:pt x="44080" y="48270"/>
                </a:lnTo>
                <a:lnTo>
                  <a:pt x="44090" y="48270"/>
                </a:lnTo>
                <a:lnTo>
                  <a:pt x="44110" y="48270"/>
                </a:lnTo>
                <a:lnTo>
                  <a:pt x="44120" y="48270"/>
                </a:lnTo>
                <a:lnTo>
                  <a:pt x="44130" y="48270"/>
                </a:lnTo>
                <a:lnTo>
                  <a:pt x="44140" y="48270"/>
                </a:lnTo>
                <a:lnTo>
                  <a:pt x="44150" y="48260"/>
                </a:lnTo>
                <a:lnTo>
                  <a:pt x="44160" y="48260"/>
                </a:lnTo>
                <a:lnTo>
                  <a:pt x="44170" y="48260"/>
                </a:lnTo>
                <a:lnTo>
                  <a:pt x="44180" y="48260"/>
                </a:lnTo>
                <a:lnTo>
                  <a:pt x="44190" y="48260"/>
                </a:lnTo>
                <a:lnTo>
                  <a:pt x="44210" y="48260"/>
                </a:lnTo>
                <a:lnTo>
                  <a:pt x="44220" y="48250"/>
                </a:lnTo>
                <a:lnTo>
                  <a:pt x="44230" y="48250"/>
                </a:lnTo>
                <a:lnTo>
                  <a:pt x="44240" y="48260"/>
                </a:lnTo>
                <a:lnTo>
                  <a:pt x="44250" y="48260"/>
                </a:lnTo>
                <a:lnTo>
                  <a:pt x="44260" y="48260"/>
                </a:lnTo>
                <a:lnTo>
                  <a:pt x="44270" y="48270"/>
                </a:lnTo>
                <a:lnTo>
                  <a:pt x="44280" y="48270"/>
                </a:lnTo>
                <a:lnTo>
                  <a:pt x="44290" y="48270"/>
                </a:lnTo>
                <a:lnTo>
                  <a:pt x="44290" y="48260"/>
                </a:lnTo>
                <a:lnTo>
                  <a:pt x="44300" y="48260"/>
                </a:lnTo>
                <a:lnTo>
                  <a:pt x="44310" y="48260"/>
                </a:lnTo>
                <a:lnTo>
                  <a:pt x="44320" y="48250"/>
                </a:lnTo>
                <a:lnTo>
                  <a:pt x="44330" y="48250"/>
                </a:lnTo>
                <a:lnTo>
                  <a:pt x="44350" y="48250"/>
                </a:lnTo>
                <a:lnTo>
                  <a:pt x="44360" y="48250"/>
                </a:lnTo>
                <a:lnTo>
                  <a:pt x="44370" y="48250"/>
                </a:lnTo>
                <a:lnTo>
                  <a:pt x="44380" y="48240"/>
                </a:lnTo>
                <a:lnTo>
                  <a:pt x="44390" y="48240"/>
                </a:lnTo>
                <a:lnTo>
                  <a:pt x="44400" y="48240"/>
                </a:lnTo>
                <a:lnTo>
                  <a:pt x="44410" y="48240"/>
                </a:lnTo>
                <a:lnTo>
                  <a:pt x="44420" y="48240"/>
                </a:lnTo>
                <a:lnTo>
                  <a:pt x="44430" y="48230"/>
                </a:lnTo>
                <a:lnTo>
                  <a:pt x="44440" y="48220"/>
                </a:lnTo>
                <a:lnTo>
                  <a:pt x="44450" y="48220"/>
                </a:lnTo>
                <a:lnTo>
                  <a:pt x="44460" y="48220"/>
                </a:lnTo>
                <a:lnTo>
                  <a:pt x="44470" y="48220"/>
                </a:lnTo>
                <a:lnTo>
                  <a:pt x="44480" y="48220"/>
                </a:lnTo>
                <a:lnTo>
                  <a:pt x="44480" y="48210"/>
                </a:lnTo>
                <a:lnTo>
                  <a:pt x="44490" y="48210"/>
                </a:lnTo>
                <a:lnTo>
                  <a:pt x="44500" y="48210"/>
                </a:lnTo>
                <a:lnTo>
                  <a:pt x="44510" y="48210"/>
                </a:lnTo>
                <a:lnTo>
                  <a:pt x="44520" y="48200"/>
                </a:lnTo>
                <a:lnTo>
                  <a:pt x="44530" y="48200"/>
                </a:lnTo>
                <a:lnTo>
                  <a:pt x="44540" y="48190"/>
                </a:lnTo>
                <a:lnTo>
                  <a:pt x="44550" y="48190"/>
                </a:lnTo>
                <a:lnTo>
                  <a:pt x="44550" y="48180"/>
                </a:lnTo>
                <a:lnTo>
                  <a:pt x="44560" y="48180"/>
                </a:lnTo>
                <a:lnTo>
                  <a:pt x="44570" y="48180"/>
                </a:lnTo>
                <a:lnTo>
                  <a:pt x="44580" y="48170"/>
                </a:lnTo>
                <a:lnTo>
                  <a:pt x="44590" y="48170"/>
                </a:lnTo>
                <a:lnTo>
                  <a:pt x="44600" y="48170"/>
                </a:lnTo>
                <a:lnTo>
                  <a:pt x="44620" y="48170"/>
                </a:lnTo>
                <a:lnTo>
                  <a:pt x="44640" y="48170"/>
                </a:lnTo>
                <a:lnTo>
                  <a:pt x="44650" y="48160"/>
                </a:lnTo>
                <a:lnTo>
                  <a:pt x="44660" y="48150"/>
                </a:lnTo>
                <a:lnTo>
                  <a:pt x="44680" y="48140"/>
                </a:lnTo>
                <a:lnTo>
                  <a:pt x="44690" y="48130"/>
                </a:lnTo>
                <a:lnTo>
                  <a:pt x="44720" y="48120"/>
                </a:lnTo>
                <a:lnTo>
                  <a:pt x="44740" y="48110"/>
                </a:lnTo>
                <a:lnTo>
                  <a:pt x="44760" y="48110"/>
                </a:lnTo>
                <a:lnTo>
                  <a:pt x="44770" y="48100"/>
                </a:lnTo>
                <a:lnTo>
                  <a:pt x="44790" y="48090"/>
                </a:lnTo>
                <a:lnTo>
                  <a:pt x="44800" y="48070"/>
                </a:lnTo>
                <a:lnTo>
                  <a:pt x="44820" y="48070"/>
                </a:lnTo>
                <a:lnTo>
                  <a:pt x="44840" y="48060"/>
                </a:lnTo>
                <a:lnTo>
                  <a:pt x="44850" y="48050"/>
                </a:lnTo>
                <a:lnTo>
                  <a:pt x="44860" y="48050"/>
                </a:lnTo>
                <a:lnTo>
                  <a:pt x="44870" y="48040"/>
                </a:lnTo>
                <a:lnTo>
                  <a:pt x="44880" y="48030"/>
                </a:lnTo>
                <a:lnTo>
                  <a:pt x="44890" y="48020"/>
                </a:lnTo>
                <a:lnTo>
                  <a:pt x="44910" y="48020"/>
                </a:lnTo>
                <a:lnTo>
                  <a:pt x="44930" y="48010"/>
                </a:lnTo>
                <a:lnTo>
                  <a:pt x="44940" y="48000"/>
                </a:lnTo>
                <a:lnTo>
                  <a:pt x="44960" y="48000"/>
                </a:lnTo>
                <a:lnTo>
                  <a:pt x="44970" y="47990"/>
                </a:lnTo>
                <a:lnTo>
                  <a:pt x="44980" y="47980"/>
                </a:lnTo>
                <a:lnTo>
                  <a:pt x="44990" y="47980"/>
                </a:lnTo>
                <a:lnTo>
                  <a:pt x="45000" y="47970"/>
                </a:lnTo>
                <a:lnTo>
                  <a:pt x="45010" y="47960"/>
                </a:lnTo>
                <a:lnTo>
                  <a:pt x="45030" y="47950"/>
                </a:lnTo>
                <a:lnTo>
                  <a:pt x="45040" y="47950"/>
                </a:lnTo>
                <a:lnTo>
                  <a:pt x="45050" y="47940"/>
                </a:lnTo>
                <a:lnTo>
                  <a:pt x="45050" y="47920"/>
                </a:lnTo>
                <a:lnTo>
                  <a:pt x="45060" y="47910"/>
                </a:lnTo>
                <a:lnTo>
                  <a:pt x="45080" y="47900"/>
                </a:lnTo>
                <a:lnTo>
                  <a:pt x="45100" y="47890"/>
                </a:lnTo>
                <a:lnTo>
                  <a:pt x="45120" y="47880"/>
                </a:lnTo>
                <a:lnTo>
                  <a:pt x="45150" y="47880"/>
                </a:lnTo>
                <a:lnTo>
                  <a:pt x="45160" y="47880"/>
                </a:lnTo>
                <a:lnTo>
                  <a:pt x="45180" y="47880"/>
                </a:lnTo>
                <a:lnTo>
                  <a:pt x="45200" y="47870"/>
                </a:lnTo>
                <a:lnTo>
                  <a:pt x="45210" y="47850"/>
                </a:lnTo>
                <a:lnTo>
                  <a:pt x="45230" y="47840"/>
                </a:lnTo>
                <a:lnTo>
                  <a:pt x="45240" y="47830"/>
                </a:lnTo>
                <a:lnTo>
                  <a:pt x="45250" y="47830"/>
                </a:lnTo>
                <a:lnTo>
                  <a:pt x="45270" y="47820"/>
                </a:lnTo>
                <a:lnTo>
                  <a:pt x="45290" y="47810"/>
                </a:lnTo>
                <a:lnTo>
                  <a:pt x="45300" y="47800"/>
                </a:lnTo>
                <a:lnTo>
                  <a:pt x="45320" y="47790"/>
                </a:lnTo>
                <a:lnTo>
                  <a:pt x="45350" y="47790"/>
                </a:lnTo>
                <a:lnTo>
                  <a:pt x="45370" y="47780"/>
                </a:lnTo>
                <a:lnTo>
                  <a:pt x="45380" y="47780"/>
                </a:lnTo>
                <a:lnTo>
                  <a:pt x="45400" y="47780"/>
                </a:lnTo>
                <a:lnTo>
                  <a:pt x="45410" y="47780"/>
                </a:lnTo>
                <a:lnTo>
                  <a:pt x="45420" y="47780"/>
                </a:lnTo>
                <a:lnTo>
                  <a:pt x="45440" y="47770"/>
                </a:lnTo>
                <a:lnTo>
                  <a:pt x="45450" y="47760"/>
                </a:lnTo>
                <a:lnTo>
                  <a:pt x="45460" y="47750"/>
                </a:lnTo>
                <a:lnTo>
                  <a:pt x="45480" y="47730"/>
                </a:lnTo>
                <a:lnTo>
                  <a:pt x="45500" y="47720"/>
                </a:lnTo>
                <a:lnTo>
                  <a:pt x="45520" y="47710"/>
                </a:lnTo>
                <a:lnTo>
                  <a:pt x="45540" y="47710"/>
                </a:lnTo>
                <a:lnTo>
                  <a:pt x="45550" y="47710"/>
                </a:lnTo>
                <a:lnTo>
                  <a:pt x="45570" y="47710"/>
                </a:lnTo>
                <a:lnTo>
                  <a:pt x="45580" y="47710"/>
                </a:lnTo>
                <a:lnTo>
                  <a:pt x="45590" y="47710"/>
                </a:lnTo>
                <a:lnTo>
                  <a:pt x="45610" y="47710"/>
                </a:lnTo>
                <a:lnTo>
                  <a:pt x="45640" y="47710"/>
                </a:lnTo>
                <a:lnTo>
                  <a:pt x="45650" y="47710"/>
                </a:lnTo>
                <a:lnTo>
                  <a:pt x="45660" y="47700"/>
                </a:lnTo>
                <a:lnTo>
                  <a:pt x="45680" y="47690"/>
                </a:lnTo>
                <a:lnTo>
                  <a:pt x="45700" y="47690"/>
                </a:lnTo>
                <a:lnTo>
                  <a:pt x="45720" y="47690"/>
                </a:lnTo>
                <a:lnTo>
                  <a:pt x="45730" y="47700"/>
                </a:lnTo>
                <a:lnTo>
                  <a:pt x="45740" y="47710"/>
                </a:lnTo>
                <a:lnTo>
                  <a:pt x="45760" y="47720"/>
                </a:lnTo>
                <a:lnTo>
                  <a:pt x="45780" y="47730"/>
                </a:lnTo>
                <a:lnTo>
                  <a:pt x="45800" y="47730"/>
                </a:lnTo>
                <a:lnTo>
                  <a:pt x="45810" y="47730"/>
                </a:lnTo>
                <a:lnTo>
                  <a:pt x="45830" y="47720"/>
                </a:lnTo>
                <a:lnTo>
                  <a:pt x="45880" y="47700"/>
                </a:lnTo>
                <a:lnTo>
                  <a:pt x="45910" y="47680"/>
                </a:lnTo>
                <a:lnTo>
                  <a:pt x="45940" y="47670"/>
                </a:lnTo>
                <a:lnTo>
                  <a:pt x="45970" y="47670"/>
                </a:lnTo>
                <a:lnTo>
                  <a:pt x="46000" y="47660"/>
                </a:lnTo>
                <a:lnTo>
                  <a:pt x="46010" y="47670"/>
                </a:lnTo>
                <a:lnTo>
                  <a:pt x="46020" y="47670"/>
                </a:lnTo>
                <a:lnTo>
                  <a:pt x="46040" y="47670"/>
                </a:lnTo>
                <a:lnTo>
                  <a:pt x="46050" y="47670"/>
                </a:lnTo>
                <a:lnTo>
                  <a:pt x="46070" y="47670"/>
                </a:lnTo>
                <a:lnTo>
                  <a:pt x="46100" y="47660"/>
                </a:lnTo>
                <a:lnTo>
                  <a:pt x="46120" y="47650"/>
                </a:lnTo>
                <a:lnTo>
                  <a:pt x="46130" y="47640"/>
                </a:lnTo>
                <a:lnTo>
                  <a:pt x="46160" y="47630"/>
                </a:lnTo>
                <a:lnTo>
                  <a:pt x="46170" y="47630"/>
                </a:lnTo>
                <a:lnTo>
                  <a:pt x="46180" y="47620"/>
                </a:lnTo>
                <a:lnTo>
                  <a:pt x="46200" y="47620"/>
                </a:lnTo>
                <a:lnTo>
                  <a:pt x="46210" y="47620"/>
                </a:lnTo>
                <a:lnTo>
                  <a:pt x="46230" y="47620"/>
                </a:lnTo>
                <a:lnTo>
                  <a:pt x="46240" y="47610"/>
                </a:lnTo>
                <a:lnTo>
                  <a:pt x="46250" y="47610"/>
                </a:lnTo>
                <a:lnTo>
                  <a:pt x="46260" y="47610"/>
                </a:lnTo>
                <a:lnTo>
                  <a:pt x="46270" y="47610"/>
                </a:lnTo>
                <a:lnTo>
                  <a:pt x="46270" y="47620"/>
                </a:lnTo>
                <a:lnTo>
                  <a:pt x="46290" y="47620"/>
                </a:lnTo>
                <a:lnTo>
                  <a:pt x="46300" y="47620"/>
                </a:lnTo>
                <a:lnTo>
                  <a:pt x="46310" y="47620"/>
                </a:lnTo>
                <a:lnTo>
                  <a:pt x="46330" y="47620"/>
                </a:lnTo>
                <a:lnTo>
                  <a:pt x="46340" y="47620"/>
                </a:lnTo>
                <a:lnTo>
                  <a:pt x="46390" y="47610"/>
                </a:lnTo>
                <a:lnTo>
                  <a:pt x="46410" y="47610"/>
                </a:lnTo>
                <a:lnTo>
                  <a:pt x="46430" y="47600"/>
                </a:lnTo>
                <a:lnTo>
                  <a:pt x="46450" y="47600"/>
                </a:lnTo>
                <a:lnTo>
                  <a:pt x="46460" y="47600"/>
                </a:lnTo>
                <a:lnTo>
                  <a:pt x="46480" y="47600"/>
                </a:lnTo>
                <a:lnTo>
                  <a:pt x="46490" y="47600"/>
                </a:lnTo>
                <a:lnTo>
                  <a:pt x="46500" y="47590"/>
                </a:lnTo>
                <a:lnTo>
                  <a:pt x="46520" y="47590"/>
                </a:lnTo>
                <a:lnTo>
                  <a:pt x="46550" y="47580"/>
                </a:lnTo>
                <a:lnTo>
                  <a:pt x="46570" y="47560"/>
                </a:lnTo>
                <a:lnTo>
                  <a:pt x="46610" y="47530"/>
                </a:lnTo>
                <a:lnTo>
                  <a:pt x="46630" y="47520"/>
                </a:lnTo>
                <a:lnTo>
                  <a:pt x="46660" y="47500"/>
                </a:lnTo>
                <a:lnTo>
                  <a:pt x="46690" y="47490"/>
                </a:lnTo>
                <a:lnTo>
                  <a:pt x="46710" y="47480"/>
                </a:lnTo>
                <a:lnTo>
                  <a:pt x="46730" y="47470"/>
                </a:lnTo>
                <a:lnTo>
                  <a:pt x="47020" y="48020"/>
                </a:lnTo>
                <a:lnTo>
                  <a:pt x="47040" y="48030"/>
                </a:lnTo>
                <a:lnTo>
                  <a:pt x="47050" y="48040"/>
                </a:lnTo>
                <a:lnTo>
                  <a:pt x="47070" y="48050"/>
                </a:lnTo>
                <a:lnTo>
                  <a:pt x="47090" y="48050"/>
                </a:lnTo>
                <a:lnTo>
                  <a:pt x="47100" y="48050"/>
                </a:lnTo>
                <a:lnTo>
                  <a:pt x="47110" y="48050"/>
                </a:lnTo>
                <a:lnTo>
                  <a:pt x="47140" y="48060"/>
                </a:lnTo>
                <a:lnTo>
                  <a:pt x="47180" y="48080"/>
                </a:lnTo>
                <a:lnTo>
                  <a:pt x="47210" y="48080"/>
                </a:lnTo>
                <a:lnTo>
                  <a:pt x="47220" y="48080"/>
                </a:lnTo>
                <a:lnTo>
                  <a:pt x="47230" y="48080"/>
                </a:lnTo>
                <a:lnTo>
                  <a:pt x="47240" y="48090"/>
                </a:lnTo>
                <a:lnTo>
                  <a:pt x="47260" y="48100"/>
                </a:lnTo>
                <a:lnTo>
                  <a:pt x="47280" y="48110"/>
                </a:lnTo>
                <a:lnTo>
                  <a:pt x="47290" y="48110"/>
                </a:lnTo>
                <a:lnTo>
                  <a:pt x="47300" y="48120"/>
                </a:lnTo>
                <a:lnTo>
                  <a:pt x="47310" y="48130"/>
                </a:lnTo>
                <a:lnTo>
                  <a:pt x="47320" y="48140"/>
                </a:lnTo>
                <a:lnTo>
                  <a:pt x="47320" y="48150"/>
                </a:lnTo>
                <a:lnTo>
                  <a:pt x="47320" y="48160"/>
                </a:lnTo>
                <a:lnTo>
                  <a:pt x="47330" y="48180"/>
                </a:lnTo>
                <a:lnTo>
                  <a:pt x="47330" y="48190"/>
                </a:lnTo>
                <a:lnTo>
                  <a:pt x="47340" y="48190"/>
                </a:lnTo>
                <a:lnTo>
                  <a:pt x="47330" y="48220"/>
                </a:lnTo>
                <a:lnTo>
                  <a:pt x="47340" y="48220"/>
                </a:lnTo>
                <a:lnTo>
                  <a:pt x="47350" y="48220"/>
                </a:lnTo>
                <a:lnTo>
                  <a:pt x="47360" y="48220"/>
                </a:lnTo>
                <a:lnTo>
                  <a:pt x="47360" y="48230"/>
                </a:lnTo>
                <a:lnTo>
                  <a:pt x="47370" y="48230"/>
                </a:lnTo>
                <a:lnTo>
                  <a:pt x="47380" y="48230"/>
                </a:lnTo>
                <a:lnTo>
                  <a:pt x="47390" y="48230"/>
                </a:lnTo>
                <a:lnTo>
                  <a:pt x="47400" y="48230"/>
                </a:lnTo>
                <a:lnTo>
                  <a:pt x="47400" y="48240"/>
                </a:lnTo>
                <a:lnTo>
                  <a:pt x="47410" y="48240"/>
                </a:lnTo>
                <a:lnTo>
                  <a:pt x="47410" y="48250"/>
                </a:lnTo>
                <a:lnTo>
                  <a:pt x="47420" y="48240"/>
                </a:lnTo>
                <a:lnTo>
                  <a:pt x="47430" y="48240"/>
                </a:lnTo>
                <a:lnTo>
                  <a:pt x="47440" y="48250"/>
                </a:lnTo>
                <a:lnTo>
                  <a:pt x="47450" y="48250"/>
                </a:lnTo>
                <a:lnTo>
                  <a:pt x="47460" y="48250"/>
                </a:lnTo>
                <a:lnTo>
                  <a:pt x="47470" y="48250"/>
                </a:lnTo>
                <a:lnTo>
                  <a:pt x="47480" y="48260"/>
                </a:lnTo>
                <a:lnTo>
                  <a:pt x="47490" y="48260"/>
                </a:lnTo>
                <a:lnTo>
                  <a:pt x="47500" y="48260"/>
                </a:lnTo>
                <a:lnTo>
                  <a:pt x="47510" y="48260"/>
                </a:lnTo>
                <a:lnTo>
                  <a:pt x="47520" y="48260"/>
                </a:lnTo>
                <a:lnTo>
                  <a:pt x="47530" y="48260"/>
                </a:lnTo>
                <a:lnTo>
                  <a:pt x="47550" y="48260"/>
                </a:lnTo>
                <a:lnTo>
                  <a:pt x="47570" y="48270"/>
                </a:lnTo>
                <a:lnTo>
                  <a:pt x="47580" y="48280"/>
                </a:lnTo>
                <a:lnTo>
                  <a:pt x="47590" y="48280"/>
                </a:lnTo>
                <a:lnTo>
                  <a:pt x="47600" y="48280"/>
                </a:lnTo>
                <a:lnTo>
                  <a:pt x="47610" y="48280"/>
                </a:lnTo>
                <a:lnTo>
                  <a:pt x="47630" y="48280"/>
                </a:lnTo>
                <a:lnTo>
                  <a:pt x="47640" y="48280"/>
                </a:lnTo>
                <a:lnTo>
                  <a:pt x="47650" y="48290"/>
                </a:lnTo>
                <a:lnTo>
                  <a:pt x="47660" y="48290"/>
                </a:lnTo>
                <a:lnTo>
                  <a:pt x="47670" y="48290"/>
                </a:lnTo>
                <a:lnTo>
                  <a:pt x="47690" y="48290"/>
                </a:lnTo>
                <a:lnTo>
                  <a:pt x="47700" y="48290"/>
                </a:lnTo>
                <a:lnTo>
                  <a:pt x="47710" y="48290"/>
                </a:lnTo>
                <a:lnTo>
                  <a:pt x="47720" y="48300"/>
                </a:lnTo>
                <a:lnTo>
                  <a:pt x="47720" y="48310"/>
                </a:lnTo>
                <a:lnTo>
                  <a:pt x="47730" y="48300"/>
                </a:lnTo>
                <a:lnTo>
                  <a:pt x="47730" y="48310"/>
                </a:lnTo>
                <a:lnTo>
                  <a:pt x="47740" y="48310"/>
                </a:lnTo>
                <a:lnTo>
                  <a:pt x="47750" y="48310"/>
                </a:lnTo>
                <a:lnTo>
                  <a:pt x="47750" y="48320"/>
                </a:lnTo>
                <a:lnTo>
                  <a:pt x="47760" y="48320"/>
                </a:lnTo>
                <a:lnTo>
                  <a:pt x="47760" y="48330"/>
                </a:lnTo>
                <a:lnTo>
                  <a:pt x="47770" y="48330"/>
                </a:lnTo>
                <a:lnTo>
                  <a:pt x="47780" y="48340"/>
                </a:lnTo>
                <a:lnTo>
                  <a:pt x="47780" y="48350"/>
                </a:lnTo>
                <a:lnTo>
                  <a:pt x="47780" y="48360"/>
                </a:lnTo>
                <a:lnTo>
                  <a:pt x="47790" y="48370"/>
                </a:lnTo>
                <a:lnTo>
                  <a:pt x="47780" y="48370"/>
                </a:lnTo>
                <a:lnTo>
                  <a:pt x="47770" y="48360"/>
                </a:lnTo>
                <a:lnTo>
                  <a:pt x="47760" y="48360"/>
                </a:lnTo>
                <a:lnTo>
                  <a:pt x="47750" y="48360"/>
                </a:lnTo>
                <a:lnTo>
                  <a:pt x="47740" y="48360"/>
                </a:lnTo>
                <a:lnTo>
                  <a:pt x="47740" y="48370"/>
                </a:lnTo>
                <a:lnTo>
                  <a:pt x="47730" y="48370"/>
                </a:lnTo>
                <a:lnTo>
                  <a:pt x="47720" y="48380"/>
                </a:lnTo>
                <a:lnTo>
                  <a:pt x="47710" y="48380"/>
                </a:lnTo>
                <a:lnTo>
                  <a:pt x="47700" y="48380"/>
                </a:lnTo>
                <a:lnTo>
                  <a:pt x="47690" y="48380"/>
                </a:lnTo>
                <a:lnTo>
                  <a:pt x="47680" y="48380"/>
                </a:lnTo>
                <a:lnTo>
                  <a:pt x="47670" y="48390"/>
                </a:lnTo>
                <a:lnTo>
                  <a:pt x="47660" y="48390"/>
                </a:lnTo>
                <a:lnTo>
                  <a:pt x="47660" y="48400"/>
                </a:lnTo>
                <a:lnTo>
                  <a:pt x="47650" y="48400"/>
                </a:lnTo>
                <a:lnTo>
                  <a:pt x="47650" y="48410"/>
                </a:lnTo>
                <a:lnTo>
                  <a:pt x="47640" y="48410"/>
                </a:lnTo>
                <a:lnTo>
                  <a:pt x="47630" y="48410"/>
                </a:lnTo>
                <a:lnTo>
                  <a:pt x="47630" y="48420"/>
                </a:lnTo>
                <a:lnTo>
                  <a:pt x="47620" y="48420"/>
                </a:lnTo>
                <a:lnTo>
                  <a:pt x="47620" y="48430"/>
                </a:lnTo>
                <a:lnTo>
                  <a:pt x="47610" y="48430"/>
                </a:lnTo>
                <a:lnTo>
                  <a:pt x="47600" y="48430"/>
                </a:lnTo>
                <a:lnTo>
                  <a:pt x="47600" y="48440"/>
                </a:lnTo>
                <a:lnTo>
                  <a:pt x="47590" y="48440"/>
                </a:lnTo>
                <a:lnTo>
                  <a:pt x="47580" y="48440"/>
                </a:lnTo>
                <a:lnTo>
                  <a:pt x="47570" y="48440"/>
                </a:lnTo>
                <a:lnTo>
                  <a:pt x="47560" y="48450"/>
                </a:lnTo>
                <a:lnTo>
                  <a:pt x="47550" y="48450"/>
                </a:lnTo>
                <a:lnTo>
                  <a:pt x="47550" y="48460"/>
                </a:lnTo>
                <a:lnTo>
                  <a:pt x="47550" y="48470"/>
                </a:lnTo>
                <a:lnTo>
                  <a:pt x="47550" y="48480"/>
                </a:lnTo>
                <a:lnTo>
                  <a:pt x="47550" y="48490"/>
                </a:lnTo>
                <a:lnTo>
                  <a:pt x="47550" y="48510"/>
                </a:lnTo>
                <a:lnTo>
                  <a:pt x="47550" y="48520"/>
                </a:lnTo>
                <a:lnTo>
                  <a:pt x="47540" y="48530"/>
                </a:lnTo>
                <a:lnTo>
                  <a:pt x="47540" y="48540"/>
                </a:lnTo>
                <a:lnTo>
                  <a:pt x="47530" y="48540"/>
                </a:lnTo>
                <a:lnTo>
                  <a:pt x="47530" y="48550"/>
                </a:lnTo>
                <a:lnTo>
                  <a:pt x="47530" y="48560"/>
                </a:lnTo>
                <a:lnTo>
                  <a:pt x="47520" y="48570"/>
                </a:lnTo>
                <a:lnTo>
                  <a:pt x="47510" y="48570"/>
                </a:lnTo>
                <a:lnTo>
                  <a:pt x="47510" y="48580"/>
                </a:lnTo>
                <a:lnTo>
                  <a:pt x="47500" y="48580"/>
                </a:lnTo>
                <a:lnTo>
                  <a:pt x="47490" y="48590"/>
                </a:lnTo>
                <a:lnTo>
                  <a:pt x="47480" y="48600"/>
                </a:lnTo>
                <a:lnTo>
                  <a:pt x="47480" y="48610"/>
                </a:lnTo>
                <a:lnTo>
                  <a:pt x="47470" y="48610"/>
                </a:lnTo>
                <a:lnTo>
                  <a:pt x="47470" y="48620"/>
                </a:lnTo>
                <a:lnTo>
                  <a:pt x="47460" y="48620"/>
                </a:lnTo>
                <a:lnTo>
                  <a:pt x="47460" y="48630"/>
                </a:lnTo>
                <a:lnTo>
                  <a:pt x="47460" y="48640"/>
                </a:lnTo>
                <a:lnTo>
                  <a:pt x="47450" y="48640"/>
                </a:lnTo>
                <a:lnTo>
                  <a:pt x="47440" y="48640"/>
                </a:lnTo>
                <a:lnTo>
                  <a:pt x="47430" y="48630"/>
                </a:lnTo>
                <a:lnTo>
                  <a:pt x="47420" y="48630"/>
                </a:lnTo>
                <a:lnTo>
                  <a:pt x="47410" y="48620"/>
                </a:lnTo>
                <a:lnTo>
                  <a:pt x="47400" y="48620"/>
                </a:lnTo>
                <a:lnTo>
                  <a:pt x="47390" y="48630"/>
                </a:lnTo>
                <a:lnTo>
                  <a:pt x="47380" y="48630"/>
                </a:lnTo>
                <a:lnTo>
                  <a:pt x="47370" y="48630"/>
                </a:lnTo>
                <a:lnTo>
                  <a:pt x="47360" y="48630"/>
                </a:lnTo>
                <a:lnTo>
                  <a:pt x="47350" y="48630"/>
                </a:lnTo>
                <a:lnTo>
                  <a:pt x="47340" y="48630"/>
                </a:lnTo>
                <a:lnTo>
                  <a:pt x="47330" y="48630"/>
                </a:lnTo>
                <a:lnTo>
                  <a:pt x="47320" y="48630"/>
                </a:lnTo>
                <a:lnTo>
                  <a:pt x="47310" y="48630"/>
                </a:lnTo>
                <a:lnTo>
                  <a:pt x="47300" y="48630"/>
                </a:lnTo>
                <a:lnTo>
                  <a:pt x="47280" y="48630"/>
                </a:lnTo>
                <a:lnTo>
                  <a:pt x="47270" y="48640"/>
                </a:lnTo>
                <a:lnTo>
                  <a:pt x="47260" y="48650"/>
                </a:lnTo>
                <a:lnTo>
                  <a:pt x="47260" y="48660"/>
                </a:lnTo>
                <a:lnTo>
                  <a:pt x="47240" y="48670"/>
                </a:lnTo>
                <a:lnTo>
                  <a:pt x="47230" y="48690"/>
                </a:lnTo>
                <a:lnTo>
                  <a:pt x="47220" y="48690"/>
                </a:lnTo>
                <a:lnTo>
                  <a:pt x="47210" y="48690"/>
                </a:lnTo>
                <a:lnTo>
                  <a:pt x="47200" y="48690"/>
                </a:lnTo>
                <a:lnTo>
                  <a:pt x="47190" y="48690"/>
                </a:lnTo>
                <a:lnTo>
                  <a:pt x="47180" y="48690"/>
                </a:lnTo>
                <a:lnTo>
                  <a:pt x="47180" y="48700"/>
                </a:lnTo>
                <a:lnTo>
                  <a:pt x="47170" y="48700"/>
                </a:lnTo>
                <a:lnTo>
                  <a:pt x="47160" y="48710"/>
                </a:lnTo>
                <a:lnTo>
                  <a:pt x="47150" y="48710"/>
                </a:lnTo>
                <a:lnTo>
                  <a:pt x="47150" y="48720"/>
                </a:lnTo>
                <a:lnTo>
                  <a:pt x="47140" y="48720"/>
                </a:lnTo>
                <a:lnTo>
                  <a:pt x="47140" y="48730"/>
                </a:lnTo>
                <a:lnTo>
                  <a:pt x="47130" y="48740"/>
                </a:lnTo>
                <a:lnTo>
                  <a:pt x="47120" y="48750"/>
                </a:lnTo>
                <a:lnTo>
                  <a:pt x="47120" y="48760"/>
                </a:lnTo>
                <a:lnTo>
                  <a:pt x="47110" y="48760"/>
                </a:lnTo>
                <a:lnTo>
                  <a:pt x="47110" y="48770"/>
                </a:lnTo>
                <a:lnTo>
                  <a:pt x="47110" y="48780"/>
                </a:lnTo>
                <a:lnTo>
                  <a:pt x="47110" y="48790"/>
                </a:lnTo>
                <a:lnTo>
                  <a:pt x="47100" y="48800"/>
                </a:lnTo>
                <a:lnTo>
                  <a:pt x="47090" y="48800"/>
                </a:lnTo>
                <a:lnTo>
                  <a:pt x="47090" y="48790"/>
                </a:lnTo>
                <a:lnTo>
                  <a:pt x="47080" y="48800"/>
                </a:lnTo>
                <a:lnTo>
                  <a:pt x="47070" y="48800"/>
                </a:lnTo>
                <a:lnTo>
                  <a:pt x="47060" y="48800"/>
                </a:lnTo>
                <a:lnTo>
                  <a:pt x="47060" y="48810"/>
                </a:lnTo>
                <a:lnTo>
                  <a:pt x="47060" y="48820"/>
                </a:lnTo>
                <a:lnTo>
                  <a:pt x="47050" y="48830"/>
                </a:lnTo>
                <a:lnTo>
                  <a:pt x="47050" y="48840"/>
                </a:lnTo>
                <a:lnTo>
                  <a:pt x="47040" y="48840"/>
                </a:lnTo>
                <a:lnTo>
                  <a:pt x="47030" y="48850"/>
                </a:lnTo>
                <a:lnTo>
                  <a:pt x="47020" y="48850"/>
                </a:lnTo>
                <a:lnTo>
                  <a:pt x="47010" y="48860"/>
                </a:lnTo>
                <a:lnTo>
                  <a:pt x="46990" y="48860"/>
                </a:lnTo>
                <a:lnTo>
                  <a:pt x="46980" y="48860"/>
                </a:lnTo>
                <a:lnTo>
                  <a:pt x="46980" y="48870"/>
                </a:lnTo>
                <a:lnTo>
                  <a:pt x="46980" y="48880"/>
                </a:lnTo>
                <a:lnTo>
                  <a:pt x="46990" y="48880"/>
                </a:lnTo>
                <a:lnTo>
                  <a:pt x="46990" y="48890"/>
                </a:lnTo>
                <a:lnTo>
                  <a:pt x="47010" y="48900"/>
                </a:lnTo>
                <a:lnTo>
                  <a:pt x="47010" y="48910"/>
                </a:lnTo>
                <a:lnTo>
                  <a:pt x="47020" y="48920"/>
                </a:lnTo>
                <a:lnTo>
                  <a:pt x="47020" y="48930"/>
                </a:lnTo>
                <a:lnTo>
                  <a:pt x="47020" y="48940"/>
                </a:lnTo>
                <a:lnTo>
                  <a:pt x="47020" y="48950"/>
                </a:lnTo>
                <a:lnTo>
                  <a:pt x="47020" y="48960"/>
                </a:lnTo>
                <a:lnTo>
                  <a:pt x="47000" y="48970"/>
                </a:lnTo>
                <a:lnTo>
                  <a:pt x="46980" y="48980"/>
                </a:lnTo>
                <a:lnTo>
                  <a:pt x="46960" y="49000"/>
                </a:lnTo>
                <a:lnTo>
                  <a:pt x="46950" y="49010"/>
                </a:lnTo>
                <a:lnTo>
                  <a:pt x="46930" y="49010"/>
                </a:lnTo>
                <a:lnTo>
                  <a:pt x="46910" y="49020"/>
                </a:lnTo>
                <a:lnTo>
                  <a:pt x="46900" y="49030"/>
                </a:lnTo>
                <a:lnTo>
                  <a:pt x="46880" y="49040"/>
                </a:lnTo>
                <a:lnTo>
                  <a:pt x="46880" y="49050"/>
                </a:lnTo>
                <a:lnTo>
                  <a:pt x="46880" y="49090"/>
                </a:lnTo>
                <a:lnTo>
                  <a:pt x="46880" y="49100"/>
                </a:lnTo>
                <a:lnTo>
                  <a:pt x="46880" y="49110"/>
                </a:lnTo>
                <a:lnTo>
                  <a:pt x="46870" y="49130"/>
                </a:lnTo>
                <a:lnTo>
                  <a:pt x="46870" y="49140"/>
                </a:lnTo>
                <a:lnTo>
                  <a:pt x="46860" y="49160"/>
                </a:lnTo>
                <a:lnTo>
                  <a:pt x="46850" y="49170"/>
                </a:lnTo>
                <a:lnTo>
                  <a:pt x="46850" y="49180"/>
                </a:lnTo>
                <a:lnTo>
                  <a:pt x="46840" y="49190"/>
                </a:lnTo>
                <a:lnTo>
                  <a:pt x="46830" y="49200"/>
                </a:lnTo>
                <a:lnTo>
                  <a:pt x="46830" y="49210"/>
                </a:lnTo>
                <a:lnTo>
                  <a:pt x="46820" y="49220"/>
                </a:lnTo>
                <a:lnTo>
                  <a:pt x="46820" y="49230"/>
                </a:lnTo>
                <a:lnTo>
                  <a:pt x="46820" y="49240"/>
                </a:lnTo>
                <a:lnTo>
                  <a:pt x="46810" y="49250"/>
                </a:lnTo>
                <a:lnTo>
                  <a:pt x="46800" y="49260"/>
                </a:lnTo>
                <a:lnTo>
                  <a:pt x="46800" y="49270"/>
                </a:lnTo>
                <a:lnTo>
                  <a:pt x="46790" y="49280"/>
                </a:lnTo>
                <a:lnTo>
                  <a:pt x="46780" y="49300"/>
                </a:lnTo>
                <a:lnTo>
                  <a:pt x="46780" y="49310"/>
                </a:lnTo>
                <a:lnTo>
                  <a:pt x="46780" y="49320"/>
                </a:lnTo>
                <a:lnTo>
                  <a:pt x="46780" y="49330"/>
                </a:lnTo>
                <a:lnTo>
                  <a:pt x="46780" y="49340"/>
                </a:lnTo>
                <a:lnTo>
                  <a:pt x="46790" y="49380"/>
                </a:lnTo>
                <a:lnTo>
                  <a:pt x="46780" y="49540"/>
                </a:lnTo>
                <a:lnTo>
                  <a:pt x="46730" y="50650"/>
                </a:lnTo>
                <a:lnTo>
                  <a:pt x="46980" y="51390"/>
                </a:lnTo>
                <a:lnTo>
                  <a:pt x="47160" y="51740"/>
                </a:lnTo>
                <a:lnTo>
                  <a:pt x="47390" y="52200"/>
                </a:lnTo>
                <a:lnTo>
                  <a:pt x="47610" y="52600"/>
                </a:lnTo>
                <a:lnTo>
                  <a:pt x="47640" y="52820"/>
                </a:lnTo>
                <a:lnTo>
                  <a:pt x="47670" y="53050"/>
                </a:lnTo>
                <a:lnTo>
                  <a:pt x="47800" y="53380"/>
                </a:lnTo>
                <a:lnTo>
                  <a:pt x="47820" y="53390"/>
                </a:lnTo>
                <a:lnTo>
                  <a:pt x="47990" y="53460"/>
                </a:lnTo>
                <a:lnTo>
                  <a:pt x="48100" y="53460"/>
                </a:lnTo>
                <a:lnTo>
                  <a:pt x="48240" y="53500"/>
                </a:lnTo>
                <a:lnTo>
                  <a:pt x="48300" y="53510"/>
                </a:lnTo>
                <a:lnTo>
                  <a:pt x="48400" y="53540"/>
                </a:lnTo>
                <a:lnTo>
                  <a:pt x="48570" y="53580"/>
                </a:lnTo>
                <a:lnTo>
                  <a:pt x="48740" y="53690"/>
                </a:lnTo>
                <a:lnTo>
                  <a:pt x="48830" y="53880"/>
                </a:lnTo>
                <a:lnTo>
                  <a:pt x="48920" y="54370"/>
                </a:lnTo>
                <a:lnTo>
                  <a:pt x="48940" y="54410"/>
                </a:lnTo>
                <a:lnTo>
                  <a:pt x="48950" y="54430"/>
                </a:lnTo>
                <a:lnTo>
                  <a:pt x="49000" y="54430"/>
                </a:lnTo>
                <a:lnTo>
                  <a:pt x="49380" y="54370"/>
                </a:lnTo>
                <a:lnTo>
                  <a:pt x="49530" y="54360"/>
                </a:lnTo>
                <a:lnTo>
                  <a:pt x="49650" y="54290"/>
                </a:lnTo>
                <a:lnTo>
                  <a:pt x="49730" y="54300"/>
                </a:lnTo>
                <a:lnTo>
                  <a:pt x="49680" y="54530"/>
                </a:lnTo>
                <a:lnTo>
                  <a:pt x="49700" y="54670"/>
                </a:lnTo>
                <a:lnTo>
                  <a:pt x="49750" y="54710"/>
                </a:lnTo>
                <a:lnTo>
                  <a:pt x="49900" y="54870"/>
                </a:lnTo>
                <a:lnTo>
                  <a:pt x="50000" y="54910"/>
                </a:lnTo>
                <a:lnTo>
                  <a:pt x="50020" y="54900"/>
                </a:lnTo>
                <a:lnTo>
                  <a:pt x="50090" y="54850"/>
                </a:lnTo>
                <a:lnTo>
                  <a:pt x="50110" y="54830"/>
                </a:lnTo>
                <a:lnTo>
                  <a:pt x="50130" y="54820"/>
                </a:lnTo>
                <a:lnTo>
                  <a:pt x="50150" y="54820"/>
                </a:lnTo>
                <a:lnTo>
                  <a:pt x="50170" y="54820"/>
                </a:lnTo>
                <a:lnTo>
                  <a:pt x="50180" y="54820"/>
                </a:lnTo>
                <a:lnTo>
                  <a:pt x="50200" y="54820"/>
                </a:lnTo>
                <a:lnTo>
                  <a:pt x="50210" y="54820"/>
                </a:lnTo>
                <a:lnTo>
                  <a:pt x="50260" y="54830"/>
                </a:lnTo>
                <a:lnTo>
                  <a:pt x="50280" y="54840"/>
                </a:lnTo>
                <a:lnTo>
                  <a:pt x="50290" y="54840"/>
                </a:lnTo>
                <a:lnTo>
                  <a:pt x="50300" y="54840"/>
                </a:lnTo>
                <a:lnTo>
                  <a:pt x="50330" y="54840"/>
                </a:lnTo>
                <a:lnTo>
                  <a:pt x="50420" y="54840"/>
                </a:lnTo>
                <a:lnTo>
                  <a:pt x="50450" y="54840"/>
                </a:lnTo>
                <a:lnTo>
                  <a:pt x="50530" y="54850"/>
                </a:lnTo>
                <a:lnTo>
                  <a:pt x="50520" y="54860"/>
                </a:lnTo>
                <a:lnTo>
                  <a:pt x="50510" y="54860"/>
                </a:lnTo>
                <a:lnTo>
                  <a:pt x="50510" y="54870"/>
                </a:lnTo>
                <a:lnTo>
                  <a:pt x="50500" y="54870"/>
                </a:lnTo>
                <a:lnTo>
                  <a:pt x="50480" y="54870"/>
                </a:lnTo>
                <a:lnTo>
                  <a:pt x="50470" y="54870"/>
                </a:lnTo>
                <a:lnTo>
                  <a:pt x="50460" y="54870"/>
                </a:lnTo>
                <a:lnTo>
                  <a:pt x="50450" y="54880"/>
                </a:lnTo>
                <a:lnTo>
                  <a:pt x="50440" y="54880"/>
                </a:lnTo>
                <a:lnTo>
                  <a:pt x="50430" y="54880"/>
                </a:lnTo>
                <a:lnTo>
                  <a:pt x="50420" y="54880"/>
                </a:lnTo>
                <a:lnTo>
                  <a:pt x="50410" y="54880"/>
                </a:lnTo>
                <a:lnTo>
                  <a:pt x="50390" y="54890"/>
                </a:lnTo>
                <a:lnTo>
                  <a:pt x="50370" y="54890"/>
                </a:lnTo>
                <a:lnTo>
                  <a:pt x="50360" y="54890"/>
                </a:lnTo>
                <a:lnTo>
                  <a:pt x="50350" y="54900"/>
                </a:lnTo>
                <a:lnTo>
                  <a:pt x="50330" y="54910"/>
                </a:lnTo>
                <a:lnTo>
                  <a:pt x="50320" y="54910"/>
                </a:lnTo>
                <a:lnTo>
                  <a:pt x="50300" y="54920"/>
                </a:lnTo>
                <a:lnTo>
                  <a:pt x="50290" y="54920"/>
                </a:lnTo>
                <a:lnTo>
                  <a:pt x="50260" y="54930"/>
                </a:lnTo>
                <a:lnTo>
                  <a:pt x="50260" y="54950"/>
                </a:lnTo>
                <a:lnTo>
                  <a:pt x="50250" y="54960"/>
                </a:lnTo>
                <a:lnTo>
                  <a:pt x="50230" y="54970"/>
                </a:lnTo>
                <a:lnTo>
                  <a:pt x="50230" y="54990"/>
                </a:lnTo>
                <a:lnTo>
                  <a:pt x="50230" y="55000"/>
                </a:lnTo>
                <a:lnTo>
                  <a:pt x="50220" y="55030"/>
                </a:lnTo>
                <a:lnTo>
                  <a:pt x="50200" y="55070"/>
                </a:lnTo>
                <a:lnTo>
                  <a:pt x="50170" y="55120"/>
                </a:lnTo>
                <a:lnTo>
                  <a:pt x="50150" y="55150"/>
                </a:lnTo>
                <a:lnTo>
                  <a:pt x="50140" y="55170"/>
                </a:lnTo>
                <a:lnTo>
                  <a:pt x="50120" y="55190"/>
                </a:lnTo>
                <a:lnTo>
                  <a:pt x="50100" y="55210"/>
                </a:lnTo>
                <a:lnTo>
                  <a:pt x="50080" y="55230"/>
                </a:lnTo>
                <a:lnTo>
                  <a:pt x="50070" y="55240"/>
                </a:lnTo>
                <a:lnTo>
                  <a:pt x="50050" y="55250"/>
                </a:lnTo>
                <a:lnTo>
                  <a:pt x="50020" y="55260"/>
                </a:lnTo>
                <a:lnTo>
                  <a:pt x="50000" y="55260"/>
                </a:lnTo>
                <a:lnTo>
                  <a:pt x="49990" y="55270"/>
                </a:lnTo>
                <a:lnTo>
                  <a:pt x="49980" y="55270"/>
                </a:lnTo>
                <a:lnTo>
                  <a:pt x="49970" y="55280"/>
                </a:lnTo>
                <a:lnTo>
                  <a:pt x="49960" y="55290"/>
                </a:lnTo>
                <a:lnTo>
                  <a:pt x="49960" y="55300"/>
                </a:lnTo>
                <a:lnTo>
                  <a:pt x="49960" y="55320"/>
                </a:lnTo>
                <a:lnTo>
                  <a:pt x="49950" y="55330"/>
                </a:lnTo>
                <a:lnTo>
                  <a:pt x="49930" y="55340"/>
                </a:lnTo>
                <a:lnTo>
                  <a:pt x="49930" y="55350"/>
                </a:lnTo>
                <a:lnTo>
                  <a:pt x="49930" y="55380"/>
                </a:lnTo>
                <a:lnTo>
                  <a:pt x="49930" y="55410"/>
                </a:lnTo>
                <a:lnTo>
                  <a:pt x="49910" y="55460"/>
                </a:lnTo>
                <a:lnTo>
                  <a:pt x="49880" y="55520"/>
                </a:lnTo>
                <a:lnTo>
                  <a:pt x="49830" y="55620"/>
                </a:lnTo>
                <a:lnTo>
                  <a:pt x="49800" y="55690"/>
                </a:lnTo>
                <a:lnTo>
                  <a:pt x="49820" y="55750"/>
                </a:lnTo>
                <a:lnTo>
                  <a:pt x="49830" y="55790"/>
                </a:lnTo>
                <a:lnTo>
                  <a:pt x="49810" y="55830"/>
                </a:lnTo>
                <a:lnTo>
                  <a:pt x="49790" y="55870"/>
                </a:lnTo>
                <a:lnTo>
                  <a:pt x="49740" y="55930"/>
                </a:lnTo>
                <a:lnTo>
                  <a:pt x="49700" y="55960"/>
                </a:lnTo>
                <a:lnTo>
                  <a:pt x="49680" y="55990"/>
                </a:lnTo>
                <a:lnTo>
                  <a:pt x="49660" y="56010"/>
                </a:lnTo>
                <a:lnTo>
                  <a:pt x="49630" y="56000"/>
                </a:lnTo>
                <a:lnTo>
                  <a:pt x="49550" y="56010"/>
                </a:lnTo>
                <a:lnTo>
                  <a:pt x="49510" y="56010"/>
                </a:lnTo>
                <a:lnTo>
                  <a:pt x="49470" y="56000"/>
                </a:lnTo>
                <a:lnTo>
                  <a:pt x="49430" y="55980"/>
                </a:lnTo>
                <a:lnTo>
                  <a:pt x="49380" y="55950"/>
                </a:lnTo>
                <a:lnTo>
                  <a:pt x="49360" y="55950"/>
                </a:lnTo>
                <a:lnTo>
                  <a:pt x="49350" y="55950"/>
                </a:lnTo>
                <a:lnTo>
                  <a:pt x="49330" y="55960"/>
                </a:lnTo>
                <a:lnTo>
                  <a:pt x="49320" y="55980"/>
                </a:lnTo>
                <a:lnTo>
                  <a:pt x="49320" y="55990"/>
                </a:lnTo>
                <a:lnTo>
                  <a:pt x="49300" y="55990"/>
                </a:lnTo>
                <a:lnTo>
                  <a:pt x="49270" y="55990"/>
                </a:lnTo>
                <a:lnTo>
                  <a:pt x="49250" y="55990"/>
                </a:lnTo>
                <a:lnTo>
                  <a:pt x="49240" y="56000"/>
                </a:lnTo>
                <a:lnTo>
                  <a:pt x="49230" y="56010"/>
                </a:lnTo>
                <a:lnTo>
                  <a:pt x="49220" y="56020"/>
                </a:lnTo>
                <a:lnTo>
                  <a:pt x="49220" y="56030"/>
                </a:lnTo>
                <a:lnTo>
                  <a:pt x="49240" y="56030"/>
                </a:lnTo>
                <a:lnTo>
                  <a:pt x="49260" y="56020"/>
                </a:lnTo>
                <a:lnTo>
                  <a:pt x="49280" y="56020"/>
                </a:lnTo>
                <a:lnTo>
                  <a:pt x="49290" y="56020"/>
                </a:lnTo>
                <a:lnTo>
                  <a:pt x="49300" y="56030"/>
                </a:lnTo>
                <a:lnTo>
                  <a:pt x="49320" y="56040"/>
                </a:lnTo>
                <a:lnTo>
                  <a:pt x="49340" y="56050"/>
                </a:lnTo>
                <a:lnTo>
                  <a:pt x="49360" y="56060"/>
                </a:lnTo>
                <a:lnTo>
                  <a:pt x="49380" y="56060"/>
                </a:lnTo>
                <a:lnTo>
                  <a:pt x="49400" y="56060"/>
                </a:lnTo>
                <a:lnTo>
                  <a:pt x="49400" y="56070"/>
                </a:lnTo>
                <a:lnTo>
                  <a:pt x="49400" y="56080"/>
                </a:lnTo>
                <a:lnTo>
                  <a:pt x="49410" y="56100"/>
                </a:lnTo>
                <a:lnTo>
                  <a:pt x="49430" y="56110"/>
                </a:lnTo>
                <a:lnTo>
                  <a:pt x="49450" y="56120"/>
                </a:lnTo>
                <a:lnTo>
                  <a:pt x="49460" y="56130"/>
                </a:lnTo>
                <a:lnTo>
                  <a:pt x="49460" y="56140"/>
                </a:lnTo>
                <a:lnTo>
                  <a:pt x="49470" y="56160"/>
                </a:lnTo>
                <a:lnTo>
                  <a:pt x="49470" y="56170"/>
                </a:lnTo>
                <a:lnTo>
                  <a:pt x="49500" y="56180"/>
                </a:lnTo>
                <a:lnTo>
                  <a:pt x="49550" y="56210"/>
                </a:lnTo>
                <a:lnTo>
                  <a:pt x="49590" y="56240"/>
                </a:lnTo>
                <a:lnTo>
                  <a:pt x="49620" y="56250"/>
                </a:lnTo>
                <a:lnTo>
                  <a:pt x="49640" y="56280"/>
                </a:lnTo>
                <a:lnTo>
                  <a:pt x="49690" y="56340"/>
                </a:lnTo>
                <a:lnTo>
                  <a:pt x="49720" y="56370"/>
                </a:lnTo>
                <a:lnTo>
                  <a:pt x="49750" y="56390"/>
                </a:lnTo>
                <a:lnTo>
                  <a:pt x="49770" y="56390"/>
                </a:lnTo>
                <a:lnTo>
                  <a:pt x="49800" y="56390"/>
                </a:lnTo>
                <a:lnTo>
                  <a:pt x="49850" y="56420"/>
                </a:lnTo>
                <a:lnTo>
                  <a:pt x="49900" y="56450"/>
                </a:lnTo>
                <a:lnTo>
                  <a:pt x="49910" y="56460"/>
                </a:lnTo>
                <a:lnTo>
                  <a:pt x="49920" y="56480"/>
                </a:lnTo>
                <a:lnTo>
                  <a:pt x="49930" y="56550"/>
                </a:lnTo>
                <a:lnTo>
                  <a:pt x="49940" y="56570"/>
                </a:lnTo>
                <a:lnTo>
                  <a:pt x="49980" y="56590"/>
                </a:lnTo>
                <a:lnTo>
                  <a:pt x="50020" y="56620"/>
                </a:lnTo>
                <a:lnTo>
                  <a:pt x="50060" y="56670"/>
                </a:lnTo>
                <a:lnTo>
                  <a:pt x="50080" y="56700"/>
                </a:lnTo>
                <a:lnTo>
                  <a:pt x="50110" y="56720"/>
                </a:lnTo>
                <a:lnTo>
                  <a:pt x="50120" y="56720"/>
                </a:lnTo>
                <a:lnTo>
                  <a:pt x="50140" y="56730"/>
                </a:lnTo>
                <a:lnTo>
                  <a:pt x="50210" y="56750"/>
                </a:lnTo>
                <a:lnTo>
                  <a:pt x="50260" y="56780"/>
                </a:lnTo>
                <a:lnTo>
                  <a:pt x="50280" y="56810"/>
                </a:lnTo>
                <a:lnTo>
                  <a:pt x="50320" y="56840"/>
                </a:lnTo>
                <a:lnTo>
                  <a:pt x="50340" y="56850"/>
                </a:lnTo>
                <a:lnTo>
                  <a:pt x="50370" y="56860"/>
                </a:lnTo>
                <a:lnTo>
                  <a:pt x="50420" y="56860"/>
                </a:lnTo>
                <a:lnTo>
                  <a:pt x="50490" y="56880"/>
                </a:lnTo>
                <a:lnTo>
                  <a:pt x="50540" y="56910"/>
                </a:lnTo>
                <a:lnTo>
                  <a:pt x="50570" y="56920"/>
                </a:lnTo>
                <a:lnTo>
                  <a:pt x="50590" y="56930"/>
                </a:lnTo>
                <a:lnTo>
                  <a:pt x="50600" y="56940"/>
                </a:lnTo>
                <a:lnTo>
                  <a:pt x="50610" y="56950"/>
                </a:lnTo>
                <a:lnTo>
                  <a:pt x="50620" y="56970"/>
                </a:lnTo>
                <a:lnTo>
                  <a:pt x="50630" y="56990"/>
                </a:lnTo>
                <a:lnTo>
                  <a:pt x="50640" y="57010"/>
                </a:lnTo>
                <a:lnTo>
                  <a:pt x="50660" y="57050"/>
                </a:lnTo>
                <a:lnTo>
                  <a:pt x="50660" y="57090"/>
                </a:lnTo>
                <a:lnTo>
                  <a:pt x="50670" y="57130"/>
                </a:lnTo>
                <a:lnTo>
                  <a:pt x="50690" y="57210"/>
                </a:lnTo>
                <a:lnTo>
                  <a:pt x="50700" y="57240"/>
                </a:lnTo>
                <a:lnTo>
                  <a:pt x="50700" y="57260"/>
                </a:lnTo>
                <a:lnTo>
                  <a:pt x="50690" y="57270"/>
                </a:lnTo>
                <a:lnTo>
                  <a:pt x="50690" y="57290"/>
                </a:lnTo>
                <a:lnTo>
                  <a:pt x="50690" y="57310"/>
                </a:lnTo>
                <a:lnTo>
                  <a:pt x="50690" y="57330"/>
                </a:lnTo>
                <a:lnTo>
                  <a:pt x="50710" y="57350"/>
                </a:lnTo>
                <a:lnTo>
                  <a:pt x="50730" y="57380"/>
                </a:lnTo>
                <a:lnTo>
                  <a:pt x="50750" y="57410"/>
                </a:lnTo>
                <a:lnTo>
                  <a:pt x="50850" y="57820"/>
                </a:lnTo>
                <a:lnTo>
                  <a:pt x="51130" y="58110"/>
                </a:lnTo>
                <a:lnTo>
                  <a:pt x="51450" y="58600"/>
                </a:lnTo>
                <a:lnTo>
                  <a:pt x="51470" y="58620"/>
                </a:lnTo>
                <a:lnTo>
                  <a:pt x="51490" y="58640"/>
                </a:lnTo>
                <a:lnTo>
                  <a:pt x="51890" y="59040"/>
                </a:lnTo>
                <a:lnTo>
                  <a:pt x="52130" y="59260"/>
                </a:lnTo>
                <a:lnTo>
                  <a:pt x="52310" y="59430"/>
                </a:lnTo>
                <a:lnTo>
                  <a:pt x="52680" y="59550"/>
                </a:lnTo>
                <a:lnTo>
                  <a:pt x="53010" y="59630"/>
                </a:lnTo>
                <a:lnTo>
                  <a:pt x="53440" y="59530"/>
                </a:lnTo>
                <a:lnTo>
                  <a:pt x="53460" y="59550"/>
                </a:lnTo>
                <a:lnTo>
                  <a:pt x="53470" y="59560"/>
                </a:lnTo>
                <a:lnTo>
                  <a:pt x="53500" y="59580"/>
                </a:lnTo>
                <a:lnTo>
                  <a:pt x="53510" y="59590"/>
                </a:lnTo>
                <a:lnTo>
                  <a:pt x="53530" y="59590"/>
                </a:lnTo>
                <a:lnTo>
                  <a:pt x="53550" y="59600"/>
                </a:lnTo>
                <a:lnTo>
                  <a:pt x="53550" y="59610"/>
                </a:lnTo>
                <a:lnTo>
                  <a:pt x="53550" y="59620"/>
                </a:lnTo>
                <a:lnTo>
                  <a:pt x="53560" y="59640"/>
                </a:lnTo>
                <a:lnTo>
                  <a:pt x="53570" y="59660"/>
                </a:lnTo>
                <a:lnTo>
                  <a:pt x="53560" y="59660"/>
                </a:lnTo>
                <a:lnTo>
                  <a:pt x="53570" y="59670"/>
                </a:lnTo>
                <a:lnTo>
                  <a:pt x="53580" y="59670"/>
                </a:lnTo>
                <a:lnTo>
                  <a:pt x="53590" y="59680"/>
                </a:lnTo>
                <a:lnTo>
                  <a:pt x="53600" y="59690"/>
                </a:lnTo>
                <a:lnTo>
                  <a:pt x="53620" y="59690"/>
                </a:lnTo>
                <a:lnTo>
                  <a:pt x="53590" y="60040"/>
                </a:lnTo>
                <a:lnTo>
                  <a:pt x="53600" y="60100"/>
                </a:lnTo>
                <a:lnTo>
                  <a:pt x="53620" y="60230"/>
                </a:lnTo>
                <a:lnTo>
                  <a:pt x="53640" y="60330"/>
                </a:lnTo>
                <a:lnTo>
                  <a:pt x="53610" y="60580"/>
                </a:lnTo>
                <a:lnTo>
                  <a:pt x="53590" y="60700"/>
                </a:lnTo>
                <a:lnTo>
                  <a:pt x="53570" y="60890"/>
                </a:lnTo>
                <a:lnTo>
                  <a:pt x="53550" y="61040"/>
                </a:lnTo>
                <a:lnTo>
                  <a:pt x="53590" y="61190"/>
                </a:lnTo>
                <a:lnTo>
                  <a:pt x="53600" y="61240"/>
                </a:lnTo>
                <a:lnTo>
                  <a:pt x="53590" y="61250"/>
                </a:lnTo>
                <a:lnTo>
                  <a:pt x="53530" y="61280"/>
                </a:lnTo>
                <a:lnTo>
                  <a:pt x="53520" y="61320"/>
                </a:lnTo>
                <a:lnTo>
                  <a:pt x="53510" y="61320"/>
                </a:lnTo>
                <a:lnTo>
                  <a:pt x="53400" y="61410"/>
                </a:lnTo>
                <a:lnTo>
                  <a:pt x="53370" y="61500"/>
                </a:lnTo>
                <a:lnTo>
                  <a:pt x="53420" y="61540"/>
                </a:lnTo>
                <a:lnTo>
                  <a:pt x="53550" y="61520"/>
                </a:lnTo>
                <a:lnTo>
                  <a:pt x="53590" y="61560"/>
                </a:lnTo>
                <a:lnTo>
                  <a:pt x="53660" y="61640"/>
                </a:lnTo>
                <a:lnTo>
                  <a:pt x="53690" y="61700"/>
                </a:lnTo>
                <a:lnTo>
                  <a:pt x="53720" y="61840"/>
                </a:lnTo>
                <a:lnTo>
                  <a:pt x="53720" y="61920"/>
                </a:lnTo>
                <a:lnTo>
                  <a:pt x="53760" y="62040"/>
                </a:lnTo>
                <a:lnTo>
                  <a:pt x="53880" y="62150"/>
                </a:lnTo>
                <a:lnTo>
                  <a:pt x="53960" y="62200"/>
                </a:lnTo>
                <a:lnTo>
                  <a:pt x="54090" y="62240"/>
                </a:lnTo>
                <a:lnTo>
                  <a:pt x="54220" y="62190"/>
                </a:lnTo>
                <a:lnTo>
                  <a:pt x="54440" y="62240"/>
                </a:lnTo>
                <a:lnTo>
                  <a:pt x="54520" y="62280"/>
                </a:lnTo>
                <a:lnTo>
                  <a:pt x="54570" y="62450"/>
                </a:lnTo>
                <a:lnTo>
                  <a:pt x="54540" y="62480"/>
                </a:lnTo>
                <a:lnTo>
                  <a:pt x="54510" y="62520"/>
                </a:lnTo>
                <a:lnTo>
                  <a:pt x="54490" y="62550"/>
                </a:lnTo>
                <a:lnTo>
                  <a:pt x="54470" y="62580"/>
                </a:lnTo>
                <a:lnTo>
                  <a:pt x="54430" y="62590"/>
                </a:lnTo>
                <a:lnTo>
                  <a:pt x="54380" y="62590"/>
                </a:lnTo>
                <a:lnTo>
                  <a:pt x="54320" y="62580"/>
                </a:lnTo>
                <a:lnTo>
                  <a:pt x="54260" y="62580"/>
                </a:lnTo>
                <a:lnTo>
                  <a:pt x="54210" y="62590"/>
                </a:lnTo>
                <a:lnTo>
                  <a:pt x="54160" y="62590"/>
                </a:lnTo>
                <a:lnTo>
                  <a:pt x="54090" y="62620"/>
                </a:lnTo>
                <a:lnTo>
                  <a:pt x="54060" y="62640"/>
                </a:lnTo>
                <a:lnTo>
                  <a:pt x="54030" y="62660"/>
                </a:lnTo>
                <a:lnTo>
                  <a:pt x="54010" y="62670"/>
                </a:lnTo>
                <a:lnTo>
                  <a:pt x="53990" y="62670"/>
                </a:lnTo>
                <a:lnTo>
                  <a:pt x="53980" y="62650"/>
                </a:lnTo>
                <a:lnTo>
                  <a:pt x="53970" y="62640"/>
                </a:lnTo>
                <a:lnTo>
                  <a:pt x="53960" y="62630"/>
                </a:lnTo>
                <a:lnTo>
                  <a:pt x="53930" y="62630"/>
                </a:lnTo>
                <a:lnTo>
                  <a:pt x="53910" y="62650"/>
                </a:lnTo>
                <a:lnTo>
                  <a:pt x="53880" y="62670"/>
                </a:lnTo>
                <a:lnTo>
                  <a:pt x="53860" y="62700"/>
                </a:lnTo>
                <a:lnTo>
                  <a:pt x="53830" y="62730"/>
                </a:lnTo>
                <a:lnTo>
                  <a:pt x="53820" y="62760"/>
                </a:lnTo>
                <a:lnTo>
                  <a:pt x="53800" y="62780"/>
                </a:lnTo>
                <a:lnTo>
                  <a:pt x="53780" y="62830"/>
                </a:lnTo>
                <a:lnTo>
                  <a:pt x="53760" y="62840"/>
                </a:lnTo>
                <a:lnTo>
                  <a:pt x="53760" y="62850"/>
                </a:lnTo>
                <a:lnTo>
                  <a:pt x="53760" y="62860"/>
                </a:lnTo>
                <a:lnTo>
                  <a:pt x="53780" y="62860"/>
                </a:lnTo>
                <a:lnTo>
                  <a:pt x="53800" y="62880"/>
                </a:lnTo>
                <a:lnTo>
                  <a:pt x="53820" y="62900"/>
                </a:lnTo>
                <a:lnTo>
                  <a:pt x="53830" y="62920"/>
                </a:lnTo>
                <a:lnTo>
                  <a:pt x="53820" y="62960"/>
                </a:lnTo>
                <a:lnTo>
                  <a:pt x="53820" y="62990"/>
                </a:lnTo>
                <a:lnTo>
                  <a:pt x="53800" y="63020"/>
                </a:lnTo>
                <a:lnTo>
                  <a:pt x="53790" y="63050"/>
                </a:lnTo>
                <a:lnTo>
                  <a:pt x="53790" y="63070"/>
                </a:lnTo>
                <a:lnTo>
                  <a:pt x="53790" y="63080"/>
                </a:lnTo>
                <a:lnTo>
                  <a:pt x="53800" y="63090"/>
                </a:lnTo>
                <a:lnTo>
                  <a:pt x="53820" y="63110"/>
                </a:lnTo>
                <a:lnTo>
                  <a:pt x="53830" y="63110"/>
                </a:lnTo>
                <a:lnTo>
                  <a:pt x="53840" y="63130"/>
                </a:lnTo>
                <a:lnTo>
                  <a:pt x="53850" y="63150"/>
                </a:lnTo>
                <a:lnTo>
                  <a:pt x="53860" y="63170"/>
                </a:lnTo>
                <a:lnTo>
                  <a:pt x="53880" y="63210"/>
                </a:lnTo>
                <a:lnTo>
                  <a:pt x="53890" y="63230"/>
                </a:lnTo>
                <a:lnTo>
                  <a:pt x="53890" y="63260"/>
                </a:lnTo>
                <a:lnTo>
                  <a:pt x="53870" y="63280"/>
                </a:lnTo>
                <a:lnTo>
                  <a:pt x="53870" y="63290"/>
                </a:lnTo>
                <a:lnTo>
                  <a:pt x="53870" y="63320"/>
                </a:lnTo>
                <a:lnTo>
                  <a:pt x="53860" y="63340"/>
                </a:lnTo>
                <a:lnTo>
                  <a:pt x="53840" y="63360"/>
                </a:lnTo>
                <a:lnTo>
                  <a:pt x="53840" y="63380"/>
                </a:lnTo>
                <a:lnTo>
                  <a:pt x="53840" y="63400"/>
                </a:lnTo>
                <a:lnTo>
                  <a:pt x="53850" y="63430"/>
                </a:lnTo>
                <a:lnTo>
                  <a:pt x="53860" y="63440"/>
                </a:lnTo>
                <a:lnTo>
                  <a:pt x="53870" y="63450"/>
                </a:lnTo>
                <a:lnTo>
                  <a:pt x="53890" y="63460"/>
                </a:lnTo>
                <a:lnTo>
                  <a:pt x="53900" y="63460"/>
                </a:lnTo>
                <a:lnTo>
                  <a:pt x="53880" y="63530"/>
                </a:lnTo>
                <a:lnTo>
                  <a:pt x="53880" y="63560"/>
                </a:lnTo>
                <a:lnTo>
                  <a:pt x="53890" y="63590"/>
                </a:lnTo>
                <a:lnTo>
                  <a:pt x="53910" y="63620"/>
                </a:lnTo>
                <a:lnTo>
                  <a:pt x="53950" y="63650"/>
                </a:lnTo>
                <a:lnTo>
                  <a:pt x="53970" y="63670"/>
                </a:lnTo>
                <a:lnTo>
                  <a:pt x="54000" y="63690"/>
                </a:lnTo>
                <a:lnTo>
                  <a:pt x="54030" y="63720"/>
                </a:lnTo>
                <a:lnTo>
                  <a:pt x="54040" y="63760"/>
                </a:lnTo>
                <a:lnTo>
                  <a:pt x="54060" y="63780"/>
                </a:lnTo>
                <a:lnTo>
                  <a:pt x="54090" y="63790"/>
                </a:lnTo>
                <a:lnTo>
                  <a:pt x="54100" y="63800"/>
                </a:lnTo>
                <a:lnTo>
                  <a:pt x="54130" y="63840"/>
                </a:lnTo>
                <a:lnTo>
                  <a:pt x="54140" y="63870"/>
                </a:lnTo>
                <a:lnTo>
                  <a:pt x="54150" y="63900"/>
                </a:lnTo>
                <a:lnTo>
                  <a:pt x="54160" y="63920"/>
                </a:lnTo>
                <a:lnTo>
                  <a:pt x="54150" y="63940"/>
                </a:lnTo>
                <a:lnTo>
                  <a:pt x="54130" y="63960"/>
                </a:lnTo>
                <a:lnTo>
                  <a:pt x="54110" y="64050"/>
                </a:lnTo>
                <a:lnTo>
                  <a:pt x="54090" y="64110"/>
                </a:lnTo>
                <a:lnTo>
                  <a:pt x="54060" y="64140"/>
                </a:lnTo>
                <a:lnTo>
                  <a:pt x="54030" y="64180"/>
                </a:lnTo>
                <a:lnTo>
                  <a:pt x="53950" y="64290"/>
                </a:lnTo>
                <a:lnTo>
                  <a:pt x="53910" y="64400"/>
                </a:lnTo>
                <a:lnTo>
                  <a:pt x="53870" y="64430"/>
                </a:lnTo>
                <a:lnTo>
                  <a:pt x="53800" y="64410"/>
                </a:lnTo>
                <a:lnTo>
                  <a:pt x="53690" y="64370"/>
                </a:lnTo>
                <a:lnTo>
                  <a:pt x="53550" y="64400"/>
                </a:lnTo>
                <a:lnTo>
                  <a:pt x="53580" y="64530"/>
                </a:lnTo>
                <a:lnTo>
                  <a:pt x="53600" y="64640"/>
                </a:lnTo>
                <a:lnTo>
                  <a:pt x="53620" y="64700"/>
                </a:lnTo>
                <a:lnTo>
                  <a:pt x="53680" y="64800"/>
                </a:lnTo>
                <a:lnTo>
                  <a:pt x="53730" y="64890"/>
                </a:lnTo>
                <a:lnTo>
                  <a:pt x="53730" y="64950"/>
                </a:lnTo>
                <a:lnTo>
                  <a:pt x="53630" y="65070"/>
                </a:lnTo>
                <a:lnTo>
                  <a:pt x="53570" y="65120"/>
                </a:lnTo>
                <a:lnTo>
                  <a:pt x="53520" y="65150"/>
                </a:lnTo>
                <a:lnTo>
                  <a:pt x="53470" y="65190"/>
                </a:lnTo>
                <a:lnTo>
                  <a:pt x="53450" y="65240"/>
                </a:lnTo>
                <a:lnTo>
                  <a:pt x="53440" y="65270"/>
                </a:lnTo>
                <a:lnTo>
                  <a:pt x="53400" y="65320"/>
                </a:lnTo>
                <a:lnTo>
                  <a:pt x="53380" y="65330"/>
                </a:lnTo>
                <a:lnTo>
                  <a:pt x="53330" y="65330"/>
                </a:lnTo>
                <a:lnTo>
                  <a:pt x="53300" y="65340"/>
                </a:lnTo>
                <a:lnTo>
                  <a:pt x="53280" y="65360"/>
                </a:lnTo>
                <a:lnTo>
                  <a:pt x="53250" y="65370"/>
                </a:lnTo>
                <a:lnTo>
                  <a:pt x="53290" y="65400"/>
                </a:lnTo>
                <a:lnTo>
                  <a:pt x="53310" y="65420"/>
                </a:lnTo>
                <a:lnTo>
                  <a:pt x="53350" y="65430"/>
                </a:lnTo>
                <a:lnTo>
                  <a:pt x="53380" y="65440"/>
                </a:lnTo>
                <a:lnTo>
                  <a:pt x="53420" y="65480"/>
                </a:lnTo>
                <a:lnTo>
                  <a:pt x="53430" y="65500"/>
                </a:lnTo>
                <a:lnTo>
                  <a:pt x="53440" y="65540"/>
                </a:lnTo>
                <a:lnTo>
                  <a:pt x="53470" y="65570"/>
                </a:lnTo>
                <a:lnTo>
                  <a:pt x="53510" y="65610"/>
                </a:lnTo>
                <a:lnTo>
                  <a:pt x="53540" y="65650"/>
                </a:lnTo>
                <a:lnTo>
                  <a:pt x="53550" y="65670"/>
                </a:lnTo>
                <a:lnTo>
                  <a:pt x="53560" y="65700"/>
                </a:lnTo>
                <a:lnTo>
                  <a:pt x="53590" y="65730"/>
                </a:lnTo>
                <a:lnTo>
                  <a:pt x="53630" y="65760"/>
                </a:lnTo>
                <a:lnTo>
                  <a:pt x="53670" y="65780"/>
                </a:lnTo>
                <a:lnTo>
                  <a:pt x="53730" y="65810"/>
                </a:lnTo>
                <a:lnTo>
                  <a:pt x="53760" y="65820"/>
                </a:lnTo>
                <a:lnTo>
                  <a:pt x="53790" y="65860"/>
                </a:lnTo>
                <a:lnTo>
                  <a:pt x="53820" y="65870"/>
                </a:lnTo>
                <a:lnTo>
                  <a:pt x="53860" y="65880"/>
                </a:lnTo>
                <a:lnTo>
                  <a:pt x="53910" y="65900"/>
                </a:lnTo>
                <a:lnTo>
                  <a:pt x="53930" y="65910"/>
                </a:lnTo>
                <a:lnTo>
                  <a:pt x="53950" y="65930"/>
                </a:lnTo>
                <a:lnTo>
                  <a:pt x="53980" y="65970"/>
                </a:lnTo>
                <a:lnTo>
                  <a:pt x="54000" y="65990"/>
                </a:lnTo>
                <a:lnTo>
                  <a:pt x="54050" y="66000"/>
                </a:lnTo>
                <a:lnTo>
                  <a:pt x="54060" y="66000"/>
                </a:lnTo>
                <a:lnTo>
                  <a:pt x="54090" y="66010"/>
                </a:lnTo>
                <a:lnTo>
                  <a:pt x="54100" y="66030"/>
                </a:lnTo>
                <a:lnTo>
                  <a:pt x="54100" y="66070"/>
                </a:lnTo>
                <a:lnTo>
                  <a:pt x="54120" y="66090"/>
                </a:lnTo>
                <a:lnTo>
                  <a:pt x="54090" y="66140"/>
                </a:lnTo>
                <a:lnTo>
                  <a:pt x="54090" y="66160"/>
                </a:lnTo>
                <a:lnTo>
                  <a:pt x="54090" y="66190"/>
                </a:lnTo>
                <a:lnTo>
                  <a:pt x="54090" y="66220"/>
                </a:lnTo>
                <a:lnTo>
                  <a:pt x="54110" y="66290"/>
                </a:lnTo>
                <a:lnTo>
                  <a:pt x="54100" y="66320"/>
                </a:lnTo>
                <a:lnTo>
                  <a:pt x="54100" y="66360"/>
                </a:lnTo>
                <a:lnTo>
                  <a:pt x="54080" y="66410"/>
                </a:lnTo>
                <a:lnTo>
                  <a:pt x="54060" y="66430"/>
                </a:lnTo>
                <a:lnTo>
                  <a:pt x="54040" y="66440"/>
                </a:lnTo>
                <a:lnTo>
                  <a:pt x="54020" y="66460"/>
                </a:lnTo>
                <a:lnTo>
                  <a:pt x="54000" y="66470"/>
                </a:lnTo>
                <a:lnTo>
                  <a:pt x="54000" y="66480"/>
                </a:lnTo>
                <a:lnTo>
                  <a:pt x="53980" y="66480"/>
                </a:lnTo>
                <a:lnTo>
                  <a:pt x="53960" y="66480"/>
                </a:lnTo>
                <a:lnTo>
                  <a:pt x="53940" y="66480"/>
                </a:lnTo>
                <a:lnTo>
                  <a:pt x="53910" y="66480"/>
                </a:lnTo>
                <a:lnTo>
                  <a:pt x="53880" y="66490"/>
                </a:lnTo>
                <a:lnTo>
                  <a:pt x="53850" y="66490"/>
                </a:lnTo>
                <a:lnTo>
                  <a:pt x="53840" y="66490"/>
                </a:lnTo>
                <a:lnTo>
                  <a:pt x="53830" y="66480"/>
                </a:lnTo>
                <a:lnTo>
                  <a:pt x="53830" y="66470"/>
                </a:lnTo>
                <a:lnTo>
                  <a:pt x="53820" y="66460"/>
                </a:lnTo>
                <a:lnTo>
                  <a:pt x="53810" y="66460"/>
                </a:lnTo>
                <a:lnTo>
                  <a:pt x="53790" y="66440"/>
                </a:lnTo>
                <a:lnTo>
                  <a:pt x="53770" y="66430"/>
                </a:lnTo>
                <a:lnTo>
                  <a:pt x="53760" y="66430"/>
                </a:lnTo>
                <a:lnTo>
                  <a:pt x="53750" y="66430"/>
                </a:lnTo>
                <a:lnTo>
                  <a:pt x="53730" y="66420"/>
                </a:lnTo>
                <a:lnTo>
                  <a:pt x="53700" y="66420"/>
                </a:lnTo>
                <a:lnTo>
                  <a:pt x="53690" y="66400"/>
                </a:lnTo>
                <a:lnTo>
                  <a:pt x="53670" y="66370"/>
                </a:lnTo>
                <a:lnTo>
                  <a:pt x="53640" y="66360"/>
                </a:lnTo>
                <a:lnTo>
                  <a:pt x="53620" y="66350"/>
                </a:lnTo>
                <a:lnTo>
                  <a:pt x="53600" y="66330"/>
                </a:lnTo>
                <a:lnTo>
                  <a:pt x="53580" y="66300"/>
                </a:lnTo>
                <a:lnTo>
                  <a:pt x="53560" y="66260"/>
                </a:lnTo>
                <a:lnTo>
                  <a:pt x="53550" y="66250"/>
                </a:lnTo>
                <a:lnTo>
                  <a:pt x="53530" y="66240"/>
                </a:lnTo>
                <a:lnTo>
                  <a:pt x="53510" y="66240"/>
                </a:lnTo>
                <a:lnTo>
                  <a:pt x="53500" y="66230"/>
                </a:lnTo>
                <a:lnTo>
                  <a:pt x="53480" y="66210"/>
                </a:lnTo>
                <a:lnTo>
                  <a:pt x="53480" y="66190"/>
                </a:lnTo>
                <a:lnTo>
                  <a:pt x="53480" y="66160"/>
                </a:lnTo>
                <a:lnTo>
                  <a:pt x="53490" y="66140"/>
                </a:lnTo>
                <a:lnTo>
                  <a:pt x="53490" y="66110"/>
                </a:lnTo>
                <a:lnTo>
                  <a:pt x="53480" y="66060"/>
                </a:lnTo>
                <a:lnTo>
                  <a:pt x="53470" y="66040"/>
                </a:lnTo>
                <a:lnTo>
                  <a:pt x="53440" y="66030"/>
                </a:lnTo>
                <a:lnTo>
                  <a:pt x="53420" y="66020"/>
                </a:lnTo>
                <a:lnTo>
                  <a:pt x="53400" y="66020"/>
                </a:lnTo>
                <a:lnTo>
                  <a:pt x="53370" y="66020"/>
                </a:lnTo>
                <a:lnTo>
                  <a:pt x="53350" y="66000"/>
                </a:lnTo>
                <a:lnTo>
                  <a:pt x="53330" y="65990"/>
                </a:lnTo>
                <a:lnTo>
                  <a:pt x="53320" y="65970"/>
                </a:lnTo>
                <a:lnTo>
                  <a:pt x="53310" y="65970"/>
                </a:lnTo>
                <a:lnTo>
                  <a:pt x="53300" y="65970"/>
                </a:lnTo>
                <a:lnTo>
                  <a:pt x="53290" y="65980"/>
                </a:lnTo>
                <a:lnTo>
                  <a:pt x="53270" y="65980"/>
                </a:lnTo>
                <a:lnTo>
                  <a:pt x="53250" y="65970"/>
                </a:lnTo>
                <a:lnTo>
                  <a:pt x="53240" y="65950"/>
                </a:lnTo>
                <a:lnTo>
                  <a:pt x="53220" y="65940"/>
                </a:lnTo>
                <a:lnTo>
                  <a:pt x="53200" y="65940"/>
                </a:lnTo>
                <a:lnTo>
                  <a:pt x="53170" y="65930"/>
                </a:lnTo>
                <a:lnTo>
                  <a:pt x="53140" y="65910"/>
                </a:lnTo>
                <a:lnTo>
                  <a:pt x="53120" y="65880"/>
                </a:lnTo>
                <a:lnTo>
                  <a:pt x="53090" y="65860"/>
                </a:lnTo>
                <a:lnTo>
                  <a:pt x="53080" y="65830"/>
                </a:lnTo>
                <a:lnTo>
                  <a:pt x="53060" y="65810"/>
                </a:lnTo>
                <a:lnTo>
                  <a:pt x="53040" y="65810"/>
                </a:lnTo>
                <a:lnTo>
                  <a:pt x="53030" y="65810"/>
                </a:lnTo>
                <a:lnTo>
                  <a:pt x="53010" y="65810"/>
                </a:lnTo>
                <a:lnTo>
                  <a:pt x="53000" y="65810"/>
                </a:lnTo>
                <a:lnTo>
                  <a:pt x="52950" y="65800"/>
                </a:lnTo>
                <a:lnTo>
                  <a:pt x="52920" y="65800"/>
                </a:lnTo>
                <a:lnTo>
                  <a:pt x="52890" y="65800"/>
                </a:lnTo>
                <a:lnTo>
                  <a:pt x="52880" y="65800"/>
                </a:lnTo>
                <a:lnTo>
                  <a:pt x="52870" y="65790"/>
                </a:lnTo>
                <a:lnTo>
                  <a:pt x="52860" y="65780"/>
                </a:lnTo>
                <a:lnTo>
                  <a:pt x="52850" y="65750"/>
                </a:lnTo>
                <a:lnTo>
                  <a:pt x="52840" y="65660"/>
                </a:lnTo>
                <a:lnTo>
                  <a:pt x="52840" y="65630"/>
                </a:lnTo>
                <a:lnTo>
                  <a:pt x="52820" y="65600"/>
                </a:lnTo>
                <a:lnTo>
                  <a:pt x="52780" y="65570"/>
                </a:lnTo>
                <a:lnTo>
                  <a:pt x="52720" y="65500"/>
                </a:lnTo>
                <a:lnTo>
                  <a:pt x="52700" y="65490"/>
                </a:lnTo>
                <a:lnTo>
                  <a:pt x="52690" y="65500"/>
                </a:lnTo>
                <a:lnTo>
                  <a:pt x="52670" y="65510"/>
                </a:lnTo>
                <a:lnTo>
                  <a:pt x="52660" y="65510"/>
                </a:lnTo>
                <a:lnTo>
                  <a:pt x="52630" y="65520"/>
                </a:lnTo>
                <a:lnTo>
                  <a:pt x="52600" y="65520"/>
                </a:lnTo>
                <a:lnTo>
                  <a:pt x="52560" y="65530"/>
                </a:lnTo>
                <a:lnTo>
                  <a:pt x="52540" y="65540"/>
                </a:lnTo>
                <a:lnTo>
                  <a:pt x="52520" y="65540"/>
                </a:lnTo>
                <a:lnTo>
                  <a:pt x="52500" y="65540"/>
                </a:lnTo>
                <a:lnTo>
                  <a:pt x="52480" y="65540"/>
                </a:lnTo>
                <a:lnTo>
                  <a:pt x="52480" y="65530"/>
                </a:lnTo>
                <a:lnTo>
                  <a:pt x="52480" y="65510"/>
                </a:lnTo>
                <a:lnTo>
                  <a:pt x="52480" y="65480"/>
                </a:lnTo>
                <a:lnTo>
                  <a:pt x="52470" y="65440"/>
                </a:lnTo>
                <a:lnTo>
                  <a:pt x="52450" y="65380"/>
                </a:lnTo>
                <a:lnTo>
                  <a:pt x="52430" y="65360"/>
                </a:lnTo>
                <a:lnTo>
                  <a:pt x="52400" y="65330"/>
                </a:lnTo>
                <a:lnTo>
                  <a:pt x="52400" y="65320"/>
                </a:lnTo>
                <a:lnTo>
                  <a:pt x="52400" y="65300"/>
                </a:lnTo>
                <a:lnTo>
                  <a:pt x="52400" y="65280"/>
                </a:lnTo>
                <a:lnTo>
                  <a:pt x="52380" y="65250"/>
                </a:lnTo>
                <a:lnTo>
                  <a:pt x="52350" y="65210"/>
                </a:lnTo>
                <a:lnTo>
                  <a:pt x="52340" y="65180"/>
                </a:lnTo>
                <a:lnTo>
                  <a:pt x="52330" y="65160"/>
                </a:lnTo>
                <a:lnTo>
                  <a:pt x="52340" y="65140"/>
                </a:lnTo>
                <a:lnTo>
                  <a:pt x="52340" y="65120"/>
                </a:lnTo>
                <a:lnTo>
                  <a:pt x="52330" y="65110"/>
                </a:lnTo>
                <a:lnTo>
                  <a:pt x="52310" y="65100"/>
                </a:lnTo>
                <a:lnTo>
                  <a:pt x="52290" y="65090"/>
                </a:lnTo>
                <a:lnTo>
                  <a:pt x="52270" y="65080"/>
                </a:lnTo>
                <a:lnTo>
                  <a:pt x="52250" y="65060"/>
                </a:lnTo>
                <a:lnTo>
                  <a:pt x="52240" y="65040"/>
                </a:lnTo>
                <a:lnTo>
                  <a:pt x="52240" y="65010"/>
                </a:lnTo>
                <a:lnTo>
                  <a:pt x="52240" y="64990"/>
                </a:lnTo>
                <a:lnTo>
                  <a:pt x="52230" y="64980"/>
                </a:lnTo>
                <a:lnTo>
                  <a:pt x="52220" y="64970"/>
                </a:lnTo>
                <a:lnTo>
                  <a:pt x="52200" y="64980"/>
                </a:lnTo>
                <a:lnTo>
                  <a:pt x="52200" y="64990"/>
                </a:lnTo>
                <a:lnTo>
                  <a:pt x="52190" y="65000"/>
                </a:lnTo>
                <a:lnTo>
                  <a:pt x="52180" y="65000"/>
                </a:lnTo>
                <a:lnTo>
                  <a:pt x="52170" y="64990"/>
                </a:lnTo>
                <a:lnTo>
                  <a:pt x="52160" y="64980"/>
                </a:lnTo>
                <a:lnTo>
                  <a:pt x="52140" y="64950"/>
                </a:lnTo>
                <a:lnTo>
                  <a:pt x="52140" y="64930"/>
                </a:lnTo>
                <a:lnTo>
                  <a:pt x="52150" y="64910"/>
                </a:lnTo>
                <a:lnTo>
                  <a:pt x="52150" y="64890"/>
                </a:lnTo>
                <a:lnTo>
                  <a:pt x="52140" y="64880"/>
                </a:lnTo>
                <a:lnTo>
                  <a:pt x="52130" y="64850"/>
                </a:lnTo>
                <a:lnTo>
                  <a:pt x="52130" y="64820"/>
                </a:lnTo>
                <a:lnTo>
                  <a:pt x="52120" y="64800"/>
                </a:lnTo>
                <a:lnTo>
                  <a:pt x="52110" y="64750"/>
                </a:lnTo>
                <a:lnTo>
                  <a:pt x="52070" y="64740"/>
                </a:lnTo>
                <a:lnTo>
                  <a:pt x="52050" y="64740"/>
                </a:lnTo>
                <a:lnTo>
                  <a:pt x="52030" y="64740"/>
                </a:lnTo>
                <a:lnTo>
                  <a:pt x="52010" y="64730"/>
                </a:lnTo>
                <a:lnTo>
                  <a:pt x="52000" y="64720"/>
                </a:lnTo>
                <a:lnTo>
                  <a:pt x="51990" y="64700"/>
                </a:lnTo>
                <a:lnTo>
                  <a:pt x="51980" y="64700"/>
                </a:lnTo>
                <a:lnTo>
                  <a:pt x="51960" y="64710"/>
                </a:lnTo>
                <a:lnTo>
                  <a:pt x="51950" y="64720"/>
                </a:lnTo>
                <a:lnTo>
                  <a:pt x="51940" y="64740"/>
                </a:lnTo>
                <a:lnTo>
                  <a:pt x="51920" y="64740"/>
                </a:lnTo>
                <a:lnTo>
                  <a:pt x="51890" y="64730"/>
                </a:lnTo>
                <a:lnTo>
                  <a:pt x="51880" y="64720"/>
                </a:lnTo>
                <a:lnTo>
                  <a:pt x="51880" y="64700"/>
                </a:lnTo>
                <a:lnTo>
                  <a:pt x="51870" y="64680"/>
                </a:lnTo>
                <a:lnTo>
                  <a:pt x="51860" y="64660"/>
                </a:lnTo>
                <a:lnTo>
                  <a:pt x="51850" y="64650"/>
                </a:lnTo>
                <a:lnTo>
                  <a:pt x="51830" y="64630"/>
                </a:lnTo>
                <a:lnTo>
                  <a:pt x="51790" y="64630"/>
                </a:lnTo>
                <a:lnTo>
                  <a:pt x="51760" y="64630"/>
                </a:lnTo>
                <a:lnTo>
                  <a:pt x="51750" y="64640"/>
                </a:lnTo>
                <a:lnTo>
                  <a:pt x="51730" y="64650"/>
                </a:lnTo>
                <a:lnTo>
                  <a:pt x="51720" y="64650"/>
                </a:lnTo>
                <a:lnTo>
                  <a:pt x="51700" y="64640"/>
                </a:lnTo>
                <a:lnTo>
                  <a:pt x="51680" y="64640"/>
                </a:lnTo>
                <a:lnTo>
                  <a:pt x="51650" y="64620"/>
                </a:lnTo>
                <a:lnTo>
                  <a:pt x="51640" y="64620"/>
                </a:lnTo>
                <a:lnTo>
                  <a:pt x="51630" y="64630"/>
                </a:lnTo>
                <a:lnTo>
                  <a:pt x="51610" y="64640"/>
                </a:lnTo>
                <a:lnTo>
                  <a:pt x="51580" y="64660"/>
                </a:lnTo>
                <a:lnTo>
                  <a:pt x="51560" y="64660"/>
                </a:lnTo>
                <a:lnTo>
                  <a:pt x="51550" y="64660"/>
                </a:lnTo>
                <a:lnTo>
                  <a:pt x="51540" y="64660"/>
                </a:lnTo>
                <a:lnTo>
                  <a:pt x="51540" y="64650"/>
                </a:lnTo>
                <a:lnTo>
                  <a:pt x="51540" y="64630"/>
                </a:lnTo>
                <a:lnTo>
                  <a:pt x="51540" y="64620"/>
                </a:lnTo>
                <a:lnTo>
                  <a:pt x="51530" y="64610"/>
                </a:lnTo>
                <a:lnTo>
                  <a:pt x="51510" y="64590"/>
                </a:lnTo>
                <a:lnTo>
                  <a:pt x="51500" y="64590"/>
                </a:lnTo>
                <a:lnTo>
                  <a:pt x="51480" y="64590"/>
                </a:lnTo>
                <a:lnTo>
                  <a:pt x="51440" y="64590"/>
                </a:lnTo>
                <a:lnTo>
                  <a:pt x="51410" y="64600"/>
                </a:lnTo>
                <a:lnTo>
                  <a:pt x="51380" y="64610"/>
                </a:lnTo>
                <a:lnTo>
                  <a:pt x="51360" y="64650"/>
                </a:lnTo>
                <a:lnTo>
                  <a:pt x="51350" y="64670"/>
                </a:lnTo>
                <a:lnTo>
                  <a:pt x="51340" y="64670"/>
                </a:lnTo>
                <a:lnTo>
                  <a:pt x="51330" y="64670"/>
                </a:lnTo>
                <a:lnTo>
                  <a:pt x="51310" y="64670"/>
                </a:lnTo>
                <a:lnTo>
                  <a:pt x="51280" y="64680"/>
                </a:lnTo>
                <a:lnTo>
                  <a:pt x="51250" y="64680"/>
                </a:lnTo>
                <a:lnTo>
                  <a:pt x="51230" y="64680"/>
                </a:lnTo>
                <a:lnTo>
                  <a:pt x="51200" y="64680"/>
                </a:lnTo>
                <a:lnTo>
                  <a:pt x="51180" y="64680"/>
                </a:lnTo>
                <a:lnTo>
                  <a:pt x="51170" y="64690"/>
                </a:lnTo>
                <a:lnTo>
                  <a:pt x="51170" y="64700"/>
                </a:lnTo>
                <a:lnTo>
                  <a:pt x="51170" y="64720"/>
                </a:lnTo>
                <a:lnTo>
                  <a:pt x="51170" y="64730"/>
                </a:lnTo>
                <a:lnTo>
                  <a:pt x="51180" y="64750"/>
                </a:lnTo>
                <a:lnTo>
                  <a:pt x="51180" y="64770"/>
                </a:lnTo>
                <a:lnTo>
                  <a:pt x="51180" y="64790"/>
                </a:lnTo>
                <a:lnTo>
                  <a:pt x="51170" y="64800"/>
                </a:lnTo>
                <a:lnTo>
                  <a:pt x="51150" y="64810"/>
                </a:lnTo>
                <a:lnTo>
                  <a:pt x="51110" y="64820"/>
                </a:lnTo>
                <a:lnTo>
                  <a:pt x="51090" y="64820"/>
                </a:lnTo>
                <a:lnTo>
                  <a:pt x="51050" y="64820"/>
                </a:lnTo>
                <a:lnTo>
                  <a:pt x="51010" y="64820"/>
                </a:lnTo>
                <a:lnTo>
                  <a:pt x="50980" y="64820"/>
                </a:lnTo>
                <a:lnTo>
                  <a:pt x="50950" y="64830"/>
                </a:lnTo>
                <a:lnTo>
                  <a:pt x="50920" y="64850"/>
                </a:lnTo>
                <a:lnTo>
                  <a:pt x="50910" y="64870"/>
                </a:lnTo>
                <a:lnTo>
                  <a:pt x="50910" y="64890"/>
                </a:lnTo>
                <a:lnTo>
                  <a:pt x="50910" y="64900"/>
                </a:lnTo>
                <a:lnTo>
                  <a:pt x="50890" y="64910"/>
                </a:lnTo>
                <a:lnTo>
                  <a:pt x="50860" y="64910"/>
                </a:lnTo>
                <a:lnTo>
                  <a:pt x="50840" y="64900"/>
                </a:lnTo>
                <a:lnTo>
                  <a:pt x="50810" y="64890"/>
                </a:lnTo>
                <a:lnTo>
                  <a:pt x="50800" y="64880"/>
                </a:lnTo>
                <a:lnTo>
                  <a:pt x="50780" y="64870"/>
                </a:lnTo>
                <a:lnTo>
                  <a:pt x="50770" y="64880"/>
                </a:lnTo>
                <a:lnTo>
                  <a:pt x="50770" y="64890"/>
                </a:lnTo>
                <a:lnTo>
                  <a:pt x="50760" y="64900"/>
                </a:lnTo>
                <a:lnTo>
                  <a:pt x="50750" y="64920"/>
                </a:lnTo>
                <a:lnTo>
                  <a:pt x="50740" y="64940"/>
                </a:lnTo>
                <a:lnTo>
                  <a:pt x="50720" y="64950"/>
                </a:lnTo>
                <a:lnTo>
                  <a:pt x="50680" y="64960"/>
                </a:lnTo>
                <a:lnTo>
                  <a:pt x="50640" y="64970"/>
                </a:lnTo>
                <a:lnTo>
                  <a:pt x="50600" y="64980"/>
                </a:lnTo>
                <a:lnTo>
                  <a:pt x="50540" y="64990"/>
                </a:lnTo>
                <a:lnTo>
                  <a:pt x="50500" y="64990"/>
                </a:lnTo>
                <a:lnTo>
                  <a:pt x="50470" y="65000"/>
                </a:lnTo>
                <a:lnTo>
                  <a:pt x="50440" y="65030"/>
                </a:lnTo>
                <a:lnTo>
                  <a:pt x="50430" y="65060"/>
                </a:lnTo>
                <a:lnTo>
                  <a:pt x="50410" y="65070"/>
                </a:lnTo>
                <a:lnTo>
                  <a:pt x="50390" y="65090"/>
                </a:lnTo>
                <a:lnTo>
                  <a:pt x="50370" y="65120"/>
                </a:lnTo>
                <a:lnTo>
                  <a:pt x="50350" y="65130"/>
                </a:lnTo>
                <a:lnTo>
                  <a:pt x="50330" y="65130"/>
                </a:lnTo>
                <a:lnTo>
                  <a:pt x="50320" y="65120"/>
                </a:lnTo>
                <a:lnTo>
                  <a:pt x="50310" y="65100"/>
                </a:lnTo>
                <a:lnTo>
                  <a:pt x="50300" y="65090"/>
                </a:lnTo>
                <a:lnTo>
                  <a:pt x="50280" y="65070"/>
                </a:lnTo>
                <a:lnTo>
                  <a:pt x="50270" y="65070"/>
                </a:lnTo>
                <a:lnTo>
                  <a:pt x="50250" y="65070"/>
                </a:lnTo>
                <a:lnTo>
                  <a:pt x="50240" y="65070"/>
                </a:lnTo>
                <a:lnTo>
                  <a:pt x="50240" y="65080"/>
                </a:lnTo>
                <a:lnTo>
                  <a:pt x="50240" y="65100"/>
                </a:lnTo>
                <a:lnTo>
                  <a:pt x="50220" y="65110"/>
                </a:lnTo>
                <a:lnTo>
                  <a:pt x="50190" y="65120"/>
                </a:lnTo>
                <a:lnTo>
                  <a:pt x="50170" y="65120"/>
                </a:lnTo>
                <a:lnTo>
                  <a:pt x="50140" y="65120"/>
                </a:lnTo>
                <a:lnTo>
                  <a:pt x="50120" y="65110"/>
                </a:lnTo>
                <a:lnTo>
                  <a:pt x="50100" y="65110"/>
                </a:lnTo>
                <a:lnTo>
                  <a:pt x="50080" y="65110"/>
                </a:lnTo>
                <a:lnTo>
                  <a:pt x="50060" y="65110"/>
                </a:lnTo>
                <a:lnTo>
                  <a:pt x="50060" y="65120"/>
                </a:lnTo>
                <a:lnTo>
                  <a:pt x="50050" y="65130"/>
                </a:lnTo>
                <a:lnTo>
                  <a:pt x="50040" y="65140"/>
                </a:lnTo>
                <a:lnTo>
                  <a:pt x="50030" y="65150"/>
                </a:lnTo>
                <a:lnTo>
                  <a:pt x="50020" y="65160"/>
                </a:lnTo>
                <a:lnTo>
                  <a:pt x="50000" y="65170"/>
                </a:lnTo>
                <a:lnTo>
                  <a:pt x="49990" y="65150"/>
                </a:lnTo>
                <a:lnTo>
                  <a:pt x="49970" y="65140"/>
                </a:lnTo>
                <a:lnTo>
                  <a:pt x="49950" y="65140"/>
                </a:lnTo>
                <a:lnTo>
                  <a:pt x="49860" y="65220"/>
                </a:lnTo>
                <a:lnTo>
                  <a:pt x="49690" y="65390"/>
                </a:lnTo>
                <a:lnTo>
                  <a:pt x="49530" y="65510"/>
                </a:lnTo>
                <a:lnTo>
                  <a:pt x="49320" y="65640"/>
                </a:lnTo>
                <a:lnTo>
                  <a:pt x="49200" y="65690"/>
                </a:lnTo>
                <a:lnTo>
                  <a:pt x="49090" y="65740"/>
                </a:lnTo>
                <a:lnTo>
                  <a:pt x="48820" y="65800"/>
                </a:lnTo>
                <a:lnTo>
                  <a:pt x="47890" y="66060"/>
                </a:lnTo>
                <a:lnTo>
                  <a:pt x="47710" y="66120"/>
                </a:lnTo>
                <a:lnTo>
                  <a:pt x="47270" y="66220"/>
                </a:lnTo>
                <a:lnTo>
                  <a:pt x="46900" y="66320"/>
                </a:lnTo>
                <a:lnTo>
                  <a:pt x="45400" y="66680"/>
                </a:lnTo>
                <a:lnTo>
                  <a:pt x="45250" y="66730"/>
                </a:lnTo>
                <a:lnTo>
                  <a:pt x="44850" y="66840"/>
                </a:lnTo>
                <a:lnTo>
                  <a:pt x="44600" y="66900"/>
                </a:lnTo>
                <a:lnTo>
                  <a:pt x="44360" y="66970"/>
                </a:lnTo>
                <a:lnTo>
                  <a:pt x="44280" y="66960"/>
                </a:lnTo>
                <a:lnTo>
                  <a:pt x="44190" y="66960"/>
                </a:lnTo>
                <a:lnTo>
                  <a:pt x="42940" y="67230"/>
                </a:lnTo>
                <a:lnTo>
                  <a:pt x="42560" y="67300"/>
                </a:lnTo>
                <a:lnTo>
                  <a:pt x="42190" y="67380"/>
                </a:lnTo>
                <a:lnTo>
                  <a:pt x="40710" y="67610"/>
                </a:lnTo>
                <a:lnTo>
                  <a:pt x="40400" y="67670"/>
                </a:lnTo>
                <a:lnTo>
                  <a:pt x="40050" y="67720"/>
                </a:lnTo>
                <a:lnTo>
                  <a:pt x="39580" y="67810"/>
                </a:lnTo>
                <a:lnTo>
                  <a:pt x="39520" y="67820"/>
                </a:lnTo>
                <a:lnTo>
                  <a:pt x="39220" y="67880"/>
                </a:lnTo>
                <a:lnTo>
                  <a:pt x="39050" y="67920"/>
                </a:lnTo>
                <a:lnTo>
                  <a:pt x="38830" y="67930"/>
                </a:lnTo>
                <a:lnTo>
                  <a:pt x="38550" y="67970"/>
                </a:lnTo>
                <a:lnTo>
                  <a:pt x="38360" y="68010"/>
                </a:lnTo>
                <a:lnTo>
                  <a:pt x="38090" y="68060"/>
                </a:lnTo>
                <a:lnTo>
                  <a:pt x="37920" y="68070"/>
                </a:lnTo>
                <a:lnTo>
                  <a:pt x="37660" y="68110"/>
                </a:lnTo>
                <a:lnTo>
                  <a:pt x="37580" y="68150"/>
                </a:lnTo>
                <a:lnTo>
                  <a:pt x="37540" y="67630"/>
                </a:lnTo>
                <a:lnTo>
                  <a:pt x="37420" y="66380"/>
                </a:lnTo>
                <a:lnTo>
                  <a:pt x="37290" y="65170"/>
                </a:lnTo>
                <a:lnTo>
                  <a:pt x="37250" y="64810"/>
                </a:lnTo>
                <a:lnTo>
                  <a:pt x="37230" y="64610"/>
                </a:lnTo>
                <a:lnTo>
                  <a:pt x="37200" y="64270"/>
                </a:lnTo>
                <a:lnTo>
                  <a:pt x="36730" y="63700"/>
                </a:lnTo>
                <a:lnTo>
                  <a:pt x="36490" y="63430"/>
                </a:lnTo>
                <a:lnTo>
                  <a:pt x="34950" y="61530"/>
                </a:lnTo>
                <a:lnTo>
                  <a:pt x="34980" y="61320"/>
                </a:lnTo>
                <a:lnTo>
                  <a:pt x="35230" y="61180"/>
                </a:lnTo>
                <a:lnTo>
                  <a:pt x="35350" y="61110"/>
                </a:lnTo>
                <a:lnTo>
                  <a:pt x="35120" y="61010"/>
                </a:lnTo>
                <a:lnTo>
                  <a:pt x="34980" y="60940"/>
                </a:lnTo>
                <a:lnTo>
                  <a:pt x="34910" y="60910"/>
                </a:lnTo>
                <a:lnTo>
                  <a:pt x="34880" y="60900"/>
                </a:lnTo>
                <a:lnTo>
                  <a:pt x="33180" y="60140"/>
                </a:lnTo>
                <a:lnTo>
                  <a:pt x="32880" y="60010"/>
                </a:lnTo>
                <a:lnTo>
                  <a:pt x="32780" y="59970"/>
                </a:lnTo>
                <a:lnTo>
                  <a:pt x="32680" y="59920"/>
                </a:lnTo>
                <a:lnTo>
                  <a:pt x="32370" y="59960"/>
                </a:lnTo>
                <a:lnTo>
                  <a:pt x="32340" y="59920"/>
                </a:lnTo>
                <a:lnTo>
                  <a:pt x="32230" y="59750"/>
                </a:lnTo>
                <a:lnTo>
                  <a:pt x="32100" y="59670"/>
                </a:lnTo>
                <a:lnTo>
                  <a:pt x="31900" y="59590"/>
                </a:lnTo>
                <a:lnTo>
                  <a:pt x="31920" y="59500"/>
                </a:lnTo>
                <a:lnTo>
                  <a:pt x="31700" y="58940"/>
                </a:lnTo>
                <a:lnTo>
                  <a:pt x="31230" y="56930"/>
                </a:lnTo>
                <a:lnTo>
                  <a:pt x="31230" y="5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