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Kassérine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Kasséri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170" y="40610"/>
                </a:moveTo>
                <a:lnTo>
                  <a:pt x="37130" y="40590"/>
                </a:lnTo>
                <a:lnTo>
                  <a:pt x="37110" y="40580"/>
                </a:lnTo>
                <a:lnTo>
                  <a:pt x="37040" y="40560"/>
                </a:lnTo>
                <a:lnTo>
                  <a:pt x="36970" y="40530"/>
                </a:lnTo>
                <a:lnTo>
                  <a:pt x="36920" y="40480"/>
                </a:lnTo>
                <a:lnTo>
                  <a:pt x="36890" y="40440"/>
                </a:lnTo>
                <a:lnTo>
                  <a:pt x="36850" y="40300"/>
                </a:lnTo>
                <a:lnTo>
                  <a:pt x="36810" y="40230"/>
                </a:lnTo>
                <a:lnTo>
                  <a:pt x="36780" y="40180"/>
                </a:lnTo>
                <a:lnTo>
                  <a:pt x="36780" y="40090"/>
                </a:lnTo>
                <a:lnTo>
                  <a:pt x="36780" y="40080"/>
                </a:lnTo>
                <a:lnTo>
                  <a:pt x="36780" y="39930"/>
                </a:lnTo>
                <a:lnTo>
                  <a:pt x="36810" y="39760"/>
                </a:lnTo>
                <a:lnTo>
                  <a:pt x="36800" y="39700"/>
                </a:lnTo>
                <a:lnTo>
                  <a:pt x="36780" y="39660"/>
                </a:lnTo>
                <a:lnTo>
                  <a:pt x="36770" y="39630"/>
                </a:lnTo>
                <a:lnTo>
                  <a:pt x="36760" y="39610"/>
                </a:lnTo>
                <a:lnTo>
                  <a:pt x="36770" y="39560"/>
                </a:lnTo>
                <a:lnTo>
                  <a:pt x="36770" y="39530"/>
                </a:lnTo>
                <a:lnTo>
                  <a:pt x="36730" y="39340"/>
                </a:lnTo>
                <a:lnTo>
                  <a:pt x="36700" y="39310"/>
                </a:lnTo>
                <a:lnTo>
                  <a:pt x="36680" y="39300"/>
                </a:lnTo>
                <a:lnTo>
                  <a:pt x="36710" y="39240"/>
                </a:lnTo>
                <a:lnTo>
                  <a:pt x="36710" y="39230"/>
                </a:lnTo>
                <a:lnTo>
                  <a:pt x="36680" y="39190"/>
                </a:lnTo>
                <a:lnTo>
                  <a:pt x="36660" y="39150"/>
                </a:lnTo>
                <a:lnTo>
                  <a:pt x="36660" y="39140"/>
                </a:lnTo>
                <a:lnTo>
                  <a:pt x="36670" y="39100"/>
                </a:lnTo>
                <a:lnTo>
                  <a:pt x="36660" y="39010"/>
                </a:lnTo>
                <a:lnTo>
                  <a:pt x="36660" y="39000"/>
                </a:lnTo>
                <a:lnTo>
                  <a:pt x="36610" y="38920"/>
                </a:lnTo>
                <a:lnTo>
                  <a:pt x="36570" y="38860"/>
                </a:lnTo>
                <a:lnTo>
                  <a:pt x="36550" y="38800"/>
                </a:lnTo>
                <a:lnTo>
                  <a:pt x="36550" y="38760"/>
                </a:lnTo>
                <a:lnTo>
                  <a:pt x="36550" y="38750"/>
                </a:lnTo>
                <a:lnTo>
                  <a:pt x="36560" y="38700"/>
                </a:lnTo>
                <a:lnTo>
                  <a:pt x="36560" y="38690"/>
                </a:lnTo>
                <a:lnTo>
                  <a:pt x="36560" y="38660"/>
                </a:lnTo>
                <a:lnTo>
                  <a:pt x="36560" y="38640"/>
                </a:lnTo>
                <a:lnTo>
                  <a:pt x="36540" y="38540"/>
                </a:lnTo>
                <a:lnTo>
                  <a:pt x="36510" y="38430"/>
                </a:lnTo>
                <a:lnTo>
                  <a:pt x="36500" y="38410"/>
                </a:lnTo>
                <a:lnTo>
                  <a:pt x="36480" y="38400"/>
                </a:lnTo>
                <a:lnTo>
                  <a:pt x="36460" y="38380"/>
                </a:lnTo>
                <a:lnTo>
                  <a:pt x="36480" y="38360"/>
                </a:lnTo>
                <a:lnTo>
                  <a:pt x="36470" y="38350"/>
                </a:lnTo>
                <a:lnTo>
                  <a:pt x="36480" y="38350"/>
                </a:lnTo>
                <a:lnTo>
                  <a:pt x="36470" y="38330"/>
                </a:lnTo>
                <a:lnTo>
                  <a:pt x="36460" y="38320"/>
                </a:lnTo>
                <a:lnTo>
                  <a:pt x="36430" y="38300"/>
                </a:lnTo>
                <a:lnTo>
                  <a:pt x="36420" y="38280"/>
                </a:lnTo>
                <a:lnTo>
                  <a:pt x="36490" y="38200"/>
                </a:lnTo>
                <a:lnTo>
                  <a:pt x="36610" y="38130"/>
                </a:lnTo>
                <a:lnTo>
                  <a:pt x="36650" y="38130"/>
                </a:lnTo>
                <a:lnTo>
                  <a:pt x="36700" y="38060"/>
                </a:lnTo>
                <a:lnTo>
                  <a:pt x="36720" y="38040"/>
                </a:lnTo>
                <a:lnTo>
                  <a:pt x="36770" y="38000"/>
                </a:lnTo>
                <a:lnTo>
                  <a:pt x="36800" y="37980"/>
                </a:lnTo>
                <a:lnTo>
                  <a:pt x="36880" y="37960"/>
                </a:lnTo>
                <a:lnTo>
                  <a:pt x="36950" y="37950"/>
                </a:lnTo>
                <a:lnTo>
                  <a:pt x="37040" y="37950"/>
                </a:lnTo>
                <a:lnTo>
                  <a:pt x="37120" y="37940"/>
                </a:lnTo>
                <a:lnTo>
                  <a:pt x="37120" y="37910"/>
                </a:lnTo>
                <a:lnTo>
                  <a:pt x="37110" y="37900"/>
                </a:lnTo>
                <a:lnTo>
                  <a:pt x="37110" y="37890"/>
                </a:lnTo>
                <a:lnTo>
                  <a:pt x="37090" y="37870"/>
                </a:lnTo>
                <a:lnTo>
                  <a:pt x="37080" y="37840"/>
                </a:lnTo>
                <a:lnTo>
                  <a:pt x="37080" y="37810"/>
                </a:lnTo>
                <a:lnTo>
                  <a:pt x="37130" y="37430"/>
                </a:lnTo>
                <a:lnTo>
                  <a:pt x="37130" y="37420"/>
                </a:lnTo>
                <a:lnTo>
                  <a:pt x="37130" y="37390"/>
                </a:lnTo>
                <a:lnTo>
                  <a:pt x="37150" y="37280"/>
                </a:lnTo>
                <a:lnTo>
                  <a:pt x="37140" y="37240"/>
                </a:lnTo>
                <a:lnTo>
                  <a:pt x="37120" y="37170"/>
                </a:lnTo>
                <a:lnTo>
                  <a:pt x="37160" y="37080"/>
                </a:lnTo>
                <a:lnTo>
                  <a:pt x="37240" y="36850"/>
                </a:lnTo>
                <a:lnTo>
                  <a:pt x="37340" y="36590"/>
                </a:lnTo>
                <a:lnTo>
                  <a:pt x="37390" y="36460"/>
                </a:lnTo>
                <a:lnTo>
                  <a:pt x="37390" y="36450"/>
                </a:lnTo>
                <a:lnTo>
                  <a:pt x="37400" y="36410"/>
                </a:lnTo>
                <a:lnTo>
                  <a:pt x="37400" y="36380"/>
                </a:lnTo>
                <a:lnTo>
                  <a:pt x="37410" y="36380"/>
                </a:lnTo>
                <a:lnTo>
                  <a:pt x="37410" y="36370"/>
                </a:lnTo>
                <a:lnTo>
                  <a:pt x="37460" y="36320"/>
                </a:lnTo>
                <a:lnTo>
                  <a:pt x="37460" y="36300"/>
                </a:lnTo>
                <a:lnTo>
                  <a:pt x="37500" y="36160"/>
                </a:lnTo>
                <a:lnTo>
                  <a:pt x="37520" y="36160"/>
                </a:lnTo>
                <a:lnTo>
                  <a:pt x="37530" y="36140"/>
                </a:lnTo>
                <a:lnTo>
                  <a:pt x="37530" y="36130"/>
                </a:lnTo>
                <a:lnTo>
                  <a:pt x="37540" y="36120"/>
                </a:lnTo>
                <a:lnTo>
                  <a:pt x="37540" y="36100"/>
                </a:lnTo>
                <a:lnTo>
                  <a:pt x="37540" y="36080"/>
                </a:lnTo>
                <a:lnTo>
                  <a:pt x="37560" y="36020"/>
                </a:lnTo>
                <a:lnTo>
                  <a:pt x="37570" y="36000"/>
                </a:lnTo>
                <a:lnTo>
                  <a:pt x="37740" y="35910"/>
                </a:lnTo>
                <a:lnTo>
                  <a:pt x="37780" y="35870"/>
                </a:lnTo>
                <a:lnTo>
                  <a:pt x="38010" y="35660"/>
                </a:lnTo>
                <a:lnTo>
                  <a:pt x="38030" y="35620"/>
                </a:lnTo>
                <a:lnTo>
                  <a:pt x="38050" y="35580"/>
                </a:lnTo>
                <a:lnTo>
                  <a:pt x="38070" y="35550"/>
                </a:lnTo>
                <a:lnTo>
                  <a:pt x="38160" y="35380"/>
                </a:lnTo>
                <a:lnTo>
                  <a:pt x="38160" y="35370"/>
                </a:lnTo>
                <a:lnTo>
                  <a:pt x="38190" y="35200"/>
                </a:lnTo>
                <a:lnTo>
                  <a:pt x="38190" y="35190"/>
                </a:lnTo>
                <a:lnTo>
                  <a:pt x="38190" y="35130"/>
                </a:lnTo>
                <a:lnTo>
                  <a:pt x="38200" y="35120"/>
                </a:lnTo>
                <a:lnTo>
                  <a:pt x="38200" y="35110"/>
                </a:lnTo>
                <a:lnTo>
                  <a:pt x="38210" y="35100"/>
                </a:lnTo>
                <a:lnTo>
                  <a:pt x="38220" y="35070"/>
                </a:lnTo>
                <a:lnTo>
                  <a:pt x="38230" y="35040"/>
                </a:lnTo>
                <a:lnTo>
                  <a:pt x="38230" y="35030"/>
                </a:lnTo>
                <a:lnTo>
                  <a:pt x="38280" y="34970"/>
                </a:lnTo>
                <a:lnTo>
                  <a:pt x="38320" y="34880"/>
                </a:lnTo>
                <a:lnTo>
                  <a:pt x="38490" y="34650"/>
                </a:lnTo>
                <a:lnTo>
                  <a:pt x="38490" y="34640"/>
                </a:lnTo>
                <a:lnTo>
                  <a:pt x="38500" y="34620"/>
                </a:lnTo>
                <a:lnTo>
                  <a:pt x="38540" y="34530"/>
                </a:lnTo>
                <a:lnTo>
                  <a:pt x="38550" y="34510"/>
                </a:lnTo>
                <a:lnTo>
                  <a:pt x="38730" y="34320"/>
                </a:lnTo>
                <a:lnTo>
                  <a:pt x="38760" y="34280"/>
                </a:lnTo>
                <a:lnTo>
                  <a:pt x="38780" y="34260"/>
                </a:lnTo>
                <a:lnTo>
                  <a:pt x="38740" y="34250"/>
                </a:lnTo>
                <a:lnTo>
                  <a:pt x="38720" y="34260"/>
                </a:lnTo>
                <a:lnTo>
                  <a:pt x="38560" y="34310"/>
                </a:lnTo>
                <a:lnTo>
                  <a:pt x="38430" y="34280"/>
                </a:lnTo>
                <a:lnTo>
                  <a:pt x="38400" y="34290"/>
                </a:lnTo>
                <a:lnTo>
                  <a:pt x="38320" y="34250"/>
                </a:lnTo>
                <a:lnTo>
                  <a:pt x="38300" y="34230"/>
                </a:lnTo>
                <a:lnTo>
                  <a:pt x="38270" y="34200"/>
                </a:lnTo>
                <a:lnTo>
                  <a:pt x="38220" y="34180"/>
                </a:lnTo>
                <a:lnTo>
                  <a:pt x="38130" y="34180"/>
                </a:lnTo>
                <a:lnTo>
                  <a:pt x="38060" y="34180"/>
                </a:lnTo>
                <a:lnTo>
                  <a:pt x="38050" y="34150"/>
                </a:lnTo>
                <a:lnTo>
                  <a:pt x="37960" y="34110"/>
                </a:lnTo>
                <a:lnTo>
                  <a:pt x="37950" y="34080"/>
                </a:lnTo>
                <a:lnTo>
                  <a:pt x="37920" y="34040"/>
                </a:lnTo>
                <a:lnTo>
                  <a:pt x="37770" y="33930"/>
                </a:lnTo>
                <a:lnTo>
                  <a:pt x="37690" y="33900"/>
                </a:lnTo>
                <a:lnTo>
                  <a:pt x="37630" y="33870"/>
                </a:lnTo>
                <a:lnTo>
                  <a:pt x="37620" y="33850"/>
                </a:lnTo>
                <a:lnTo>
                  <a:pt x="37570" y="33800"/>
                </a:lnTo>
                <a:lnTo>
                  <a:pt x="37450" y="33770"/>
                </a:lnTo>
                <a:lnTo>
                  <a:pt x="37440" y="33770"/>
                </a:lnTo>
                <a:lnTo>
                  <a:pt x="37320" y="33760"/>
                </a:lnTo>
                <a:lnTo>
                  <a:pt x="37230" y="33640"/>
                </a:lnTo>
                <a:lnTo>
                  <a:pt x="37210" y="33610"/>
                </a:lnTo>
                <a:lnTo>
                  <a:pt x="37210" y="33600"/>
                </a:lnTo>
                <a:lnTo>
                  <a:pt x="37210" y="33510"/>
                </a:lnTo>
                <a:lnTo>
                  <a:pt x="37200" y="33500"/>
                </a:lnTo>
                <a:lnTo>
                  <a:pt x="37080" y="33310"/>
                </a:lnTo>
                <a:lnTo>
                  <a:pt x="37080" y="33190"/>
                </a:lnTo>
                <a:lnTo>
                  <a:pt x="37090" y="33190"/>
                </a:lnTo>
                <a:lnTo>
                  <a:pt x="37140" y="33180"/>
                </a:lnTo>
                <a:lnTo>
                  <a:pt x="37140" y="33160"/>
                </a:lnTo>
                <a:lnTo>
                  <a:pt x="37140" y="33150"/>
                </a:lnTo>
                <a:lnTo>
                  <a:pt x="37140" y="33050"/>
                </a:lnTo>
                <a:lnTo>
                  <a:pt x="37140" y="33020"/>
                </a:lnTo>
                <a:lnTo>
                  <a:pt x="37140" y="33000"/>
                </a:lnTo>
                <a:lnTo>
                  <a:pt x="37150" y="32980"/>
                </a:lnTo>
                <a:lnTo>
                  <a:pt x="37150" y="32960"/>
                </a:lnTo>
                <a:lnTo>
                  <a:pt x="37130" y="32900"/>
                </a:lnTo>
                <a:lnTo>
                  <a:pt x="37140" y="32870"/>
                </a:lnTo>
                <a:lnTo>
                  <a:pt x="37130" y="32820"/>
                </a:lnTo>
                <a:lnTo>
                  <a:pt x="37130" y="32780"/>
                </a:lnTo>
                <a:lnTo>
                  <a:pt x="37120" y="32760"/>
                </a:lnTo>
                <a:lnTo>
                  <a:pt x="37120" y="32710"/>
                </a:lnTo>
                <a:lnTo>
                  <a:pt x="37130" y="32680"/>
                </a:lnTo>
                <a:lnTo>
                  <a:pt x="37120" y="32660"/>
                </a:lnTo>
                <a:lnTo>
                  <a:pt x="37120" y="32640"/>
                </a:lnTo>
                <a:lnTo>
                  <a:pt x="37110" y="32630"/>
                </a:lnTo>
                <a:lnTo>
                  <a:pt x="37100" y="32590"/>
                </a:lnTo>
                <a:lnTo>
                  <a:pt x="37110" y="32570"/>
                </a:lnTo>
                <a:lnTo>
                  <a:pt x="37110" y="32540"/>
                </a:lnTo>
                <a:lnTo>
                  <a:pt x="37130" y="32490"/>
                </a:lnTo>
                <a:lnTo>
                  <a:pt x="37150" y="32440"/>
                </a:lnTo>
                <a:lnTo>
                  <a:pt x="37170" y="32400"/>
                </a:lnTo>
                <a:lnTo>
                  <a:pt x="37250" y="32240"/>
                </a:lnTo>
                <a:lnTo>
                  <a:pt x="37260" y="32230"/>
                </a:lnTo>
                <a:lnTo>
                  <a:pt x="37280" y="32180"/>
                </a:lnTo>
                <a:lnTo>
                  <a:pt x="37280" y="32160"/>
                </a:lnTo>
                <a:lnTo>
                  <a:pt x="37260" y="32120"/>
                </a:lnTo>
                <a:lnTo>
                  <a:pt x="37250" y="32100"/>
                </a:lnTo>
                <a:lnTo>
                  <a:pt x="37240" y="32070"/>
                </a:lnTo>
                <a:lnTo>
                  <a:pt x="37220" y="32060"/>
                </a:lnTo>
                <a:lnTo>
                  <a:pt x="37210" y="32050"/>
                </a:lnTo>
                <a:lnTo>
                  <a:pt x="37160" y="32060"/>
                </a:lnTo>
                <a:lnTo>
                  <a:pt x="37140" y="32050"/>
                </a:lnTo>
                <a:lnTo>
                  <a:pt x="37130" y="32050"/>
                </a:lnTo>
                <a:lnTo>
                  <a:pt x="37180" y="32030"/>
                </a:lnTo>
                <a:lnTo>
                  <a:pt x="37200" y="32020"/>
                </a:lnTo>
                <a:lnTo>
                  <a:pt x="37240" y="31980"/>
                </a:lnTo>
                <a:lnTo>
                  <a:pt x="37250" y="31970"/>
                </a:lnTo>
                <a:lnTo>
                  <a:pt x="37270" y="31950"/>
                </a:lnTo>
                <a:lnTo>
                  <a:pt x="37300" y="31860"/>
                </a:lnTo>
                <a:lnTo>
                  <a:pt x="37360" y="31700"/>
                </a:lnTo>
                <a:lnTo>
                  <a:pt x="37370" y="31670"/>
                </a:lnTo>
                <a:lnTo>
                  <a:pt x="37380" y="31660"/>
                </a:lnTo>
                <a:lnTo>
                  <a:pt x="37470" y="31560"/>
                </a:lnTo>
                <a:lnTo>
                  <a:pt x="37480" y="31560"/>
                </a:lnTo>
                <a:lnTo>
                  <a:pt x="37480" y="31550"/>
                </a:lnTo>
                <a:lnTo>
                  <a:pt x="37490" y="31530"/>
                </a:lnTo>
                <a:lnTo>
                  <a:pt x="37500" y="31500"/>
                </a:lnTo>
                <a:lnTo>
                  <a:pt x="37500" y="31470"/>
                </a:lnTo>
                <a:lnTo>
                  <a:pt x="37510" y="31450"/>
                </a:lnTo>
                <a:lnTo>
                  <a:pt x="37620" y="31420"/>
                </a:lnTo>
                <a:lnTo>
                  <a:pt x="37640" y="31420"/>
                </a:lnTo>
                <a:lnTo>
                  <a:pt x="37710" y="31380"/>
                </a:lnTo>
                <a:lnTo>
                  <a:pt x="37820" y="31390"/>
                </a:lnTo>
                <a:lnTo>
                  <a:pt x="37830" y="31380"/>
                </a:lnTo>
                <a:lnTo>
                  <a:pt x="37840" y="31310"/>
                </a:lnTo>
                <a:lnTo>
                  <a:pt x="37840" y="31270"/>
                </a:lnTo>
                <a:lnTo>
                  <a:pt x="37850" y="31250"/>
                </a:lnTo>
                <a:lnTo>
                  <a:pt x="37840" y="31240"/>
                </a:lnTo>
                <a:lnTo>
                  <a:pt x="37830" y="31240"/>
                </a:lnTo>
                <a:lnTo>
                  <a:pt x="37830" y="31210"/>
                </a:lnTo>
                <a:lnTo>
                  <a:pt x="37840" y="31130"/>
                </a:lnTo>
                <a:lnTo>
                  <a:pt x="37800" y="31100"/>
                </a:lnTo>
                <a:lnTo>
                  <a:pt x="37730" y="31050"/>
                </a:lnTo>
                <a:lnTo>
                  <a:pt x="37710" y="30990"/>
                </a:lnTo>
                <a:lnTo>
                  <a:pt x="37620" y="30760"/>
                </a:lnTo>
                <a:lnTo>
                  <a:pt x="37580" y="30650"/>
                </a:lnTo>
                <a:lnTo>
                  <a:pt x="37610" y="30550"/>
                </a:lnTo>
                <a:lnTo>
                  <a:pt x="37610" y="30530"/>
                </a:lnTo>
                <a:lnTo>
                  <a:pt x="37590" y="30380"/>
                </a:lnTo>
                <a:lnTo>
                  <a:pt x="37580" y="30250"/>
                </a:lnTo>
                <a:lnTo>
                  <a:pt x="37520" y="29940"/>
                </a:lnTo>
                <a:lnTo>
                  <a:pt x="37510" y="29930"/>
                </a:lnTo>
                <a:lnTo>
                  <a:pt x="37500" y="29710"/>
                </a:lnTo>
                <a:lnTo>
                  <a:pt x="37510" y="29680"/>
                </a:lnTo>
                <a:lnTo>
                  <a:pt x="37480" y="29570"/>
                </a:lnTo>
                <a:lnTo>
                  <a:pt x="37490" y="29560"/>
                </a:lnTo>
                <a:lnTo>
                  <a:pt x="37500" y="29540"/>
                </a:lnTo>
                <a:lnTo>
                  <a:pt x="37530" y="29470"/>
                </a:lnTo>
                <a:lnTo>
                  <a:pt x="37530" y="29480"/>
                </a:lnTo>
                <a:lnTo>
                  <a:pt x="37540" y="29480"/>
                </a:lnTo>
                <a:lnTo>
                  <a:pt x="37550" y="29490"/>
                </a:lnTo>
                <a:lnTo>
                  <a:pt x="37560" y="29490"/>
                </a:lnTo>
                <a:lnTo>
                  <a:pt x="37570" y="29490"/>
                </a:lnTo>
                <a:lnTo>
                  <a:pt x="37580" y="29490"/>
                </a:lnTo>
                <a:lnTo>
                  <a:pt x="37590" y="29490"/>
                </a:lnTo>
                <a:lnTo>
                  <a:pt x="37600" y="29490"/>
                </a:lnTo>
                <a:lnTo>
                  <a:pt x="37610" y="29490"/>
                </a:lnTo>
                <a:lnTo>
                  <a:pt x="37620" y="29480"/>
                </a:lnTo>
                <a:lnTo>
                  <a:pt x="37630" y="29470"/>
                </a:lnTo>
                <a:lnTo>
                  <a:pt x="37660" y="29460"/>
                </a:lnTo>
                <a:lnTo>
                  <a:pt x="37670" y="29460"/>
                </a:lnTo>
                <a:lnTo>
                  <a:pt x="37680" y="29460"/>
                </a:lnTo>
                <a:lnTo>
                  <a:pt x="37680" y="29450"/>
                </a:lnTo>
                <a:lnTo>
                  <a:pt x="37690" y="29450"/>
                </a:lnTo>
                <a:lnTo>
                  <a:pt x="37710" y="29450"/>
                </a:lnTo>
                <a:lnTo>
                  <a:pt x="37720" y="29450"/>
                </a:lnTo>
                <a:lnTo>
                  <a:pt x="37740" y="29450"/>
                </a:lnTo>
                <a:lnTo>
                  <a:pt x="37750" y="29450"/>
                </a:lnTo>
                <a:lnTo>
                  <a:pt x="37760" y="29460"/>
                </a:lnTo>
                <a:lnTo>
                  <a:pt x="37780" y="29460"/>
                </a:lnTo>
                <a:lnTo>
                  <a:pt x="37790" y="29460"/>
                </a:lnTo>
                <a:lnTo>
                  <a:pt x="37800" y="29460"/>
                </a:lnTo>
                <a:lnTo>
                  <a:pt x="37820" y="29470"/>
                </a:lnTo>
                <a:lnTo>
                  <a:pt x="37830" y="29470"/>
                </a:lnTo>
                <a:lnTo>
                  <a:pt x="37840" y="29470"/>
                </a:lnTo>
                <a:lnTo>
                  <a:pt x="37850" y="29470"/>
                </a:lnTo>
                <a:lnTo>
                  <a:pt x="37860" y="29480"/>
                </a:lnTo>
                <a:lnTo>
                  <a:pt x="37860" y="29490"/>
                </a:lnTo>
                <a:lnTo>
                  <a:pt x="37870" y="29490"/>
                </a:lnTo>
                <a:lnTo>
                  <a:pt x="37880" y="29490"/>
                </a:lnTo>
                <a:lnTo>
                  <a:pt x="37880" y="29450"/>
                </a:lnTo>
                <a:lnTo>
                  <a:pt x="37880" y="29440"/>
                </a:lnTo>
                <a:lnTo>
                  <a:pt x="37880" y="29420"/>
                </a:lnTo>
                <a:lnTo>
                  <a:pt x="37870" y="29380"/>
                </a:lnTo>
                <a:lnTo>
                  <a:pt x="37870" y="29360"/>
                </a:lnTo>
                <a:lnTo>
                  <a:pt x="37870" y="29340"/>
                </a:lnTo>
                <a:lnTo>
                  <a:pt x="37860" y="29320"/>
                </a:lnTo>
                <a:lnTo>
                  <a:pt x="37860" y="29300"/>
                </a:lnTo>
                <a:lnTo>
                  <a:pt x="37860" y="29290"/>
                </a:lnTo>
                <a:lnTo>
                  <a:pt x="37860" y="29270"/>
                </a:lnTo>
                <a:lnTo>
                  <a:pt x="37850" y="29260"/>
                </a:lnTo>
                <a:lnTo>
                  <a:pt x="37850" y="29250"/>
                </a:lnTo>
                <a:lnTo>
                  <a:pt x="37850" y="29240"/>
                </a:lnTo>
                <a:lnTo>
                  <a:pt x="37850" y="29230"/>
                </a:lnTo>
                <a:lnTo>
                  <a:pt x="37850" y="29220"/>
                </a:lnTo>
                <a:lnTo>
                  <a:pt x="37840" y="29200"/>
                </a:lnTo>
                <a:lnTo>
                  <a:pt x="37840" y="29190"/>
                </a:lnTo>
                <a:lnTo>
                  <a:pt x="37840" y="29180"/>
                </a:lnTo>
                <a:lnTo>
                  <a:pt x="37850" y="29180"/>
                </a:lnTo>
                <a:lnTo>
                  <a:pt x="37860" y="29180"/>
                </a:lnTo>
                <a:lnTo>
                  <a:pt x="37870" y="29180"/>
                </a:lnTo>
                <a:lnTo>
                  <a:pt x="37890" y="29170"/>
                </a:lnTo>
                <a:lnTo>
                  <a:pt x="37900" y="29180"/>
                </a:lnTo>
                <a:lnTo>
                  <a:pt x="37920" y="29180"/>
                </a:lnTo>
                <a:lnTo>
                  <a:pt x="37930" y="29180"/>
                </a:lnTo>
                <a:lnTo>
                  <a:pt x="37940" y="29190"/>
                </a:lnTo>
                <a:lnTo>
                  <a:pt x="37970" y="29180"/>
                </a:lnTo>
                <a:lnTo>
                  <a:pt x="37990" y="29170"/>
                </a:lnTo>
                <a:lnTo>
                  <a:pt x="37990" y="29160"/>
                </a:lnTo>
                <a:lnTo>
                  <a:pt x="38000" y="29160"/>
                </a:lnTo>
                <a:lnTo>
                  <a:pt x="38010" y="29160"/>
                </a:lnTo>
                <a:lnTo>
                  <a:pt x="38010" y="29150"/>
                </a:lnTo>
                <a:lnTo>
                  <a:pt x="38020" y="29140"/>
                </a:lnTo>
                <a:lnTo>
                  <a:pt x="38030" y="29130"/>
                </a:lnTo>
                <a:lnTo>
                  <a:pt x="38040" y="29120"/>
                </a:lnTo>
                <a:lnTo>
                  <a:pt x="38040" y="29110"/>
                </a:lnTo>
                <a:lnTo>
                  <a:pt x="38050" y="29100"/>
                </a:lnTo>
                <a:lnTo>
                  <a:pt x="38060" y="29090"/>
                </a:lnTo>
                <a:lnTo>
                  <a:pt x="38070" y="29070"/>
                </a:lnTo>
                <a:lnTo>
                  <a:pt x="38080" y="29050"/>
                </a:lnTo>
                <a:lnTo>
                  <a:pt x="38090" y="29040"/>
                </a:lnTo>
                <a:lnTo>
                  <a:pt x="38100" y="29030"/>
                </a:lnTo>
                <a:lnTo>
                  <a:pt x="38110" y="29030"/>
                </a:lnTo>
                <a:lnTo>
                  <a:pt x="38120" y="29020"/>
                </a:lnTo>
                <a:lnTo>
                  <a:pt x="38130" y="29020"/>
                </a:lnTo>
                <a:lnTo>
                  <a:pt x="38140" y="29010"/>
                </a:lnTo>
                <a:lnTo>
                  <a:pt x="38150" y="29010"/>
                </a:lnTo>
                <a:lnTo>
                  <a:pt x="38150" y="29000"/>
                </a:lnTo>
                <a:lnTo>
                  <a:pt x="38160" y="28890"/>
                </a:lnTo>
                <a:lnTo>
                  <a:pt x="38170" y="28880"/>
                </a:lnTo>
                <a:lnTo>
                  <a:pt x="38180" y="28880"/>
                </a:lnTo>
                <a:lnTo>
                  <a:pt x="38190" y="28870"/>
                </a:lnTo>
                <a:lnTo>
                  <a:pt x="38200" y="28870"/>
                </a:lnTo>
                <a:lnTo>
                  <a:pt x="38210" y="28870"/>
                </a:lnTo>
                <a:lnTo>
                  <a:pt x="38220" y="28860"/>
                </a:lnTo>
                <a:lnTo>
                  <a:pt x="38230" y="28860"/>
                </a:lnTo>
                <a:lnTo>
                  <a:pt x="38240" y="28860"/>
                </a:lnTo>
                <a:lnTo>
                  <a:pt x="38250" y="28850"/>
                </a:lnTo>
                <a:lnTo>
                  <a:pt x="38260" y="28840"/>
                </a:lnTo>
                <a:lnTo>
                  <a:pt x="38260" y="28830"/>
                </a:lnTo>
                <a:lnTo>
                  <a:pt x="38280" y="28830"/>
                </a:lnTo>
                <a:lnTo>
                  <a:pt x="38290" y="28830"/>
                </a:lnTo>
                <a:lnTo>
                  <a:pt x="38300" y="28820"/>
                </a:lnTo>
                <a:lnTo>
                  <a:pt x="38310" y="28820"/>
                </a:lnTo>
                <a:lnTo>
                  <a:pt x="38320" y="28820"/>
                </a:lnTo>
                <a:lnTo>
                  <a:pt x="38320" y="28830"/>
                </a:lnTo>
                <a:lnTo>
                  <a:pt x="38330" y="28830"/>
                </a:lnTo>
                <a:lnTo>
                  <a:pt x="38330" y="28820"/>
                </a:lnTo>
                <a:lnTo>
                  <a:pt x="38340" y="28820"/>
                </a:lnTo>
                <a:lnTo>
                  <a:pt x="38340" y="28830"/>
                </a:lnTo>
                <a:lnTo>
                  <a:pt x="38350" y="28820"/>
                </a:lnTo>
                <a:lnTo>
                  <a:pt x="38360" y="28820"/>
                </a:lnTo>
                <a:lnTo>
                  <a:pt x="38370" y="28810"/>
                </a:lnTo>
                <a:lnTo>
                  <a:pt x="38380" y="28810"/>
                </a:lnTo>
                <a:lnTo>
                  <a:pt x="38380" y="28820"/>
                </a:lnTo>
                <a:lnTo>
                  <a:pt x="38380" y="28830"/>
                </a:lnTo>
                <a:lnTo>
                  <a:pt x="38390" y="28830"/>
                </a:lnTo>
                <a:lnTo>
                  <a:pt x="38400" y="28830"/>
                </a:lnTo>
                <a:lnTo>
                  <a:pt x="38410" y="28830"/>
                </a:lnTo>
                <a:lnTo>
                  <a:pt x="38420" y="28820"/>
                </a:lnTo>
                <a:lnTo>
                  <a:pt x="38430" y="28820"/>
                </a:lnTo>
                <a:lnTo>
                  <a:pt x="38430" y="28810"/>
                </a:lnTo>
                <a:lnTo>
                  <a:pt x="38440" y="28810"/>
                </a:lnTo>
                <a:lnTo>
                  <a:pt x="38440" y="28800"/>
                </a:lnTo>
                <a:lnTo>
                  <a:pt x="38460" y="28800"/>
                </a:lnTo>
                <a:lnTo>
                  <a:pt x="38470" y="28800"/>
                </a:lnTo>
                <a:lnTo>
                  <a:pt x="38500" y="28790"/>
                </a:lnTo>
                <a:lnTo>
                  <a:pt x="38550" y="28790"/>
                </a:lnTo>
                <a:lnTo>
                  <a:pt x="38570" y="28780"/>
                </a:lnTo>
                <a:lnTo>
                  <a:pt x="38590" y="28780"/>
                </a:lnTo>
                <a:lnTo>
                  <a:pt x="38610" y="28780"/>
                </a:lnTo>
                <a:lnTo>
                  <a:pt x="38630" y="28790"/>
                </a:lnTo>
                <a:lnTo>
                  <a:pt x="38660" y="28800"/>
                </a:lnTo>
                <a:lnTo>
                  <a:pt x="38690" y="28810"/>
                </a:lnTo>
                <a:lnTo>
                  <a:pt x="38720" y="28800"/>
                </a:lnTo>
                <a:lnTo>
                  <a:pt x="38730" y="28800"/>
                </a:lnTo>
                <a:lnTo>
                  <a:pt x="38750" y="28790"/>
                </a:lnTo>
                <a:lnTo>
                  <a:pt x="38770" y="28790"/>
                </a:lnTo>
                <a:lnTo>
                  <a:pt x="38790" y="28790"/>
                </a:lnTo>
                <a:lnTo>
                  <a:pt x="38830" y="28780"/>
                </a:lnTo>
                <a:lnTo>
                  <a:pt x="38920" y="28800"/>
                </a:lnTo>
                <a:lnTo>
                  <a:pt x="39040" y="28810"/>
                </a:lnTo>
                <a:lnTo>
                  <a:pt x="39160" y="28810"/>
                </a:lnTo>
                <a:lnTo>
                  <a:pt x="39310" y="28830"/>
                </a:lnTo>
                <a:lnTo>
                  <a:pt x="39380" y="28830"/>
                </a:lnTo>
                <a:lnTo>
                  <a:pt x="39390" y="28830"/>
                </a:lnTo>
                <a:lnTo>
                  <a:pt x="39400" y="28840"/>
                </a:lnTo>
                <a:lnTo>
                  <a:pt x="39410" y="28840"/>
                </a:lnTo>
                <a:lnTo>
                  <a:pt x="39420" y="28840"/>
                </a:lnTo>
                <a:lnTo>
                  <a:pt x="39420" y="28850"/>
                </a:lnTo>
                <a:lnTo>
                  <a:pt x="39440" y="28850"/>
                </a:lnTo>
                <a:lnTo>
                  <a:pt x="39450" y="28850"/>
                </a:lnTo>
                <a:lnTo>
                  <a:pt x="39460" y="28850"/>
                </a:lnTo>
                <a:lnTo>
                  <a:pt x="39470" y="28840"/>
                </a:lnTo>
                <a:lnTo>
                  <a:pt x="39480" y="28850"/>
                </a:lnTo>
                <a:lnTo>
                  <a:pt x="39490" y="28850"/>
                </a:lnTo>
                <a:lnTo>
                  <a:pt x="39500" y="28850"/>
                </a:lnTo>
                <a:lnTo>
                  <a:pt x="39510" y="28860"/>
                </a:lnTo>
                <a:lnTo>
                  <a:pt x="39520" y="28860"/>
                </a:lnTo>
                <a:lnTo>
                  <a:pt x="39520" y="28870"/>
                </a:lnTo>
                <a:lnTo>
                  <a:pt x="39490" y="28930"/>
                </a:lnTo>
                <a:lnTo>
                  <a:pt x="39470" y="28970"/>
                </a:lnTo>
                <a:lnTo>
                  <a:pt x="39500" y="28960"/>
                </a:lnTo>
                <a:lnTo>
                  <a:pt x="39500" y="28970"/>
                </a:lnTo>
                <a:lnTo>
                  <a:pt x="39510" y="28980"/>
                </a:lnTo>
                <a:lnTo>
                  <a:pt x="39510" y="28990"/>
                </a:lnTo>
                <a:lnTo>
                  <a:pt x="39520" y="29000"/>
                </a:lnTo>
                <a:lnTo>
                  <a:pt x="39520" y="29010"/>
                </a:lnTo>
                <a:lnTo>
                  <a:pt x="39530" y="29010"/>
                </a:lnTo>
                <a:lnTo>
                  <a:pt x="39540" y="29020"/>
                </a:lnTo>
                <a:lnTo>
                  <a:pt x="39540" y="29030"/>
                </a:lnTo>
                <a:lnTo>
                  <a:pt x="39550" y="29040"/>
                </a:lnTo>
                <a:lnTo>
                  <a:pt x="39550" y="29060"/>
                </a:lnTo>
                <a:lnTo>
                  <a:pt x="39570" y="29080"/>
                </a:lnTo>
                <a:lnTo>
                  <a:pt x="39580" y="29090"/>
                </a:lnTo>
                <a:lnTo>
                  <a:pt x="39590" y="29110"/>
                </a:lnTo>
                <a:lnTo>
                  <a:pt x="39610" y="29130"/>
                </a:lnTo>
                <a:lnTo>
                  <a:pt x="39650" y="29160"/>
                </a:lnTo>
                <a:lnTo>
                  <a:pt x="39680" y="29180"/>
                </a:lnTo>
                <a:lnTo>
                  <a:pt x="39700" y="29190"/>
                </a:lnTo>
                <a:lnTo>
                  <a:pt x="39710" y="29210"/>
                </a:lnTo>
                <a:lnTo>
                  <a:pt x="39710" y="29200"/>
                </a:lnTo>
                <a:lnTo>
                  <a:pt x="39720" y="29210"/>
                </a:lnTo>
                <a:lnTo>
                  <a:pt x="39730" y="29220"/>
                </a:lnTo>
                <a:lnTo>
                  <a:pt x="39740" y="29220"/>
                </a:lnTo>
                <a:lnTo>
                  <a:pt x="39740" y="29210"/>
                </a:lnTo>
                <a:lnTo>
                  <a:pt x="39750" y="29200"/>
                </a:lnTo>
                <a:lnTo>
                  <a:pt x="39750" y="29190"/>
                </a:lnTo>
                <a:lnTo>
                  <a:pt x="39750" y="29180"/>
                </a:lnTo>
                <a:lnTo>
                  <a:pt x="39760" y="29180"/>
                </a:lnTo>
                <a:lnTo>
                  <a:pt x="39770" y="29180"/>
                </a:lnTo>
                <a:lnTo>
                  <a:pt x="39780" y="29190"/>
                </a:lnTo>
                <a:lnTo>
                  <a:pt x="39790" y="29190"/>
                </a:lnTo>
                <a:lnTo>
                  <a:pt x="39800" y="29190"/>
                </a:lnTo>
                <a:lnTo>
                  <a:pt x="39800" y="29180"/>
                </a:lnTo>
                <a:lnTo>
                  <a:pt x="39810" y="29190"/>
                </a:lnTo>
                <a:lnTo>
                  <a:pt x="39820" y="29190"/>
                </a:lnTo>
                <a:lnTo>
                  <a:pt x="39830" y="29180"/>
                </a:lnTo>
                <a:lnTo>
                  <a:pt x="39840" y="29180"/>
                </a:lnTo>
                <a:lnTo>
                  <a:pt x="39840" y="29170"/>
                </a:lnTo>
                <a:lnTo>
                  <a:pt x="39840" y="29160"/>
                </a:lnTo>
                <a:lnTo>
                  <a:pt x="39850" y="29150"/>
                </a:lnTo>
                <a:lnTo>
                  <a:pt x="39860" y="29150"/>
                </a:lnTo>
                <a:lnTo>
                  <a:pt x="39860" y="29140"/>
                </a:lnTo>
                <a:lnTo>
                  <a:pt x="39870" y="29140"/>
                </a:lnTo>
                <a:lnTo>
                  <a:pt x="39880" y="29140"/>
                </a:lnTo>
                <a:lnTo>
                  <a:pt x="39890" y="29130"/>
                </a:lnTo>
                <a:lnTo>
                  <a:pt x="39900" y="29130"/>
                </a:lnTo>
                <a:lnTo>
                  <a:pt x="39910" y="29130"/>
                </a:lnTo>
                <a:lnTo>
                  <a:pt x="39910" y="29120"/>
                </a:lnTo>
                <a:lnTo>
                  <a:pt x="39920" y="29110"/>
                </a:lnTo>
                <a:lnTo>
                  <a:pt x="39920" y="29100"/>
                </a:lnTo>
                <a:lnTo>
                  <a:pt x="39920" y="29090"/>
                </a:lnTo>
                <a:lnTo>
                  <a:pt x="39920" y="29080"/>
                </a:lnTo>
                <a:lnTo>
                  <a:pt x="39920" y="29070"/>
                </a:lnTo>
                <a:lnTo>
                  <a:pt x="39930" y="29070"/>
                </a:lnTo>
                <a:lnTo>
                  <a:pt x="39930" y="29060"/>
                </a:lnTo>
                <a:lnTo>
                  <a:pt x="39940" y="29060"/>
                </a:lnTo>
                <a:lnTo>
                  <a:pt x="39940" y="29070"/>
                </a:lnTo>
                <a:lnTo>
                  <a:pt x="39950" y="29070"/>
                </a:lnTo>
                <a:lnTo>
                  <a:pt x="39950" y="29080"/>
                </a:lnTo>
                <a:lnTo>
                  <a:pt x="39960" y="29080"/>
                </a:lnTo>
                <a:lnTo>
                  <a:pt x="39960" y="29070"/>
                </a:lnTo>
                <a:lnTo>
                  <a:pt x="39960" y="29060"/>
                </a:lnTo>
                <a:lnTo>
                  <a:pt x="39970" y="29060"/>
                </a:lnTo>
                <a:lnTo>
                  <a:pt x="39980" y="29060"/>
                </a:lnTo>
                <a:lnTo>
                  <a:pt x="39980" y="29050"/>
                </a:lnTo>
                <a:lnTo>
                  <a:pt x="39990" y="29040"/>
                </a:lnTo>
                <a:lnTo>
                  <a:pt x="40000" y="29040"/>
                </a:lnTo>
                <a:lnTo>
                  <a:pt x="40010" y="29030"/>
                </a:lnTo>
                <a:lnTo>
                  <a:pt x="40050" y="29020"/>
                </a:lnTo>
                <a:lnTo>
                  <a:pt x="40070" y="29020"/>
                </a:lnTo>
                <a:lnTo>
                  <a:pt x="40100" y="29000"/>
                </a:lnTo>
                <a:lnTo>
                  <a:pt x="40110" y="29000"/>
                </a:lnTo>
                <a:lnTo>
                  <a:pt x="40120" y="28990"/>
                </a:lnTo>
                <a:lnTo>
                  <a:pt x="40120" y="28980"/>
                </a:lnTo>
                <a:lnTo>
                  <a:pt x="40130" y="28970"/>
                </a:lnTo>
                <a:lnTo>
                  <a:pt x="40130" y="28960"/>
                </a:lnTo>
                <a:lnTo>
                  <a:pt x="40140" y="28960"/>
                </a:lnTo>
                <a:lnTo>
                  <a:pt x="40150" y="28950"/>
                </a:lnTo>
                <a:lnTo>
                  <a:pt x="40160" y="28950"/>
                </a:lnTo>
                <a:lnTo>
                  <a:pt x="40170" y="28950"/>
                </a:lnTo>
                <a:lnTo>
                  <a:pt x="40180" y="28950"/>
                </a:lnTo>
                <a:lnTo>
                  <a:pt x="40190" y="28950"/>
                </a:lnTo>
                <a:lnTo>
                  <a:pt x="40210" y="28930"/>
                </a:lnTo>
                <a:lnTo>
                  <a:pt x="40210" y="28920"/>
                </a:lnTo>
                <a:lnTo>
                  <a:pt x="40210" y="28910"/>
                </a:lnTo>
                <a:lnTo>
                  <a:pt x="40210" y="28900"/>
                </a:lnTo>
                <a:lnTo>
                  <a:pt x="40200" y="28910"/>
                </a:lnTo>
                <a:lnTo>
                  <a:pt x="40190" y="28920"/>
                </a:lnTo>
                <a:lnTo>
                  <a:pt x="40180" y="28910"/>
                </a:lnTo>
                <a:lnTo>
                  <a:pt x="40180" y="28900"/>
                </a:lnTo>
                <a:lnTo>
                  <a:pt x="40190" y="28900"/>
                </a:lnTo>
                <a:lnTo>
                  <a:pt x="40190" y="28890"/>
                </a:lnTo>
                <a:lnTo>
                  <a:pt x="40200" y="28890"/>
                </a:lnTo>
                <a:lnTo>
                  <a:pt x="40190" y="28890"/>
                </a:lnTo>
                <a:lnTo>
                  <a:pt x="40190" y="28880"/>
                </a:lnTo>
                <a:lnTo>
                  <a:pt x="40180" y="28880"/>
                </a:lnTo>
                <a:lnTo>
                  <a:pt x="40180" y="28870"/>
                </a:lnTo>
                <a:lnTo>
                  <a:pt x="40190" y="28870"/>
                </a:lnTo>
                <a:lnTo>
                  <a:pt x="40190" y="28850"/>
                </a:lnTo>
                <a:lnTo>
                  <a:pt x="40200" y="28840"/>
                </a:lnTo>
                <a:lnTo>
                  <a:pt x="40200" y="28830"/>
                </a:lnTo>
                <a:lnTo>
                  <a:pt x="40210" y="28830"/>
                </a:lnTo>
                <a:lnTo>
                  <a:pt x="40210" y="28840"/>
                </a:lnTo>
                <a:lnTo>
                  <a:pt x="40220" y="28840"/>
                </a:lnTo>
                <a:lnTo>
                  <a:pt x="40230" y="28830"/>
                </a:lnTo>
                <a:lnTo>
                  <a:pt x="40240" y="28820"/>
                </a:lnTo>
                <a:lnTo>
                  <a:pt x="40240" y="28810"/>
                </a:lnTo>
                <a:lnTo>
                  <a:pt x="40250" y="28810"/>
                </a:lnTo>
                <a:lnTo>
                  <a:pt x="40250" y="28800"/>
                </a:lnTo>
                <a:lnTo>
                  <a:pt x="40250" y="28790"/>
                </a:lnTo>
                <a:lnTo>
                  <a:pt x="40240" y="28780"/>
                </a:lnTo>
                <a:lnTo>
                  <a:pt x="40240" y="28770"/>
                </a:lnTo>
                <a:lnTo>
                  <a:pt x="40250" y="28770"/>
                </a:lnTo>
                <a:lnTo>
                  <a:pt x="40250" y="28760"/>
                </a:lnTo>
                <a:lnTo>
                  <a:pt x="40240" y="28750"/>
                </a:lnTo>
                <a:lnTo>
                  <a:pt x="40240" y="28740"/>
                </a:lnTo>
                <a:lnTo>
                  <a:pt x="40250" y="28730"/>
                </a:lnTo>
                <a:lnTo>
                  <a:pt x="40270" y="28730"/>
                </a:lnTo>
                <a:lnTo>
                  <a:pt x="40280" y="28730"/>
                </a:lnTo>
                <a:lnTo>
                  <a:pt x="40280" y="28720"/>
                </a:lnTo>
                <a:lnTo>
                  <a:pt x="40290" y="28720"/>
                </a:lnTo>
                <a:lnTo>
                  <a:pt x="40290" y="28710"/>
                </a:lnTo>
                <a:lnTo>
                  <a:pt x="40300" y="28700"/>
                </a:lnTo>
                <a:lnTo>
                  <a:pt x="40310" y="28690"/>
                </a:lnTo>
                <a:lnTo>
                  <a:pt x="40320" y="28690"/>
                </a:lnTo>
                <a:lnTo>
                  <a:pt x="40320" y="28680"/>
                </a:lnTo>
                <a:lnTo>
                  <a:pt x="40320" y="28670"/>
                </a:lnTo>
                <a:lnTo>
                  <a:pt x="40330" y="28660"/>
                </a:lnTo>
                <a:lnTo>
                  <a:pt x="40340" y="28660"/>
                </a:lnTo>
                <a:lnTo>
                  <a:pt x="40340" y="28650"/>
                </a:lnTo>
                <a:lnTo>
                  <a:pt x="40330" y="28650"/>
                </a:lnTo>
                <a:lnTo>
                  <a:pt x="40320" y="28640"/>
                </a:lnTo>
                <a:lnTo>
                  <a:pt x="40320" y="28630"/>
                </a:lnTo>
                <a:lnTo>
                  <a:pt x="40330" y="28630"/>
                </a:lnTo>
                <a:lnTo>
                  <a:pt x="40340" y="28630"/>
                </a:lnTo>
                <a:lnTo>
                  <a:pt x="40340" y="28640"/>
                </a:lnTo>
                <a:lnTo>
                  <a:pt x="40350" y="28640"/>
                </a:lnTo>
                <a:lnTo>
                  <a:pt x="40340" y="28630"/>
                </a:lnTo>
                <a:lnTo>
                  <a:pt x="40340" y="28620"/>
                </a:lnTo>
                <a:lnTo>
                  <a:pt x="40350" y="28620"/>
                </a:lnTo>
                <a:lnTo>
                  <a:pt x="40350" y="28610"/>
                </a:lnTo>
                <a:lnTo>
                  <a:pt x="40360" y="28610"/>
                </a:lnTo>
                <a:lnTo>
                  <a:pt x="40370" y="28610"/>
                </a:lnTo>
                <a:lnTo>
                  <a:pt x="40360" y="28610"/>
                </a:lnTo>
                <a:lnTo>
                  <a:pt x="40360" y="28600"/>
                </a:lnTo>
                <a:lnTo>
                  <a:pt x="40350" y="28600"/>
                </a:lnTo>
                <a:lnTo>
                  <a:pt x="40340" y="28600"/>
                </a:lnTo>
                <a:lnTo>
                  <a:pt x="40340" y="28590"/>
                </a:lnTo>
                <a:lnTo>
                  <a:pt x="40350" y="28580"/>
                </a:lnTo>
                <a:lnTo>
                  <a:pt x="40360" y="28580"/>
                </a:lnTo>
                <a:lnTo>
                  <a:pt x="40370" y="28570"/>
                </a:lnTo>
                <a:lnTo>
                  <a:pt x="40370" y="28560"/>
                </a:lnTo>
                <a:lnTo>
                  <a:pt x="40360" y="28560"/>
                </a:lnTo>
                <a:lnTo>
                  <a:pt x="40360" y="28550"/>
                </a:lnTo>
                <a:lnTo>
                  <a:pt x="40360" y="28540"/>
                </a:lnTo>
                <a:lnTo>
                  <a:pt x="40360" y="28530"/>
                </a:lnTo>
                <a:lnTo>
                  <a:pt x="40340" y="28530"/>
                </a:lnTo>
                <a:lnTo>
                  <a:pt x="40340" y="28520"/>
                </a:lnTo>
                <a:lnTo>
                  <a:pt x="40330" y="28520"/>
                </a:lnTo>
                <a:lnTo>
                  <a:pt x="40320" y="28510"/>
                </a:lnTo>
                <a:lnTo>
                  <a:pt x="40320" y="28500"/>
                </a:lnTo>
                <a:lnTo>
                  <a:pt x="40320" y="28490"/>
                </a:lnTo>
                <a:lnTo>
                  <a:pt x="40320" y="28480"/>
                </a:lnTo>
                <a:lnTo>
                  <a:pt x="40320" y="28470"/>
                </a:lnTo>
                <a:lnTo>
                  <a:pt x="40320" y="28460"/>
                </a:lnTo>
                <a:lnTo>
                  <a:pt x="40320" y="28450"/>
                </a:lnTo>
                <a:lnTo>
                  <a:pt x="40310" y="28440"/>
                </a:lnTo>
                <a:lnTo>
                  <a:pt x="40300" y="28440"/>
                </a:lnTo>
                <a:lnTo>
                  <a:pt x="40300" y="28430"/>
                </a:lnTo>
                <a:lnTo>
                  <a:pt x="40310" y="28420"/>
                </a:lnTo>
                <a:lnTo>
                  <a:pt x="40310" y="28410"/>
                </a:lnTo>
                <a:lnTo>
                  <a:pt x="40300" y="28400"/>
                </a:lnTo>
                <a:lnTo>
                  <a:pt x="40290" y="28410"/>
                </a:lnTo>
                <a:lnTo>
                  <a:pt x="40290" y="28400"/>
                </a:lnTo>
                <a:lnTo>
                  <a:pt x="40290" y="28390"/>
                </a:lnTo>
                <a:lnTo>
                  <a:pt x="40290" y="28380"/>
                </a:lnTo>
                <a:lnTo>
                  <a:pt x="40290" y="28360"/>
                </a:lnTo>
                <a:lnTo>
                  <a:pt x="40290" y="28350"/>
                </a:lnTo>
                <a:lnTo>
                  <a:pt x="40290" y="28340"/>
                </a:lnTo>
                <a:lnTo>
                  <a:pt x="40290" y="28330"/>
                </a:lnTo>
                <a:lnTo>
                  <a:pt x="40300" y="28330"/>
                </a:lnTo>
                <a:lnTo>
                  <a:pt x="40310" y="28330"/>
                </a:lnTo>
                <a:lnTo>
                  <a:pt x="40320" y="28320"/>
                </a:lnTo>
                <a:lnTo>
                  <a:pt x="40320" y="28310"/>
                </a:lnTo>
                <a:lnTo>
                  <a:pt x="40330" y="28300"/>
                </a:lnTo>
                <a:lnTo>
                  <a:pt x="40330" y="28290"/>
                </a:lnTo>
                <a:lnTo>
                  <a:pt x="40330" y="28280"/>
                </a:lnTo>
                <a:lnTo>
                  <a:pt x="40330" y="28270"/>
                </a:lnTo>
                <a:lnTo>
                  <a:pt x="40330" y="28260"/>
                </a:lnTo>
                <a:lnTo>
                  <a:pt x="40330" y="28250"/>
                </a:lnTo>
                <a:lnTo>
                  <a:pt x="40330" y="28240"/>
                </a:lnTo>
                <a:lnTo>
                  <a:pt x="40330" y="28230"/>
                </a:lnTo>
                <a:lnTo>
                  <a:pt x="40330" y="28220"/>
                </a:lnTo>
                <a:lnTo>
                  <a:pt x="40320" y="28220"/>
                </a:lnTo>
                <a:lnTo>
                  <a:pt x="40310" y="28220"/>
                </a:lnTo>
                <a:lnTo>
                  <a:pt x="40310" y="28210"/>
                </a:lnTo>
                <a:lnTo>
                  <a:pt x="40310" y="28200"/>
                </a:lnTo>
                <a:lnTo>
                  <a:pt x="40310" y="28190"/>
                </a:lnTo>
                <a:lnTo>
                  <a:pt x="40310" y="28180"/>
                </a:lnTo>
                <a:lnTo>
                  <a:pt x="40310" y="28170"/>
                </a:lnTo>
                <a:lnTo>
                  <a:pt x="40310" y="28160"/>
                </a:lnTo>
                <a:lnTo>
                  <a:pt x="40320" y="28150"/>
                </a:lnTo>
                <a:lnTo>
                  <a:pt x="40320" y="28140"/>
                </a:lnTo>
                <a:lnTo>
                  <a:pt x="40320" y="28130"/>
                </a:lnTo>
                <a:lnTo>
                  <a:pt x="40330" y="28120"/>
                </a:lnTo>
                <a:lnTo>
                  <a:pt x="40320" y="28110"/>
                </a:lnTo>
                <a:lnTo>
                  <a:pt x="40310" y="28110"/>
                </a:lnTo>
                <a:lnTo>
                  <a:pt x="40300" y="28100"/>
                </a:lnTo>
                <a:lnTo>
                  <a:pt x="40290" y="28100"/>
                </a:lnTo>
                <a:lnTo>
                  <a:pt x="40290" y="28090"/>
                </a:lnTo>
                <a:lnTo>
                  <a:pt x="40290" y="28080"/>
                </a:lnTo>
                <a:lnTo>
                  <a:pt x="40300" y="28080"/>
                </a:lnTo>
                <a:lnTo>
                  <a:pt x="40300" y="28070"/>
                </a:lnTo>
                <a:lnTo>
                  <a:pt x="40300" y="28060"/>
                </a:lnTo>
                <a:lnTo>
                  <a:pt x="40290" y="28060"/>
                </a:lnTo>
                <a:lnTo>
                  <a:pt x="40280" y="28060"/>
                </a:lnTo>
                <a:lnTo>
                  <a:pt x="40270" y="28060"/>
                </a:lnTo>
                <a:lnTo>
                  <a:pt x="40260" y="28060"/>
                </a:lnTo>
                <a:lnTo>
                  <a:pt x="40260" y="28050"/>
                </a:lnTo>
                <a:lnTo>
                  <a:pt x="40250" y="28050"/>
                </a:lnTo>
                <a:lnTo>
                  <a:pt x="40250" y="28040"/>
                </a:lnTo>
                <a:lnTo>
                  <a:pt x="40250" y="28030"/>
                </a:lnTo>
                <a:lnTo>
                  <a:pt x="40250" y="28020"/>
                </a:lnTo>
                <a:lnTo>
                  <a:pt x="40250" y="28010"/>
                </a:lnTo>
                <a:lnTo>
                  <a:pt x="40250" y="28000"/>
                </a:lnTo>
                <a:lnTo>
                  <a:pt x="40250" y="27990"/>
                </a:lnTo>
                <a:lnTo>
                  <a:pt x="40250" y="27980"/>
                </a:lnTo>
                <a:lnTo>
                  <a:pt x="40250" y="27970"/>
                </a:lnTo>
                <a:lnTo>
                  <a:pt x="40250" y="27960"/>
                </a:lnTo>
                <a:lnTo>
                  <a:pt x="40240" y="27950"/>
                </a:lnTo>
                <a:lnTo>
                  <a:pt x="40240" y="27940"/>
                </a:lnTo>
                <a:lnTo>
                  <a:pt x="40230" y="27940"/>
                </a:lnTo>
                <a:lnTo>
                  <a:pt x="40220" y="27920"/>
                </a:lnTo>
                <a:lnTo>
                  <a:pt x="40210" y="27920"/>
                </a:lnTo>
                <a:lnTo>
                  <a:pt x="40210" y="27910"/>
                </a:lnTo>
                <a:lnTo>
                  <a:pt x="40220" y="27910"/>
                </a:lnTo>
                <a:lnTo>
                  <a:pt x="40220" y="27900"/>
                </a:lnTo>
                <a:lnTo>
                  <a:pt x="40220" y="27890"/>
                </a:lnTo>
                <a:lnTo>
                  <a:pt x="40220" y="27880"/>
                </a:lnTo>
                <a:lnTo>
                  <a:pt x="40220" y="27870"/>
                </a:lnTo>
                <a:lnTo>
                  <a:pt x="40220" y="27860"/>
                </a:lnTo>
                <a:lnTo>
                  <a:pt x="40220" y="27850"/>
                </a:lnTo>
                <a:lnTo>
                  <a:pt x="40230" y="27840"/>
                </a:lnTo>
                <a:lnTo>
                  <a:pt x="40230" y="27830"/>
                </a:lnTo>
                <a:lnTo>
                  <a:pt x="40230" y="27820"/>
                </a:lnTo>
                <a:lnTo>
                  <a:pt x="40240" y="27820"/>
                </a:lnTo>
                <a:lnTo>
                  <a:pt x="40240" y="27830"/>
                </a:lnTo>
                <a:lnTo>
                  <a:pt x="40240" y="27840"/>
                </a:lnTo>
                <a:lnTo>
                  <a:pt x="40250" y="27840"/>
                </a:lnTo>
                <a:lnTo>
                  <a:pt x="40250" y="27850"/>
                </a:lnTo>
                <a:lnTo>
                  <a:pt x="40260" y="27850"/>
                </a:lnTo>
                <a:lnTo>
                  <a:pt x="40270" y="27850"/>
                </a:lnTo>
                <a:lnTo>
                  <a:pt x="40280" y="27860"/>
                </a:lnTo>
                <a:lnTo>
                  <a:pt x="40290" y="27860"/>
                </a:lnTo>
                <a:lnTo>
                  <a:pt x="40290" y="27870"/>
                </a:lnTo>
                <a:lnTo>
                  <a:pt x="40300" y="27880"/>
                </a:lnTo>
                <a:lnTo>
                  <a:pt x="40310" y="27880"/>
                </a:lnTo>
                <a:lnTo>
                  <a:pt x="40310" y="27870"/>
                </a:lnTo>
                <a:lnTo>
                  <a:pt x="40320" y="27870"/>
                </a:lnTo>
                <a:lnTo>
                  <a:pt x="40330" y="27870"/>
                </a:lnTo>
                <a:lnTo>
                  <a:pt x="40330" y="27880"/>
                </a:lnTo>
                <a:lnTo>
                  <a:pt x="40340" y="27880"/>
                </a:lnTo>
                <a:lnTo>
                  <a:pt x="40350" y="27870"/>
                </a:lnTo>
                <a:lnTo>
                  <a:pt x="40360" y="27870"/>
                </a:lnTo>
                <a:lnTo>
                  <a:pt x="40370" y="27870"/>
                </a:lnTo>
                <a:lnTo>
                  <a:pt x="40370" y="27880"/>
                </a:lnTo>
                <a:lnTo>
                  <a:pt x="40380" y="27880"/>
                </a:lnTo>
                <a:lnTo>
                  <a:pt x="40390" y="27880"/>
                </a:lnTo>
                <a:lnTo>
                  <a:pt x="40390" y="27870"/>
                </a:lnTo>
                <a:lnTo>
                  <a:pt x="40390" y="27860"/>
                </a:lnTo>
                <a:lnTo>
                  <a:pt x="40400" y="27820"/>
                </a:lnTo>
                <a:lnTo>
                  <a:pt x="40420" y="27780"/>
                </a:lnTo>
                <a:lnTo>
                  <a:pt x="40420" y="27750"/>
                </a:lnTo>
                <a:lnTo>
                  <a:pt x="40430" y="27750"/>
                </a:lnTo>
                <a:lnTo>
                  <a:pt x="40430" y="27740"/>
                </a:lnTo>
                <a:lnTo>
                  <a:pt x="40430" y="27730"/>
                </a:lnTo>
                <a:lnTo>
                  <a:pt x="40440" y="27730"/>
                </a:lnTo>
                <a:lnTo>
                  <a:pt x="40450" y="27730"/>
                </a:lnTo>
                <a:lnTo>
                  <a:pt x="40450" y="27740"/>
                </a:lnTo>
                <a:lnTo>
                  <a:pt x="40460" y="27740"/>
                </a:lnTo>
                <a:lnTo>
                  <a:pt x="40470" y="27740"/>
                </a:lnTo>
                <a:lnTo>
                  <a:pt x="40470" y="27750"/>
                </a:lnTo>
                <a:lnTo>
                  <a:pt x="40480" y="27750"/>
                </a:lnTo>
                <a:lnTo>
                  <a:pt x="40480" y="27760"/>
                </a:lnTo>
                <a:lnTo>
                  <a:pt x="40490" y="27760"/>
                </a:lnTo>
                <a:lnTo>
                  <a:pt x="40500" y="27760"/>
                </a:lnTo>
                <a:lnTo>
                  <a:pt x="40500" y="27750"/>
                </a:lnTo>
                <a:lnTo>
                  <a:pt x="40510" y="27750"/>
                </a:lnTo>
                <a:lnTo>
                  <a:pt x="40510" y="27760"/>
                </a:lnTo>
                <a:lnTo>
                  <a:pt x="40510" y="27770"/>
                </a:lnTo>
                <a:lnTo>
                  <a:pt x="40510" y="27780"/>
                </a:lnTo>
                <a:lnTo>
                  <a:pt x="40520" y="27780"/>
                </a:lnTo>
                <a:lnTo>
                  <a:pt x="40530" y="27790"/>
                </a:lnTo>
                <a:lnTo>
                  <a:pt x="40540" y="27790"/>
                </a:lnTo>
                <a:lnTo>
                  <a:pt x="40550" y="27780"/>
                </a:lnTo>
                <a:lnTo>
                  <a:pt x="40560" y="27780"/>
                </a:lnTo>
                <a:lnTo>
                  <a:pt x="40570" y="27790"/>
                </a:lnTo>
                <a:lnTo>
                  <a:pt x="40580" y="27780"/>
                </a:lnTo>
                <a:lnTo>
                  <a:pt x="40580" y="27770"/>
                </a:lnTo>
                <a:lnTo>
                  <a:pt x="40590" y="27760"/>
                </a:lnTo>
                <a:lnTo>
                  <a:pt x="40600" y="27760"/>
                </a:lnTo>
                <a:lnTo>
                  <a:pt x="40610" y="27750"/>
                </a:lnTo>
                <a:lnTo>
                  <a:pt x="40620" y="27750"/>
                </a:lnTo>
                <a:lnTo>
                  <a:pt x="40620" y="27740"/>
                </a:lnTo>
                <a:lnTo>
                  <a:pt x="40620" y="27730"/>
                </a:lnTo>
                <a:lnTo>
                  <a:pt x="40620" y="27720"/>
                </a:lnTo>
                <a:lnTo>
                  <a:pt x="40630" y="27730"/>
                </a:lnTo>
                <a:lnTo>
                  <a:pt x="40640" y="27730"/>
                </a:lnTo>
                <a:lnTo>
                  <a:pt x="40640" y="27720"/>
                </a:lnTo>
                <a:lnTo>
                  <a:pt x="40650" y="27710"/>
                </a:lnTo>
                <a:lnTo>
                  <a:pt x="40660" y="27710"/>
                </a:lnTo>
                <a:lnTo>
                  <a:pt x="40660" y="27720"/>
                </a:lnTo>
                <a:lnTo>
                  <a:pt x="40670" y="27710"/>
                </a:lnTo>
                <a:lnTo>
                  <a:pt x="40680" y="27700"/>
                </a:lnTo>
                <a:lnTo>
                  <a:pt x="40680" y="27690"/>
                </a:lnTo>
                <a:lnTo>
                  <a:pt x="40690" y="27690"/>
                </a:lnTo>
                <a:lnTo>
                  <a:pt x="40690" y="27680"/>
                </a:lnTo>
                <a:lnTo>
                  <a:pt x="40700" y="27680"/>
                </a:lnTo>
                <a:lnTo>
                  <a:pt x="40710" y="27680"/>
                </a:lnTo>
                <a:lnTo>
                  <a:pt x="40710" y="27670"/>
                </a:lnTo>
                <a:lnTo>
                  <a:pt x="40720" y="27670"/>
                </a:lnTo>
                <a:lnTo>
                  <a:pt x="40730" y="27680"/>
                </a:lnTo>
                <a:lnTo>
                  <a:pt x="40730" y="27670"/>
                </a:lnTo>
                <a:lnTo>
                  <a:pt x="40740" y="27670"/>
                </a:lnTo>
                <a:lnTo>
                  <a:pt x="40730" y="27650"/>
                </a:lnTo>
                <a:lnTo>
                  <a:pt x="40740" y="27640"/>
                </a:lnTo>
                <a:lnTo>
                  <a:pt x="40750" y="27590"/>
                </a:lnTo>
                <a:lnTo>
                  <a:pt x="40760" y="27550"/>
                </a:lnTo>
                <a:lnTo>
                  <a:pt x="40760" y="27510"/>
                </a:lnTo>
                <a:lnTo>
                  <a:pt x="40770" y="27450"/>
                </a:lnTo>
                <a:lnTo>
                  <a:pt x="40770" y="27400"/>
                </a:lnTo>
                <a:lnTo>
                  <a:pt x="40740" y="27320"/>
                </a:lnTo>
                <a:lnTo>
                  <a:pt x="40750" y="27310"/>
                </a:lnTo>
                <a:lnTo>
                  <a:pt x="40750" y="27320"/>
                </a:lnTo>
                <a:lnTo>
                  <a:pt x="40760" y="27320"/>
                </a:lnTo>
                <a:lnTo>
                  <a:pt x="40770" y="27320"/>
                </a:lnTo>
                <a:lnTo>
                  <a:pt x="40780" y="27320"/>
                </a:lnTo>
                <a:lnTo>
                  <a:pt x="40780" y="27310"/>
                </a:lnTo>
                <a:lnTo>
                  <a:pt x="40790" y="27310"/>
                </a:lnTo>
                <a:lnTo>
                  <a:pt x="40790" y="27320"/>
                </a:lnTo>
                <a:lnTo>
                  <a:pt x="40800" y="27320"/>
                </a:lnTo>
                <a:lnTo>
                  <a:pt x="40800" y="27330"/>
                </a:lnTo>
                <a:lnTo>
                  <a:pt x="40810" y="27330"/>
                </a:lnTo>
                <a:lnTo>
                  <a:pt x="40810" y="27320"/>
                </a:lnTo>
                <a:lnTo>
                  <a:pt x="40820" y="27320"/>
                </a:lnTo>
                <a:lnTo>
                  <a:pt x="40820" y="27310"/>
                </a:lnTo>
                <a:lnTo>
                  <a:pt x="40830" y="27310"/>
                </a:lnTo>
                <a:lnTo>
                  <a:pt x="40840" y="27310"/>
                </a:lnTo>
                <a:lnTo>
                  <a:pt x="40840" y="27320"/>
                </a:lnTo>
                <a:lnTo>
                  <a:pt x="40840" y="27330"/>
                </a:lnTo>
                <a:lnTo>
                  <a:pt x="40850" y="27330"/>
                </a:lnTo>
                <a:lnTo>
                  <a:pt x="40850" y="27320"/>
                </a:lnTo>
                <a:lnTo>
                  <a:pt x="40860" y="27320"/>
                </a:lnTo>
                <a:lnTo>
                  <a:pt x="40860" y="27330"/>
                </a:lnTo>
                <a:lnTo>
                  <a:pt x="40870" y="27330"/>
                </a:lnTo>
                <a:lnTo>
                  <a:pt x="40880" y="27330"/>
                </a:lnTo>
                <a:lnTo>
                  <a:pt x="40890" y="27330"/>
                </a:lnTo>
                <a:lnTo>
                  <a:pt x="40890" y="27340"/>
                </a:lnTo>
                <a:lnTo>
                  <a:pt x="40880" y="27340"/>
                </a:lnTo>
                <a:lnTo>
                  <a:pt x="40890" y="27350"/>
                </a:lnTo>
                <a:lnTo>
                  <a:pt x="40890" y="27360"/>
                </a:lnTo>
                <a:lnTo>
                  <a:pt x="40900" y="27360"/>
                </a:lnTo>
                <a:lnTo>
                  <a:pt x="40900" y="27350"/>
                </a:lnTo>
                <a:lnTo>
                  <a:pt x="40910" y="27360"/>
                </a:lnTo>
                <a:lnTo>
                  <a:pt x="40920" y="27360"/>
                </a:lnTo>
                <a:lnTo>
                  <a:pt x="40920" y="27370"/>
                </a:lnTo>
                <a:lnTo>
                  <a:pt x="40930" y="27370"/>
                </a:lnTo>
                <a:lnTo>
                  <a:pt x="40930" y="27360"/>
                </a:lnTo>
                <a:lnTo>
                  <a:pt x="40930" y="27350"/>
                </a:lnTo>
                <a:lnTo>
                  <a:pt x="40940" y="27350"/>
                </a:lnTo>
                <a:lnTo>
                  <a:pt x="40940" y="27360"/>
                </a:lnTo>
                <a:lnTo>
                  <a:pt x="40950" y="27360"/>
                </a:lnTo>
                <a:lnTo>
                  <a:pt x="40950" y="27350"/>
                </a:lnTo>
                <a:lnTo>
                  <a:pt x="40940" y="27350"/>
                </a:lnTo>
                <a:lnTo>
                  <a:pt x="40950" y="27350"/>
                </a:lnTo>
                <a:lnTo>
                  <a:pt x="40950" y="27340"/>
                </a:lnTo>
                <a:lnTo>
                  <a:pt x="40950" y="27350"/>
                </a:lnTo>
                <a:lnTo>
                  <a:pt x="40950" y="27340"/>
                </a:lnTo>
                <a:lnTo>
                  <a:pt x="40960" y="27340"/>
                </a:lnTo>
                <a:lnTo>
                  <a:pt x="40960" y="27350"/>
                </a:lnTo>
                <a:lnTo>
                  <a:pt x="40960" y="27340"/>
                </a:lnTo>
                <a:lnTo>
                  <a:pt x="40970" y="27340"/>
                </a:lnTo>
                <a:lnTo>
                  <a:pt x="40980" y="27340"/>
                </a:lnTo>
                <a:lnTo>
                  <a:pt x="40990" y="27340"/>
                </a:lnTo>
                <a:lnTo>
                  <a:pt x="41000" y="27330"/>
                </a:lnTo>
                <a:lnTo>
                  <a:pt x="41010" y="27330"/>
                </a:lnTo>
                <a:lnTo>
                  <a:pt x="41010" y="27320"/>
                </a:lnTo>
                <a:lnTo>
                  <a:pt x="41020" y="27320"/>
                </a:lnTo>
                <a:lnTo>
                  <a:pt x="41030" y="27320"/>
                </a:lnTo>
                <a:lnTo>
                  <a:pt x="41030" y="27310"/>
                </a:lnTo>
                <a:lnTo>
                  <a:pt x="41040" y="27310"/>
                </a:lnTo>
                <a:lnTo>
                  <a:pt x="41040" y="27320"/>
                </a:lnTo>
                <a:lnTo>
                  <a:pt x="41050" y="27320"/>
                </a:lnTo>
                <a:lnTo>
                  <a:pt x="41050" y="27310"/>
                </a:lnTo>
                <a:lnTo>
                  <a:pt x="41060" y="27310"/>
                </a:lnTo>
                <a:lnTo>
                  <a:pt x="41060" y="27300"/>
                </a:lnTo>
                <a:lnTo>
                  <a:pt x="41070" y="27300"/>
                </a:lnTo>
                <a:lnTo>
                  <a:pt x="41070" y="27290"/>
                </a:lnTo>
                <a:lnTo>
                  <a:pt x="41070" y="27280"/>
                </a:lnTo>
                <a:lnTo>
                  <a:pt x="41080" y="27280"/>
                </a:lnTo>
                <a:lnTo>
                  <a:pt x="41090" y="27280"/>
                </a:lnTo>
                <a:lnTo>
                  <a:pt x="41090" y="27270"/>
                </a:lnTo>
                <a:lnTo>
                  <a:pt x="41090" y="27280"/>
                </a:lnTo>
                <a:lnTo>
                  <a:pt x="41100" y="27280"/>
                </a:lnTo>
                <a:lnTo>
                  <a:pt x="41100" y="27270"/>
                </a:lnTo>
                <a:lnTo>
                  <a:pt x="41100" y="27280"/>
                </a:lnTo>
                <a:lnTo>
                  <a:pt x="41110" y="27280"/>
                </a:lnTo>
                <a:lnTo>
                  <a:pt x="41110" y="27270"/>
                </a:lnTo>
                <a:lnTo>
                  <a:pt x="41120" y="27270"/>
                </a:lnTo>
                <a:lnTo>
                  <a:pt x="41120" y="27280"/>
                </a:lnTo>
                <a:lnTo>
                  <a:pt x="41130" y="27280"/>
                </a:lnTo>
                <a:lnTo>
                  <a:pt x="41130" y="27290"/>
                </a:lnTo>
                <a:lnTo>
                  <a:pt x="41140" y="27280"/>
                </a:lnTo>
                <a:lnTo>
                  <a:pt x="41140" y="27290"/>
                </a:lnTo>
                <a:lnTo>
                  <a:pt x="41150" y="27290"/>
                </a:lnTo>
                <a:lnTo>
                  <a:pt x="41160" y="27290"/>
                </a:lnTo>
                <a:lnTo>
                  <a:pt x="41160" y="27300"/>
                </a:lnTo>
                <a:lnTo>
                  <a:pt x="41170" y="27300"/>
                </a:lnTo>
                <a:lnTo>
                  <a:pt x="41170" y="27290"/>
                </a:lnTo>
                <a:lnTo>
                  <a:pt x="41170" y="27300"/>
                </a:lnTo>
                <a:lnTo>
                  <a:pt x="41180" y="27300"/>
                </a:lnTo>
                <a:lnTo>
                  <a:pt x="41180" y="27310"/>
                </a:lnTo>
                <a:lnTo>
                  <a:pt x="41180" y="27320"/>
                </a:lnTo>
                <a:lnTo>
                  <a:pt x="41190" y="27320"/>
                </a:lnTo>
                <a:lnTo>
                  <a:pt x="41200" y="27320"/>
                </a:lnTo>
                <a:lnTo>
                  <a:pt x="41210" y="27320"/>
                </a:lnTo>
                <a:lnTo>
                  <a:pt x="41220" y="27410"/>
                </a:lnTo>
                <a:lnTo>
                  <a:pt x="41200" y="27420"/>
                </a:lnTo>
                <a:lnTo>
                  <a:pt x="41190" y="27440"/>
                </a:lnTo>
                <a:lnTo>
                  <a:pt x="41190" y="27470"/>
                </a:lnTo>
                <a:lnTo>
                  <a:pt x="41200" y="27480"/>
                </a:lnTo>
                <a:lnTo>
                  <a:pt x="41220" y="27500"/>
                </a:lnTo>
                <a:lnTo>
                  <a:pt x="41230" y="27510"/>
                </a:lnTo>
                <a:lnTo>
                  <a:pt x="41230" y="27500"/>
                </a:lnTo>
                <a:lnTo>
                  <a:pt x="41240" y="27500"/>
                </a:lnTo>
                <a:lnTo>
                  <a:pt x="41250" y="27500"/>
                </a:lnTo>
                <a:lnTo>
                  <a:pt x="41250" y="27490"/>
                </a:lnTo>
                <a:lnTo>
                  <a:pt x="41250" y="27480"/>
                </a:lnTo>
                <a:lnTo>
                  <a:pt x="41250" y="27470"/>
                </a:lnTo>
                <a:lnTo>
                  <a:pt x="41260" y="27470"/>
                </a:lnTo>
                <a:lnTo>
                  <a:pt x="41260" y="27460"/>
                </a:lnTo>
                <a:lnTo>
                  <a:pt x="41270" y="27460"/>
                </a:lnTo>
                <a:lnTo>
                  <a:pt x="41280" y="27460"/>
                </a:lnTo>
                <a:lnTo>
                  <a:pt x="41290" y="27470"/>
                </a:lnTo>
                <a:lnTo>
                  <a:pt x="41300" y="27470"/>
                </a:lnTo>
                <a:lnTo>
                  <a:pt x="41310" y="27470"/>
                </a:lnTo>
                <a:lnTo>
                  <a:pt x="41310" y="27480"/>
                </a:lnTo>
                <a:lnTo>
                  <a:pt x="41320" y="27480"/>
                </a:lnTo>
                <a:lnTo>
                  <a:pt x="41320" y="27490"/>
                </a:lnTo>
                <a:lnTo>
                  <a:pt x="41330" y="27490"/>
                </a:lnTo>
                <a:lnTo>
                  <a:pt x="41340" y="27490"/>
                </a:lnTo>
                <a:lnTo>
                  <a:pt x="41340" y="27500"/>
                </a:lnTo>
                <a:lnTo>
                  <a:pt x="41350" y="27500"/>
                </a:lnTo>
                <a:lnTo>
                  <a:pt x="41360" y="27500"/>
                </a:lnTo>
                <a:lnTo>
                  <a:pt x="41360" y="27510"/>
                </a:lnTo>
                <a:lnTo>
                  <a:pt x="41350" y="27510"/>
                </a:lnTo>
                <a:lnTo>
                  <a:pt x="41360" y="27510"/>
                </a:lnTo>
                <a:lnTo>
                  <a:pt x="41370" y="27510"/>
                </a:lnTo>
                <a:lnTo>
                  <a:pt x="41370" y="27500"/>
                </a:lnTo>
                <a:lnTo>
                  <a:pt x="41370" y="27510"/>
                </a:lnTo>
                <a:lnTo>
                  <a:pt x="41380" y="27510"/>
                </a:lnTo>
                <a:lnTo>
                  <a:pt x="41380" y="27500"/>
                </a:lnTo>
                <a:lnTo>
                  <a:pt x="41390" y="27510"/>
                </a:lnTo>
                <a:lnTo>
                  <a:pt x="41390" y="27500"/>
                </a:lnTo>
                <a:lnTo>
                  <a:pt x="41400" y="27510"/>
                </a:lnTo>
                <a:lnTo>
                  <a:pt x="41410" y="27510"/>
                </a:lnTo>
                <a:lnTo>
                  <a:pt x="41410" y="27520"/>
                </a:lnTo>
                <a:lnTo>
                  <a:pt x="41420" y="27520"/>
                </a:lnTo>
                <a:lnTo>
                  <a:pt x="41430" y="27520"/>
                </a:lnTo>
                <a:lnTo>
                  <a:pt x="41440" y="27530"/>
                </a:lnTo>
                <a:lnTo>
                  <a:pt x="41450" y="27530"/>
                </a:lnTo>
                <a:lnTo>
                  <a:pt x="41460" y="27530"/>
                </a:lnTo>
                <a:lnTo>
                  <a:pt x="41470" y="27520"/>
                </a:lnTo>
                <a:lnTo>
                  <a:pt x="41480" y="27520"/>
                </a:lnTo>
                <a:lnTo>
                  <a:pt x="41490" y="27520"/>
                </a:lnTo>
                <a:lnTo>
                  <a:pt x="41500" y="27510"/>
                </a:lnTo>
                <a:lnTo>
                  <a:pt x="41510" y="27510"/>
                </a:lnTo>
                <a:lnTo>
                  <a:pt x="41510" y="27500"/>
                </a:lnTo>
                <a:lnTo>
                  <a:pt x="41520" y="27500"/>
                </a:lnTo>
                <a:lnTo>
                  <a:pt x="41530" y="27500"/>
                </a:lnTo>
                <a:lnTo>
                  <a:pt x="41530" y="27490"/>
                </a:lnTo>
                <a:lnTo>
                  <a:pt x="41530" y="27480"/>
                </a:lnTo>
                <a:lnTo>
                  <a:pt x="41540" y="27480"/>
                </a:lnTo>
                <a:lnTo>
                  <a:pt x="41550" y="27480"/>
                </a:lnTo>
                <a:lnTo>
                  <a:pt x="41550" y="27470"/>
                </a:lnTo>
                <a:lnTo>
                  <a:pt x="41560" y="27470"/>
                </a:lnTo>
                <a:lnTo>
                  <a:pt x="41570" y="27470"/>
                </a:lnTo>
                <a:lnTo>
                  <a:pt x="41580" y="27470"/>
                </a:lnTo>
                <a:lnTo>
                  <a:pt x="41590" y="27470"/>
                </a:lnTo>
                <a:lnTo>
                  <a:pt x="41590" y="27480"/>
                </a:lnTo>
                <a:lnTo>
                  <a:pt x="41600" y="27480"/>
                </a:lnTo>
                <a:lnTo>
                  <a:pt x="41610" y="27480"/>
                </a:lnTo>
                <a:lnTo>
                  <a:pt x="41620" y="27480"/>
                </a:lnTo>
                <a:lnTo>
                  <a:pt x="41630" y="27480"/>
                </a:lnTo>
                <a:lnTo>
                  <a:pt x="41640" y="27480"/>
                </a:lnTo>
                <a:lnTo>
                  <a:pt x="41650" y="27480"/>
                </a:lnTo>
                <a:lnTo>
                  <a:pt x="41660" y="27480"/>
                </a:lnTo>
                <a:lnTo>
                  <a:pt x="41670" y="27480"/>
                </a:lnTo>
                <a:lnTo>
                  <a:pt x="41680" y="27480"/>
                </a:lnTo>
                <a:lnTo>
                  <a:pt x="41690" y="27480"/>
                </a:lnTo>
                <a:lnTo>
                  <a:pt x="41700" y="27480"/>
                </a:lnTo>
                <a:lnTo>
                  <a:pt x="41700" y="27470"/>
                </a:lnTo>
                <a:lnTo>
                  <a:pt x="41710" y="27470"/>
                </a:lnTo>
                <a:lnTo>
                  <a:pt x="41720" y="27460"/>
                </a:lnTo>
                <a:lnTo>
                  <a:pt x="41730" y="27460"/>
                </a:lnTo>
                <a:lnTo>
                  <a:pt x="41740" y="27450"/>
                </a:lnTo>
                <a:lnTo>
                  <a:pt x="41740" y="27440"/>
                </a:lnTo>
                <a:lnTo>
                  <a:pt x="41740" y="27430"/>
                </a:lnTo>
                <a:lnTo>
                  <a:pt x="41740" y="27420"/>
                </a:lnTo>
                <a:lnTo>
                  <a:pt x="41740" y="27400"/>
                </a:lnTo>
                <a:lnTo>
                  <a:pt x="41740" y="27380"/>
                </a:lnTo>
                <a:lnTo>
                  <a:pt x="41750" y="27380"/>
                </a:lnTo>
                <a:lnTo>
                  <a:pt x="41760" y="27370"/>
                </a:lnTo>
                <a:lnTo>
                  <a:pt x="41770" y="27370"/>
                </a:lnTo>
                <a:lnTo>
                  <a:pt x="41780" y="27370"/>
                </a:lnTo>
                <a:lnTo>
                  <a:pt x="41790" y="27370"/>
                </a:lnTo>
                <a:lnTo>
                  <a:pt x="41800" y="27370"/>
                </a:lnTo>
                <a:lnTo>
                  <a:pt x="41800" y="27360"/>
                </a:lnTo>
                <a:lnTo>
                  <a:pt x="41810" y="27360"/>
                </a:lnTo>
                <a:lnTo>
                  <a:pt x="41820" y="27360"/>
                </a:lnTo>
                <a:lnTo>
                  <a:pt x="41820" y="27370"/>
                </a:lnTo>
                <a:lnTo>
                  <a:pt x="41830" y="27380"/>
                </a:lnTo>
                <a:lnTo>
                  <a:pt x="41850" y="27400"/>
                </a:lnTo>
                <a:lnTo>
                  <a:pt x="41860" y="27410"/>
                </a:lnTo>
                <a:lnTo>
                  <a:pt x="41910" y="27450"/>
                </a:lnTo>
                <a:lnTo>
                  <a:pt x="42020" y="27470"/>
                </a:lnTo>
                <a:lnTo>
                  <a:pt x="42060" y="27460"/>
                </a:lnTo>
                <a:lnTo>
                  <a:pt x="42090" y="27460"/>
                </a:lnTo>
                <a:lnTo>
                  <a:pt x="42160" y="27490"/>
                </a:lnTo>
                <a:lnTo>
                  <a:pt x="42170" y="27510"/>
                </a:lnTo>
                <a:lnTo>
                  <a:pt x="42170" y="27520"/>
                </a:lnTo>
                <a:lnTo>
                  <a:pt x="42180" y="27530"/>
                </a:lnTo>
                <a:lnTo>
                  <a:pt x="42200" y="27540"/>
                </a:lnTo>
                <a:lnTo>
                  <a:pt x="42230" y="27580"/>
                </a:lnTo>
                <a:lnTo>
                  <a:pt x="42250" y="27640"/>
                </a:lnTo>
                <a:lnTo>
                  <a:pt x="42280" y="27660"/>
                </a:lnTo>
                <a:lnTo>
                  <a:pt x="42310" y="27690"/>
                </a:lnTo>
                <a:lnTo>
                  <a:pt x="42320" y="27720"/>
                </a:lnTo>
                <a:lnTo>
                  <a:pt x="42380" y="27730"/>
                </a:lnTo>
                <a:lnTo>
                  <a:pt x="42410" y="27750"/>
                </a:lnTo>
                <a:lnTo>
                  <a:pt x="42410" y="27760"/>
                </a:lnTo>
                <a:lnTo>
                  <a:pt x="42440" y="27760"/>
                </a:lnTo>
                <a:lnTo>
                  <a:pt x="42460" y="27780"/>
                </a:lnTo>
                <a:lnTo>
                  <a:pt x="42490" y="27800"/>
                </a:lnTo>
                <a:lnTo>
                  <a:pt x="42520" y="27820"/>
                </a:lnTo>
                <a:lnTo>
                  <a:pt x="42540" y="27840"/>
                </a:lnTo>
                <a:lnTo>
                  <a:pt x="42550" y="27840"/>
                </a:lnTo>
                <a:lnTo>
                  <a:pt x="42550" y="27860"/>
                </a:lnTo>
                <a:lnTo>
                  <a:pt x="42570" y="27870"/>
                </a:lnTo>
                <a:lnTo>
                  <a:pt x="42580" y="27880"/>
                </a:lnTo>
                <a:lnTo>
                  <a:pt x="42590" y="27900"/>
                </a:lnTo>
                <a:lnTo>
                  <a:pt x="42620" y="27910"/>
                </a:lnTo>
                <a:lnTo>
                  <a:pt x="42640" y="27910"/>
                </a:lnTo>
                <a:lnTo>
                  <a:pt x="42700" y="27920"/>
                </a:lnTo>
                <a:lnTo>
                  <a:pt x="42730" y="27930"/>
                </a:lnTo>
                <a:lnTo>
                  <a:pt x="42740" y="27940"/>
                </a:lnTo>
                <a:lnTo>
                  <a:pt x="42750" y="27940"/>
                </a:lnTo>
                <a:lnTo>
                  <a:pt x="42760" y="27940"/>
                </a:lnTo>
                <a:lnTo>
                  <a:pt x="42770" y="27940"/>
                </a:lnTo>
                <a:lnTo>
                  <a:pt x="42780" y="27940"/>
                </a:lnTo>
                <a:lnTo>
                  <a:pt x="42790" y="27940"/>
                </a:lnTo>
                <a:lnTo>
                  <a:pt x="42790" y="27930"/>
                </a:lnTo>
                <a:lnTo>
                  <a:pt x="42800" y="27930"/>
                </a:lnTo>
                <a:lnTo>
                  <a:pt x="42800" y="27940"/>
                </a:lnTo>
                <a:lnTo>
                  <a:pt x="42810" y="27940"/>
                </a:lnTo>
                <a:lnTo>
                  <a:pt x="42820" y="27940"/>
                </a:lnTo>
                <a:lnTo>
                  <a:pt x="42830" y="27940"/>
                </a:lnTo>
                <a:lnTo>
                  <a:pt x="42840" y="27950"/>
                </a:lnTo>
                <a:lnTo>
                  <a:pt x="42850" y="27950"/>
                </a:lnTo>
                <a:lnTo>
                  <a:pt x="42860" y="27950"/>
                </a:lnTo>
                <a:lnTo>
                  <a:pt x="42860" y="27960"/>
                </a:lnTo>
                <a:lnTo>
                  <a:pt x="42870" y="27960"/>
                </a:lnTo>
                <a:lnTo>
                  <a:pt x="42880" y="27960"/>
                </a:lnTo>
                <a:lnTo>
                  <a:pt x="42880" y="27970"/>
                </a:lnTo>
                <a:lnTo>
                  <a:pt x="42890" y="27970"/>
                </a:lnTo>
                <a:lnTo>
                  <a:pt x="42900" y="27970"/>
                </a:lnTo>
                <a:lnTo>
                  <a:pt x="42910" y="27980"/>
                </a:lnTo>
                <a:lnTo>
                  <a:pt x="42920" y="27980"/>
                </a:lnTo>
                <a:lnTo>
                  <a:pt x="42930" y="27990"/>
                </a:lnTo>
                <a:lnTo>
                  <a:pt x="42940" y="27990"/>
                </a:lnTo>
                <a:lnTo>
                  <a:pt x="42950" y="27980"/>
                </a:lnTo>
                <a:lnTo>
                  <a:pt x="42950" y="27990"/>
                </a:lnTo>
                <a:lnTo>
                  <a:pt x="42960" y="27990"/>
                </a:lnTo>
                <a:lnTo>
                  <a:pt x="42970" y="28000"/>
                </a:lnTo>
                <a:lnTo>
                  <a:pt x="42980" y="28000"/>
                </a:lnTo>
                <a:lnTo>
                  <a:pt x="42980" y="28010"/>
                </a:lnTo>
                <a:lnTo>
                  <a:pt x="42990" y="28010"/>
                </a:lnTo>
                <a:lnTo>
                  <a:pt x="43000" y="28010"/>
                </a:lnTo>
                <a:lnTo>
                  <a:pt x="43010" y="28010"/>
                </a:lnTo>
                <a:lnTo>
                  <a:pt x="43020" y="28020"/>
                </a:lnTo>
                <a:lnTo>
                  <a:pt x="43030" y="28020"/>
                </a:lnTo>
                <a:lnTo>
                  <a:pt x="43040" y="28020"/>
                </a:lnTo>
                <a:lnTo>
                  <a:pt x="43040" y="28030"/>
                </a:lnTo>
                <a:lnTo>
                  <a:pt x="43040" y="28040"/>
                </a:lnTo>
                <a:lnTo>
                  <a:pt x="43050" y="28040"/>
                </a:lnTo>
                <a:lnTo>
                  <a:pt x="43050" y="28050"/>
                </a:lnTo>
                <a:lnTo>
                  <a:pt x="43060" y="28050"/>
                </a:lnTo>
                <a:lnTo>
                  <a:pt x="43070" y="28050"/>
                </a:lnTo>
                <a:lnTo>
                  <a:pt x="43070" y="28060"/>
                </a:lnTo>
                <a:lnTo>
                  <a:pt x="43080" y="28060"/>
                </a:lnTo>
                <a:lnTo>
                  <a:pt x="43090" y="28070"/>
                </a:lnTo>
                <a:lnTo>
                  <a:pt x="43100" y="28070"/>
                </a:lnTo>
                <a:lnTo>
                  <a:pt x="43110" y="28070"/>
                </a:lnTo>
                <a:lnTo>
                  <a:pt x="43120" y="28080"/>
                </a:lnTo>
                <a:lnTo>
                  <a:pt x="43130" y="28080"/>
                </a:lnTo>
                <a:lnTo>
                  <a:pt x="43150" y="28080"/>
                </a:lnTo>
                <a:lnTo>
                  <a:pt x="43160" y="28080"/>
                </a:lnTo>
                <a:lnTo>
                  <a:pt x="43170" y="28090"/>
                </a:lnTo>
                <a:lnTo>
                  <a:pt x="43180" y="28090"/>
                </a:lnTo>
                <a:lnTo>
                  <a:pt x="43190" y="28110"/>
                </a:lnTo>
                <a:lnTo>
                  <a:pt x="43210" y="28120"/>
                </a:lnTo>
                <a:lnTo>
                  <a:pt x="43220" y="28140"/>
                </a:lnTo>
                <a:lnTo>
                  <a:pt x="43230" y="28140"/>
                </a:lnTo>
                <a:lnTo>
                  <a:pt x="43240" y="28150"/>
                </a:lnTo>
                <a:lnTo>
                  <a:pt x="43260" y="28160"/>
                </a:lnTo>
                <a:lnTo>
                  <a:pt x="43270" y="28160"/>
                </a:lnTo>
                <a:lnTo>
                  <a:pt x="43280" y="28160"/>
                </a:lnTo>
                <a:lnTo>
                  <a:pt x="43290" y="28160"/>
                </a:lnTo>
                <a:lnTo>
                  <a:pt x="43300" y="28170"/>
                </a:lnTo>
                <a:lnTo>
                  <a:pt x="43310" y="28180"/>
                </a:lnTo>
                <a:lnTo>
                  <a:pt x="43320" y="28190"/>
                </a:lnTo>
                <a:lnTo>
                  <a:pt x="43330" y="28200"/>
                </a:lnTo>
                <a:lnTo>
                  <a:pt x="43340" y="28200"/>
                </a:lnTo>
                <a:lnTo>
                  <a:pt x="43350" y="28200"/>
                </a:lnTo>
                <a:lnTo>
                  <a:pt x="43360" y="28200"/>
                </a:lnTo>
                <a:lnTo>
                  <a:pt x="43370" y="28200"/>
                </a:lnTo>
                <a:lnTo>
                  <a:pt x="43370" y="28210"/>
                </a:lnTo>
                <a:lnTo>
                  <a:pt x="43370" y="28220"/>
                </a:lnTo>
                <a:lnTo>
                  <a:pt x="43380" y="28220"/>
                </a:lnTo>
                <a:lnTo>
                  <a:pt x="43390" y="28220"/>
                </a:lnTo>
                <a:lnTo>
                  <a:pt x="43400" y="28230"/>
                </a:lnTo>
                <a:lnTo>
                  <a:pt x="43410" y="28230"/>
                </a:lnTo>
                <a:lnTo>
                  <a:pt x="43420" y="28230"/>
                </a:lnTo>
                <a:lnTo>
                  <a:pt x="43430" y="28230"/>
                </a:lnTo>
                <a:lnTo>
                  <a:pt x="43440" y="28230"/>
                </a:lnTo>
                <a:lnTo>
                  <a:pt x="43450" y="28230"/>
                </a:lnTo>
                <a:lnTo>
                  <a:pt x="43450" y="28220"/>
                </a:lnTo>
                <a:lnTo>
                  <a:pt x="43460" y="28220"/>
                </a:lnTo>
                <a:lnTo>
                  <a:pt x="43460" y="28230"/>
                </a:lnTo>
                <a:lnTo>
                  <a:pt x="43470" y="28230"/>
                </a:lnTo>
                <a:lnTo>
                  <a:pt x="43480" y="28230"/>
                </a:lnTo>
                <a:lnTo>
                  <a:pt x="43480" y="28240"/>
                </a:lnTo>
                <a:lnTo>
                  <a:pt x="43490" y="28240"/>
                </a:lnTo>
                <a:lnTo>
                  <a:pt x="43500" y="28240"/>
                </a:lnTo>
                <a:lnTo>
                  <a:pt x="43510" y="28250"/>
                </a:lnTo>
                <a:lnTo>
                  <a:pt x="43520" y="28260"/>
                </a:lnTo>
                <a:lnTo>
                  <a:pt x="43530" y="28260"/>
                </a:lnTo>
                <a:lnTo>
                  <a:pt x="43550" y="28250"/>
                </a:lnTo>
                <a:lnTo>
                  <a:pt x="43590" y="28260"/>
                </a:lnTo>
                <a:lnTo>
                  <a:pt x="43600" y="28260"/>
                </a:lnTo>
                <a:lnTo>
                  <a:pt x="43610" y="28260"/>
                </a:lnTo>
                <a:lnTo>
                  <a:pt x="43620" y="28260"/>
                </a:lnTo>
                <a:lnTo>
                  <a:pt x="43620" y="28250"/>
                </a:lnTo>
                <a:lnTo>
                  <a:pt x="43630" y="28260"/>
                </a:lnTo>
                <a:lnTo>
                  <a:pt x="43640" y="28260"/>
                </a:lnTo>
                <a:lnTo>
                  <a:pt x="43650" y="28260"/>
                </a:lnTo>
                <a:lnTo>
                  <a:pt x="43660" y="28260"/>
                </a:lnTo>
                <a:lnTo>
                  <a:pt x="43660" y="28250"/>
                </a:lnTo>
                <a:lnTo>
                  <a:pt x="43670" y="28250"/>
                </a:lnTo>
                <a:lnTo>
                  <a:pt x="43670" y="28260"/>
                </a:lnTo>
                <a:lnTo>
                  <a:pt x="43680" y="28260"/>
                </a:lnTo>
                <a:lnTo>
                  <a:pt x="43690" y="28270"/>
                </a:lnTo>
                <a:lnTo>
                  <a:pt x="43700" y="28270"/>
                </a:lnTo>
                <a:lnTo>
                  <a:pt x="43710" y="28280"/>
                </a:lnTo>
                <a:lnTo>
                  <a:pt x="43720" y="28290"/>
                </a:lnTo>
                <a:lnTo>
                  <a:pt x="43730" y="28300"/>
                </a:lnTo>
                <a:lnTo>
                  <a:pt x="43740" y="28310"/>
                </a:lnTo>
                <a:lnTo>
                  <a:pt x="43750" y="28310"/>
                </a:lnTo>
                <a:lnTo>
                  <a:pt x="43760" y="28310"/>
                </a:lnTo>
                <a:lnTo>
                  <a:pt x="43770" y="28310"/>
                </a:lnTo>
                <a:lnTo>
                  <a:pt x="43780" y="28310"/>
                </a:lnTo>
                <a:lnTo>
                  <a:pt x="43780" y="28320"/>
                </a:lnTo>
                <a:lnTo>
                  <a:pt x="43780" y="28330"/>
                </a:lnTo>
                <a:lnTo>
                  <a:pt x="43780" y="28340"/>
                </a:lnTo>
                <a:lnTo>
                  <a:pt x="43790" y="28340"/>
                </a:lnTo>
                <a:lnTo>
                  <a:pt x="43800" y="28340"/>
                </a:lnTo>
                <a:lnTo>
                  <a:pt x="43800" y="28350"/>
                </a:lnTo>
                <a:lnTo>
                  <a:pt x="43810" y="28350"/>
                </a:lnTo>
                <a:lnTo>
                  <a:pt x="43820" y="28360"/>
                </a:lnTo>
                <a:lnTo>
                  <a:pt x="43830" y="28360"/>
                </a:lnTo>
                <a:lnTo>
                  <a:pt x="43840" y="28360"/>
                </a:lnTo>
                <a:lnTo>
                  <a:pt x="43840" y="28350"/>
                </a:lnTo>
                <a:lnTo>
                  <a:pt x="43850" y="28350"/>
                </a:lnTo>
                <a:lnTo>
                  <a:pt x="43860" y="28350"/>
                </a:lnTo>
                <a:lnTo>
                  <a:pt x="43870" y="28350"/>
                </a:lnTo>
                <a:lnTo>
                  <a:pt x="43870" y="28340"/>
                </a:lnTo>
                <a:lnTo>
                  <a:pt x="43880" y="28340"/>
                </a:lnTo>
                <a:lnTo>
                  <a:pt x="43880" y="28330"/>
                </a:lnTo>
                <a:lnTo>
                  <a:pt x="43890" y="28330"/>
                </a:lnTo>
                <a:lnTo>
                  <a:pt x="43900" y="28340"/>
                </a:lnTo>
                <a:lnTo>
                  <a:pt x="43910" y="28340"/>
                </a:lnTo>
                <a:lnTo>
                  <a:pt x="43920" y="28340"/>
                </a:lnTo>
                <a:lnTo>
                  <a:pt x="43930" y="28340"/>
                </a:lnTo>
                <a:lnTo>
                  <a:pt x="43940" y="28330"/>
                </a:lnTo>
                <a:lnTo>
                  <a:pt x="43950" y="28330"/>
                </a:lnTo>
                <a:lnTo>
                  <a:pt x="43960" y="28330"/>
                </a:lnTo>
                <a:lnTo>
                  <a:pt x="43970" y="28330"/>
                </a:lnTo>
                <a:lnTo>
                  <a:pt x="43980" y="28330"/>
                </a:lnTo>
                <a:lnTo>
                  <a:pt x="43980" y="28320"/>
                </a:lnTo>
                <a:lnTo>
                  <a:pt x="43990" y="28320"/>
                </a:lnTo>
                <a:lnTo>
                  <a:pt x="44000" y="28320"/>
                </a:lnTo>
                <a:lnTo>
                  <a:pt x="44010" y="28320"/>
                </a:lnTo>
                <a:lnTo>
                  <a:pt x="44020" y="28320"/>
                </a:lnTo>
                <a:lnTo>
                  <a:pt x="44030" y="28310"/>
                </a:lnTo>
                <a:lnTo>
                  <a:pt x="44040" y="28310"/>
                </a:lnTo>
                <a:lnTo>
                  <a:pt x="44050" y="28320"/>
                </a:lnTo>
                <a:lnTo>
                  <a:pt x="44060" y="28320"/>
                </a:lnTo>
                <a:lnTo>
                  <a:pt x="44070" y="28320"/>
                </a:lnTo>
                <a:lnTo>
                  <a:pt x="44080" y="28320"/>
                </a:lnTo>
                <a:lnTo>
                  <a:pt x="44090" y="28330"/>
                </a:lnTo>
                <a:lnTo>
                  <a:pt x="44100" y="28330"/>
                </a:lnTo>
                <a:lnTo>
                  <a:pt x="44110" y="28330"/>
                </a:lnTo>
                <a:lnTo>
                  <a:pt x="44110" y="28320"/>
                </a:lnTo>
                <a:lnTo>
                  <a:pt x="44120" y="28320"/>
                </a:lnTo>
                <a:lnTo>
                  <a:pt x="44120" y="28330"/>
                </a:lnTo>
                <a:lnTo>
                  <a:pt x="44120" y="28340"/>
                </a:lnTo>
                <a:lnTo>
                  <a:pt x="44130" y="28340"/>
                </a:lnTo>
                <a:lnTo>
                  <a:pt x="44130" y="28350"/>
                </a:lnTo>
                <a:lnTo>
                  <a:pt x="44140" y="28350"/>
                </a:lnTo>
                <a:lnTo>
                  <a:pt x="44150" y="28350"/>
                </a:lnTo>
                <a:lnTo>
                  <a:pt x="44160" y="28360"/>
                </a:lnTo>
                <a:lnTo>
                  <a:pt x="44160" y="28370"/>
                </a:lnTo>
                <a:lnTo>
                  <a:pt x="44170" y="28370"/>
                </a:lnTo>
                <a:lnTo>
                  <a:pt x="44170" y="28380"/>
                </a:lnTo>
                <a:lnTo>
                  <a:pt x="44180" y="28380"/>
                </a:lnTo>
                <a:lnTo>
                  <a:pt x="44190" y="28380"/>
                </a:lnTo>
                <a:lnTo>
                  <a:pt x="44200" y="28380"/>
                </a:lnTo>
                <a:lnTo>
                  <a:pt x="44200" y="28390"/>
                </a:lnTo>
                <a:lnTo>
                  <a:pt x="44210" y="28400"/>
                </a:lnTo>
                <a:lnTo>
                  <a:pt x="44220" y="28400"/>
                </a:lnTo>
                <a:lnTo>
                  <a:pt x="44220" y="28410"/>
                </a:lnTo>
                <a:lnTo>
                  <a:pt x="44230" y="28410"/>
                </a:lnTo>
                <a:lnTo>
                  <a:pt x="44230" y="28420"/>
                </a:lnTo>
                <a:lnTo>
                  <a:pt x="44240" y="28420"/>
                </a:lnTo>
                <a:lnTo>
                  <a:pt x="44250" y="28410"/>
                </a:lnTo>
                <a:lnTo>
                  <a:pt x="44260" y="28410"/>
                </a:lnTo>
                <a:lnTo>
                  <a:pt x="44270" y="28410"/>
                </a:lnTo>
                <a:lnTo>
                  <a:pt x="44270" y="28420"/>
                </a:lnTo>
                <a:lnTo>
                  <a:pt x="44280" y="28420"/>
                </a:lnTo>
                <a:lnTo>
                  <a:pt x="44290" y="28410"/>
                </a:lnTo>
                <a:lnTo>
                  <a:pt x="44300" y="28410"/>
                </a:lnTo>
                <a:lnTo>
                  <a:pt x="44300" y="28420"/>
                </a:lnTo>
                <a:lnTo>
                  <a:pt x="44290" y="28420"/>
                </a:lnTo>
                <a:lnTo>
                  <a:pt x="44280" y="28430"/>
                </a:lnTo>
                <a:lnTo>
                  <a:pt x="44280" y="28440"/>
                </a:lnTo>
                <a:lnTo>
                  <a:pt x="44270" y="28450"/>
                </a:lnTo>
                <a:lnTo>
                  <a:pt x="44260" y="28450"/>
                </a:lnTo>
                <a:lnTo>
                  <a:pt x="44260" y="28460"/>
                </a:lnTo>
                <a:lnTo>
                  <a:pt x="44250" y="28460"/>
                </a:lnTo>
                <a:lnTo>
                  <a:pt x="44250" y="28470"/>
                </a:lnTo>
                <a:lnTo>
                  <a:pt x="44240" y="28470"/>
                </a:lnTo>
                <a:lnTo>
                  <a:pt x="44230" y="28470"/>
                </a:lnTo>
                <a:lnTo>
                  <a:pt x="44220" y="28470"/>
                </a:lnTo>
                <a:lnTo>
                  <a:pt x="44210" y="28480"/>
                </a:lnTo>
                <a:lnTo>
                  <a:pt x="44210" y="28470"/>
                </a:lnTo>
                <a:lnTo>
                  <a:pt x="44200" y="28470"/>
                </a:lnTo>
                <a:lnTo>
                  <a:pt x="44200" y="28480"/>
                </a:lnTo>
                <a:lnTo>
                  <a:pt x="44200" y="28470"/>
                </a:lnTo>
                <a:lnTo>
                  <a:pt x="44190" y="28470"/>
                </a:lnTo>
                <a:lnTo>
                  <a:pt x="44180" y="28470"/>
                </a:lnTo>
                <a:lnTo>
                  <a:pt x="44180" y="28460"/>
                </a:lnTo>
                <a:lnTo>
                  <a:pt x="44170" y="28460"/>
                </a:lnTo>
                <a:lnTo>
                  <a:pt x="44170" y="28470"/>
                </a:lnTo>
                <a:lnTo>
                  <a:pt x="44170" y="28480"/>
                </a:lnTo>
                <a:lnTo>
                  <a:pt x="44170" y="28490"/>
                </a:lnTo>
                <a:lnTo>
                  <a:pt x="44160" y="28490"/>
                </a:lnTo>
                <a:lnTo>
                  <a:pt x="44160" y="28500"/>
                </a:lnTo>
                <a:lnTo>
                  <a:pt x="44150" y="28500"/>
                </a:lnTo>
                <a:lnTo>
                  <a:pt x="44140" y="28500"/>
                </a:lnTo>
                <a:lnTo>
                  <a:pt x="44140" y="28510"/>
                </a:lnTo>
                <a:lnTo>
                  <a:pt x="44130" y="28520"/>
                </a:lnTo>
                <a:lnTo>
                  <a:pt x="44120" y="28520"/>
                </a:lnTo>
                <a:lnTo>
                  <a:pt x="44110" y="28520"/>
                </a:lnTo>
                <a:lnTo>
                  <a:pt x="44100" y="28520"/>
                </a:lnTo>
                <a:lnTo>
                  <a:pt x="44090" y="28520"/>
                </a:lnTo>
                <a:lnTo>
                  <a:pt x="44090" y="28530"/>
                </a:lnTo>
                <a:lnTo>
                  <a:pt x="44080" y="28540"/>
                </a:lnTo>
                <a:lnTo>
                  <a:pt x="44070" y="28540"/>
                </a:lnTo>
                <a:lnTo>
                  <a:pt x="44070" y="28550"/>
                </a:lnTo>
                <a:lnTo>
                  <a:pt x="44060" y="28560"/>
                </a:lnTo>
                <a:lnTo>
                  <a:pt x="44060" y="28570"/>
                </a:lnTo>
                <a:lnTo>
                  <a:pt x="44050" y="28580"/>
                </a:lnTo>
                <a:lnTo>
                  <a:pt x="44040" y="28580"/>
                </a:lnTo>
                <a:lnTo>
                  <a:pt x="44030" y="28580"/>
                </a:lnTo>
                <a:lnTo>
                  <a:pt x="44020" y="28590"/>
                </a:lnTo>
                <a:lnTo>
                  <a:pt x="44010" y="28590"/>
                </a:lnTo>
                <a:lnTo>
                  <a:pt x="44000" y="28590"/>
                </a:lnTo>
                <a:lnTo>
                  <a:pt x="43990" y="28590"/>
                </a:lnTo>
                <a:lnTo>
                  <a:pt x="43990" y="28600"/>
                </a:lnTo>
                <a:lnTo>
                  <a:pt x="43980" y="28600"/>
                </a:lnTo>
                <a:lnTo>
                  <a:pt x="43970" y="28590"/>
                </a:lnTo>
                <a:lnTo>
                  <a:pt x="43970" y="28600"/>
                </a:lnTo>
                <a:lnTo>
                  <a:pt x="43960" y="28600"/>
                </a:lnTo>
                <a:lnTo>
                  <a:pt x="43960" y="28610"/>
                </a:lnTo>
                <a:lnTo>
                  <a:pt x="43960" y="28620"/>
                </a:lnTo>
                <a:lnTo>
                  <a:pt x="43950" y="28630"/>
                </a:lnTo>
                <a:lnTo>
                  <a:pt x="43940" y="28630"/>
                </a:lnTo>
                <a:lnTo>
                  <a:pt x="43940" y="28640"/>
                </a:lnTo>
                <a:lnTo>
                  <a:pt x="43930" y="28640"/>
                </a:lnTo>
                <a:lnTo>
                  <a:pt x="43930" y="28650"/>
                </a:lnTo>
                <a:lnTo>
                  <a:pt x="43940" y="28650"/>
                </a:lnTo>
                <a:lnTo>
                  <a:pt x="43940" y="28660"/>
                </a:lnTo>
                <a:lnTo>
                  <a:pt x="43930" y="28660"/>
                </a:lnTo>
                <a:lnTo>
                  <a:pt x="43920" y="28650"/>
                </a:lnTo>
                <a:lnTo>
                  <a:pt x="43910" y="28650"/>
                </a:lnTo>
                <a:lnTo>
                  <a:pt x="43910" y="28660"/>
                </a:lnTo>
                <a:lnTo>
                  <a:pt x="43900" y="28660"/>
                </a:lnTo>
                <a:lnTo>
                  <a:pt x="43890" y="28660"/>
                </a:lnTo>
                <a:lnTo>
                  <a:pt x="43880" y="28670"/>
                </a:lnTo>
                <a:lnTo>
                  <a:pt x="43870" y="28660"/>
                </a:lnTo>
                <a:lnTo>
                  <a:pt x="43860" y="28660"/>
                </a:lnTo>
                <a:lnTo>
                  <a:pt x="43850" y="28660"/>
                </a:lnTo>
                <a:lnTo>
                  <a:pt x="43840" y="28660"/>
                </a:lnTo>
                <a:lnTo>
                  <a:pt x="43840" y="28670"/>
                </a:lnTo>
                <a:lnTo>
                  <a:pt x="43830" y="28670"/>
                </a:lnTo>
                <a:lnTo>
                  <a:pt x="43830" y="28680"/>
                </a:lnTo>
                <a:lnTo>
                  <a:pt x="43820" y="28690"/>
                </a:lnTo>
                <a:lnTo>
                  <a:pt x="43820" y="28700"/>
                </a:lnTo>
                <a:lnTo>
                  <a:pt x="43810" y="28700"/>
                </a:lnTo>
                <a:lnTo>
                  <a:pt x="43810" y="28710"/>
                </a:lnTo>
                <a:lnTo>
                  <a:pt x="43810" y="28720"/>
                </a:lnTo>
                <a:lnTo>
                  <a:pt x="43800" y="28720"/>
                </a:lnTo>
                <a:lnTo>
                  <a:pt x="43810" y="28720"/>
                </a:lnTo>
                <a:lnTo>
                  <a:pt x="43830" y="28720"/>
                </a:lnTo>
                <a:lnTo>
                  <a:pt x="43850" y="28720"/>
                </a:lnTo>
                <a:lnTo>
                  <a:pt x="43870" y="28720"/>
                </a:lnTo>
                <a:lnTo>
                  <a:pt x="43890" y="28710"/>
                </a:lnTo>
                <a:lnTo>
                  <a:pt x="43920" y="28710"/>
                </a:lnTo>
                <a:lnTo>
                  <a:pt x="43930" y="28710"/>
                </a:lnTo>
                <a:lnTo>
                  <a:pt x="43960" y="28720"/>
                </a:lnTo>
                <a:lnTo>
                  <a:pt x="44020" y="28730"/>
                </a:lnTo>
                <a:lnTo>
                  <a:pt x="44050" y="28740"/>
                </a:lnTo>
                <a:lnTo>
                  <a:pt x="44050" y="28750"/>
                </a:lnTo>
                <a:lnTo>
                  <a:pt x="44060" y="28750"/>
                </a:lnTo>
                <a:lnTo>
                  <a:pt x="44070" y="28770"/>
                </a:lnTo>
                <a:lnTo>
                  <a:pt x="44080" y="28780"/>
                </a:lnTo>
                <a:lnTo>
                  <a:pt x="44090" y="28780"/>
                </a:lnTo>
                <a:lnTo>
                  <a:pt x="44130" y="28830"/>
                </a:lnTo>
                <a:lnTo>
                  <a:pt x="44150" y="28840"/>
                </a:lnTo>
                <a:lnTo>
                  <a:pt x="44150" y="28850"/>
                </a:lnTo>
                <a:lnTo>
                  <a:pt x="44160" y="28850"/>
                </a:lnTo>
                <a:lnTo>
                  <a:pt x="44170" y="28850"/>
                </a:lnTo>
                <a:lnTo>
                  <a:pt x="44180" y="28860"/>
                </a:lnTo>
                <a:lnTo>
                  <a:pt x="44170" y="28860"/>
                </a:lnTo>
                <a:lnTo>
                  <a:pt x="44170" y="28870"/>
                </a:lnTo>
                <a:lnTo>
                  <a:pt x="44160" y="28860"/>
                </a:lnTo>
                <a:lnTo>
                  <a:pt x="44160" y="28870"/>
                </a:lnTo>
                <a:lnTo>
                  <a:pt x="44150" y="28870"/>
                </a:lnTo>
                <a:lnTo>
                  <a:pt x="44150" y="28880"/>
                </a:lnTo>
                <a:lnTo>
                  <a:pt x="44140" y="28880"/>
                </a:lnTo>
                <a:lnTo>
                  <a:pt x="44130" y="28880"/>
                </a:lnTo>
                <a:lnTo>
                  <a:pt x="44120" y="28880"/>
                </a:lnTo>
                <a:lnTo>
                  <a:pt x="44110" y="28880"/>
                </a:lnTo>
                <a:lnTo>
                  <a:pt x="44100" y="28880"/>
                </a:lnTo>
                <a:lnTo>
                  <a:pt x="44080" y="28880"/>
                </a:lnTo>
                <a:lnTo>
                  <a:pt x="44070" y="28880"/>
                </a:lnTo>
                <a:lnTo>
                  <a:pt x="44060" y="28890"/>
                </a:lnTo>
                <a:lnTo>
                  <a:pt x="44050" y="28890"/>
                </a:lnTo>
                <a:lnTo>
                  <a:pt x="44040" y="28890"/>
                </a:lnTo>
                <a:lnTo>
                  <a:pt x="44030" y="28900"/>
                </a:lnTo>
                <a:lnTo>
                  <a:pt x="44030" y="28910"/>
                </a:lnTo>
                <a:lnTo>
                  <a:pt x="44030" y="28920"/>
                </a:lnTo>
                <a:lnTo>
                  <a:pt x="44030" y="28930"/>
                </a:lnTo>
                <a:lnTo>
                  <a:pt x="44030" y="28950"/>
                </a:lnTo>
                <a:lnTo>
                  <a:pt x="44040" y="28970"/>
                </a:lnTo>
                <a:lnTo>
                  <a:pt x="44040" y="28980"/>
                </a:lnTo>
                <a:lnTo>
                  <a:pt x="44050" y="28990"/>
                </a:lnTo>
                <a:lnTo>
                  <a:pt x="44050" y="29000"/>
                </a:lnTo>
                <a:lnTo>
                  <a:pt x="44050" y="29010"/>
                </a:lnTo>
                <a:lnTo>
                  <a:pt x="44050" y="29040"/>
                </a:lnTo>
                <a:lnTo>
                  <a:pt x="44050" y="29050"/>
                </a:lnTo>
                <a:lnTo>
                  <a:pt x="44060" y="29060"/>
                </a:lnTo>
                <a:lnTo>
                  <a:pt x="44060" y="29080"/>
                </a:lnTo>
                <a:lnTo>
                  <a:pt x="44060" y="29090"/>
                </a:lnTo>
                <a:lnTo>
                  <a:pt x="44070" y="29100"/>
                </a:lnTo>
                <a:lnTo>
                  <a:pt x="44070" y="29110"/>
                </a:lnTo>
                <a:lnTo>
                  <a:pt x="44070" y="29120"/>
                </a:lnTo>
                <a:lnTo>
                  <a:pt x="44070" y="29130"/>
                </a:lnTo>
                <a:lnTo>
                  <a:pt x="44080" y="29130"/>
                </a:lnTo>
                <a:lnTo>
                  <a:pt x="44080" y="29140"/>
                </a:lnTo>
                <a:lnTo>
                  <a:pt x="44100" y="29160"/>
                </a:lnTo>
                <a:lnTo>
                  <a:pt x="44110" y="29160"/>
                </a:lnTo>
                <a:lnTo>
                  <a:pt x="44110" y="29170"/>
                </a:lnTo>
                <a:lnTo>
                  <a:pt x="44110" y="29180"/>
                </a:lnTo>
                <a:lnTo>
                  <a:pt x="44110" y="29190"/>
                </a:lnTo>
                <a:lnTo>
                  <a:pt x="44110" y="29200"/>
                </a:lnTo>
                <a:lnTo>
                  <a:pt x="44110" y="29210"/>
                </a:lnTo>
                <a:lnTo>
                  <a:pt x="44120" y="29220"/>
                </a:lnTo>
                <a:lnTo>
                  <a:pt x="44130" y="29230"/>
                </a:lnTo>
                <a:lnTo>
                  <a:pt x="44140" y="29230"/>
                </a:lnTo>
                <a:lnTo>
                  <a:pt x="44150" y="29230"/>
                </a:lnTo>
                <a:lnTo>
                  <a:pt x="44140" y="29240"/>
                </a:lnTo>
                <a:lnTo>
                  <a:pt x="44150" y="29250"/>
                </a:lnTo>
                <a:lnTo>
                  <a:pt x="44140" y="29250"/>
                </a:lnTo>
                <a:lnTo>
                  <a:pt x="44130" y="29250"/>
                </a:lnTo>
                <a:lnTo>
                  <a:pt x="44120" y="29250"/>
                </a:lnTo>
                <a:lnTo>
                  <a:pt x="44120" y="29260"/>
                </a:lnTo>
                <a:lnTo>
                  <a:pt x="44120" y="29280"/>
                </a:lnTo>
                <a:lnTo>
                  <a:pt x="44130" y="29270"/>
                </a:lnTo>
                <a:lnTo>
                  <a:pt x="44140" y="29270"/>
                </a:lnTo>
                <a:lnTo>
                  <a:pt x="44150" y="29280"/>
                </a:lnTo>
                <a:lnTo>
                  <a:pt x="44160" y="29280"/>
                </a:lnTo>
                <a:lnTo>
                  <a:pt x="44160" y="29290"/>
                </a:lnTo>
                <a:lnTo>
                  <a:pt x="44170" y="29290"/>
                </a:lnTo>
                <a:lnTo>
                  <a:pt x="44180" y="29300"/>
                </a:lnTo>
                <a:lnTo>
                  <a:pt x="44180" y="29290"/>
                </a:lnTo>
                <a:lnTo>
                  <a:pt x="44190" y="29290"/>
                </a:lnTo>
                <a:lnTo>
                  <a:pt x="44190" y="29300"/>
                </a:lnTo>
                <a:lnTo>
                  <a:pt x="44200" y="29300"/>
                </a:lnTo>
                <a:lnTo>
                  <a:pt x="44210" y="29300"/>
                </a:lnTo>
                <a:lnTo>
                  <a:pt x="44210" y="29290"/>
                </a:lnTo>
                <a:lnTo>
                  <a:pt x="44220" y="29290"/>
                </a:lnTo>
                <a:lnTo>
                  <a:pt x="44230" y="29290"/>
                </a:lnTo>
                <a:lnTo>
                  <a:pt x="44240" y="29300"/>
                </a:lnTo>
                <a:lnTo>
                  <a:pt x="44240" y="29290"/>
                </a:lnTo>
                <a:lnTo>
                  <a:pt x="44250" y="29290"/>
                </a:lnTo>
                <a:lnTo>
                  <a:pt x="44260" y="29300"/>
                </a:lnTo>
                <a:lnTo>
                  <a:pt x="44270" y="29290"/>
                </a:lnTo>
                <a:lnTo>
                  <a:pt x="44280" y="29290"/>
                </a:lnTo>
                <a:lnTo>
                  <a:pt x="44280" y="29300"/>
                </a:lnTo>
                <a:lnTo>
                  <a:pt x="44290" y="29300"/>
                </a:lnTo>
                <a:lnTo>
                  <a:pt x="44300" y="29300"/>
                </a:lnTo>
                <a:lnTo>
                  <a:pt x="44310" y="29300"/>
                </a:lnTo>
                <a:lnTo>
                  <a:pt x="44320" y="29300"/>
                </a:lnTo>
                <a:lnTo>
                  <a:pt x="44330" y="29300"/>
                </a:lnTo>
                <a:lnTo>
                  <a:pt x="44340" y="29300"/>
                </a:lnTo>
                <a:lnTo>
                  <a:pt x="44340" y="29310"/>
                </a:lnTo>
                <a:lnTo>
                  <a:pt x="44350" y="29310"/>
                </a:lnTo>
                <a:lnTo>
                  <a:pt x="44360" y="29310"/>
                </a:lnTo>
                <a:lnTo>
                  <a:pt x="44370" y="29310"/>
                </a:lnTo>
                <a:lnTo>
                  <a:pt x="44380" y="29310"/>
                </a:lnTo>
                <a:lnTo>
                  <a:pt x="44390" y="29310"/>
                </a:lnTo>
                <a:lnTo>
                  <a:pt x="44390" y="29320"/>
                </a:lnTo>
                <a:lnTo>
                  <a:pt x="44400" y="29330"/>
                </a:lnTo>
                <a:lnTo>
                  <a:pt x="44410" y="29330"/>
                </a:lnTo>
                <a:lnTo>
                  <a:pt x="44420" y="29330"/>
                </a:lnTo>
                <a:lnTo>
                  <a:pt x="44420" y="29340"/>
                </a:lnTo>
                <a:lnTo>
                  <a:pt x="44420" y="29330"/>
                </a:lnTo>
                <a:lnTo>
                  <a:pt x="44430" y="29330"/>
                </a:lnTo>
                <a:lnTo>
                  <a:pt x="44440" y="29330"/>
                </a:lnTo>
                <a:lnTo>
                  <a:pt x="44450" y="29330"/>
                </a:lnTo>
                <a:lnTo>
                  <a:pt x="44460" y="29330"/>
                </a:lnTo>
                <a:lnTo>
                  <a:pt x="44460" y="29320"/>
                </a:lnTo>
                <a:lnTo>
                  <a:pt x="44470" y="29320"/>
                </a:lnTo>
                <a:lnTo>
                  <a:pt x="44480" y="29320"/>
                </a:lnTo>
                <a:lnTo>
                  <a:pt x="44480" y="29310"/>
                </a:lnTo>
                <a:lnTo>
                  <a:pt x="44490" y="29310"/>
                </a:lnTo>
                <a:lnTo>
                  <a:pt x="44500" y="29320"/>
                </a:lnTo>
                <a:lnTo>
                  <a:pt x="44510" y="29320"/>
                </a:lnTo>
                <a:lnTo>
                  <a:pt x="44520" y="29320"/>
                </a:lnTo>
                <a:lnTo>
                  <a:pt x="44530" y="29320"/>
                </a:lnTo>
                <a:lnTo>
                  <a:pt x="44540" y="29320"/>
                </a:lnTo>
                <a:lnTo>
                  <a:pt x="44550" y="29320"/>
                </a:lnTo>
                <a:lnTo>
                  <a:pt x="44550" y="29310"/>
                </a:lnTo>
                <a:lnTo>
                  <a:pt x="44560" y="29310"/>
                </a:lnTo>
                <a:lnTo>
                  <a:pt x="44570" y="29310"/>
                </a:lnTo>
                <a:lnTo>
                  <a:pt x="44580" y="29300"/>
                </a:lnTo>
                <a:lnTo>
                  <a:pt x="44580" y="29290"/>
                </a:lnTo>
                <a:lnTo>
                  <a:pt x="44590" y="29290"/>
                </a:lnTo>
                <a:lnTo>
                  <a:pt x="44600" y="29280"/>
                </a:lnTo>
                <a:lnTo>
                  <a:pt x="44610" y="29280"/>
                </a:lnTo>
                <a:lnTo>
                  <a:pt x="44620" y="29280"/>
                </a:lnTo>
                <a:lnTo>
                  <a:pt x="44630" y="29270"/>
                </a:lnTo>
                <a:lnTo>
                  <a:pt x="44640" y="29270"/>
                </a:lnTo>
                <a:lnTo>
                  <a:pt x="44650" y="29270"/>
                </a:lnTo>
                <a:lnTo>
                  <a:pt x="44660" y="29270"/>
                </a:lnTo>
                <a:lnTo>
                  <a:pt x="44670" y="29270"/>
                </a:lnTo>
                <a:lnTo>
                  <a:pt x="44670" y="29260"/>
                </a:lnTo>
                <a:lnTo>
                  <a:pt x="44680" y="29270"/>
                </a:lnTo>
                <a:lnTo>
                  <a:pt x="44690" y="29280"/>
                </a:lnTo>
                <a:lnTo>
                  <a:pt x="44700" y="29290"/>
                </a:lnTo>
                <a:lnTo>
                  <a:pt x="44710" y="29300"/>
                </a:lnTo>
                <a:lnTo>
                  <a:pt x="44710" y="29310"/>
                </a:lnTo>
                <a:lnTo>
                  <a:pt x="44720" y="29320"/>
                </a:lnTo>
                <a:lnTo>
                  <a:pt x="44720" y="29330"/>
                </a:lnTo>
                <a:lnTo>
                  <a:pt x="44730" y="29330"/>
                </a:lnTo>
                <a:lnTo>
                  <a:pt x="44730" y="29340"/>
                </a:lnTo>
                <a:lnTo>
                  <a:pt x="44730" y="29350"/>
                </a:lnTo>
                <a:lnTo>
                  <a:pt x="44730" y="29360"/>
                </a:lnTo>
                <a:lnTo>
                  <a:pt x="44730" y="29370"/>
                </a:lnTo>
                <a:lnTo>
                  <a:pt x="44730" y="29380"/>
                </a:lnTo>
                <a:lnTo>
                  <a:pt x="44730" y="29390"/>
                </a:lnTo>
                <a:lnTo>
                  <a:pt x="44740" y="29390"/>
                </a:lnTo>
                <a:lnTo>
                  <a:pt x="44740" y="29400"/>
                </a:lnTo>
                <a:lnTo>
                  <a:pt x="44740" y="29410"/>
                </a:lnTo>
                <a:lnTo>
                  <a:pt x="44750" y="29410"/>
                </a:lnTo>
                <a:lnTo>
                  <a:pt x="44750" y="29420"/>
                </a:lnTo>
                <a:lnTo>
                  <a:pt x="44760" y="29430"/>
                </a:lnTo>
                <a:lnTo>
                  <a:pt x="44770" y="29430"/>
                </a:lnTo>
                <a:lnTo>
                  <a:pt x="44770" y="29440"/>
                </a:lnTo>
                <a:lnTo>
                  <a:pt x="44770" y="29430"/>
                </a:lnTo>
                <a:lnTo>
                  <a:pt x="44770" y="29440"/>
                </a:lnTo>
                <a:lnTo>
                  <a:pt x="44780" y="29440"/>
                </a:lnTo>
                <a:lnTo>
                  <a:pt x="44780" y="29450"/>
                </a:lnTo>
                <a:lnTo>
                  <a:pt x="44790" y="29450"/>
                </a:lnTo>
                <a:lnTo>
                  <a:pt x="44800" y="29450"/>
                </a:lnTo>
                <a:lnTo>
                  <a:pt x="44800" y="29460"/>
                </a:lnTo>
                <a:lnTo>
                  <a:pt x="44810" y="29460"/>
                </a:lnTo>
                <a:lnTo>
                  <a:pt x="44820" y="29460"/>
                </a:lnTo>
                <a:lnTo>
                  <a:pt x="44830" y="29470"/>
                </a:lnTo>
                <a:lnTo>
                  <a:pt x="44840" y="29470"/>
                </a:lnTo>
                <a:lnTo>
                  <a:pt x="44850" y="29480"/>
                </a:lnTo>
                <a:lnTo>
                  <a:pt x="44860" y="29480"/>
                </a:lnTo>
                <a:lnTo>
                  <a:pt x="44870" y="29490"/>
                </a:lnTo>
                <a:lnTo>
                  <a:pt x="44880" y="29490"/>
                </a:lnTo>
                <a:lnTo>
                  <a:pt x="44880" y="29500"/>
                </a:lnTo>
                <a:lnTo>
                  <a:pt x="44890" y="29500"/>
                </a:lnTo>
                <a:lnTo>
                  <a:pt x="44900" y="29500"/>
                </a:lnTo>
                <a:lnTo>
                  <a:pt x="44900" y="29510"/>
                </a:lnTo>
                <a:lnTo>
                  <a:pt x="44910" y="29510"/>
                </a:lnTo>
                <a:lnTo>
                  <a:pt x="44910" y="29520"/>
                </a:lnTo>
                <a:lnTo>
                  <a:pt x="44920" y="29510"/>
                </a:lnTo>
                <a:lnTo>
                  <a:pt x="44920" y="29520"/>
                </a:lnTo>
                <a:lnTo>
                  <a:pt x="44930" y="29520"/>
                </a:lnTo>
                <a:lnTo>
                  <a:pt x="44940" y="29530"/>
                </a:lnTo>
                <a:lnTo>
                  <a:pt x="44950" y="29530"/>
                </a:lnTo>
                <a:lnTo>
                  <a:pt x="44960" y="29530"/>
                </a:lnTo>
                <a:lnTo>
                  <a:pt x="44970" y="29530"/>
                </a:lnTo>
                <a:lnTo>
                  <a:pt x="44980" y="29530"/>
                </a:lnTo>
                <a:lnTo>
                  <a:pt x="44980" y="29520"/>
                </a:lnTo>
                <a:lnTo>
                  <a:pt x="44990" y="29530"/>
                </a:lnTo>
                <a:lnTo>
                  <a:pt x="44990" y="29540"/>
                </a:lnTo>
                <a:lnTo>
                  <a:pt x="45000" y="29540"/>
                </a:lnTo>
                <a:lnTo>
                  <a:pt x="45000" y="29550"/>
                </a:lnTo>
                <a:lnTo>
                  <a:pt x="45000" y="29560"/>
                </a:lnTo>
                <a:lnTo>
                  <a:pt x="45010" y="29560"/>
                </a:lnTo>
                <a:lnTo>
                  <a:pt x="45020" y="29570"/>
                </a:lnTo>
                <a:lnTo>
                  <a:pt x="45010" y="29580"/>
                </a:lnTo>
                <a:lnTo>
                  <a:pt x="45020" y="29580"/>
                </a:lnTo>
                <a:lnTo>
                  <a:pt x="45030" y="29590"/>
                </a:lnTo>
                <a:lnTo>
                  <a:pt x="45040" y="29600"/>
                </a:lnTo>
                <a:lnTo>
                  <a:pt x="45040" y="29610"/>
                </a:lnTo>
                <a:lnTo>
                  <a:pt x="45050" y="29620"/>
                </a:lnTo>
                <a:lnTo>
                  <a:pt x="45060" y="29620"/>
                </a:lnTo>
                <a:lnTo>
                  <a:pt x="45060" y="29630"/>
                </a:lnTo>
                <a:lnTo>
                  <a:pt x="45060" y="29640"/>
                </a:lnTo>
                <a:lnTo>
                  <a:pt x="45060" y="29650"/>
                </a:lnTo>
                <a:lnTo>
                  <a:pt x="45060" y="29660"/>
                </a:lnTo>
                <a:lnTo>
                  <a:pt x="45070" y="29690"/>
                </a:lnTo>
                <a:lnTo>
                  <a:pt x="45070" y="29680"/>
                </a:lnTo>
                <a:lnTo>
                  <a:pt x="45080" y="29680"/>
                </a:lnTo>
                <a:lnTo>
                  <a:pt x="45080" y="29670"/>
                </a:lnTo>
                <a:lnTo>
                  <a:pt x="45070" y="29670"/>
                </a:lnTo>
                <a:lnTo>
                  <a:pt x="45070" y="29660"/>
                </a:lnTo>
                <a:lnTo>
                  <a:pt x="45080" y="29650"/>
                </a:lnTo>
                <a:lnTo>
                  <a:pt x="45090" y="29640"/>
                </a:lnTo>
                <a:lnTo>
                  <a:pt x="45080" y="29630"/>
                </a:lnTo>
                <a:lnTo>
                  <a:pt x="45090" y="29620"/>
                </a:lnTo>
                <a:lnTo>
                  <a:pt x="45100" y="29610"/>
                </a:lnTo>
                <a:lnTo>
                  <a:pt x="45110" y="29610"/>
                </a:lnTo>
                <a:lnTo>
                  <a:pt x="45110" y="29600"/>
                </a:lnTo>
                <a:lnTo>
                  <a:pt x="45110" y="29590"/>
                </a:lnTo>
                <a:lnTo>
                  <a:pt x="45120" y="29590"/>
                </a:lnTo>
                <a:lnTo>
                  <a:pt x="45130" y="29580"/>
                </a:lnTo>
                <a:lnTo>
                  <a:pt x="45130" y="29570"/>
                </a:lnTo>
                <a:lnTo>
                  <a:pt x="45120" y="29570"/>
                </a:lnTo>
                <a:lnTo>
                  <a:pt x="45120" y="29560"/>
                </a:lnTo>
                <a:lnTo>
                  <a:pt x="45120" y="29550"/>
                </a:lnTo>
                <a:lnTo>
                  <a:pt x="45120" y="29540"/>
                </a:lnTo>
                <a:lnTo>
                  <a:pt x="45130" y="29540"/>
                </a:lnTo>
                <a:lnTo>
                  <a:pt x="45130" y="29530"/>
                </a:lnTo>
                <a:lnTo>
                  <a:pt x="45140" y="29520"/>
                </a:lnTo>
                <a:lnTo>
                  <a:pt x="45150" y="29510"/>
                </a:lnTo>
                <a:lnTo>
                  <a:pt x="45160" y="29510"/>
                </a:lnTo>
                <a:lnTo>
                  <a:pt x="45160" y="29500"/>
                </a:lnTo>
                <a:lnTo>
                  <a:pt x="45170" y="29500"/>
                </a:lnTo>
                <a:lnTo>
                  <a:pt x="45180" y="29500"/>
                </a:lnTo>
                <a:lnTo>
                  <a:pt x="45190" y="29490"/>
                </a:lnTo>
                <a:lnTo>
                  <a:pt x="45200" y="29490"/>
                </a:lnTo>
                <a:lnTo>
                  <a:pt x="45210" y="29480"/>
                </a:lnTo>
                <a:lnTo>
                  <a:pt x="45220" y="29480"/>
                </a:lnTo>
                <a:lnTo>
                  <a:pt x="45220" y="29470"/>
                </a:lnTo>
                <a:lnTo>
                  <a:pt x="45230" y="29470"/>
                </a:lnTo>
                <a:lnTo>
                  <a:pt x="45230" y="29460"/>
                </a:lnTo>
                <a:lnTo>
                  <a:pt x="45230" y="29450"/>
                </a:lnTo>
                <a:lnTo>
                  <a:pt x="45240" y="29450"/>
                </a:lnTo>
                <a:lnTo>
                  <a:pt x="45240" y="29440"/>
                </a:lnTo>
                <a:lnTo>
                  <a:pt x="45230" y="29440"/>
                </a:lnTo>
                <a:lnTo>
                  <a:pt x="45230" y="29430"/>
                </a:lnTo>
                <a:lnTo>
                  <a:pt x="45220" y="29430"/>
                </a:lnTo>
                <a:lnTo>
                  <a:pt x="45220" y="29420"/>
                </a:lnTo>
                <a:lnTo>
                  <a:pt x="45230" y="29420"/>
                </a:lnTo>
                <a:lnTo>
                  <a:pt x="45230" y="29410"/>
                </a:lnTo>
                <a:lnTo>
                  <a:pt x="45230" y="29400"/>
                </a:lnTo>
                <a:lnTo>
                  <a:pt x="45220" y="29400"/>
                </a:lnTo>
                <a:lnTo>
                  <a:pt x="45220" y="29390"/>
                </a:lnTo>
                <a:lnTo>
                  <a:pt x="45230" y="29380"/>
                </a:lnTo>
                <a:lnTo>
                  <a:pt x="45240" y="29380"/>
                </a:lnTo>
                <a:lnTo>
                  <a:pt x="45250" y="29380"/>
                </a:lnTo>
                <a:lnTo>
                  <a:pt x="45260" y="29380"/>
                </a:lnTo>
                <a:lnTo>
                  <a:pt x="45260" y="29370"/>
                </a:lnTo>
                <a:lnTo>
                  <a:pt x="45270" y="29370"/>
                </a:lnTo>
                <a:lnTo>
                  <a:pt x="45280" y="29370"/>
                </a:lnTo>
                <a:lnTo>
                  <a:pt x="45290" y="29370"/>
                </a:lnTo>
                <a:lnTo>
                  <a:pt x="45300" y="29370"/>
                </a:lnTo>
                <a:lnTo>
                  <a:pt x="45300" y="29360"/>
                </a:lnTo>
                <a:lnTo>
                  <a:pt x="45310" y="29360"/>
                </a:lnTo>
                <a:lnTo>
                  <a:pt x="45310" y="29370"/>
                </a:lnTo>
                <a:lnTo>
                  <a:pt x="45320" y="29370"/>
                </a:lnTo>
                <a:lnTo>
                  <a:pt x="45320" y="29360"/>
                </a:lnTo>
                <a:lnTo>
                  <a:pt x="45330" y="29360"/>
                </a:lnTo>
                <a:lnTo>
                  <a:pt x="45340" y="29360"/>
                </a:lnTo>
                <a:lnTo>
                  <a:pt x="45350" y="29350"/>
                </a:lnTo>
                <a:lnTo>
                  <a:pt x="45360" y="29350"/>
                </a:lnTo>
                <a:lnTo>
                  <a:pt x="45360" y="29360"/>
                </a:lnTo>
                <a:lnTo>
                  <a:pt x="45370" y="29360"/>
                </a:lnTo>
                <a:lnTo>
                  <a:pt x="45370" y="29370"/>
                </a:lnTo>
                <a:lnTo>
                  <a:pt x="45370" y="29380"/>
                </a:lnTo>
                <a:lnTo>
                  <a:pt x="45380" y="29390"/>
                </a:lnTo>
                <a:lnTo>
                  <a:pt x="45380" y="29400"/>
                </a:lnTo>
                <a:lnTo>
                  <a:pt x="45390" y="29410"/>
                </a:lnTo>
                <a:lnTo>
                  <a:pt x="45400" y="29420"/>
                </a:lnTo>
                <a:lnTo>
                  <a:pt x="45410" y="29430"/>
                </a:lnTo>
                <a:lnTo>
                  <a:pt x="45420" y="29430"/>
                </a:lnTo>
                <a:lnTo>
                  <a:pt x="45420" y="29440"/>
                </a:lnTo>
                <a:lnTo>
                  <a:pt x="45430" y="29450"/>
                </a:lnTo>
                <a:lnTo>
                  <a:pt x="45430" y="29460"/>
                </a:lnTo>
                <a:lnTo>
                  <a:pt x="45440" y="29470"/>
                </a:lnTo>
                <a:lnTo>
                  <a:pt x="45450" y="29480"/>
                </a:lnTo>
                <a:lnTo>
                  <a:pt x="45470" y="29500"/>
                </a:lnTo>
                <a:lnTo>
                  <a:pt x="45480" y="29500"/>
                </a:lnTo>
                <a:lnTo>
                  <a:pt x="45480" y="29510"/>
                </a:lnTo>
                <a:lnTo>
                  <a:pt x="45490" y="29520"/>
                </a:lnTo>
                <a:lnTo>
                  <a:pt x="45500" y="29530"/>
                </a:lnTo>
                <a:lnTo>
                  <a:pt x="45510" y="29540"/>
                </a:lnTo>
                <a:lnTo>
                  <a:pt x="45510" y="29550"/>
                </a:lnTo>
                <a:lnTo>
                  <a:pt x="45520" y="29560"/>
                </a:lnTo>
                <a:lnTo>
                  <a:pt x="45530" y="29560"/>
                </a:lnTo>
                <a:lnTo>
                  <a:pt x="45530" y="29570"/>
                </a:lnTo>
                <a:lnTo>
                  <a:pt x="45540" y="29570"/>
                </a:lnTo>
                <a:lnTo>
                  <a:pt x="45550" y="29570"/>
                </a:lnTo>
                <a:lnTo>
                  <a:pt x="45560" y="29560"/>
                </a:lnTo>
                <a:lnTo>
                  <a:pt x="45570" y="29560"/>
                </a:lnTo>
                <a:lnTo>
                  <a:pt x="45570" y="29550"/>
                </a:lnTo>
                <a:lnTo>
                  <a:pt x="45580" y="29550"/>
                </a:lnTo>
                <a:lnTo>
                  <a:pt x="45580" y="29540"/>
                </a:lnTo>
                <a:lnTo>
                  <a:pt x="45580" y="29530"/>
                </a:lnTo>
                <a:lnTo>
                  <a:pt x="45580" y="29520"/>
                </a:lnTo>
                <a:lnTo>
                  <a:pt x="45590" y="29520"/>
                </a:lnTo>
                <a:lnTo>
                  <a:pt x="45590" y="29510"/>
                </a:lnTo>
                <a:lnTo>
                  <a:pt x="45600" y="29510"/>
                </a:lnTo>
                <a:lnTo>
                  <a:pt x="45600" y="29500"/>
                </a:lnTo>
                <a:lnTo>
                  <a:pt x="45610" y="29500"/>
                </a:lnTo>
                <a:lnTo>
                  <a:pt x="45620" y="29500"/>
                </a:lnTo>
                <a:lnTo>
                  <a:pt x="45620" y="29490"/>
                </a:lnTo>
                <a:lnTo>
                  <a:pt x="45630" y="29490"/>
                </a:lnTo>
                <a:lnTo>
                  <a:pt x="45640" y="29490"/>
                </a:lnTo>
                <a:lnTo>
                  <a:pt x="45650" y="29490"/>
                </a:lnTo>
                <a:lnTo>
                  <a:pt x="45660" y="29490"/>
                </a:lnTo>
                <a:lnTo>
                  <a:pt x="45670" y="29480"/>
                </a:lnTo>
                <a:lnTo>
                  <a:pt x="45680" y="29480"/>
                </a:lnTo>
                <a:lnTo>
                  <a:pt x="45680" y="29470"/>
                </a:lnTo>
                <a:lnTo>
                  <a:pt x="45690" y="29480"/>
                </a:lnTo>
                <a:lnTo>
                  <a:pt x="45700" y="29470"/>
                </a:lnTo>
                <a:lnTo>
                  <a:pt x="45700" y="29460"/>
                </a:lnTo>
                <a:lnTo>
                  <a:pt x="45710" y="29460"/>
                </a:lnTo>
                <a:lnTo>
                  <a:pt x="45720" y="29460"/>
                </a:lnTo>
                <a:lnTo>
                  <a:pt x="45720" y="29450"/>
                </a:lnTo>
                <a:lnTo>
                  <a:pt x="45730" y="29450"/>
                </a:lnTo>
                <a:lnTo>
                  <a:pt x="45740" y="29450"/>
                </a:lnTo>
                <a:lnTo>
                  <a:pt x="45750" y="29450"/>
                </a:lnTo>
                <a:lnTo>
                  <a:pt x="45750" y="29460"/>
                </a:lnTo>
                <a:lnTo>
                  <a:pt x="45760" y="29460"/>
                </a:lnTo>
                <a:lnTo>
                  <a:pt x="45770" y="29470"/>
                </a:lnTo>
                <a:lnTo>
                  <a:pt x="45770" y="29480"/>
                </a:lnTo>
                <a:lnTo>
                  <a:pt x="45780" y="29470"/>
                </a:lnTo>
                <a:lnTo>
                  <a:pt x="45790" y="29480"/>
                </a:lnTo>
                <a:lnTo>
                  <a:pt x="45790" y="29490"/>
                </a:lnTo>
                <a:lnTo>
                  <a:pt x="45800" y="29490"/>
                </a:lnTo>
                <a:lnTo>
                  <a:pt x="45800" y="29500"/>
                </a:lnTo>
                <a:lnTo>
                  <a:pt x="45810" y="29500"/>
                </a:lnTo>
                <a:lnTo>
                  <a:pt x="45820" y="29500"/>
                </a:lnTo>
                <a:lnTo>
                  <a:pt x="45820" y="29510"/>
                </a:lnTo>
                <a:lnTo>
                  <a:pt x="45830" y="29510"/>
                </a:lnTo>
                <a:lnTo>
                  <a:pt x="45840" y="29510"/>
                </a:lnTo>
                <a:lnTo>
                  <a:pt x="45850" y="29520"/>
                </a:lnTo>
                <a:lnTo>
                  <a:pt x="45850" y="29530"/>
                </a:lnTo>
                <a:lnTo>
                  <a:pt x="45860" y="29530"/>
                </a:lnTo>
                <a:lnTo>
                  <a:pt x="45860" y="29520"/>
                </a:lnTo>
                <a:lnTo>
                  <a:pt x="45870" y="29520"/>
                </a:lnTo>
                <a:lnTo>
                  <a:pt x="45880" y="29520"/>
                </a:lnTo>
                <a:lnTo>
                  <a:pt x="45890" y="29530"/>
                </a:lnTo>
                <a:lnTo>
                  <a:pt x="45890" y="29540"/>
                </a:lnTo>
                <a:lnTo>
                  <a:pt x="45900" y="29540"/>
                </a:lnTo>
                <a:lnTo>
                  <a:pt x="45910" y="29540"/>
                </a:lnTo>
                <a:lnTo>
                  <a:pt x="45910" y="29530"/>
                </a:lnTo>
                <a:lnTo>
                  <a:pt x="45910" y="29520"/>
                </a:lnTo>
                <a:lnTo>
                  <a:pt x="45920" y="29520"/>
                </a:lnTo>
                <a:lnTo>
                  <a:pt x="45930" y="29520"/>
                </a:lnTo>
                <a:lnTo>
                  <a:pt x="45940" y="29510"/>
                </a:lnTo>
                <a:lnTo>
                  <a:pt x="45950" y="29510"/>
                </a:lnTo>
                <a:lnTo>
                  <a:pt x="45950" y="29500"/>
                </a:lnTo>
                <a:lnTo>
                  <a:pt x="45970" y="29490"/>
                </a:lnTo>
                <a:lnTo>
                  <a:pt x="45970" y="29480"/>
                </a:lnTo>
                <a:lnTo>
                  <a:pt x="45970" y="29490"/>
                </a:lnTo>
                <a:lnTo>
                  <a:pt x="45970" y="29500"/>
                </a:lnTo>
                <a:lnTo>
                  <a:pt x="45960" y="29510"/>
                </a:lnTo>
                <a:lnTo>
                  <a:pt x="45960" y="29520"/>
                </a:lnTo>
                <a:lnTo>
                  <a:pt x="45950" y="29530"/>
                </a:lnTo>
                <a:lnTo>
                  <a:pt x="45950" y="29540"/>
                </a:lnTo>
                <a:lnTo>
                  <a:pt x="45940" y="29550"/>
                </a:lnTo>
                <a:lnTo>
                  <a:pt x="45940" y="29560"/>
                </a:lnTo>
                <a:lnTo>
                  <a:pt x="45940" y="29570"/>
                </a:lnTo>
                <a:lnTo>
                  <a:pt x="45940" y="29590"/>
                </a:lnTo>
                <a:lnTo>
                  <a:pt x="45940" y="29600"/>
                </a:lnTo>
                <a:lnTo>
                  <a:pt x="45930" y="29610"/>
                </a:lnTo>
                <a:lnTo>
                  <a:pt x="45930" y="29620"/>
                </a:lnTo>
                <a:lnTo>
                  <a:pt x="45930" y="29630"/>
                </a:lnTo>
                <a:lnTo>
                  <a:pt x="45940" y="29630"/>
                </a:lnTo>
                <a:lnTo>
                  <a:pt x="45950" y="29630"/>
                </a:lnTo>
                <a:lnTo>
                  <a:pt x="45960" y="29630"/>
                </a:lnTo>
                <a:lnTo>
                  <a:pt x="45970" y="29630"/>
                </a:lnTo>
                <a:lnTo>
                  <a:pt x="45980" y="29630"/>
                </a:lnTo>
                <a:lnTo>
                  <a:pt x="45990" y="29630"/>
                </a:lnTo>
                <a:lnTo>
                  <a:pt x="46000" y="29630"/>
                </a:lnTo>
                <a:lnTo>
                  <a:pt x="46010" y="29630"/>
                </a:lnTo>
                <a:lnTo>
                  <a:pt x="46020" y="29640"/>
                </a:lnTo>
                <a:lnTo>
                  <a:pt x="46040" y="29650"/>
                </a:lnTo>
                <a:lnTo>
                  <a:pt x="46050" y="29670"/>
                </a:lnTo>
                <a:lnTo>
                  <a:pt x="46070" y="29680"/>
                </a:lnTo>
                <a:lnTo>
                  <a:pt x="46080" y="29690"/>
                </a:lnTo>
                <a:lnTo>
                  <a:pt x="46090" y="29700"/>
                </a:lnTo>
                <a:lnTo>
                  <a:pt x="46090" y="29710"/>
                </a:lnTo>
                <a:lnTo>
                  <a:pt x="46090" y="29720"/>
                </a:lnTo>
                <a:lnTo>
                  <a:pt x="46100" y="29720"/>
                </a:lnTo>
                <a:lnTo>
                  <a:pt x="46110" y="29730"/>
                </a:lnTo>
                <a:lnTo>
                  <a:pt x="46160" y="29770"/>
                </a:lnTo>
                <a:lnTo>
                  <a:pt x="46150" y="29780"/>
                </a:lnTo>
                <a:lnTo>
                  <a:pt x="46140" y="29790"/>
                </a:lnTo>
                <a:lnTo>
                  <a:pt x="46140" y="29800"/>
                </a:lnTo>
                <a:lnTo>
                  <a:pt x="46130" y="29810"/>
                </a:lnTo>
                <a:lnTo>
                  <a:pt x="46130" y="29820"/>
                </a:lnTo>
                <a:lnTo>
                  <a:pt x="46120" y="29820"/>
                </a:lnTo>
                <a:lnTo>
                  <a:pt x="46120" y="29830"/>
                </a:lnTo>
                <a:lnTo>
                  <a:pt x="46110" y="29830"/>
                </a:lnTo>
                <a:lnTo>
                  <a:pt x="46110" y="29840"/>
                </a:lnTo>
                <a:lnTo>
                  <a:pt x="46100" y="29840"/>
                </a:lnTo>
                <a:lnTo>
                  <a:pt x="46100" y="29850"/>
                </a:lnTo>
                <a:lnTo>
                  <a:pt x="46090" y="29850"/>
                </a:lnTo>
                <a:lnTo>
                  <a:pt x="46090" y="29860"/>
                </a:lnTo>
                <a:lnTo>
                  <a:pt x="46080" y="29860"/>
                </a:lnTo>
                <a:lnTo>
                  <a:pt x="46080" y="29870"/>
                </a:lnTo>
                <a:lnTo>
                  <a:pt x="46080" y="29880"/>
                </a:lnTo>
                <a:lnTo>
                  <a:pt x="46070" y="29880"/>
                </a:lnTo>
                <a:lnTo>
                  <a:pt x="46070" y="29890"/>
                </a:lnTo>
                <a:lnTo>
                  <a:pt x="46070" y="29900"/>
                </a:lnTo>
                <a:lnTo>
                  <a:pt x="46070" y="29910"/>
                </a:lnTo>
                <a:lnTo>
                  <a:pt x="46070" y="29920"/>
                </a:lnTo>
                <a:lnTo>
                  <a:pt x="46070" y="29930"/>
                </a:lnTo>
                <a:lnTo>
                  <a:pt x="46080" y="29940"/>
                </a:lnTo>
                <a:lnTo>
                  <a:pt x="46070" y="29940"/>
                </a:lnTo>
                <a:lnTo>
                  <a:pt x="46070" y="29950"/>
                </a:lnTo>
                <a:lnTo>
                  <a:pt x="46070" y="29960"/>
                </a:lnTo>
                <a:lnTo>
                  <a:pt x="46080" y="29960"/>
                </a:lnTo>
                <a:lnTo>
                  <a:pt x="46080" y="29970"/>
                </a:lnTo>
                <a:lnTo>
                  <a:pt x="46090" y="29970"/>
                </a:lnTo>
                <a:lnTo>
                  <a:pt x="46090" y="29980"/>
                </a:lnTo>
                <a:lnTo>
                  <a:pt x="46080" y="29990"/>
                </a:lnTo>
                <a:lnTo>
                  <a:pt x="46080" y="30000"/>
                </a:lnTo>
                <a:lnTo>
                  <a:pt x="46070" y="30010"/>
                </a:lnTo>
                <a:lnTo>
                  <a:pt x="46060" y="30010"/>
                </a:lnTo>
                <a:lnTo>
                  <a:pt x="46060" y="30020"/>
                </a:lnTo>
                <a:lnTo>
                  <a:pt x="46050" y="30020"/>
                </a:lnTo>
                <a:lnTo>
                  <a:pt x="46040" y="30030"/>
                </a:lnTo>
                <a:lnTo>
                  <a:pt x="46040" y="30040"/>
                </a:lnTo>
                <a:lnTo>
                  <a:pt x="46050" y="30050"/>
                </a:lnTo>
                <a:lnTo>
                  <a:pt x="46050" y="30060"/>
                </a:lnTo>
                <a:lnTo>
                  <a:pt x="46050" y="30080"/>
                </a:lnTo>
                <a:lnTo>
                  <a:pt x="46050" y="30090"/>
                </a:lnTo>
                <a:lnTo>
                  <a:pt x="46050" y="30100"/>
                </a:lnTo>
                <a:lnTo>
                  <a:pt x="46060" y="30110"/>
                </a:lnTo>
                <a:lnTo>
                  <a:pt x="46050" y="30110"/>
                </a:lnTo>
                <a:lnTo>
                  <a:pt x="46050" y="30120"/>
                </a:lnTo>
                <a:lnTo>
                  <a:pt x="46050" y="30130"/>
                </a:lnTo>
                <a:lnTo>
                  <a:pt x="46050" y="30140"/>
                </a:lnTo>
                <a:lnTo>
                  <a:pt x="46050" y="30150"/>
                </a:lnTo>
                <a:lnTo>
                  <a:pt x="46050" y="30160"/>
                </a:lnTo>
                <a:lnTo>
                  <a:pt x="46040" y="30160"/>
                </a:lnTo>
                <a:lnTo>
                  <a:pt x="46040" y="30170"/>
                </a:lnTo>
                <a:lnTo>
                  <a:pt x="46060" y="30180"/>
                </a:lnTo>
                <a:lnTo>
                  <a:pt x="46080" y="30190"/>
                </a:lnTo>
                <a:lnTo>
                  <a:pt x="46090" y="30200"/>
                </a:lnTo>
                <a:lnTo>
                  <a:pt x="46090" y="30210"/>
                </a:lnTo>
                <a:lnTo>
                  <a:pt x="46100" y="30210"/>
                </a:lnTo>
                <a:lnTo>
                  <a:pt x="46110" y="30210"/>
                </a:lnTo>
                <a:lnTo>
                  <a:pt x="46120" y="30220"/>
                </a:lnTo>
                <a:lnTo>
                  <a:pt x="46130" y="30220"/>
                </a:lnTo>
                <a:lnTo>
                  <a:pt x="46140" y="30230"/>
                </a:lnTo>
                <a:lnTo>
                  <a:pt x="46150" y="30230"/>
                </a:lnTo>
                <a:lnTo>
                  <a:pt x="46150" y="30240"/>
                </a:lnTo>
                <a:lnTo>
                  <a:pt x="46160" y="30240"/>
                </a:lnTo>
                <a:lnTo>
                  <a:pt x="46180" y="30240"/>
                </a:lnTo>
                <a:lnTo>
                  <a:pt x="46190" y="30250"/>
                </a:lnTo>
                <a:lnTo>
                  <a:pt x="46200" y="30250"/>
                </a:lnTo>
                <a:lnTo>
                  <a:pt x="46210" y="30250"/>
                </a:lnTo>
                <a:lnTo>
                  <a:pt x="46220" y="30240"/>
                </a:lnTo>
                <a:lnTo>
                  <a:pt x="46240" y="30240"/>
                </a:lnTo>
                <a:lnTo>
                  <a:pt x="46260" y="30250"/>
                </a:lnTo>
                <a:lnTo>
                  <a:pt x="46280" y="30250"/>
                </a:lnTo>
                <a:lnTo>
                  <a:pt x="46290" y="30260"/>
                </a:lnTo>
                <a:lnTo>
                  <a:pt x="46290" y="30270"/>
                </a:lnTo>
                <a:lnTo>
                  <a:pt x="46290" y="30290"/>
                </a:lnTo>
                <a:lnTo>
                  <a:pt x="46360" y="30350"/>
                </a:lnTo>
                <a:lnTo>
                  <a:pt x="46380" y="30420"/>
                </a:lnTo>
                <a:lnTo>
                  <a:pt x="46400" y="30420"/>
                </a:lnTo>
                <a:lnTo>
                  <a:pt x="46440" y="30430"/>
                </a:lnTo>
                <a:lnTo>
                  <a:pt x="46490" y="30430"/>
                </a:lnTo>
                <a:lnTo>
                  <a:pt x="46500" y="30430"/>
                </a:lnTo>
                <a:lnTo>
                  <a:pt x="46530" y="30410"/>
                </a:lnTo>
                <a:lnTo>
                  <a:pt x="46530" y="30400"/>
                </a:lnTo>
                <a:lnTo>
                  <a:pt x="46540" y="30400"/>
                </a:lnTo>
                <a:lnTo>
                  <a:pt x="46540" y="30390"/>
                </a:lnTo>
                <a:lnTo>
                  <a:pt x="46550" y="30390"/>
                </a:lnTo>
                <a:lnTo>
                  <a:pt x="46570" y="30400"/>
                </a:lnTo>
                <a:lnTo>
                  <a:pt x="46580" y="30390"/>
                </a:lnTo>
                <a:lnTo>
                  <a:pt x="46590" y="30380"/>
                </a:lnTo>
                <a:lnTo>
                  <a:pt x="46600" y="30380"/>
                </a:lnTo>
                <a:lnTo>
                  <a:pt x="46630" y="30380"/>
                </a:lnTo>
                <a:lnTo>
                  <a:pt x="46640" y="30370"/>
                </a:lnTo>
                <a:lnTo>
                  <a:pt x="46650" y="30370"/>
                </a:lnTo>
                <a:lnTo>
                  <a:pt x="46680" y="30360"/>
                </a:lnTo>
                <a:lnTo>
                  <a:pt x="46690" y="30360"/>
                </a:lnTo>
                <a:lnTo>
                  <a:pt x="46700" y="30360"/>
                </a:lnTo>
                <a:lnTo>
                  <a:pt x="46710" y="30360"/>
                </a:lnTo>
                <a:lnTo>
                  <a:pt x="46720" y="30350"/>
                </a:lnTo>
                <a:lnTo>
                  <a:pt x="46740" y="30350"/>
                </a:lnTo>
                <a:lnTo>
                  <a:pt x="46750" y="30350"/>
                </a:lnTo>
                <a:lnTo>
                  <a:pt x="46760" y="30340"/>
                </a:lnTo>
                <a:lnTo>
                  <a:pt x="46770" y="30340"/>
                </a:lnTo>
                <a:lnTo>
                  <a:pt x="46780" y="30340"/>
                </a:lnTo>
                <a:lnTo>
                  <a:pt x="46800" y="30330"/>
                </a:lnTo>
                <a:lnTo>
                  <a:pt x="46810" y="30330"/>
                </a:lnTo>
                <a:lnTo>
                  <a:pt x="46810" y="30320"/>
                </a:lnTo>
                <a:lnTo>
                  <a:pt x="46820" y="30320"/>
                </a:lnTo>
                <a:lnTo>
                  <a:pt x="46830" y="30320"/>
                </a:lnTo>
                <a:lnTo>
                  <a:pt x="46840" y="30310"/>
                </a:lnTo>
                <a:lnTo>
                  <a:pt x="46870" y="30310"/>
                </a:lnTo>
                <a:lnTo>
                  <a:pt x="46890" y="30300"/>
                </a:lnTo>
                <a:lnTo>
                  <a:pt x="46900" y="30300"/>
                </a:lnTo>
                <a:lnTo>
                  <a:pt x="46910" y="30300"/>
                </a:lnTo>
                <a:lnTo>
                  <a:pt x="46910" y="30290"/>
                </a:lnTo>
                <a:lnTo>
                  <a:pt x="46920" y="30290"/>
                </a:lnTo>
                <a:lnTo>
                  <a:pt x="46930" y="30290"/>
                </a:lnTo>
                <a:lnTo>
                  <a:pt x="46930" y="30280"/>
                </a:lnTo>
                <a:lnTo>
                  <a:pt x="46940" y="30280"/>
                </a:lnTo>
                <a:lnTo>
                  <a:pt x="46940" y="30290"/>
                </a:lnTo>
                <a:lnTo>
                  <a:pt x="46940" y="30300"/>
                </a:lnTo>
                <a:lnTo>
                  <a:pt x="46940" y="30310"/>
                </a:lnTo>
                <a:lnTo>
                  <a:pt x="46940" y="30320"/>
                </a:lnTo>
                <a:lnTo>
                  <a:pt x="46940" y="30330"/>
                </a:lnTo>
                <a:lnTo>
                  <a:pt x="46950" y="30330"/>
                </a:lnTo>
                <a:lnTo>
                  <a:pt x="46960" y="30330"/>
                </a:lnTo>
                <a:lnTo>
                  <a:pt x="46960" y="30340"/>
                </a:lnTo>
                <a:lnTo>
                  <a:pt x="46970" y="30350"/>
                </a:lnTo>
                <a:lnTo>
                  <a:pt x="46980" y="30350"/>
                </a:lnTo>
                <a:lnTo>
                  <a:pt x="46980" y="30360"/>
                </a:lnTo>
                <a:lnTo>
                  <a:pt x="46990" y="30360"/>
                </a:lnTo>
                <a:lnTo>
                  <a:pt x="46990" y="30370"/>
                </a:lnTo>
                <a:lnTo>
                  <a:pt x="46990" y="30380"/>
                </a:lnTo>
                <a:lnTo>
                  <a:pt x="47000" y="30380"/>
                </a:lnTo>
                <a:lnTo>
                  <a:pt x="47000" y="30390"/>
                </a:lnTo>
                <a:lnTo>
                  <a:pt x="46990" y="30390"/>
                </a:lnTo>
                <a:lnTo>
                  <a:pt x="46980" y="30400"/>
                </a:lnTo>
                <a:lnTo>
                  <a:pt x="46970" y="30400"/>
                </a:lnTo>
                <a:lnTo>
                  <a:pt x="46960" y="30400"/>
                </a:lnTo>
                <a:lnTo>
                  <a:pt x="46970" y="30410"/>
                </a:lnTo>
                <a:lnTo>
                  <a:pt x="46960" y="30410"/>
                </a:lnTo>
                <a:lnTo>
                  <a:pt x="46960" y="30420"/>
                </a:lnTo>
                <a:lnTo>
                  <a:pt x="46960" y="30430"/>
                </a:lnTo>
                <a:lnTo>
                  <a:pt x="46960" y="30440"/>
                </a:lnTo>
                <a:lnTo>
                  <a:pt x="46950" y="30440"/>
                </a:lnTo>
                <a:lnTo>
                  <a:pt x="46950" y="30450"/>
                </a:lnTo>
                <a:lnTo>
                  <a:pt x="46960" y="30450"/>
                </a:lnTo>
                <a:lnTo>
                  <a:pt x="46960" y="30460"/>
                </a:lnTo>
                <a:lnTo>
                  <a:pt x="46950" y="30460"/>
                </a:lnTo>
                <a:lnTo>
                  <a:pt x="46950" y="30470"/>
                </a:lnTo>
                <a:lnTo>
                  <a:pt x="46960" y="30470"/>
                </a:lnTo>
                <a:lnTo>
                  <a:pt x="46960" y="30460"/>
                </a:lnTo>
                <a:lnTo>
                  <a:pt x="46970" y="30470"/>
                </a:lnTo>
                <a:lnTo>
                  <a:pt x="46960" y="30480"/>
                </a:lnTo>
                <a:lnTo>
                  <a:pt x="46950" y="30480"/>
                </a:lnTo>
                <a:lnTo>
                  <a:pt x="46950" y="30490"/>
                </a:lnTo>
                <a:lnTo>
                  <a:pt x="46950" y="30500"/>
                </a:lnTo>
                <a:lnTo>
                  <a:pt x="46960" y="30510"/>
                </a:lnTo>
                <a:lnTo>
                  <a:pt x="46960" y="30520"/>
                </a:lnTo>
                <a:lnTo>
                  <a:pt x="46960" y="30530"/>
                </a:lnTo>
                <a:lnTo>
                  <a:pt x="46970" y="30530"/>
                </a:lnTo>
                <a:lnTo>
                  <a:pt x="46970" y="30540"/>
                </a:lnTo>
                <a:lnTo>
                  <a:pt x="46960" y="30540"/>
                </a:lnTo>
                <a:lnTo>
                  <a:pt x="46960" y="30550"/>
                </a:lnTo>
                <a:lnTo>
                  <a:pt x="46980" y="30560"/>
                </a:lnTo>
                <a:lnTo>
                  <a:pt x="46990" y="30560"/>
                </a:lnTo>
                <a:lnTo>
                  <a:pt x="46990" y="30570"/>
                </a:lnTo>
                <a:lnTo>
                  <a:pt x="47000" y="30570"/>
                </a:lnTo>
                <a:lnTo>
                  <a:pt x="47020" y="30580"/>
                </a:lnTo>
                <a:lnTo>
                  <a:pt x="47040" y="30580"/>
                </a:lnTo>
                <a:lnTo>
                  <a:pt x="47050" y="30570"/>
                </a:lnTo>
                <a:lnTo>
                  <a:pt x="47060" y="30570"/>
                </a:lnTo>
                <a:lnTo>
                  <a:pt x="47080" y="30570"/>
                </a:lnTo>
                <a:lnTo>
                  <a:pt x="47090" y="30560"/>
                </a:lnTo>
                <a:lnTo>
                  <a:pt x="47100" y="30550"/>
                </a:lnTo>
                <a:lnTo>
                  <a:pt x="47110" y="30540"/>
                </a:lnTo>
                <a:lnTo>
                  <a:pt x="47120" y="30540"/>
                </a:lnTo>
                <a:lnTo>
                  <a:pt x="47130" y="30540"/>
                </a:lnTo>
                <a:lnTo>
                  <a:pt x="47140" y="30540"/>
                </a:lnTo>
                <a:lnTo>
                  <a:pt x="47150" y="30530"/>
                </a:lnTo>
                <a:lnTo>
                  <a:pt x="47160" y="30520"/>
                </a:lnTo>
                <a:lnTo>
                  <a:pt x="47170" y="30520"/>
                </a:lnTo>
                <a:lnTo>
                  <a:pt x="47180" y="30520"/>
                </a:lnTo>
                <a:lnTo>
                  <a:pt x="47180" y="30510"/>
                </a:lnTo>
                <a:lnTo>
                  <a:pt x="47190" y="30510"/>
                </a:lnTo>
                <a:lnTo>
                  <a:pt x="47190" y="30520"/>
                </a:lnTo>
                <a:lnTo>
                  <a:pt x="47200" y="30520"/>
                </a:lnTo>
                <a:lnTo>
                  <a:pt x="47200" y="30530"/>
                </a:lnTo>
                <a:lnTo>
                  <a:pt x="47200" y="30540"/>
                </a:lnTo>
                <a:lnTo>
                  <a:pt x="47210" y="30550"/>
                </a:lnTo>
                <a:lnTo>
                  <a:pt x="47220" y="30560"/>
                </a:lnTo>
                <a:lnTo>
                  <a:pt x="47220" y="30570"/>
                </a:lnTo>
                <a:lnTo>
                  <a:pt x="47220" y="30580"/>
                </a:lnTo>
                <a:lnTo>
                  <a:pt x="47220" y="30590"/>
                </a:lnTo>
                <a:lnTo>
                  <a:pt x="47220" y="30600"/>
                </a:lnTo>
                <a:lnTo>
                  <a:pt x="47220" y="30610"/>
                </a:lnTo>
                <a:lnTo>
                  <a:pt x="47230" y="30610"/>
                </a:lnTo>
                <a:lnTo>
                  <a:pt x="47240" y="30620"/>
                </a:lnTo>
                <a:lnTo>
                  <a:pt x="47250" y="30620"/>
                </a:lnTo>
                <a:lnTo>
                  <a:pt x="47260" y="30630"/>
                </a:lnTo>
                <a:lnTo>
                  <a:pt x="47270" y="30640"/>
                </a:lnTo>
                <a:lnTo>
                  <a:pt x="47270" y="30650"/>
                </a:lnTo>
                <a:lnTo>
                  <a:pt x="47270" y="30660"/>
                </a:lnTo>
                <a:lnTo>
                  <a:pt x="47280" y="30670"/>
                </a:lnTo>
                <a:lnTo>
                  <a:pt x="47290" y="30670"/>
                </a:lnTo>
                <a:lnTo>
                  <a:pt x="47300" y="30670"/>
                </a:lnTo>
                <a:lnTo>
                  <a:pt x="47310" y="30680"/>
                </a:lnTo>
                <a:lnTo>
                  <a:pt x="47320" y="30680"/>
                </a:lnTo>
                <a:lnTo>
                  <a:pt x="47320" y="30690"/>
                </a:lnTo>
                <a:lnTo>
                  <a:pt x="47320" y="30700"/>
                </a:lnTo>
                <a:lnTo>
                  <a:pt x="47330" y="30700"/>
                </a:lnTo>
                <a:lnTo>
                  <a:pt x="47330" y="30710"/>
                </a:lnTo>
                <a:lnTo>
                  <a:pt x="47330" y="30720"/>
                </a:lnTo>
                <a:lnTo>
                  <a:pt x="47330" y="30730"/>
                </a:lnTo>
                <a:lnTo>
                  <a:pt x="47340" y="30740"/>
                </a:lnTo>
                <a:lnTo>
                  <a:pt x="47350" y="30750"/>
                </a:lnTo>
                <a:lnTo>
                  <a:pt x="47350" y="30760"/>
                </a:lnTo>
                <a:lnTo>
                  <a:pt x="47350" y="30770"/>
                </a:lnTo>
                <a:lnTo>
                  <a:pt x="47350" y="30780"/>
                </a:lnTo>
                <a:lnTo>
                  <a:pt x="47360" y="30790"/>
                </a:lnTo>
                <a:lnTo>
                  <a:pt x="47370" y="30800"/>
                </a:lnTo>
                <a:lnTo>
                  <a:pt x="47380" y="30800"/>
                </a:lnTo>
                <a:lnTo>
                  <a:pt x="47390" y="30810"/>
                </a:lnTo>
                <a:lnTo>
                  <a:pt x="47400" y="30810"/>
                </a:lnTo>
                <a:lnTo>
                  <a:pt x="47410" y="30810"/>
                </a:lnTo>
                <a:lnTo>
                  <a:pt x="47420" y="30810"/>
                </a:lnTo>
                <a:lnTo>
                  <a:pt x="47450" y="30810"/>
                </a:lnTo>
                <a:lnTo>
                  <a:pt x="47450" y="30820"/>
                </a:lnTo>
                <a:lnTo>
                  <a:pt x="47460" y="30820"/>
                </a:lnTo>
                <a:lnTo>
                  <a:pt x="47470" y="30830"/>
                </a:lnTo>
                <a:lnTo>
                  <a:pt x="47480" y="30830"/>
                </a:lnTo>
                <a:lnTo>
                  <a:pt x="47480" y="30840"/>
                </a:lnTo>
                <a:lnTo>
                  <a:pt x="47490" y="30850"/>
                </a:lnTo>
                <a:lnTo>
                  <a:pt x="47490" y="30860"/>
                </a:lnTo>
                <a:lnTo>
                  <a:pt x="47490" y="30870"/>
                </a:lnTo>
                <a:lnTo>
                  <a:pt x="47500" y="30880"/>
                </a:lnTo>
                <a:lnTo>
                  <a:pt x="47510" y="30880"/>
                </a:lnTo>
                <a:lnTo>
                  <a:pt x="47510" y="30890"/>
                </a:lnTo>
                <a:lnTo>
                  <a:pt x="47510" y="30910"/>
                </a:lnTo>
                <a:lnTo>
                  <a:pt x="47500" y="30910"/>
                </a:lnTo>
                <a:lnTo>
                  <a:pt x="47500" y="30920"/>
                </a:lnTo>
                <a:lnTo>
                  <a:pt x="47500" y="30940"/>
                </a:lnTo>
                <a:lnTo>
                  <a:pt x="47500" y="30950"/>
                </a:lnTo>
                <a:lnTo>
                  <a:pt x="47500" y="30960"/>
                </a:lnTo>
                <a:lnTo>
                  <a:pt x="47510" y="30970"/>
                </a:lnTo>
                <a:lnTo>
                  <a:pt x="47510" y="30980"/>
                </a:lnTo>
                <a:lnTo>
                  <a:pt x="47520" y="30990"/>
                </a:lnTo>
                <a:lnTo>
                  <a:pt x="47530" y="31000"/>
                </a:lnTo>
                <a:lnTo>
                  <a:pt x="47540" y="31010"/>
                </a:lnTo>
                <a:lnTo>
                  <a:pt x="47550" y="31020"/>
                </a:lnTo>
                <a:lnTo>
                  <a:pt x="47560" y="31030"/>
                </a:lnTo>
                <a:lnTo>
                  <a:pt x="47570" y="31040"/>
                </a:lnTo>
                <a:lnTo>
                  <a:pt x="47580" y="31050"/>
                </a:lnTo>
                <a:lnTo>
                  <a:pt x="47580" y="31060"/>
                </a:lnTo>
                <a:lnTo>
                  <a:pt x="47570" y="31070"/>
                </a:lnTo>
                <a:lnTo>
                  <a:pt x="47550" y="31070"/>
                </a:lnTo>
                <a:lnTo>
                  <a:pt x="47540" y="31080"/>
                </a:lnTo>
                <a:lnTo>
                  <a:pt x="47530" y="31080"/>
                </a:lnTo>
                <a:lnTo>
                  <a:pt x="47520" y="31080"/>
                </a:lnTo>
                <a:lnTo>
                  <a:pt x="47520" y="31090"/>
                </a:lnTo>
                <a:lnTo>
                  <a:pt x="47510" y="31090"/>
                </a:lnTo>
                <a:lnTo>
                  <a:pt x="47500" y="31100"/>
                </a:lnTo>
                <a:lnTo>
                  <a:pt x="47500" y="31110"/>
                </a:lnTo>
                <a:lnTo>
                  <a:pt x="47520" y="31130"/>
                </a:lnTo>
                <a:lnTo>
                  <a:pt x="47530" y="31150"/>
                </a:lnTo>
                <a:lnTo>
                  <a:pt x="47540" y="31160"/>
                </a:lnTo>
                <a:lnTo>
                  <a:pt x="47540" y="31170"/>
                </a:lnTo>
                <a:lnTo>
                  <a:pt x="47540" y="31180"/>
                </a:lnTo>
                <a:lnTo>
                  <a:pt x="47550" y="31180"/>
                </a:lnTo>
                <a:lnTo>
                  <a:pt x="47560" y="31190"/>
                </a:lnTo>
                <a:lnTo>
                  <a:pt x="47560" y="31200"/>
                </a:lnTo>
                <a:lnTo>
                  <a:pt x="47560" y="31210"/>
                </a:lnTo>
                <a:lnTo>
                  <a:pt x="47570" y="31210"/>
                </a:lnTo>
                <a:lnTo>
                  <a:pt x="47570" y="31220"/>
                </a:lnTo>
                <a:lnTo>
                  <a:pt x="47580" y="31220"/>
                </a:lnTo>
                <a:lnTo>
                  <a:pt x="47580" y="31230"/>
                </a:lnTo>
                <a:lnTo>
                  <a:pt x="47590" y="31230"/>
                </a:lnTo>
                <a:lnTo>
                  <a:pt x="47590" y="31240"/>
                </a:lnTo>
                <a:lnTo>
                  <a:pt x="47600" y="31240"/>
                </a:lnTo>
                <a:lnTo>
                  <a:pt x="47610" y="31250"/>
                </a:lnTo>
                <a:lnTo>
                  <a:pt x="47620" y="31250"/>
                </a:lnTo>
                <a:lnTo>
                  <a:pt x="47630" y="31240"/>
                </a:lnTo>
                <a:lnTo>
                  <a:pt x="47640" y="31240"/>
                </a:lnTo>
                <a:lnTo>
                  <a:pt x="47660" y="31240"/>
                </a:lnTo>
                <a:lnTo>
                  <a:pt x="47670" y="31230"/>
                </a:lnTo>
                <a:lnTo>
                  <a:pt x="47670" y="31250"/>
                </a:lnTo>
                <a:lnTo>
                  <a:pt x="47660" y="31260"/>
                </a:lnTo>
                <a:lnTo>
                  <a:pt x="47650" y="31260"/>
                </a:lnTo>
                <a:lnTo>
                  <a:pt x="47650" y="31270"/>
                </a:lnTo>
                <a:lnTo>
                  <a:pt x="47630" y="31270"/>
                </a:lnTo>
                <a:lnTo>
                  <a:pt x="47620" y="31270"/>
                </a:lnTo>
                <a:lnTo>
                  <a:pt x="47610" y="31270"/>
                </a:lnTo>
                <a:lnTo>
                  <a:pt x="47600" y="31260"/>
                </a:lnTo>
                <a:lnTo>
                  <a:pt x="47590" y="31260"/>
                </a:lnTo>
                <a:lnTo>
                  <a:pt x="47580" y="31270"/>
                </a:lnTo>
                <a:lnTo>
                  <a:pt x="47580" y="31280"/>
                </a:lnTo>
                <a:lnTo>
                  <a:pt x="47570" y="31290"/>
                </a:lnTo>
                <a:lnTo>
                  <a:pt x="47570" y="31300"/>
                </a:lnTo>
                <a:lnTo>
                  <a:pt x="47550" y="31330"/>
                </a:lnTo>
                <a:lnTo>
                  <a:pt x="47550" y="31340"/>
                </a:lnTo>
                <a:lnTo>
                  <a:pt x="47540" y="31360"/>
                </a:lnTo>
                <a:lnTo>
                  <a:pt x="47540" y="31370"/>
                </a:lnTo>
                <a:lnTo>
                  <a:pt x="47530" y="31380"/>
                </a:lnTo>
                <a:lnTo>
                  <a:pt x="47490" y="31400"/>
                </a:lnTo>
                <a:lnTo>
                  <a:pt x="47450" y="31420"/>
                </a:lnTo>
                <a:lnTo>
                  <a:pt x="47350" y="31460"/>
                </a:lnTo>
                <a:lnTo>
                  <a:pt x="47300" y="31490"/>
                </a:lnTo>
                <a:lnTo>
                  <a:pt x="47270" y="31500"/>
                </a:lnTo>
                <a:lnTo>
                  <a:pt x="47240" y="31520"/>
                </a:lnTo>
                <a:lnTo>
                  <a:pt x="47200" y="31540"/>
                </a:lnTo>
                <a:lnTo>
                  <a:pt x="47190" y="31570"/>
                </a:lnTo>
                <a:lnTo>
                  <a:pt x="47160" y="31600"/>
                </a:lnTo>
                <a:lnTo>
                  <a:pt x="47120" y="31640"/>
                </a:lnTo>
                <a:lnTo>
                  <a:pt x="47080" y="31670"/>
                </a:lnTo>
                <a:lnTo>
                  <a:pt x="47070" y="31680"/>
                </a:lnTo>
                <a:lnTo>
                  <a:pt x="47040" y="31700"/>
                </a:lnTo>
                <a:lnTo>
                  <a:pt x="47030" y="31720"/>
                </a:lnTo>
                <a:lnTo>
                  <a:pt x="47020" y="31730"/>
                </a:lnTo>
                <a:lnTo>
                  <a:pt x="46980" y="31750"/>
                </a:lnTo>
                <a:lnTo>
                  <a:pt x="46970" y="31760"/>
                </a:lnTo>
                <a:lnTo>
                  <a:pt x="46940" y="31770"/>
                </a:lnTo>
                <a:lnTo>
                  <a:pt x="46890" y="31810"/>
                </a:lnTo>
                <a:lnTo>
                  <a:pt x="46830" y="31860"/>
                </a:lnTo>
                <a:lnTo>
                  <a:pt x="46800" y="31880"/>
                </a:lnTo>
                <a:lnTo>
                  <a:pt x="46720" y="31940"/>
                </a:lnTo>
                <a:lnTo>
                  <a:pt x="46680" y="31970"/>
                </a:lnTo>
                <a:lnTo>
                  <a:pt x="46670" y="31980"/>
                </a:lnTo>
                <a:lnTo>
                  <a:pt x="46660" y="31990"/>
                </a:lnTo>
                <a:lnTo>
                  <a:pt x="46650" y="32000"/>
                </a:lnTo>
                <a:lnTo>
                  <a:pt x="46630" y="32020"/>
                </a:lnTo>
                <a:lnTo>
                  <a:pt x="46610" y="32040"/>
                </a:lnTo>
                <a:lnTo>
                  <a:pt x="46590" y="32050"/>
                </a:lnTo>
                <a:lnTo>
                  <a:pt x="46560" y="32070"/>
                </a:lnTo>
                <a:lnTo>
                  <a:pt x="46520" y="32120"/>
                </a:lnTo>
                <a:lnTo>
                  <a:pt x="46510" y="32140"/>
                </a:lnTo>
                <a:lnTo>
                  <a:pt x="46490" y="32170"/>
                </a:lnTo>
                <a:lnTo>
                  <a:pt x="46460" y="32200"/>
                </a:lnTo>
                <a:lnTo>
                  <a:pt x="46430" y="32230"/>
                </a:lnTo>
                <a:lnTo>
                  <a:pt x="46410" y="32250"/>
                </a:lnTo>
                <a:lnTo>
                  <a:pt x="46390" y="32270"/>
                </a:lnTo>
                <a:lnTo>
                  <a:pt x="46370" y="32300"/>
                </a:lnTo>
                <a:lnTo>
                  <a:pt x="46340" y="32340"/>
                </a:lnTo>
                <a:lnTo>
                  <a:pt x="46290" y="32430"/>
                </a:lnTo>
                <a:lnTo>
                  <a:pt x="46260" y="32460"/>
                </a:lnTo>
                <a:lnTo>
                  <a:pt x="46250" y="32490"/>
                </a:lnTo>
                <a:lnTo>
                  <a:pt x="46220" y="32540"/>
                </a:lnTo>
                <a:lnTo>
                  <a:pt x="46210" y="32560"/>
                </a:lnTo>
                <a:lnTo>
                  <a:pt x="46200" y="32570"/>
                </a:lnTo>
                <a:lnTo>
                  <a:pt x="46170" y="32640"/>
                </a:lnTo>
                <a:lnTo>
                  <a:pt x="46160" y="32680"/>
                </a:lnTo>
                <a:lnTo>
                  <a:pt x="46140" y="32710"/>
                </a:lnTo>
                <a:lnTo>
                  <a:pt x="46140" y="32720"/>
                </a:lnTo>
                <a:lnTo>
                  <a:pt x="46130" y="32720"/>
                </a:lnTo>
                <a:lnTo>
                  <a:pt x="46130" y="32730"/>
                </a:lnTo>
                <a:lnTo>
                  <a:pt x="46060" y="32880"/>
                </a:lnTo>
                <a:lnTo>
                  <a:pt x="46040" y="32910"/>
                </a:lnTo>
                <a:lnTo>
                  <a:pt x="45990" y="33000"/>
                </a:lnTo>
                <a:lnTo>
                  <a:pt x="45970" y="33040"/>
                </a:lnTo>
                <a:lnTo>
                  <a:pt x="45950" y="33090"/>
                </a:lnTo>
                <a:lnTo>
                  <a:pt x="45890" y="33180"/>
                </a:lnTo>
                <a:lnTo>
                  <a:pt x="45870" y="33220"/>
                </a:lnTo>
                <a:lnTo>
                  <a:pt x="45850" y="33260"/>
                </a:lnTo>
                <a:lnTo>
                  <a:pt x="45790" y="33360"/>
                </a:lnTo>
                <a:lnTo>
                  <a:pt x="45780" y="33380"/>
                </a:lnTo>
                <a:lnTo>
                  <a:pt x="45770" y="33400"/>
                </a:lnTo>
                <a:lnTo>
                  <a:pt x="45740" y="33500"/>
                </a:lnTo>
                <a:lnTo>
                  <a:pt x="45730" y="33510"/>
                </a:lnTo>
                <a:lnTo>
                  <a:pt x="45720" y="33550"/>
                </a:lnTo>
                <a:lnTo>
                  <a:pt x="45720" y="33630"/>
                </a:lnTo>
                <a:lnTo>
                  <a:pt x="45720" y="33640"/>
                </a:lnTo>
                <a:lnTo>
                  <a:pt x="45750" y="33670"/>
                </a:lnTo>
                <a:lnTo>
                  <a:pt x="45770" y="33680"/>
                </a:lnTo>
                <a:lnTo>
                  <a:pt x="45800" y="33720"/>
                </a:lnTo>
                <a:lnTo>
                  <a:pt x="45830" y="33750"/>
                </a:lnTo>
                <a:lnTo>
                  <a:pt x="45850" y="33780"/>
                </a:lnTo>
                <a:lnTo>
                  <a:pt x="45880" y="33800"/>
                </a:lnTo>
                <a:lnTo>
                  <a:pt x="45910" y="33840"/>
                </a:lnTo>
                <a:lnTo>
                  <a:pt x="45940" y="33860"/>
                </a:lnTo>
                <a:lnTo>
                  <a:pt x="45960" y="33870"/>
                </a:lnTo>
                <a:lnTo>
                  <a:pt x="46010" y="33890"/>
                </a:lnTo>
                <a:lnTo>
                  <a:pt x="46050" y="33900"/>
                </a:lnTo>
                <a:lnTo>
                  <a:pt x="46080" y="33930"/>
                </a:lnTo>
                <a:lnTo>
                  <a:pt x="46120" y="33950"/>
                </a:lnTo>
                <a:lnTo>
                  <a:pt x="46160" y="33990"/>
                </a:lnTo>
                <a:lnTo>
                  <a:pt x="46200" y="34010"/>
                </a:lnTo>
                <a:lnTo>
                  <a:pt x="46230" y="34050"/>
                </a:lnTo>
                <a:lnTo>
                  <a:pt x="46270" y="34110"/>
                </a:lnTo>
                <a:lnTo>
                  <a:pt x="46280" y="34150"/>
                </a:lnTo>
                <a:lnTo>
                  <a:pt x="46270" y="34180"/>
                </a:lnTo>
                <a:lnTo>
                  <a:pt x="46300" y="34200"/>
                </a:lnTo>
                <a:lnTo>
                  <a:pt x="46340" y="34210"/>
                </a:lnTo>
                <a:lnTo>
                  <a:pt x="46380" y="34230"/>
                </a:lnTo>
                <a:lnTo>
                  <a:pt x="46420" y="34250"/>
                </a:lnTo>
                <a:lnTo>
                  <a:pt x="46450" y="34250"/>
                </a:lnTo>
                <a:lnTo>
                  <a:pt x="46480" y="34260"/>
                </a:lnTo>
                <a:lnTo>
                  <a:pt x="46530" y="34260"/>
                </a:lnTo>
                <a:lnTo>
                  <a:pt x="46560" y="34270"/>
                </a:lnTo>
                <a:lnTo>
                  <a:pt x="46630" y="34310"/>
                </a:lnTo>
                <a:lnTo>
                  <a:pt x="46650" y="34320"/>
                </a:lnTo>
                <a:lnTo>
                  <a:pt x="46680" y="34340"/>
                </a:lnTo>
                <a:lnTo>
                  <a:pt x="46710" y="34350"/>
                </a:lnTo>
                <a:lnTo>
                  <a:pt x="46740" y="34360"/>
                </a:lnTo>
                <a:lnTo>
                  <a:pt x="46760" y="34370"/>
                </a:lnTo>
                <a:lnTo>
                  <a:pt x="46770" y="34380"/>
                </a:lnTo>
                <a:lnTo>
                  <a:pt x="46810" y="34400"/>
                </a:lnTo>
                <a:lnTo>
                  <a:pt x="46840" y="34420"/>
                </a:lnTo>
                <a:lnTo>
                  <a:pt x="46880" y="34450"/>
                </a:lnTo>
                <a:lnTo>
                  <a:pt x="46900" y="34480"/>
                </a:lnTo>
                <a:lnTo>
                  <a:pt x="46930" y="34510"/>
                </a:lnTo>
                <a:lnTo>
                  <a:pt x="47010" y="34560"/>
                </a:lnTo>
                <a:lnTo>
                  <a:pt x="47000" y="34560"/>
                </a:lnTo>
                <a:lnTo>
                  <a:pt x="46990" y="34580"/>
                </a:lnTo>
                <a:lnTo>
                  <a:pt x="46980" y="34590"/>
                </a:lnTo>
                <a:lnTo>
                  <a:pt x="46970" y="34590"/>
                </a:lnTo>
                <a:lnTo>
                  <a:pt x="46960" y="34600"/>
                </a:lnTo>
                <a:lnTo>
                  <a:pt x="46950" y="34610"/>
                </a:lnTo>
                <a:lnTo>
                  <a:pt x="46940" y="34620"/>
                </a:lnTo>
                <a:lnTo>
                  <a:pt x="46930" y="34630"/>
                </a:lnTo>
                <a:lnTo>
                  <a:pt x="46920" y="34640"/>
                </a:lnTo>
                <a:lnTo>
                  <a:pt x="46910" y="34640"/>
                </a:lnTo>
                <a:lnTo>
                  <a:pt x="46910" y="34650"/>
                </a:lnTo>
                <a:lnTo>
                  <a:pt x="46900" y="34640"/>
                </a:lnTo>
                <a:lnTo>
                  <a:pt x="46880" y="34640"/>
                </a:lnTo>
                <a:lnTo>
                  <a:pt x="46870" y="34640"/>
                </a:lnTo>
                <a:lnTo>
                  <a:pt x="46870" y="34650"/>
                </a:lnTo>
                <a:lnTo>
                  <a:pt x="46860" y="34650"/>
                </a:lnTo>
                <a:lnTo>
                  <a:pt x="46850" y="34660"/>
                </a:lnTo>
                <a:lnTo>
                  <a:pt x="46810" y="34680"/>
                </a:lnTo>
                <a:lnTo>
                  <a:pt x="46800" y="34690"/>
                </a:lnTo>
                <a:lnTo>
                  <a:pt x="46790" y="34690"/>
                </a:lnTo>
                <a:lnTo>
                  <a:pt x="46780" y="34700"/>
                </a:lnTo>
                <a:lnTo>
                  <a:pt x="46770" y="34700"/>
                </a:lnTo>
                <a:lnTo>
                  <a:pt x="46760" y="34710"/>
                </a:lnTo>
                <a:lnTo>
                  <a:pt x="46750" y="34720"/>
                </a:lnTo>
                <a:lnTo>
                  <a:pt x="46740" y="34720"/>
                </a:lnTo>
                <a:lnTo>
                  <a:pt x="46730" y="34720"/>
                </a:lnTo>
                <a:lnTo>
                  <a:pt x="46730" y="34730"/>
                </a:lnTo>
                <a:lnTo>
                  <a:pt x="46710" y="34740"/>
                </a:lnTo>
                <a:lnTo>
                  <a:pt x="46700" y="34740"/>
                </a:lnTo>
                <a:lnTo>
                  <a:pt x="46690" y="34750"/>
                </a:lnTo>
                <a:lnTo>
                  <a:pt x="46680" y="34760"/>
                </a:lnTo>
                <a:lnTo>
                  <a:pt x="46670" y="34760"/>
                </a:lnTo>
                <a:lnTo>
                  <a:pt x="46660" y="34760"/>
                </a:lnTo>
                <a:lnTo>
                  <a:pt x="46650" y="34770"/>
                </a:lnTo>
                <a:lnTo>
                  <a:pt x="46630" y="34780"/>
                </a:lnTo>
                <a:lnTo>
                  <a:pt x="46700" y="34900"/>
                </a:lnTo>
                <a:lnTo>
                  <a:pt x="46730" y="34960"/>
                </a:lnTo>
                <a:lnTo>
                  <a:pt x="46780" y="35020"/>
                </a:lnTo>
                <a:lnTo>
                  <a:pt x="46780" y="35040"/>
                </a:lnTo>
                <a:lnTo>
                  <a:pt x="46780" y="35110"/>
                </a:lnTo>
                <a:lnTo>
                  <a:pt x="46780" y="35140"/>
                </a:lnTo>
                <a:lnTo>
                  <a:pt x="46790" y="35170"/>
                </a:lnTo>
                <a:lnTo>
                  <a:pt x="46790" y="35180"/>
                </a:lnTo>
                <a:lnTo>
                  <a:pt x="46790" y="35210"/>
                </a:lnTo>
                <a:lnTo>
                  <a:pt x="46780" y="35260"/>
                </a:lnTo>
                <a:lnTo>
                  <a:pt x="46780" y="35290"/>
                </a:lnTo>
                <a:lnTo>
                  <a:pt x="46780" y="35340"/>
                </a:lnTo>
                <a:lnTo>
                  <a:pt x="46750" y="35360"/>
                </a:lnTo>
                <a:lnTo>
                  <a:pt x="46730" y="35390"/>
                </a:lnTo>
                <a:lnTo>
                  <a:pt x="46700" y="35440"/>
                </a:lnTo>
                <a:lnTo>
                  <a:pt x="46680" y="35490"/>
                </a:lnTo>
                <a:lnTo>
                  <a:pt x="46680" y="35500"/>
                </a:lnTo>
                <a:lnTo>
                  <a:pt x="46680" y="35510"/>
                </a:lnTo>
                <a:lnTo>
                  <a:pt x="46680" y="35520"/>
                </a:lnTo>
                <a:lnTo>
                  <a:pt x="46680" y="35540"/>
                </a:lnTo>
                <a:lnTo>
                  <a:pt x="46690" y="35550"/>
                </a:lnTo>
                <a:lnTo>
                  <a:pt x="46690" y="35560"/>
                </a:lnTo>
                <a:lnTo>
                  <a:pt x="46700" y="35560"/>
                </a:lnTo>
                <a:lnTo>
                  <a:pt x="46700" y="35570"/>
                </a:lnTo>
                <a:lnTo>
                  <a:pt x="46710" y="35570"/>
                </a:lnTo>
                <a:lnTo>
                  <a:pt x="46710" y="35580"/>
                </a:lnTo>
                <a:lnTo>
                  <a:pt x="46710" y="35590"/>
                </a:lnTo>
                <a:lnTo>
                  <a:pt x="46710" y="35600"/>
                </a:lnTo>
                <a:lnTo>
                  <a:pt x="46720" y="35600"/>
                </a:lnTo>
                <a:lnTo>
                  <a:pt x="46720" y="35610"/>
                </a:lnTo>
                <a:lnTo>
                  <a:pt x="46730" y="35610"/>
                </a:lnTo>
                <a:lnTo>
                  <a:pt x="46740" y="35620"/>
                </a:lnTo>
                <a:lnTo>
                  <a:pt x="46750" y="35620"/>
                </a:lnTo>
                <a:lnTo>
                  <a:pt x="46760" y="35630"/>
                </a:lnTo>
                <a:lnTo>
                  <a:pt x="46760" y="35640"/>
                </a:lnTo>
                <a:lnTo>
                  <a:pt x="46760" y="35650"/>
                </a:lnTo>
                <a:lnTo>
                  <a:pt x="46770" y="35660"/>
                </a:lnTo>
                <a:lnTo>
                  <a:pt x="46790" y="35680"/>
                </a:lnTo>
                <a:lnTo>
                  <a:pt x="46800" y="35700"/>
                </a:lnTo>
                <a:lnTo>
                  <a:pt x="46810" y="35700"/>
                </a:lnTo>
                <a:lnTo>
                  <a:pt x="46820" y="35710"/>
                </a:lnTo>
                <a:lnTo>
                  <a:pt x="46820" y="35720"/>
                </a:lnTo>
                <a:lnTo>
                  <a:pt x="46840" y="35730"/>
                </a:lnTo>
                <a:lnTo>
                  <a:pt x="46850" y="35740"/>
                </a:lnTo>
                <a:lnTo>
                  <a:pt x="46860" y="35750"/>
                </a:lnTo>
                <a:lnTo>
                  <a:pt x="46870" y="35760"/>
                </a:lnTo>
                <a:lnTo>
                  <a:pt x="46870" y="35770"/>
                </a:lnTo>
                <a:lnTo>
                  <a:pt x="46880" y="35780"/>
                </a:lnTo>
                <a:lnTo>
                  <a:pt x="46880" y="35790"/>
                </a:lnTo>
                <a:lnTo>
                  <a:pt x="46890" y="35790"/>
                </a:lnTo>
                <a:lnTo>
                  <a:pt x="46900" y="35790"/>
                </a:lnTo>
                <a:lnTo>
                  <a:pt x="46910" y="35800"/>
                </a:lnTo>
                <a:lnTo>
                  <a:pt x="46920" y="35800"/>
                </a:lnTo>
                <a:lnTo>
                  <a:pt x="46930" y="35800"/>
                </a:lnTo>
                <a:lnTo>
                  <a:pt x="46940" y="35800"/>
                </a:lnTo>
                <a:lnTo>
                  <a:pt x="46940" y="35810"/>
                </a:lnTo>
                <a:lnTo>
                  <a:pt x="46960" y="35820"/>
                </a:lnTo>
                <a:lnTo>
                  <a:pt x="46970" y="35820"/>
                </a:lnTo>
                <a:lnTo>
                  <a:pt x="46980" y="35830"/>
                </a:lnTo>
                <a:lnTo>
                  <a:pt x="46990" y="35830"/>
                </a:lnTo>
                <a:lnTo>
                  <a:pt x="47000" y="35840"/>
                </a:lnTo>
                <a:lnTo>
                  <a:pt x="47010" y="35850"/>
                </a:lnTo>
                <a:lnTo>
                  <a:pt x="47020" y="35850"/>
                </a:lnTo>
                <a:lnTo>
                  <a:pt x="47040" y="35860"/>
                </a:lnTo>
                <a:lnTo>
                  <a:pt x="47050" y="35860"/>
                </a:lnTo>
                <a:lnTo>
                  <a:pt x="47070" y="35880"/>
                </a:lnTo>
                <a:lnTo>
                  <a:pt x="47080" y="35880"/>
                </a:lnTo>
                <a:lnTo>
                  <a:pt x="47100" y="35890"/>
                </a:lnTo>
                <a:lnTo>
                  <a:pt x="47110" y="35890"/>
                </a:lnTo>
                <a:lnTo>
                  <a:pt x="47120" y="35900"/>
                </a:lnTo>
                <a:lnTo>
                  <a:pt x="47130" y="35900"/>
                </a:lnTo>
                <a:lnTo>
                  <a:pt x="47140" y="35910"/>
                </a:lnTo>
                <a:lnTo>
                  <a:pt x="47150" y="35910"/>
                </a:lnTo>
                <a:lnTo>
                  <a:pt x="47170" y="35920"/>
                </a:lnTo>
                <a:lnTo>
                  <a:pt x="47190" y="35940"/>
                </a:lnTo>
                <a:lnTo>
                  <a:pt x="47200" y="35950"/>
                </a:lnTo>
                <a:lnTo>
                  <a:pt x="47210" y="35950"/>
                </a:lnTo>
                <a:lnTo>
                  <a:pt x="47220" y="35960"/>
                </a:lnTo>
                <a:lnTo>
                  <a:pt x="47230" y="35960"/>
                </a:lnTo>
                <a:lnTo>
                  <a:pt x="47250" y="35970"/>
                </a:lnTo>
                <a:lnTo>
                  <a:pt x="47260" y="35970"/>
                </a:lnTo>
                <a:lnTo>
                  <a:pt x="47270" y="35980"/>
                </a:lnTo>
                <a:lnTo>
                  <a:pt x="47280" y="35980"/>
                </a:lnTo>
                <a:lnTo>
                  <a:pt x="47290" y="35980"/>
                </a:lnTo>
                <a:lnTo>
                  <a:pt x="47290" y="35990"/>
                </a:lnTo>
                <a:lnTo>
                  <a:pt x="47300" y="35990"/>
                </a:lnTo>
                <a:lnTo>
                  <a:pt x="47310" y="36000"/>
                </a:lnTo>
                <a:lnTo>
                  <a:pt x="47310" y="36010"/>
                </a:lnTo>
                <a:lnTo>
                  <a:pt x="47320" y="36010"/>
                </a:lnTo>
                <a:lnTo>
                  <a:pt x="47320" y="36020"/>
                </a:lnTo>
                <a:lnTo>
                  <a:pt x="47330" y="36020"/>
                </a:lnTo>
                <a:lnTo>
                  <a:pt x="47330" y="36030"/>
                </a:lnTo>
                <a:lnTo>
                  <a:pt x="47330" y="36040"/>
                </a:lnTo>
                <a:lnTo>
                  <a:pt x="47330" y="36050"/>
                </a:lnTo>
                <a:lnTo>
                  <a:pt x="47340" y="36050"/>
                </a:lnTo>
                <a:lnTo>
                  <a:pt x="47350" y="36060"/>
                </a:lnTo>
                <a:lnTo>
                  <a:pt x="47360" y="36060"/>
                </a:lnTo>
                <a:lnTo>
                  <a:pt x="47380" y="36050"/>
                </a:lnTo>
                <a:lnTo>
                  <a:pt x="47380" y="36070"/>
                </a:lnTo>
                <a:lnTo>
                  <a:pt x="47390" y="36080"/>
                </a:lnTo>
                <a:lnTo>
                  <a:pt x="47400" y="36110"/>
                </a:lnTo>
                <a:lnTo>
                  <a:pt x="47410" y="36120"/>
                </a:lnTo>
                <a:lnTo>
                  <a:pt x="47420" y="36140"/>
                </a:lnTo>
                <a:lnTo>
                  <a:pt x="47440" y="36150"/>
                </a:lnTo>
                <a:lnTo>
                  <a:pt x="47450" y="36150"/>
                </a:lnTo>
                <a:lnTo>
                  <a:pt x="47450" y="36160"/>
                </a:lnTo>
                <a:lnTo>
                  <a:pt x="47460" y="36160"/>
                </a:lnTo>
                <a:lnTo>
                  <a:pt x="47460" y="36170"/>
                </a:lnTo>
                <a:lnTo>
                  <a:pt x="47470" y="36190"/>
                </a:lnTo>
                <a:lnTo>
                  <a:pt x="47480" y="36200"/>
                </a:lnTo>
                <a:lnTo>
                  <a:pt x="47500" y="36220"/>
                </a:lnTo>
                <a:lnTo>
                  <a:pt x="47510" y="36230"/>
                </a:lnTo>
                <a:lnTo>
                  <a:pt x="47450" y="36310"/>
                </a:lnTo>
                <a:lnTo>
                  <a:pt x="47400" y="36390"/>
                </a:lnTo>
                <a:lnTo>
                  <a:pt x="47390" y="36400"/>
                </a:lnTo>
                <a:lnTo>
                  <a:pt x="47380" y="36420"/>
                </a:lnTo>
                <a:lnTo>
                  <a:pt x="47310" y="36510"/>
                </a:lnTo>
                <a:lnTo>
                  <a:pt x="47290" y="36550"/>
                </a:lnTo>
                <a:lnTo>
                  <a:pt x="47260" y="36600"/>
                </a:lnTo>
                <a:lnTo>
                  <a:pt x="47210" y="36660"/>
                </a:lnTo>
                <a:lnTo>
                  <a:pt x="47190" y="36690"/>
                </a:lnTo>
                <a:lnTo>
                  <a:pt x="47170" y="36730"/>
                </a:lnTo>
                <a:lnTo>
                  <a:pt x="47130" y="36790"/>
                </a:lnTo>
                <a:lnTo>
                  <a:pt x="47090" y="36860"/>
                </a:lnTo>
                <a:lnTo>
                  <a:pt x="47050" y="36940"/>
                </a:lnTo>
                <a:lnTo>
                  <a:pt x="47040" y="36950"/>
                </a:lnTo>
                <a:lnTo>
                  <a:pt x="47030" y="36960"/>
                </a:lnTo>
                <a:lnTo>
                  <a:pt x="47030" y="36970"/>
                </a:lnTo>
                <a:lnTo>
                  <a:pt x="47020" y="36980"/>
                </a:lnTo>
                <a:lnTo>
                  <a:pt x="47010" y="36990"/>
                </a:lnTo>
                <a:lnTo>
                  <a:pt x="46990" y="37000"/>
                </a:lnTo>
                <a:lnTo>
                  <a:pt x="46970" y="37010"/>
                </a:lnTo>
                <a:lnTo>
                  <a:pt x="46960" y="37010"/>
                </a:lnTo>
                <a:lnTo>
                  <a:pt x="46950" y="37020"/>
                </a:lnTo>
                <a:lnTo>
                  <a:pt x="46930" y="37020"/>
                </a:lnTo>
                <a:lnTo>
                  <a:pt x="46890" y="37020"/>
                </a:lnTo>
                <a:lnTo>
                  <a:pt x="46870" y="37010"/>
                </a:lnTo>
                <a:lnTo>
                  <a:pt x="46860" y="37000"/>
                </a:lnTo>
                <a:lnTo>
                  <a:pt x="46850" y="37010"/>
                </a:lnTo>
                <a:lnTo>
                  <a:pt x="46830" y="37010"/>
                </a:lnTo>
                <a:lnTo>
                  <a:pt x="46810" y="37010"/>
                </a:lnTo>
                <a:lnTo>
                  <a:pt x="46800" y="37000"/>
                </a:lnTo>
                <a:lnTo>
                  <a:pt x="46790" y="37010"/>
                </a:lnTo>
                <a:lnTo>
                  <a:pt x="46770" y="37020"/>
                </a:lnTo>
                <a:lnTo>
                  <a:pt x="46750" y="37030"/>
                </a:lnTo>
                <a:lnTo>
                  <a:pt x="46730" y="37040"/>
                </a:lnTo>
                <a:lnTo>
                  <a:pt x="46720" y="37040"/>
                </a:lnTo>
                <a:lnTo>
                  <a:pt x="46710" y="37030"/>
                </a:lnTo>
                <a:lnTo>
                  <a:pt x="46700" y="37010"/>
                </a:lnTo>
                <a:lnTo>
                  <a:pt x="46680" y="37000"/>
                </a:lnTo>
                <a:lnTo>
                  <a:pt x="46660" y="36980"/>
                </a:lnTo>
                <a:lnTo>
                  <a:pt x="46640" y="36980"/>
                </a:lnTo>
                <a:lnTo>
                  <a:pt x="46630" y="36980"/>
                </a:lnTo>
                <a:lnTo>
                  <a:pt x="46620" y="36990"/>
                </a:lnTo>
                <a:lnTo>
                  <a:pt x="46610" y="37000"/>
                </a:lnTo>
                <a:lnTo>
                  <a:pt x="46600" y="37010"/>
                </a:lnTo>
                <a:lnTo>
                  <a:pt x="46580" y="37030"/>
                </a:lnTo>
                <a:lnTo>
                  <a:pt x="46570" y="37040"/>
                </a:lnTo>
                <a:lnTo>
                  <a:pt x="46560" y="37050"/>
                </a:lnTo>
                <a:lnTo>
                  <a:pt x="46540" y="37060"/>
                </a:lnTo>
                <a:lnTo>
                  <a:pt x="46510" y="37050"/>
                </a:lnTo>
                <a:lnTo>
                  <a:pt x="46500" y="37040"/>
                </a:lnTo>
                <a:lnTo>
                  <a:pt x="46480" y="37020"/>
                </a:lnTo>
                <a:lnTo>
                  <a:pt x="46470" y="37020"/>
                </a:lnTo>
                <a:lnTo>
                  <a:pt x="46450" y="37030"/>
                </a:lnTo>
                <a:lnTo>
                  <a:pt x="46410" y="37070"/>
                </a:lnTo>
                <a:lnTo>
                  <a:pt x="46400" y="37080"/>
                </a:lnTo>
                <a:lnTo>
                  <a:pt x="46390" y="37110"/>
                </a:lnTo>
                <a:lnTo>
                  <a:pt x="46380" y="37130"/>
                </a:lnTo>
                <a:lnTo>
                  <a:pt x="46370" y="37130"/>
                </a:lnTo>
                <a:lnTo>
                  <a:pt x="46360" y="37130"/>
                </a:lnTo>
                <a:lnTo>
                  <a:pt x="46350" y="37130"/>
                </a:lnTo>
                <a:lnTo>
                  <a:pt x="46340" y="37140"/>
                </a:lnTo>
                <a:lnTo>
                  <a:pt x="46330" y="37140"/>
                </a:lnTo>
                <a:lnTo>
                  <a:pt x="46320" y="37150"/>
                </a:lnTo>
                <a:lnTo>
                  <a:pt x="46310" y="37150"/>
                </a:lnTo>
                <a:lnTo>
                  <a:pt x="46300" y="37150"/>
                </a:lnTo>
                <a:lnTo>
                  <a:pt x="46290" y="37150"/>
                </a:lnTo>
                <a:lnTo>
                  <a:pt x="46280" y="37160"/>
                </a:lnTo>
                <a:lnTo>
                  <a:pt x="46250" y="37160"/>
                </a:lnTo>
                <a:lnTo>
                  <a:pt x="46240" y="37160"/>
                </a:lnTo>
                <a:lnTo>
                  <a:pt x="46220" y="37150"/>
                </a:lnTo>
                <a:lnTo>
                  <a:pt x="46200" y="37140"/>
                </a:lnTo>
                <a:lnTo>
                  <a:pt x="46190" y="37140"/>
                </a:lnTo>
                <a:lnTo>
                  <a:pt x="46180" y="37140"/>
                </a:lnTo>
                <a:lnTo>
                  <a:pt x="46170" y="37130"/>
                </a:lnTo>
                <a:lnTo>
                  <a:pt x="46160" y="37130"/>
                </a:lnTo>
                <a:lnTo>
                  <a:pt x="46140" y="37120"/>
                </a:lnTo>
                <a:lnTo>
                  <a:pt x="46130" y="37110"/>
                </a:lnTo>
                <a:lnTo>
                  <a:pt x="46120" y="37100"/>
                </a:lnTo>
                <a:lnTo>
                  <a:pt x="46110" y="37090"/>
                </a:lnTo>
                <a:lnTo>
                  <a:pt x="46100" y="37080"/>
                </a:lnTo>
                <a:lnTo>
                  <a:pt x="46090" y="37080"/>
                </a:lnTo>
                <a:lnTo>
                  <a:pt x="46080" y="37080"/>
                </a:lnTo>
                <a:lnTo>
                  <a:pt x="46060" y="37080"/>
                </a:lnTo>
                <a:lnTo>
                  <a:pt x="46050" y="37080"/>
                </a:lnTo>
                <a:lnTo>
                  <a:pt x="46040" y="37090"/>
                </a:lnTo>
                <a:lnTo>
                  <a:pt x="46030" y="37090"/>
                </a:lnTo>
                <a:lnTo>
                  <a:pt x="46030" y="37100"/>
                </a:lnTo>
                <a:lnTo>
                  <a:pt x="46020" y="37110"/>
                </a:lnTo>
                <a:lnTo>
                  <a:pt x="46010" y="37120"/>
                </a:lnTo>
                <a:lnTo>
                  <a:pt x="46010" y="37130"/>
                </a:lnTo>
                <a:lnTo>
                  <a:pt x="45990" y="37130"/>
                </a:lnTo>
                <a:lnTo>
                  <a:pt x="45980" y="37130"/>
                </a:lnTo>
                <a:lnTo>
                  <a:pt x="45960" y="37130"/>
                </a:lnTo>
                <a:lnTo>
                  <a:pt x="45940" y="37140"/>
                </a:lnTo>
                <a:lnTo>
                  <a:pt x="45930" y="37140"/>
                </a:lnTo>
                <a:lnTo>
                  <a:pt x="45910" y="37140"/>
                </a:lnTo>
                <a:lnTo>
                  <a:pt x="45900" y="37170"/>
                </a:lnTo>
                <a:lnTo>
                  <a:pt x="45890" y="37200"/>
                </a:lnTo>
                <a:lnTo>
                  <a:pt x="45890" y="37220"/>
                </a:lnTo>
                <a:lnTo>
                  <a:pt x="45880" y="37240"/>
                </a:lnTo>
                <a:lnTo>
                  <a:pt x="45870" y="37250"/>
                </a:lnTo>
                <a:lnTo>
                  <a:pt x="45860" y="37270"/>
                </a:lnTo>
                <a:lnTo>
                  <a:pt x="45840" y="37280"/>
                </a:lnTo>
                <a:lnTo>
                  <a:pt x="45820" y="37280"/>
                </a:lnTo>
                <a:lnTo>
                  <a:pt x="45790" y="37290"/>
                </a:lnTo>
                <a:lnTo>
                  <a:pt x="45770" y="37300"/>
                </a:lnTo>
                <a:lnTo>
                  <a:pt x="45750" y="37320"/>
                </a:lnTo>
                <a:lnTo>
                  <a:pt x="45730" y="37340"/>
                </a:lnTo>
                <a:lnTo>
                  <a:pt x="45710" y="37340"/>
                </a:lnTo>
                <a:lnTo>
                  <a:pt x="45690" y="37330"/>
                </a:lnTo>
                <a:lnTo>
                  <a:pt x="45660" y="37330"/>
                </a:lnTo>
                <a:lnTo>
                  <a:pt x="45630" y="37330"/>
                </a:lnTo>
                <a:lnTo>
                  <a:pt x="45600" y="37340"/>
                </a:lnTo>
                <a:lnTo>
                  <a:pt x="45570" y="37340"/>
                </a:lnTo>
                <a:lnTo>
                  <a:pt x="45540" y="37350"/>
                </a:lnTo>
                <a:lnTo>
                  <a:pt x="45510" y="37340"/>
                </a:lnTo>
                <a:lnTo>
                  <a:pt x="45500" y="37340"/>
                </a:lnTo>
                <a:lnTo>
                  <a:pt x="45470" y="37340"/>
                </a:lnTo>
                <a:lnTo>
                  <a:pt x="45460" y="37340"/>
                </a:lnTo>
                <a:lnTo>
                  <a:pt x="45430" y="37330"/>
                </a:lnTo>
                <a:lnTo>
                  <a:pt x="45430" y="37340"/>
                </a:lnTo>
                <a:lnTo>
                  <a:pt x="45420" y="37350"/>
                </a:lnTo>
                <a:lnTo>
                  <a:pt x="45390" y="37400"/>
                </a:lnTo>
                <a:lnTo>
                  <a:pt x="45380" y="37420"/>
                </a:lnTo>
                <a:lnTo>
                  <a:pt x="45360" y="37460"/>
                </a:lnTo>
                <a:lnTo>
                  <a:pt x="45350" y="37500"/>
                </a:lnTo>
                <a:lnTo>
                  <a:pt x="45340" y="37550"/>
                </a:lnTo>
                <a:lnTo>
                  <a:pt x="45320" y="37580"/>
                </a:lnTo>
                <a:lnTo>
                  <a:pt x="45290" y="37630"/>
                </a:lnTo>
                <a:lnTo>
                  <a:pt x="45270" y="37680"/>
                </a:lnTo>
                <a:lnTo>
                  <a:pt x="45250" y="37680"/>
                </a:lnTo>
                <a:lnTo>
                  <a:pt x="45230" y="37680"/>
                </a:lnTo>
                <a:lnTo>
                  <a:pt x="45190" y="37690"/>
                </a:lnTo>
                <a:lnTo>
                  <a:pt x="45160" y="37690"/>
                </a:lnTo>
                <a:lnTo>
                  <a:pt x="45120" y="37700"/>
                </a:lnTo>
                <a:lnTo>
                  <a:pt x="45090" y="37710"/>
                </a:lnTo>
                <a:lnTo>
                  <a:pt x="45070" y="37710"/>
                </a:lnTo>
                <a:lnTo>
                  <a:pt x="45050" y="37720"/>
                </a:lnTo>
                <a:lnTo>
                  <a:pt x="45020" y="37730"/>
                </a:lnTo>
                <a:lnTo>
                  <a:pt x="45000" y="37740"/>
                </a:lnTo>
                <a:lnTo>
                  <a:pt x="44990" y="37750"/>
                </a:lnTo>
                <a:lnTo>
                  <a:pt x="44950" y="37780"/>
                </a:lnTo>
                <a:lnTo>
                  <a:pt x="44920" y="37800"/>
                </a:lnTo>
                <a:lnTo>
                  <a:pt x="44900" y="37800"/>
                </a:lnTo>
                <a:lnTo>
                  <a:pt x="44870" y="37820"/>
                </a:lnTo>
                <a:lnTo>
                  <a:pt x="44860" y="37830"/>
                </a:lnTo>
                <a:lnTo>
                  <a:pt x="44820" y="37830"/>
                </a:lnTo>
                <a:lnTo>
                  <a:pt x="44800" y="37830"/>
                </a:lnTo>
                <a:lnTo>
                  <a:pt x="44780" y="37840"/>
                </a:lnTo>
                <a:lnTo>
                  <a:pt x="44780" y="37860"/>
                </a:lnTo>
                <a:lnTo>
                  <a:pt x="44780" y="37890"/>
                </a:lnTo>
                <a:lnTo>
                  <a:pt x="44770" y="37900"/>
                </a:lnTo>
                <a:lnTo>
                  <a:pt x="44760" y="37910"/>
                </a:lnTo>
                <a:lnTo>
                  <a:pt x="44740" y="37940"/>
                </a:lnTo>
                <a:lnTo>
                  <a:pt x="44710" y="37970"/>
                </a:lnTo>
                <a:lnTo>
                  <a:pt x="44700" y="37980"/>
                </a:lnTo>
                <a:lnTo>
                  <a:pt x="44700" y="38010"/>
                </a:lnTo>
                <a:lnTo>
                  <a:pt x="44700" y="38040"/>
                </a:lnTo>
                <a:lnTo>
                  <a:pt x="44690" y="38060"/>
                </a:lnTo>
                <a:lnTo>
                  <a:pt x="44660" y="38070"/>
                </a:lnTo>
                <a:lnTo>
                  <a:pt x="44640" y="38070"/>
                </a:lnTo>
                <a:lnTo>
                  <a:pt x="44620" y="38060"/>
                </a:lnTo>
                <a:lnTo>
                  <a:pt x="44600" y="38040"/>
                </a:lnTo>
                <a:lnTo>
                  <a:pt x="44580" y="38030"/>
                </a:lnTo>
                <a:lnTo>
                  <a:pt x="44560" y="38020"/>
                </a:lnTo>
                <a:lnTo>
                  <a:pt x="44540" y="38020"/>
                </a:lnTo>
                <a:lnTo>
                  <a:pt x="44540" y="38040"/>
                </a:lnTo>
                <a:lnTo>
                  <a:pt x="44540" y="38090"/>
                </a:lnTo>
                <a:lnTo>
                  <a:pt x="44540" y="38100"/>
                </a:lnTo>
                <a:lnTo>
                  <a:pt x="44540" y="38120"/>
                </a:lnTo>
                <a:lnTo>
                  <a:pt x="44550" y="38150"/>
                </a:lnTo>
                <a:lnTo>
                  <a:pt x="44540" y="38160"/>
                </a:lnTo>
                <a:lnTo>
                  <a:pt x="44540" y="38180"/>
                </a:lnTo>
                <a:lnTo>
                  <a:pt x="44550" y="38180"/>
                </a:lnTo>
                <a:lnTo>
                  <a:pt x="44560" y="38190"/>
                </a:lnTo>
                <a:lnTo>
                  <a:pt x="44560" y="38200"/>
                </a:lnTo>
                <a:lnTo>
                  <a:pt x="44570" y="38220"/>
                </a:lnTo>
                <a:lnTo>
                  <a:pt x="44570" y="38240"/>
                </a:lnTo>
                <a:lnTo>
                  <a:pt x="44560" y="38270"/>
                </a:lnTo>
                <a:lnTo>
                  <a:pt x="44540" y="38280"/>
                </a:lnTo>
                <a:lnTo>
                  <a:pt x="44520" y="38290"/>
                </a:lnTo>
                <a:lnTo>
                  <a:pt x="44490" y="38310"/>
                </a:lnTo>
                <a:lnTo>
                  <a:pt x="44480" y="38310"/>
                </a:lnTo>
                <a:lnTo>
                  <a:pt x="44470" y="38320"/>
                </a:lnTo>
                <a:lnTo>
                  <a:pt x="44450" y="38330"/>
                </a:lnTo>
                <a:lnTo>
                  <a:pt x="44450" y="38340"/>
                </a:lnTo>
                <a:lnTo>
                  <a:pt x="44440" y="38350"/>
                </a:lnTo>
                <a:lnTo>
                  <a:pt x="44440" y="38370"/>
                </a:lnTo>
                <a:lnTo>
                  <a:pt x="44460" y="38410"/>
                </a:lnTo>
                <a:lnTo>
                  <a:pt x="44470" y="38440"/>
                </a:lnTo>
                <a:lnTo>
                  <a:pt x="44480" y="38470"/>
                </a:lnTo>
                <a:lnTo>
                  <a:pt x="44490" y="38500"/>
                </a:lnTo>
                <a:lnTo>
                  <a:pt x="44500" y="38540"/>
                </a:lnTo>
                <a:lnTo>
                  <a:pt x="44490" y="38570"/>
                </a:lnTo>
                <a:lnTo>
                  <a:pt x="44480" y="38580"/>
                </a:lnTo>
                <a:lnTo>
                  <a:pt x="44460" y="38620"/>
                </a:lnTo>
                <a:lnTo>
                  <a:pt x="44460" y="38670"/>
                </a:lnTo>
                <a:lnTo>
                  <a:pt x="44470" y="38670"/>
                </a:lnTo>
                <a:lnTo>
                  <a:pt x="44490" y="38680"/>
                </a:lnTo>
                <a:lnTo>
                  <a:pt x="44500" y="38680"/>
                </a:lnTo>
                <a:lnTo>
                  <a:pt x="44510" y="38680"/>
                </a:lnTo>
                <a:lnTo>
                  <a:pt x="44530" y="38690"/>
                </a:lnTo>
                <a:lnTo>
                  <a:pt x="44540" y="38690"/>
                </a:lnTo>
                <a:lnTo>
                  <a:pt x="44550" y="38690"/>
                </a:lnTo>
                <a:lnTo>
                  <a:pt x="44560" y="38690"/>
                </a:lnTo>
                <a:lnTo>
                  <a:pt x="44570" y="38700"/>
                </a:lnTo>
                <a:lnTo>
                  <a:pt x="44580" y="38690"/>
                </a:lnTo>
                <a:lnTo>
                  <a:pt x="44590" y="38690"/>
                </a:lnTo>
                <a:lnTo>
                  <a:pt x="44600" y="38690"/>
                </a:lnTo>
                <a:lnTo>
                  <a:pt x="44610" y="38690"/>
                </a:lnTo>
                <a:lnTo>
                  <a:pt x="44620" y="38680"/>
                </a:lnTo>
                <a:lnTo>
                  <a:pt x="44620" y="38690"/>
                </a:lnTo>
                <a:lnTo>
                  <a:pt x="44630" y="38690"/>
                </a:lnTo>
                <a:lnTo>
                  <a:pt x="44640" y="38690"/>
                </a:lnTo>
                <a:lnTo>
                  <a:pt x="44650" y="38690"/>
                </a:lnTo>
                <a:lnTo>
                  <a:pt x="44650" y="38680"/>
                </a:lnTo>
                <a:lnTo>
                  <a:pt x="44660" y="38670"/>
                </a:lnTo>
                <a:lnTo>
                  <a:pt x="44680" y="38650"/>
                </a:lnTo>
                <a:lnTo>
                  <a:pt x="44690" y="38650"/>
                </a:lnTo>
                <a:lnTo>
                  <a:pt x="44700" y="38650"/>
                </a:lnTo>
                <a:lnTo>
                  <a:pt x="44700" y="38660"/>
                </a:lnTo>
                <a:lnTo>
                  <a:pt x="44710" y="38670"/>
                </a:lnTo>
                <a:lnTo>
                  <a:pt x="44720" y="38670"/>
                </a:lnTo>
                <a:lnTo>
                  <a:pt x="44730" y="38670"/>
                </a:lnTo>
                <a:lnTo>
                  <a:pt x="44740" y="38670"/>
                </a:lnTo>
                <a:lnTo>
                  <a:pt x="44750" y="38660"/>
                </a:lnTo>
                <a:lnTo>
                  <a:pt x="44760" y="38660"/>
                </a:lnTo>
                <a:lnTo>
                  <a:pt x="44770" y="38660"/>
                </a:lnTo>
                <a:lnTo>
                  <a:pt x="44770" y="38650"/>
                </a:lnTo>
                <a:lnTo>
                  <a:pt x="44780" y="38650"/>
                </a:lnTo>
                <a:lnTo>
                  <a:pt x="44780" y="38680"/>
                </a:lnTo>
                <a:lnTo>
                  <a:pt x="44780" y="38700"/>
                </a:lnTo>
                <a:lnTo>
                  <a:pt x="44800" y="38710"/>
                </a:lnTo>
                <a:lnTo>
                  <a:pt x="44810" y="38710"/>
                </a:lnTo>
                <a:lnTo>
                  <a:pt x="44830" y="38720"/>
                </a:lnTo>
                <a:lnTo>
                  <a:pt x="44840" y="38720"/>
                </a:lnTo>
                <a:lnTo>
                  <a:pt x="44840" y="38740"/>
                </a:lnTo>
                <a:lnTo>
                  <a:pt x="44840" y="38780"/>
                </a:lnTo>
                <a:lnTo>
                  <a:pt x="44840" y="38810"/>
                </a:lnTo>
                <a:lnTo>
                  <a:pt x="44820" y="38830"/>
                </a:lnTo>
                <a:lnTo>
                  <a:pt x="44810" y="38840"/>
                </a:lnTo>
                <a:lnTo>
                  <a:pt x="44800" y="38850"/>
                </a:lnTo>
                <a:lnTo>
                  <a:pt x="44790" y="38870"/>
                </a:lnTo>
                <a:lnTo>
                  <a:pt x="44790" y="38890"/>
                </a:lnTo>
                <a:lnTo>
                  <a:pt x="44780" y="38900"/>
                </a:lnTo>
                <a:lnTo>
                  <a:pt x="44770" y="38910"/>
                </a:lnTo>
                <a:lnTo>
                  <a:pt x="44760" y="38920"/>
                </a:lnTo>
                <a:lnTo>
                  <a:pt x="44740" y="38920"/>
                </a:lnTo>
                <a:lnTo>
                  <a:pt x="44720" y="38930"/>
                </a:lnTo>
                <a:lnTo>
                  <a:pt x="44700" y="38940"/>
                </a:lnTo>
                <a:lnTo>
                  <a:pt x="44660" y="38970"/>
                </a:lnTo>
                <a:lnTo>
                  <a:pt x="44650" y="38990"/>
                </a:lnTo>
                <a:lnTo>
                  <a:pt x="44630" y="39010"/>
                </a:lnTo>
                <a:lnTo>
                  <a:pt x="44590" y="39050"/>
                </a:lnTo>
                <a:lnTo>
                  <a:pt x="44580" y="39060"/>
                </a:lnTo>
                <a:lnTo>
                  <a:pt x="44560" y="39070"/>
                </a:lnTo>
                <a:lnTo>
                  <a:pt x="44480" y="39100"/>
                </a:lnTo>
                <a:lnTo>
                  <a:pt x="44430" y="39120"/>
                </a:lnTo>
                <a:lnTo>
                  <a:pt x="44400" y="39130"/>
                </a:lnTo>
                <a:lnTo>
                  <a:pt x="44370" y="39150"/>
                </a:lnTo>
                <a:lnTo>
                  <a:pt x="44330" y="39160"/>
                </a:lnTo>
                <a:lnTo>
                  <a:pt x="44300" y="39180"/>
                </a:lnTo>
                <a:lnTo>
                  <a:pt x="44270" y="39200"/>
                </a:lnTo>
                <a:lnTo>
                  <a:pt x="44250" y="39220"/>
                </a:lnTo>
                <a:lnTo>
                  <a:pt x="44240" y="39220"/>
                </a:lnTo>
                <a:lnTo>
                  <a:pt x="44170" y="39260"/>
                </a:lnTo>
                <a:lnTo>
                  <a:pt x="44140" y="39280"/>
                </a:lnTo>
                <a:lnTo>
                  <a:pt x="44020" y="39370"/>
                </a:lnTo>
                <a:lnTo>
                  <a:pt x="44010" y="39370"/>
                </a:lnTo>
                <a:lnTo>
                  <a:pt x="43980" y="39370"/>
                </a:lnTo>
                <a:lnTo>
                  <a:pt x="43930" y="39430"/>
                </a:lnTo>
                <a:lnTo>
                  <a:pt x="43910" y="39450"/>
                </a:lnTo>
                <a:lnTo>
                  <a:pt x="43880" y="39460"/>
                </a:lnTo>
                <a:lnTo>
                  <a:pt x="43870" y="39470"/>
                </a:lnTo>
                <a:lnTo>
                  <a:pt x="43850" y="39470"/>
                </a:lnTo>
                <a:lnTo>
                  <a:pt x="43810" y="39470"/>
                </a:lnTo>
                <a:lnTo>
                  <a:pt x="43770" y="39480"/>
                </a:lnTo>
                <a:lnTo>
                  <a:pt x="43740" y="39470"/>
                </a:lnTo>
                <a:lnTo>
                  <a:pt x="43710" y="39470"/>
                </a:lnTo>
                <a:lnTo>
                  <a:pt x="43690" y="39470"/>
                </a:lnTo>
                <a:lnTo>
                  <a:pt x="43660" y="39470"/>
                </a:lnTo>
                <a:lnTo>
                  <a:pt x="43640" y="39480"/>
                </a:lnTo>
                <a:lnTo>
                  <a:pt x="43600" y="39480"/>
                </a:lnTo>
                <a:lnTo>
                  <a:pt x="43560" y="39500"/>
                </a:lnTo>
                <a:lnTo>
                  <a:pt x="43510" y="39530"/>
                </a:lnTo>
                <a:lnTo>
                  <a:pt x="43500" y="39530"/>
                </a:lnTo>
                <a:lnTo>
                  <a:pt x="43450" y="39560"/>
                </a:lnTo>
                <a:lnTo>
                  <a:pt x="43420" y="39590"/>
                </a:lnTo>
                <a:lnTo>
                  <a:pt x="43390" y="39620"/>
                </a:lnTo>
                <a:lnTo>
                  <a:pt x="43360" y="39660"/>
                </a:lnTo>
                <a:lnTo>
                  <a:pt x="43320" y="39680"/>
                </a:lnTo>
                <a:lnTo>
                  <a:pt x="43260" y="39700"/>
                </a:lnTo>
                <a:lnTo>
                  <a:pt x="43200" y="39720"/>
                </a:lnTo>
                <a:lnTo>
                  <a:pt x="43160" y="39750"/>
                </a:lnTo>
                <a:lnTo>
                  <a:pt x="43130" y="39760"/>
                </a:lnTo>
                <a:lnTo>
                  <a:pt x="43080" y="39780"/>
                </a:lnTo>
                <a:lnTo>
                  <a:pt x="43070" y="39780"/>
                </a:lnTo>
                <a:lnTo>
                  <a:pt x="42990" y="39840"/>
                </a:lnTo>
                <a:lnTo>
                  <a:pt x="42930" y="39870"/>
                </a:lnTo>
                <a:lnTo>
                  <a:pt x="42920" y="39880"/>
                </a:lnTo>
                <a:lnTo>
                  <a:pt x="42900" y="39890"/>
                </a:lnTo>
                <a:lnTo>
                  <a:pt x="42890" y="39900"/>
                </a:lnTo>
                <a:lnTo>
                  <a:pt x="42880" y="39910"/>
                </a:lnTo>
                <a:lnTo>
                  <a:pt x="42830" y="39940"/>
                </a:lnTo>
                <a:lnTo>
                  <a:pt x="42810" y="39960"/>
                </a:lnTo>
                <a:lnTo>
                  <a:pt x="42800" y="39960"/>
                </a:lnTo>
                <a:lnTo>
                  <a:pt x="42750" y="40010"/>
                </a:lnTo>
                <a:lnTo>
                  <a:pt x="42670" y="40050"/>
                </a:lnTo>
                <a:lnTo>
                  <a:pt x="42620" y="40090"/>
                </a:lnTo>
                <a:lnTo>
                  <a:pt x="42550" y="40130"/>
                </a:lnTo>
                <a:lnTo>
                  <a:pt x="42550" y="40140"/>
                </a:lnTo>
                <a:lnTo>
                  <a:pt x="42540" y="40140"/>
                </a:lnTo>
                <a:lnTo>
                  <a:pt x="42520" y="40150"/>
                </a:lnTo>
                <a:lnTo>
                  <a:pt x="42480" y="40160"/>
                </a:lnTo>
                <a:lnTo>
                  <a:pt x="42440" y="40170"/>
                </a:lnTo>
                <a:lnTo>
                  <a:pt x="42430" y="40170"/>
                </a:lnTo>
                <a:lnTo>
                  <a:pt x="42430" y="40180"/>
                </a:lnTo>
                <a:lnTo>
                  <a:pt x="42290" y="40230"/>
                </a:lnTo>
                <a:lnTo>
                  <a:pt x="42260" y="40250"/>
                </a:lnTo>
                <a:lnTo>
                  <a:pt x="42170" y="40300"/>
                </a:lnTo>
                <a:lnTo>
                  <a:pt x="42090" y="40330"/>
                </a:lnTo>
                <a:lnTo>
                  <a:pt x="42050" y="40340"/>
                </a:lnTo>
                <a:lnTo>
                  <a:pt x="42000" y="40370"/>
                </a:lnTo>
                <a:lnTo>
                  <a:pt x="41930" y="40420"/>
                </a:lnTo>
                <a:lnTo>
                  <a:pt x="41830" y="40530"/>
                </a:lnTo>
                <a:lnTo>
                  <a:pt x="41810" y="40550"/>
                </a:lnTo>
                <a:lnTo>
                  <a:pt x="41750" y="40610"/>
                </a:lnTo>
                <a:lnTo>
                  <a:pt x="41680" y="40670"/>
                </a:lnTo>
                <a:lnTo>
                  <a:pt x="41670" y="40670"/>
                </a:lnTo>
                <a:lnTo>
                  <a:pt x="41670" y="40680"/>
                </a:lnTo>
                <a:lnTo>
                  <a:pt x="41660" y="40680"/>
                </a:lnTo>
                <a:lnTo>
                  <a:pt x="41650" y="40680"/>
                </a:lnTo>
                <a:lnTo>
                  <a:pt x="41650" y="40690"/>
                </a:lnTo>
                <a:lnTo>
                  <a:pt x="41640" y="40700"/>
                </a:lnTo>
                <a:lnTo>
                  <a:pt x="41630" y="40700"/>
                </a:lnTo>
                <a:lnTo>
                  <a:pt x="41620" y="40720"/>
                </a:lnTo>
                <a:lnTo>
                  <a:pt x="41610" y="40720"/>
                </a:lnTo>
                <a:lnTo>
                  <a:pt x="41600" y="40730"/>
                </a:lnTo>
                <a:lnTo>
                  <a:pt x="41590" y="40730"/>
                </a:lnTo>
                <a:lnTo>
                  <a:pt x="41580" y="40730"/>
                </a:lnTo>
                <a:lnTo>
                  <a:pt x="41570" y="40730"/>
                </a:lnTo>
                <a:lnTo>
                  <a:pt x="41550" y="40730"/>
                </a:lnTo>
                <a:lnTo>
                  <a:pt x="41530" y="40730"/>
                </a:lnTo>
                <a:lnTo>
                  <a:pt x="41510" y="40730"/>
                </a:lnTo>
                <a:lnTo>
                  <a:pt x="41500" y="40730"/>
                </a:lnTo>
                <a:lnTo>
                  <a:pt x="41480" y="40730"/>
                </a:lnTo>
                <a:lnTo>
                  <a:pt x="41450" y="40730"/>
                </a:lnTo>
                <a:lnTo>
                  <a:pt x="41450" y="40740"/>
                </a:lnTo>
                <a:lnTo>
                  <a:pt x="41430" y="40740"/>
                </a:lnTo>
                <a:lnTo>
                  <a:pt x="41420" y="40740"/>
                </a:lnTo>
                <a:lnTo>
                  <a:pt x="41420" y="40730"/>
                </a:lnTo>
                <a:lnTo>
                  <a:pt x="41410" y="40730"/>
                </a:lnTo>
                <a:lnTo>
                  <a:pt x="41400" y="40730"/>
                </a:lnTo>
                <a:lnTo>
                  <a:pt x="41310" y="40840"/>
                </a:lnTo>
                <a:lnTo>
                  <a:pt x="41200" y="40910"/>
                </a:lnTo>
                <a:lnTo>
                  <a:pt x="41120" y="40950"/>
                </a:lnTo>
                <a:lnTo>
                  <a:pt x="41100" y="40970"/>
                </a:lnTo>
                <a:lnTo>
                  <a:pt x="41070" y="40980"/>
                </a:lnTo>
                <a:lnTo>
                  <a:pt x="40990" y="41030"/>
                </a:lnTo>
                <a:lnTo>
                  <a:pt x="40980" y="41040"/>
                </a:lnTo>
                <a:lnTo>
                  <a:pt x="40910" y="41100"/>
                </a:lnTo>
                <a:lnTo>
                  <a:pt x="40870" y="41120"/>
                </a:lnTo>
                <a:lnTo>
                  <a:pt x="40850" y="41140"/>
                </a:lnTo>
                <a:lnTo>
                  <a:pt x="40820" y="41160"/>
                </a:lnTo>
                <a:lnTo>
                  <a:pt x="40810" y="41180"/>
                </a:lnTo>
                <a:lnTo>
                  <a:pt x="40800" y="41190"/>
                </a:lnTo>
                <a:lnTo>
                  <a:pt x="40790" y="41200"/>
                </a:lnTo>
                <a:lnTo>
                  <a:pt x="40780" y="41210"/>
                </a:lnTo>
                <a:lnTo>
                  <a:pt x="40660" y="41290"/>
                </a:lnTo>
                <a:lnTo>
                  <a:pt x="40580" y="41330"/>
                </a:lnTo>
                <a:lnTo>
                  <a:pt x="40500" y="41390"/>
                </a:lnTo>
                <a:lnTo>
                  <a:pt x="40340" y="41530"/>
                </a:lnTo>
                <a:lnTo>
                  <a:pt x="40310" y="41560"/>
                </a:lnTo>
                <a:lnTo>
                  <a:pt x="40290" y="41580"/>
                </a:lnTo>
                <a:lnTo>
                  <a:pt x="40270" y="41590"/>
                </a:lnTo>
                <a:lnTo>
                  <a:pt x="40240" y="41620"/>
                </a:lnTo>
                <a:lnTo>
                  <a:pt x="40150" y="41700"/>
                </a:lnTo>
                <a:lnTo>
                  <a:pt x="40130" y="41720"/>
                </a:lnTo>
                <a:lnTo>
                  <a:pt x="40090" y="41760"/>
                </a:lnTo>
                <a:lnTo>
                  <a:pt x="40050" y="41790"/>
                </a:lnTo>
                <a:lnTo>
                  <a:pt x="40040" y="41800"/>
                </a:lnTo>
                <a:lnTo>
                  <a:pt x="40030" y="41810"/>
                </a:lnTo>
                <a:lnTo>
                  <a:pt x="39990" y="41840"/>
                </a:lnTo>
                <a:lnTo>
                  <a:pt x="39940" y="41890"/>
                </a:lnTo>
                <a:lnTo>
                  <a:pt x="39910" y="41910"/>
                </a:lnTo>
                <a:lnTo>
                  <a:pt x="39900" y="41930"/>
                </a:lnTo>
                <a:lnTo>
                  <a:pt x="39900" y="41940"/>
                </a:lnTo>
                <a:lnTo>
                  <a:pt x="39900" y="41950"/>
                </a:lnTo>
                <a:lnTo>
                  <a:pt x="39840" y="41940"/>
                </a:lnTo>
                <a:lnTo>
                  <a:pt x="39550" y="41900"/>
                </a:lnTo>
                <a:lnTo>
                  <a:pt x="39480" y="41920"/>
                </a:lnTo>
                <a:lnTo>
                  <a:pt x="39460" y="41910"/>
                </a:lnTo>
                <a:lnTo>
                  <a:pt x="39430" y="41910"/>
                </a:lnTo>
                <a:lnTo>
                  <a:pt x="39410" y="41900"/>
                </a:lnTo>
                <a:lnTo>
                  <a:pt x="39380" y="41880"/>
                </a:lnTo>
                <a:lnTo>
                  <a:pt x="39330" y="41840"/>
                </a:lnTo>
                <a:lnTo>
                  <a:pt x="39320" y="41830"/>
                </a:lnTo>
                <a:lnTo>
                  <a:pt x="39260" y="41790"/>
                </a:lnTo>
                <a:lnTo>
                  <a:pt x="39210" y="41780"/>
                </a:lnTo>
                <a:lnTo>
                  <a:pt x="39200" y="41780"/>
                </a:lnTo>
                <a:lnTo>
                  <a:pt x="39170" y="41780"/>
                </a:lnTo>
                <a:lnTo>
                  <a:pt x="39140" y="41780"/>
                </a:lnTo>
                <a:lnTo>
                  <a:pt x="39110" y="41780"/>
                </a:lnTo>
                <a:lnTo>
                  <a:pt x="39080" y="41760"/>
                </a:lnTo>
                <a:lnTo>
                  <a:pt x="39010" y="41710"/>
                </a:lnTo>
                <a:lnTo>
                  <a:pt x="38960" y="41650"/>
                </a:lnTo>
                <a:lnTo>
                  <a:pt x="38940" y="41630"/>
                </a:lnTo>
                <a:lnTo>
                  <a:pt x="38930" y="41610"/>
                </a:lnTo>
                <a:lnTo>
                  <a:pt x="38910" y="41560"/>
                </a:lnTo>
                <a:lnTo>
                  <a:pt x="38880" y="41520"/>
                </a:lnTo>
                <a:lnTo>
                  <a:pt x="38840" y="41490"/>
                </a:lnTo>
                <a:lnTo>
                  <a:pt x="38830" y="41480"/>
                </a:lnTo>
                <a:lnTo>
                  <a:pt x="38800" y="41470"/>
                </a:lnTo>
                <a:lnTo>
                  <a:pt x="38780" y="41470"/>
                </a:lnTo>
                <a:lnTo>
                  <a:pt x="38750" y="41460"/>
                </a:lnTo>
                <a:lnTo>
                  <a:pt x="38710" y="41440"/>
                </a:lnTo>
                <a:lnTo>
                  <a:pt x="38660" y="41390"/>
                </a:lnTo>
                <a:lnTo>
                  <a:pt x="38580" y="41330"/>
                </a:lnTo>
                <a:lnTo>
                  <a:pt x="38510" y="41270"/>
                </a:lnTo>
                <a:lnTo>
                  <a:pt x="38430" y="41220"/>
                </a:lnTo>
                <a:lnTo>
                  <a:pt x="38340" y="41180"/>
                </a:lnTo>
                <a:lnTo>
                  <a:pt x="38320" y="41170"/>
                </a:lnTo>
                <a:lnTo>
                  <a:pt x="38270" y="41170"/>
                </a:lnTo>
                <a:lnTo>
                  <a:pt x="38230" y="41160"/>
                </a:lnTo>
                <a:lnTo>
                  <a:pt x="38210" y="41160"/>
                </a:lnTo>
                <a:lnTo>
                  <a:pt x="38170" y="41150"/>
                </a:lnTo>
                <a:lnTo>
                  <a:pt x="38150" y="41140"/>
                </a:lnTo>
                <a:lnTo>
                  <a:pt x="38110" y="41130"/>
                </a:lnTo>
                <a:lnTo>
                  <a:pt x="38090" y="41120"/>
                </a:lnTo>
                <a:lnTo>
                  <a:pt x="38000" y="41060"/>
                </a:lnTo>
                <a:lnTo>
                  <a:pt x="37960" y="41020"/>
                </a:lnTo>
                <a:lnTo>
                  <a:pt x="37900" y="41000"/>
                </a:lnTo>
                <a:lnTo>
                  <a:pt x="37880" y="40990"/>
                </a:lnTo>
                <a:lnTo>
                  <a:pt x="37840" y="40980"/>
                </a:lnTo>
                <a:lnTo>
                  <a:pt x="37820" y="40960"/>
                </a:lnTo>
                <a:lnTo>
                  <a:pt x="37800" y="40960"/>
                </a:lnTo>
                <a:lnTo>
                  <a:pt x="37790" y="40950"/>
                </a:lnTo>
                <a:lnTo>
                  <a:pt x="37780" y="40950"/>
                </a:lnTo>
                <a:lnTo>
                  <a:pt x="37780" y="40940"/>
                </a:lnTo>
                <a:lnTo>
                  <a:pt x="37760" y="40940"/>
                </a:lnTo>
                <a:lnTo>
                  <a:pt x="37740" y="40930"/>
                </a:lnTo>
                <a:lnTo>
                  <a:pt x="37730" y="40920"/>
                </a:lnTo>
                <a:lnTo>
                  <a:pt x="37720" y="40910"/>
                </a:lnTo>
                <a:lnTo>
                  <a:pt x="37710" y="40910"/>
                </a:lnTo>
                <a:lnTo>
                  <a:pt x="37690" y="40910"/>
                </a:lnTo>
                <a:lnTo>
                  <a:pt x="37670" y="40910"/>
                </a:lnTo>
                <a:lnTo>
                  <a:pt x="37610" y="40890"/>
                </a:lnTo>
                <a:lnTo>
                  <a:pt x="37580" y="40870"/>
                </a:lnTo>
                <a:lnTo>
                  <a:pt x="37550" y="40830"/>
                </a:lnTo>
                <a:lnTo>
                  <a:pt x="37530" y="40820"/>
                </a:lnTo>
                <a:lnTo>
                  <a:pt x="37510" y="40790"/>
                </a:lnTo>
                <a:lnTo>
                  <a:pt x="37440" y="40760"/>
                </a:lnTo>
                <a:lnTo>
                  <a:pt x="37400" y="40740"/>
                </a:lnTo>
                <a:lnTo>
                  <a:pt x="37330" y="40690"/>
                </a:lnTo>
                <a:lnTo>
                  <a:pt x="37240" y="40650"/>
                </a:lnTo>
                <a:lnTo>
                  <a:pt x="37220" y="40640"/>
                </a:lnTo>
                <a:lnTo>
                  <a:pt x="37170" y="40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