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Jendouba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Jendou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040" y="11640"/>
                </a:moveTo>
                <a:lnTo>
                  <a:pt x="43060" y="11650"/>
                </a:lnTo>
                <a:lnTo>
                  <a:pt x="43070" y="11660"/>
                </a:lnTo>
                <a:lnTo>
                  <a:pt x="43090" y="11670"/>
                </a:lnTo>
                <a:lnTo>
                  <a:pt x="43100" y="11680"/>
                </a:lnTo>
                <a:lnTo>
                  <a:pt x="43110" y="11700"/>
                </a:lnTo>
                <a:lnTo>
                  <a:pt x="43130" y="11720"/>
                </a:lnTo>
                <a:lnTo>
                  <a:pt x="43160" y="11750"/>
                </a:lnTo>
                <a:lnTo>
                  <a:pt x="43180" y="11770"/>
                </a:lnTo>
                <a:lnTo>
                  <a:pt x="43200" y="11790"/>
                </a:lnTo>
                <a:lnTo>
                  <a:pt x="43220" y="11800"/>
                </a:lnTo>
                <a:lnTo>
                  <a:pt x="43230" y="11810"/>
                </a:lnTo>
                <a:lnTo>
                  <a:pt x="43250" y="11810"/>
                </a:lnTo>
                <a:lnTo>
                  <a:pt x="43260" y="11810"/>
                </a:lnTo>
                <a:lnTo>
                  <a:pt x="43260" y="11820"/>
                </a:lnTo>
                <a:lnTo>
                  <a:pt x="43260" y="11830"/>
                </a:lnTo>
                <a:lnTo>
                  <a:pt x="43260" y="11840"/>
                </a:lnTo>
                <a:lnTo>
                  <a:pt x="43270" y="11850"/>
                </a:lnTo>
                <a:lnTo>
                  <a:pt x="43280" y="11850"/>
                </a:lnTo>
                <a:lnTo>
                  <a:pt x="43280" y="11860"/>
                </a:lnTo>
                <a:lnTo>
                  <a:pt x="43280" y="11870"/>
                </a:lnTo>
                <a:lnTo>
                  <a:pt x="43280" y="11890"/>
                </a:lnTo>
                <a:lnTo>
                  <a:pt x="43290" y="11890"/>
                </a:lnTo>
                <a:lnTo>
                  <a:pt x="43320" y="11900"/>
                </a:lnTo>
                <a:lnTo>
                  <a:pt x="43350" y="11900"/>
                </a:lnTo>
                <a:lnTo>
                  <a:pt x="43360" y="11920"/>
                </a:lnTo>
                <a:lnTo>
                  <a:pt x="43380" y="11930"/>
                </a:lnTo>
                <a:lnTo>
                  <a:pt x="43390" y="11950"/>
                </a:lnTo>
                <a:lnTo>
                  <a:pt x="43400" y="11950"/>
                </a:lnTo>
                <a:lnTo>
                  <a:pt x="43400" y="11960"/>
                </a:lnTo>
                <a:lnTo>
                  <a:pt x="43410" y="11990"/>
                </a:lnTo>
                <a:lnTo>
                  <a:pt x="43420" y="12000"/>
                </a:lnTo>
                <a:lnTo>
                  <a:pt x="43400" y="12010"/>
                </a:lnTo>
                <a:lnTo>
                  <a:pt x="43390" y="12020"/>
                </a:lnTo>
                <a:lnTo>
                  <a:pt x="43390" y="12040"/>
                </a:lnTo>
                <a:lnTo>
                  <a:pt x="43380" y="12060"/>
                </a:lnTo>
                <a:lnTo>
                  <a:pt x="43390" y="12090"/>
                </a:lnTo>
                <a:lnTo>
                  <a:pt x="43400" y="12100"/>
                </a:lnTo>
                <a:lnTo>
                  <a:pt x="43410" y="12120"/>
                </a:lnTo>
                <a:lnTo>
                  <a:pt x="43400" y="12120"/>
                </a:lnTo>
                <a:lnTo>
                  <a:pt x="43410" y="12140"/>
                </a:lnTo>
                <a:lnTo>
                  <a:pt x="43460" y="12230"/>
                </a:lnTo>
                <a:lnTo>
                  <a:pt x="43470" y="12240"/>
                </a:lnTo>
                <a:lnTo>
                  <a:pt x="43480" y="12250"/>
                </a:lnTo>
                <a:lnTo>
                  <a:pt x="43480" y="12260"/>
                </a:lnTo>
                <a:lnTo>
                  <a:pt x="43480" y="12270"/>
                </a:lnTo>
                <a:lnTo>
                  <a:pt x="43490" y="12280"/>
                </a:lnTo>
                <a:lnTo>
                  <a:pt x="43490" y="12290"/>
                </a:lnTo>
                <a:lnTo>
                  <a:pt x="43480" y="12300"/>
                </a:lnTo>
                <a:lnTo>
                  <a:pt x="43480" y="12310"/>
                </a:lnTo>
                <a:lnTo>
                  <a:pt x="43490" y="12310"/>
                </a:lnTo>
                <a:lnTo>
                  <a:pt x="43500" y="12320"/>
                </a:lnTo>
                <a:lnTo>
                  <a:pt x="43500" y="12330"/>
                </a:lnTo>
                <a:lnTo>
                  <a:pt x="43500" y="12340"/>
                </a:lnTo>
                <a:lnTo>
                  <a:pt x="43490" y="12340"/>
                </a:lnTo>
                <a:lnTo>
                  <a:pt x="43500" y="12350"/>
                </a:lnTo>
                <a:lnTo>
                  <a:pt x="43500" y="12340"/>
                </a:lnTo>
                <a:lnTo>
                  <a:pt x="43510" y="12340"/>
                </a:lnTo>
                <a:lnTo>
                  <a:pt x="43510" y="12350"/>
                </a:lnTo>
                <a:lnTo>
                  <a:pt x="43520" y="12350"/>
                </a:lnTo>
                <a:lnTo>
                  <a:pt x="43530" y="12350"/>
                </a:lnTo>
                <a:lnTo>
                  <a:pt x="43540" y="12350"/>
                </a:lnTo>
                <a:lnTo>
                  <a:pt x="43540" y="12340"/>
                </a:lnTo>
                <a:lnTo>
                  <a:pt x="43540" y="12350"/>
                </a:lnTo>
                <a:lnTo>
                  <a:pt x="43540" y="12360"/>
                </a:lnTo>
                <a:lnTo>
                  <a:pt x="43550" y="12370"/>
                </a:lnTo>
                <a:lnTo>
                  <a:pt x="43540" y="12370"/>
                </a:lnTo>
                <a:lnTo>
                  <a:pt x="43540" y="12380"/>
                </a:lnTo>
                <a:lnTo>
                  <a:pt x="43530" y="12380"/>
                </a:lnTo>
                <a:lnTo>
                  <a:pt x="43520" y="12390"/>
                </a:lnTo>
                <a:lnTo>
                  <a:pt x="43530" y="12400"/>
                </a:lnTo>
                <a:lnTo>
                  <a:pt x="43540" y="12400"/>
                </a:lnTo>
                <a:lnTo>
                  <a:pt x="43550" y="12400"/>
                </a:lnTo>
                <a:lnTo>
                  <a:pt x="43560" y="12400"/>
                </a:lnTo>
                <a:lnTo>
                  <a:pt x="43570" y="12400"/>
                </a:lnTo>
                <a:lnTo>
                  <a:pt x="43570" y="12390"/>
                </a:lnTo>
                <a:lnTo>
                  <a:pt x="43580" y="12400"/>
                </a:lnTo>
                <a:lnTo>
                  <a:pt x="43590" y="12410"/>
                </a:lnTo>
                <a:lnTo>
                  <a:pt x="43600" y="12440"/>
                </a:lnTo>
                <a:lnTo>
                  <a:pt x="43590" y="12440"/>
                </a:lnTo>
                <a:lnTo>
                  <a:pt x="43570" y="12450"/>
                </a:lnTo>
                <a:lnTo>
                  <a:pt x="43520" y="12490"/>
                </a:lnTo>
                <a:lnTo>
                  <a:pt x="43490" y="12510"/>
                </a:lnTo>
                <a:lnTo>
                  <a:pt x="43480" y="12510"/>
                </a:lnTo>
                <a:lnTo>
                  <a:pt x="43480" y="12520"/>
                </a:lnTo>
                <a:lnTo>
                  <a:pt x="43480" y="12530"/>
                </a:lnTo>
                <a:lnTo>
                  <a:pt x="43480" y="12540"/>
                </a:lnTo>
                <a:lnTo>
                  <a:pt x="43480" y="12550"/>
                </a:lnTo>
                <a:lnTo>
                  <a:pt x="43480" y="12560"/>
                </a:lnTo>
                <a:lnTo>
                  <a:pt x="43470" y="12570"/>
                </a:lnTo>
                <a:lnTo>
                  <a:pt x="43450" y="12590"/>
                </a:lnTo>
                <a:lnTo>
                  <a:pt x="43440" y="12600"/>
                </a:lnTo>
                <a:lnTo>
                  <a:pt x="43440" y="12620"/>
                </a:lnTo>
                <a:lnTo>
                  <a:pt x="43440" y="12630"/>
                </a:lnTo>
                <a:lnTo>
                  <a:pt x="43430" y="12640"/>
                </a:lnTo>
                <a:lnTo>
                  <a:pt x="43420" y="12650"/>
                </a:lnTo>
                <a:lnTo>
                  <a:pt x="43420" y="12660"/>
                </a:lnTo>
                <a:lnTo>
                  <a:pt x="43420" y="12670"/>
                </a:lnTo>
                <a:lnTo>
                  <a:pt x="43420" y="12690"/>
                </a:lnTo>
                <a:lnTo>
                  <a:pt x="43420" y="12710"/>
                </a:lnTo>
                <a:lnTo>
                  <a:pt x="43420" y="12730"/>
                </a:lnTo>
                <a:lnTo>
                  <a:pt x="43420" y="12750"/>
                </a:lnTo>
                <a:lnTo>
                  <a:pt x="43420" y="12760"/>
                </a:lnTo>
                <a:lnTo>
                  <a:pt x="43430" y="12770"/>
                </a:lnTo>
                <a:lnTo>
                  <a:pt x="43430" y="12780"/>
                </a:lnTo>
                <a:lnTo>
                  <a:pt x="43440" y="12780"/>
                </a:lnTo>
                <a:lnTo>
                  <a:pt x="43460" y="12780"/>
                </a:lnTo>
                <a:lnTo>
                  <a:pt x="43470" y="12790"/>
                </a:lnTo>
                <a:lnTo>
                  <a:pt x="43490" y="12790"/>
                </a:lnTo>
                <a:lnTo>
                  <a:pt x="43490" y="12800"/>
                </a:lnTo>
                <a:lnTo>
                  <a:pt x="43500" y="12810"/>
                </a:lnTo>
                <a:lnTo>
                  <a:pt x="43510" y="12810"/>
                </a:lnTo>
                <a:lnTo>
                  <a:pt x="43520" y="12820"/>
                </a:lnTo>
                <a:lnTo>
                  <a:pt x="43540" y="12820"/>
                </a:lnTo>
                <a:lnTo>
                  <a:pt x="43550" y="12810"/>
                </a:lnTo>
                <a:lnTo>
                  <a:pt x="43570" y="12810"/>
                </a:lnTo>
                <a:lnTo>
                  <a:pt x="43600" y="12800"/>
                </a:lnTo>
                <a:lnTo>
                  <a:pt x="43610" y="12810"/>
                </a:lnTo>
                <a:lnTo>
                  <a:pt x="43660" y="12830"/>
                </a:lnTo>
                <a:lnTo>
                  <a:pt x="43670" y="12840"/>
                </a:lnTo>
                <a:lnTo>
                  <a:pt x="43690" y="12850"/>
                </a:lnTo>
                <a:lnTo>
                  <a:pt x="43700" y="12860"/>
                </a:lnTo>
                <a:lnTo>
                  <a:pt x="43730" y="12870"/>
                </a:lnTo>
                <a:lnTo>
                  <a:pt x="43730" y="12880"/>
                </a:lnTo>
                <a:lnTo>
                  <a:pt x="43740" y="12890"/>
                </a:lnTo>
                <a:lnTo>
                  <a:pt x="43750" y="12900"/>
                </a:lnTo>
                <a:lnTo>
                  <a:pt x="43780" y="12910"/>
                </a:lnTo>
                <a:lnTo>
                  <a:pt x="43780" y="12920"/>
                </a:lnTo>
                <a:lnTo>
                  <a:pt x="43790" y="12930"/>
                </a:lnTo>
                <a:lnTo>
                  <a:pt x="43790" y="12940"/>
                </a:lnTo>
                <a:lnTo>
                  <a:pt x="43820" y="12960"/>
                </a:lnTo>
                <a:lnTo>
                  <a:pt x="43830" y="12970"/>
                </a:lnTo>
                <a:lnTo>
                  <a:pt x="43850" y="12980"/>
                </a:lnTo>
                <a:lnTo>
                  <a:pt x="43870" y="12990"/>
                </a:lnTo>
                <a:lnTo>
                  <a:pt x="43880" y="13010"/>
                </a:lnTo>
                <a:lnTo>
                  <a:pt x="43900" y="13050"/>
                </a:lnTo>
                <a:lnTo>
                  <a:pt x="43920" y="13090"/>
                </a:lnTo>
                <a:lnTo>
                  <a:pt x="43940" y="13110"/>
                </a:lnTo>
                <a:lnTo>
                  <a:pt x="43960" y="13120"/>
                </a:lnTo>
                <a:lnTo>
                  <a:pt x="44000" y="13160"/>
                </a:lnTo>
                <a:lnTo>
                  <a:pt x="44060" y="13210"/>
                </a:lnTo>
                <a:lnTo>
                  <a:pt x="44070" y="13210"/>
                </a:lnTo>
                <a:lnTo>
                  <a:pt x="44070" y="13220"/>
                </a:lnTo>
                <a:lnTo>
                  <a:pt x="44080" y="13220"/>
                </a:lnTo>
                <a:lnTo>
                  <a:pt x="44100" y="13230"/>
                </a:lnTo>
                <a:lnTo>
                  <a:pt x="44110" y="13240"/>
                </a:lnTo>
                <a:lnTo>
                  <a:pt x="44120" y="13240"/>
                </a:lnTo>
                <a:lnTo>
                  <a:pt x="44130" y="13240"/>
                </a:lnTo>
                <a:lnTo>
                  <a:pt x="44140" y="13240"/>
                </a:lnTo>
                <a:lnTo>
                  <a:pt x="44140" y="13250"/>
                </a:lnTo>
                <a:lnTo>
                  <a:pt x="44140" y="13260"/>
                </a:lnTo>
                <a:lnTo>
                  <a:pt x="44150" y="13260"/>
                </a:lnTo>
                <a:lnTo>
                  <a:pt x="44150" y="13270"/>
                </a:lnTo>
                <a:lnTo>
                  <a:pt x="44160" y="13270"/>
                </a:lnTo>
                <a:lnTo>
                  <a:pt x="44160" y="13280"/>
                </a:lnTo>
                <a:lnTo>
                  <a:pt x="44170" y="13280"/>
                </a:lnTo>
                <a:lnTo>
                  <a:pt x="44170" y="13270"/>
                </a:lnTo>
                <a:lnTo>
                  <a:pt x="44180" y="13270"/>
                </a:lnTo>
                <a:lnTo>
                  <a:pt x="44190" y="13270"/>
                </a:lnTo>
                <a:lnTo>
                  <a:pt x="44180" y="13350"/>
                </a:lnTo>
                <a:lnTo>
                  <a:pt x="44180" y="13370"/>
                </a:lnTo>
                <a:lnTo>
                  <a:pt x="44170" y="13400"/>
                </a:lnTo>
                <a:lnTo>
                  <a:pt x="44150" y="13390"/>
                </a:lnTo>
                <a:lnTo>
                  <a:pt x="44140" y="13400"/>
                </a:lnTo>
                <a:lnTo>
                  <a:pt x="44110" y="13390"/>
                </a:lnTo>
                <a:lnTo>
                  <a:pt x="44070" y="13400"/>
                </a:lnTo>
                <a:lnTo>
                  <a:pt x="44060" y="13430"/>
                </a:lnTo>
                <a:lnTo>
                  <a:pt x="44070" y="13460"/>
                </a:lnTo>
                <a:lnTo>
                  <a:pt x="44090" y="13480"/>
                </a:lnTo>
                <a:lnTo>
                  <a:pt x="44090" y="13510"/>
                </a:lnTo>
                <a:lnTo>
                  <a:pt x="44100" y="13550"/>
                </a:lnTo>
                <a:lnTo>
                  <a:pt x="44110" y="13610"/>
                </a:lnTo>
                <a:lnTo>
                  <a:pt x="44100" y="13630"/>
                </a:lnTo>
                <a:lnTo>
                  <a:pt x="44070" y="13640"/>
                </a:lnTo>
                <a:lnTo>
                  <a:pt x="44060" y="13640"/>
                </a:lnTo>
                <a:lnTo>
                  <a:pt x="44050" y="13650"/>
                </a:lnTo>
                <a:lnTo>
                  <a:pt x="44050" y="13680"/>
                </a:lnTo>
                <a:lnTo>
                  <a:pt x="44050" y="13710"/>
                </a:lnTo>
                <a:lnTo>
                  <a:pt x="44040" y="13730"/>
                </a:lnTo>
                <a:lnTo>
                  <a:pt x="44040" y="13740"/>
                </a:lnTo>
                <a:lnTo>
                  <a:pt x="44030" y="13740"/>
                </a:lnTo>
                <a:lnTo>
                  <a:pt x="44020" y="13760"/>
                </a:lnTo>
                <a:lnTo>
                  <a:pt x="44010" y="13760"/>
                </a:lnTo>
                <a:lnTo>
                  <a:pt x="44010" y="13750"/>
                </a:lnTo>
                <a:lnTo>
                  <a:pt x="44000" y="13750"/>
                </a:lnTo>
                <a:lnTo>
                  <a:pt x="44000" y="13760"/>
                </a:lnTo>
                <a:lnTo>
                  <a:pt x="43990" y="13760"/>
                </a:lnTo>
                <a:lnTo>
                  <a:pt x="43990" y="13750"/>
                </a:lnTo>
                <a:lnTo>
                  <a:pt x="43980" y="13750"/>
                </a:lnTo>
                <a:lnTo>
                  <a:pt x="43980" y="13760"/>
                </a:lnTo>
                <a:lnTo>
                  <a:pt x="43980" y="13770"/>
                </a:lnTo>
                <a:lnTo>
                  <a:pt x="43980" y="13760"/>
                </a:lnTo>
                <a:lnTo>
                  <a:pt x="43970" y="13760"/>
                </a:lnTo>
                <a:lnTo>
                  <a:pt x="43960" y="13770"/>
                </a:lnTo>
                <a:lnTo>
                  <a:pt x="43950" y="13770"/>
                </a:lnTo>
                <a:lnTo>
                  <a:pt x="43950" y="13780"/>
                </a:lnTo>
                <a:lnTo>
                  <a:pt x="43940" y="13780"/>
                </a:lnTo>
                <a:lnTo>
                  <a:pt x="43940" y="13770"/>
                </a:lnTo>
                <a:lnTo>
                  <a:pt x="43940" y="13780"/>
                </a:lnTo>
                <a:lnTo>
                  <a:pt x="43930" y="13780"/>
                </a:lnTo>
                <a:lnTo>
                  <a:pt x="43900" y="13820"/>
                </a:lnTo>
                <a:lnTo>
                  <a:pt x="43890" y="13820"/>
                </a:lnTo>
                <a:lnTo>
                  <a:pt x="43880" y="13820"/>
                </a:lnTo>
                <a:lnTo>
                  <a:pt x="43870" y="13820"/>
                </a:lnTo>
                <a:lnTo>
                  <a:pt x="43860" y="13820"/>
                </a:lnTo>
                <a:lnTo>
                  <a:pt x="43850" y="13820"/>
                </a:lnTo>
                <a:lnTo>
                  <a:pt x="43840" y="13820"/>
                </a:lnTo>
                <a:lnTo>
                  <a:pt x="43840" y="13830"/>
                </a:lnTo>
                <a:lnTo>
                  <a:pt x="43830" y="13830"/>
                </a:lnTo>
                <a:lnTo>
                  <a:pt x="43820" y="13830"/>
                </a:lnTo>
                <a:lnTo>
                  <a:pt x="43810" y="13830"/>
                </a:lnTo>
                <a:lnTo>
                  <a:pt x="43800" y="13830"/>
                </a:lnTo>
                <a:lnTo>
                  <a:pt x="43800" y="13840"/>
                </a:lnTo>
                <a:lnTo>
                  <a:pt x="43790" y="13830"/>
                </a:lnTo>
                <a:lnTo>
                  <a:pt x="43780" y="13830"/>
                </a:lnTo>
                <a:lnTo>
                  <a:pt x="43780" y="13820"/>
                </a:lnTo>
                <a:lnTo>
                  <a:pt x="43780" y="13810"/>
                </a:lnTo>
                <a:lnTo>
                  <a:pt x="43770" y="13810"/>
                </a:lnTo>
                <a:lnTo>
                  <a:pt x="43770" y="13820"/>
                </a:lnTo>
                <a:lnTo>
                  <a:pt x="43770" y="13830"/>
                </a:lnTo>
                <a:lnTo>
                  <a:pt x="43760" y="13830"/>
                </a:lnTo>
                <a:lnTo>
                  <a:pt x="43750" y="13820"/>
                </a:lnTo>
                <a:lnTo>
                  <a:pt x="43750" y="13830"/>
                </a:lnTo>
                <a:lnTo>
                  <a:pt x="43740" y="13830"/>
                </a:lnTo>
                <a:lnTo>
                  <a:pt x="43730" y="13830"/>
                </a:lnTo>
                <a:lnTo>
                  <a:pt x="43720" y="13830"/>
                </a:lnTo>
                <a:lnTo>
                  <a:pt x="43720" y="13840"/>
                </a:lnTo>
                <a:lnTo>
                  <a:pt x="43710" y="13840"/>
                </a:lnTo>
                <a:lnTo>
                  <a:pt x="43710" y="13830"/>
                </a:lnTo>
                <a:lnTo>
                  <a:pt x="43700" y="13830"/>
                </a:lnTo>
                <a:lnTo>
                  <a:pt x="43700" y="13820"/>
                </a:lnTo>
                <a:lnTo>
                  <a:pt x="43690" y="13820"/>
                </a:lnTo>
                <a:lnTo>
                  <a:pt x="43680" y="13810"/>
                </a:lnTo>
                <a:lnTo>
                  <a:pt x="43680" y="13820"/>
                </a:lnTo>
                <a:lnTo>
                  <a:pt x="43670" y="13820"/>
                </a:lnTo>
                <a:lnTo>
                  <a:pt x="43670" y="13810"/>
                </a:lnTo>
                <a:lnTo>
                  <a:pt x="43670" y="13820"/>
                </a:lnTo>
                <a:lnTo>
                  <a:pt x="43660" y="13820"/>
                </a:lnTo>
                <a:lnTo>
                  <a:pt x="43650" y="13830"/>
                </a:lnTo>
                <a:lnTo>
                  <a:pt x="43650" y="13840"/>
                </a:lnTo>
                <a:lnTo>
                  <a:pt x="43640" y="13840"/>
                </a:lnTo>
                <a:lnTo>
                  <a:pt x="43640" y="13850"/>
                </a:lnTo>
                <a:lnTo>
                  <a:pt x="43630" y="13850"/>
                </a:lnTo>
                <a:lnTo>
                  <a:pt x="43620" y="13860"/>
                </a:lnTo>
                <a:lnTo>
                  <a:pt x="43610" y="13860"/>
                </a:lnTo>
                <a:lnTo>
                  <a:pt x="43610" y="13870"/>
                </a:lnTo>
                <a:lnTo>
                  <a:pt x="43600" y="13870"/>
                </a:lnTo>
                <a:lnTo>
                  <a:pt x="43590" y="13870"/>
                </a:lnTo>
                <a:lnTo>
                  <a:pt x="43580" y="13880"/>
                </a:lnTo>
                <a:lnTo>
                  <a:pt x="43580" y="13890"/>
                </a:lnTo>
                <a:lnTo>
                  <a:pt x="43580" y="13900"/>
                </a:lnTo>
                <a:lnTo>
                  <a:pt x="43580" y="13910"/>
                </a:lnTo>
                <a:lnTo>
                  <a:pt x="43580" y="13920"/>
                </a:lnTo>
                <a:lnTo>
                  <a:pt x="43580" y="13930"/>
                </a:lnTo>
                <a:lnTo>
                  <a:pt x="43580" y="13940"/>
                </a:lnTo>
                <a:lnTo>
                  <a:pt x="43570" y="13940"/>
                </a:lnTo>
                <a:lnTo>
                  <a:pt x="43570" y="13950"/>
                </a:lnTo>
                <a:lnTo>
                  <a:pt x="43560" y="13960"/>
                </a:lnTo>
                <a:lnTo>
                  <a:pt x="43550" y="13960"/>
                </a:lnTo>
                <a:lnTo>
                  <a:pt x="43540" y="13960"/>
                </a:lnTo>
                <a:lnTo>
                  <a:pt x="43540" y="13970"/>
                </a:lnTo>
                <a:lnTo>
                  <a:pt x="43530" y="13970"/>
                </a:lnTo>
                <a:lnTo>
                  <a:pt x="43530" y="13980"/>
                </a:lnTo>
                <a:lnTo>
                  <a:pt x="43520" y="13980"/>
                </a:lnTo>
                <a:lnTo>
                  <a:pt x="43520" y="13990"/>
                </a:lnTo>
                <a:lnTo>
                  <a:pt x="43520" y="14000"/>
                </a:lnTo>
                <a:lnTo>
                  <a:pt x="43510" y="14000"/>
                </a:lnTo>
                <a:lnTo>
                  <a:pt x="43500" y="14000"/>
                </a:lnTo>
                <a:lnTo>
                  <a:pt x="43500" y="14010"/>
                </a:lnTo>
                <a:lnTo>
                  <a:pt x="43500" y="14020"/>
                </a:lnTo>
                <a:lnTo>
                  <a:pt x="43490" y="14020"/>
                </a:lnTo>
                <a:lnTo>
                  <a:pt x="43490" y="14030"/>
                </a:lnTo>
                <a:lnTo>
                  <a:pt x="43480" y="14030"/>
                </a:lnTo>
                <a:lnTo>
                  <a:pt x="43480" y="14040"/>
                </a:lnTo>
                <a:lnTo>
                  <a:pt x="43480" y="14050"/>
                </a:lnTo>
                <a:lnTo>
                  <a:pt x="43480" y="14060"/>
                </a:lnTo>
                <a:lnTo>
                  <a:pt x="43470" y="14060"/>
                </a:lnTo>
                <a:lnTo>
                  <a:pt x="43480" y="14060"/>
                </a:lnTo>
                <a:lnTo>
                  <a:pt x="43480" y="14070"/>
                </a:lnTo>
                <a:lnTo>
                  <a:pt x="43490" y="14070"/>
                </a:lnTo>
                <a:lnTo>
                  <a:pt x="43480" y="14070"/>
                </a:lnTo>
                <a:lnTo>
                  <a:pt x="43480" y="14080"/>
                </a:lnTo>
                <a:lnTo>
                  <a:pt x="43480" y="14090"/>
                </a:lnTo>
                <a:lnTo>
                  <a:pt x="43490" y="14090"/>
                </a:lnTo>
                <a:lnTo>
                  <a:pt x="43490" y="14100"/>
                </a:lnTo>
                <a:lnTo>
                  <a:pt x="43480" y="14100"/>
                </a:lnTo>
                <a:lnTo>
                  <a:pt x="43470" y="14110"/>
                </a:lnTo>
                <a:lnTo>
                  <a:pt x="43470" y="14120"/>
                </a:lnTo>
                <a:lnTo>
                  <a:pt x="43480" y="14120"/>
                </a:lnTo>
                <a:lnTo>
                  <a:pt x="43490" y="14120"/>
                </a:lnTo>
                <a:lnTo>
                  <a:pt x="43500" y="14130"/>
                </a:lnTo>
                <a:lnTo>
                  <a:pt x="43500" y="14140"/>
                </a:lnTo>
                <a:lnTo>
                  <a:pt x="43500" y="14150"/>
                </a:lnTo>
                <a:lnTo>
                  <a:pt x="43520" y="14180"/>
                </a:lnTo>
                <a:lnTo>
                  <a:pt x="43510" y="14180"/>
                </a:lnTo>
                <a:lnTo>
                  <a:pt x="43500" y="14180"/>
                </a:lnTo>
                <a:lnTo>
                  <a:pt x="43500" y="14190"/>
                </a:lnTo>
                <a:lnTo>
                  <a:pt x="43490" y="14210"/>
                </a:lnTo>
                <a:lnTo>
                  <a:pt x="43480" y="14210"/>
                </a:lnTo>
                <a:lnTo>
                  <a:pt x="43480" y="14220"/>
                </a:lnTo>
                <a:lnTo>
                  <a:pt x="43470" y="14230"/>
                </a:lnTo>
                <a:lnTo>
                  <a:pt x="43470" y="14240"/>
                </a:lnTo>
                <a:lnTo>
                  <a:pt x="43470" y="14250"/>
                </a:lnTo>
                <a:lnTo>
                  <a:pt x="43460" y="14250"/>
                </a:lnTo>
                <a:lnTo>
                  <a:pt x="43460" y="14260"/>
                </a:lnTo>
                <a:lnTo>
                  <a:pt x="43450" y="14270"/>
                </a:lnTo>
                <a:lnTo>
                  <a:pt x="43440" y="14280"/>
                </a:lnTo>
                <a:lnTo>
                  <a:pt x="43440" y="14290"/>
                </a:lnTo>
                <a:lnTo>
                  <a:pt x="43430" y="14300"/>
                </a:lnTo>
                <a:lnTo>
                  <a:pt x="43430" y="14310"/>
                </a:lnTo>
                <a:lnTo>
                  <a:pt x="43420" y="14320"/>
                </a:lnTo>
                <a:lnTo>
                  <a:pt x="43410" y="14330"/>
                </a:lnTo>
                <a:lnTo>
                  <a:pt x="43430" y="14350"/>
                </a:lnTo>
                <a:lnTo>
                  <a:pt x="43450" y="14350"/>
                </a:lnTo>
                <a:lnTo>
                  <a:pt x="43460" y="14360"/>
                </a:lnTo>
                <a:lnTo>
                  <a:pt x="43460" y="14380"/>
                </a:lnTo>
                <a:lnTo>
                  <a:pt x="43460" y="14390"/>
                </a:lnTo>
                <a:lnTo>
                  <a:pt x="43460" y="14400"/>
                </a:lnTo>
                <a:lnTo>
                  <a:pt x="43470" y="14440"/>
                </a:lnTo>
                <a:lnTo>
                  <a:pt x="43480" y="14470"/>
                </a:lnTo>
                <a:lnTo>
                  <a:pt x="43490" y="14500"/>
                </a:lnTo>
                <a:lnTo>
                  <a:pt x="43450" y="14520"/>
                </a:lnTo>
                <a:lnTo>
                  <a:pt x="43430" y="14530"/>
                </a:lnTo>
                <a:lnTo>
                  <a:pt x="43420" y="14530"/>
                </a:lnTo>
                <a:lnTo>
                  <a:pt x="43410" y="14530"/>
                </a:lnTo>
                <a:lnTo>
                  <a:pt x="43390" y="14540"/>
                </a:lnTo>
                <a:lnTo>
                  <a:pt x="43370" y="14550"/>
                </a:lnTo>
                <a:lnTo>
                  <a:pt x="43360" y="14550"/>
                </a:lnTo>
                <a:lnTo>
                  <a:pt x="43340" y="14560"/>
                </a:lnTo>
                <a:lnTo>
                  <a:pt x="43340" y="14670"/>
                </a:lnTo>
                <a:lnTo>
                  <a:pt x="43340" y="14710"/>
                </a:lnTo>
                <a:lnTo>
                  <a:pt x="43340" y="14720"/>
                </a:lnTo>
                <a:lnTo>
                  <a:pt x="43350" y="14720"/>
                </a:lnTo>
                <a:lnTo>
                  <a:pt x="43360" y="14720"/>
                </a:lnTo>
                <a:lnTo>
                  <a:pt x="43370" y="14710"/>
                </a:lnTo>
                <a:lnTo>
                  <a:pt x="43390" y="14700"/>
                </a:lnTo>
                <a:lnTo>
                  <a:pt x="43420" y="14700"/>
                </a:lnTo>
                <a:lnTo>
                  <a:pt x="43450" y="14690"/>
                </a:lnTo>
                <a:lnTo>
                  <a:pt x="43460" y="14690"/>
                </a:lnTo>
                <a:lnTo>
                  <a:pt x="43470" y="14690"/>
                </a:lnTo>
                <a:lnTo>
                  <a:pt x="43490" y="14690"/>
                </a:lnTo>
                <a:lnTo>
                  <a:pt x="43510" y="14680"/>
                </a:lnTo>
                <a:lnTo>
                  <a:pt x="43520" y="14690"/>
                </a:lnTo>
                <a:lnTo>
                  <a:pt x="43530" y="14690"/>
                </a:lnTo>
                <a:lnTo>
                  <a:pt x="43540" y="14700"/>
                </a:lnTo>
                <a:lnTo>
                  <a:pt x="43540" y="14710"/>
                </a:lnTo>
                <a:lnTo>
                  <a:pt x="43540" y="14720"/>
                </a:lnTo>
                <a:lnTo>
                  <a:pt x="43550" y="14730"/>
                </a:lnTo>
                <a:lnTo>
                  <a:pt x="43560" y="14730"/>
                </a:lnTo>
                <a:lnTo>
                  <a:pt x="43560" y="14740"/>
                </a:lnTo>
                <a:lnTo>
                  <a:pt x="43560" y="14750"/>
                </a:lnTo>
                <a:lnTo>
                  <a:pt x="43560" y="14760"/>
                </a:lnTo>
                <a:lnTo>
                  <a:pt x="43560" y="14770"/>
                </a:lnTo>
                <a:lnTo>
                  <a:pt x="43570" y="14770"/>
                </a:lnTo>
                <a:lnTo>
                  <a:pt x="43570" y="14780"/>
                </a:lnTo>
                <a:lnTo>
                  <a:pt x="43570" y="14790"/>
                </a:lnTo>
                <a:lnTo>
                  <a:pt x="43580" y="14800"/>
                </a:lnTo>
                <a:lnTo>
                  <a:pt x="43590" y="14810"/>
                </a:lnTo>
                <a:lnTo>
                  <a:pt x="43600" y="14810"/>
                </a:lnTo>
                <a:lnTo>
                  <a:pt x="43600" y="14820"/>
                </a:lnTo>
                <a:lnTo>
                  <a:pt x="43610" y="14820"/>
                </a:lnTo>
                <a:lnTo>
                  <a:pt x="43620" y="14820"/>
                </a:lnTo>
                <a:lnTo>
                  <a:pt x="43620" y="14830"/>
                </a:lnTo>
                <a:lnTo>
                  <a:pt x="43630" y="14830"/>
                </a:lnTo>
                <a:lnTo>
                  <a:pt x="43640" y="14830"/>
                </a:lnTo>
                <a:lnTo>
                  <a:pt x="43650" y="14830"/>
                </a:lnTo>
                <a:lnTo>
                  <a:pt x="43660" y="14830"/>
                </a:lnTo>
                <a:lnTo>
                  <a:pt x="43670" y="14830"/>
                </a:lnTo>
                <a:lnTo>
                  <a:pt x="43670" y="14820"/>
                </a:lnTo>
                <a:lnTo>
                  <a:pt x="43670" y="14810"/>
                </a:lnTo>
                <a:lnTo>
                  <a:pt x="43680" y="14800"/>
                </a:lnTo>
                <a:lnTo>
                  <a:pt x="43690" y="14800"/>
                </a:lnTo>
                <a:lnTo>
                  <a:pt x="43700" y="14800"/>
                </a:lnTo>
                <a:lnTo>
                  <a:pt x="43700" y="14790"/>
                </a:lnTo>
                <a:lnTo>
                  <a:pt x="43710" y="14790"/>
                </a:lnTo>
                <a:lnTo>
                  <a:pt x="43710" y="14780"/>
                </a:lnTo>
                <a:lnTo>
                  <a:pt x="43710" y="14790"/>
                </a:lnTo>
                <a:lnTo>
                  <a:pt x="43720" y="14790"/>
                </a:lnTo>
                <a:lnTo>
                  <a:pt x="43720" y="14800"/>
                </a:lnTo>
                <a:lnTo>
                  <a:pt x="43730" y="14800"/>
                </a:lnTo>
                <a:lnTo>
                  <a:pt x="43740" y="14810"/>
                </a:lnTo>
                <a:lnTo>
                  <a:pt x="43750" y="14810"/>
                </a:lnTo>
                <a:lnTo>
                  <a:pt x="43760" y="14820"/>
                </a:lnTo>
                <a:lnTo>
                  <a:pt x="43780" y="14810"/>
                </a:lnTo>
                <a:lnTo>
                  <a:pt x="43790" y="14810"/>
                </a:lnTo>
                <a:lnTo>
                  <a:pt x="43810" y="14810"/>
                </a:lnTo>
                <a:lnTo>
                  <a:pt x="43830" y="14810"/>
                </a:lnTo>
                <a:lnTo>
                  <a:pt x="43850" y="14820"/>
                </a:lnTo>
                <a:lnTo>
                  <a:pt x="43870" y="14820"/>
                </a:lnTo>
                <a:lnTo>
                  <a:pt x="43890" y="14820"/>
                </a:lnTo>
                <a:lnTo>
                  <a:pt x="43960" y="14810"/>
                </a:lnTo>
                <a:lnTo>
                  <a:pt x="44020" y="14810"/>
                </a:lnTo>
                <a:lnTo>
                  <a:pt x="44090" y="14810"/>
                </a:lnTo>
                <a:lnTo>
                  <a:pt x="44130" y="14810"/>
                </a:lnTo>
                <a:lnTo>
                  <a:pt x="44150" y="14820"/>
                </a:lnTo>
                <a:lnTo>
                  <a:pt x="44160" y="14830"/>
                </a:lnTo>
                <a:lnTo>
                  <a:pt x="44170" y="14850"/>
                </a:lnTo>
                <a:lnTo>
                  <a:pt x="44190" y="14870"/>
                </a:lnTo>
                <a:lnTo>
                  <a:pt x="44200" y="14870"/>
                </a:lnTo>
                <a:lnTo>
                  <a:pt x="44210" y="14870"/>
                </a:lnTo>
                <a:lnTo>
                  <a:pt x="44210" y="14880"/>
                </a:lnTo>
                <a:lnTo>
                  <a:pt x="44220" y="14880"/>
                </a:lnTo>
                <a:lnTo>
                  <a:pt x="44230" y="14880"/>
                </a:lnTo>
                <a:lnTo>
                  <a:pt x="44240" y="14870"/>
                </a:lnTo>
                <a:lnTo>
                  <a:pt x="44240" y="14880"/>
                </a:lnTo>
                <a:lnTo>
                  <a:pt x="44240" y="14890"/>
                </a:lnTo>
                <a:lnTo>
                  <a:pt x="44250" y="14900"/>
                </a:lnTo>
                <a:lnTo>
                  <a:pt x="44260" y="14900"/>
                </a:lnTo>
                <a:lnTo>
                  <a:pt x="44270" y="14900"/>
                </a:lnTo>
                <a:lnTo>
                  <a:pt x="44280" y="14900"/>
                </a:lnTo>
                <a:lnTo>
                  <a:pt x="44290" y="14900"/>
                </a:lnTo>
                <a:lnTo>
                  <a:pt x="44300" y="14900"/>
                </a:lnTo>
                <a:lnTo>
                  <a:pt x="44310" y="14910"/>
                </a:lnTo>
                <a:lnTo>
                  <a:pt x="44310" y="14920"/>
                </a:lnTo>
                <a:lnTo>
                  <a:pt x="44320" y="14930"/>
                </a:lnTo>
                <a:lnTo>
                  <a:pt x="44330" y="14930"/>
                </a:lnTo>
                <a:lnTo>
                  <a:pt x="44340" y="14930"/>
                </a:lnTo>
                <a:lnTo>
                  <a:pt x="44350" y="14930"/>
                </a:lnTo>
                <a:lnTo>
                  <a:pt x="44360" y="14930"/>
                </a:lnTo>
                <a:lnTo>
                  <a:pt x="44370" y="14930"/>
                </a:lnTo>
                <a:lnTo>
                  <a:pt x="44370" y="14950"/>
                </a:lnTo>
                <a:lnTo>
                  <a:pt x="44360" y="14960"/>
                </a:lnTo>
                <a:lnTo>
                  <a:pt x="44370" y="14970"/>
                </a:lnTo>
                <a:lnTo>
                  <a:pt x="44380" y="14980"/>
                </a:lnTo>
                <a:lnTo>
                  <a:pt x="44390" y="14980"/>
                </a:lnTo>
                <a:lnTo>
                  <a:pt x="44400" y="14990"/>
                </a:lnTo>
                <a:lnTo>
                  <a:pt x="44410" y="14990"/>
                </a:lnTo>
                <a:lnTo>
                  <a:pt x="44410" y="15000"/>
                </a:lnTo>
                <a:lnTo>
                  <a:pt x="44410" y="15010"/>
                </a:lnTo>
                <a:lnTo>
                  <a:pt x="44420" y="15020"/>
                </a:lnTo>
                <a:lnTo>
                  <a:pt x="44430" y="15020"/>
                </a:lnTo>
                <a:lnTo>
                  <a:pt x="44430" y="15010"/>
                </a:lnTo>
                <a:lnTo>
                  <a:pt x="44440" y="15010"/>
                </a:lnTo>
                <a:lnTo>
                  <a:pt x="44440" y="15000"/>
                </a:lnTo>
                <a:lnTo>
                  <a:pt x="44450" y="15000"/>
                </a:lnTo>
                <a:lnTo>
                  <a:pt x="44460" y="15010"/>
                </a:lnTo>
                <a:lnTo>
                  <a:pt x="44470" y="15010"/>
                </a:lnTo>
                <a:lnTo>
                  <a:pt x="44470" y="15020"/>
                </a:lnTo>
                <a:lnTo>
                  <a:pt x="44460" y="15030"/>
                </a:lnTo>
                <a:lnTo>
                  <a:pt x="44470" y="15040"/>
                </a:lnTo>
                <a:lnTo>
                  <a:pt x="44470" y="15050"/>
                </a:lnTo>
                <a:lnTo>
                  <a:pt x="44470" y="15060"/>
                </a:lnTo>
                <a:lnTo>
                  <a:pt x="44470" y="15070"/>
                </a:lnTo>
                <a:lnTo>
                  <a:pt x="44480" y="15080"/>
                </a:lnTo>
                <a:lnTo>
                  <a:pt x="44470" y="15080"/>
                </a:lnTo>
                <a:lnTo>
                  <a:pt x="44470" y="15090"/>
                </a:lnTo>
                <a:lnTo>
                  <a:pt x="44460" y="15100"/>
                </a:lnTo>
                <a:lnTo>
                  <a:pt x="44460" y="15110"/>
                </a:lnTo>
                <a:lnTo>
                  <a:pt x="44460" y="15120"/>
                </a:lnTo>
                <a:lnTo>
                  <a:pt x="44480" y="15130"/>
                </a:lnTo>
                <a:lnTo>
                  <a:pt x="44480" y="15140"/>
                </a:lnTo>
                <a:lnTo>
                  <a:pt x="44480" y="15150"/>
                </a:lnTo>
                <a:lnTo>
                  <a:pt x="44480" y="15160"/>
                </a:lnTo>
                <a:lnTo>
                  <a:pt x="44470" y="15170"/>
                </a:lnTo>
                <a:lnTo>
                  <a:pt x="44470" y="15180"/>
                </a:lnTo>
                <a:lnTo>
                  <a:pt x="44470" y="15190"/>
                </a:lnTo>
                <a:lnTo>
                  <a:pt x="44480" y="15210"/>
                </a:lnTo>
                <a:lnTo>
                  <a:pt x="44480" y="15220"/>
                </a:lnTo>
                <a:lnTo>
                  <a:pt x="44480" y="15230"/>
                </a:lnTo>
                <a:lnTo>
                  <a:pt x="44490" y="15240"/>
                </a:lnTo>
                <a:lnTo>
                  <a:pt x="44490" y="15250"/>
                </a:lnTo>
                <a:lnTo>
                  <a:pt x="44490" y="15260"/>
                </a:lnTo>
                <a:lnTo>
                  <a:pt x="44490" y="15270"/>
                </a:lnTo>
                <a:lnTo>
                  <a:pt x="44490" y="15280"/>
                </a:lnTo>
                <a:lnTo>
                  <a:pt x="44500" y="15280"/>
                </a:lnTo>
                <a:lnTo>
                  <a:pt x="44510" y="15280"/>
                </a:lnTo>
                <a:lnTo>
                  <a:pt x="44530" y="15280"/>
                </a:lnTo>
                <a:lnTo>
                  <a:pt x="44540" y="15280"/>
                </a:lnTo>
                <a:lnTo>
                  <a:pt x="44540" y="15290"/>
                </a:lnTo>
                <a:lnTo>
                  <a:pt x="44550" y="15290"/>
                </a:lnTo>
                <a:lnTo>
                  <a:pt x="44550" y="15300"/>
                </a:lnTo>
                <a:lnTo>
                  <a:pt x="44540" y="15310"/>
                </a:lnTo>
                <a:lnTo>
                  <a:pt x="44540" y="15320"/>
                </a:lnTo>
                <a:lnTo>
                  <a:pt x="44550" y="15330"/>
                </a:lnTo>
                <a:lnTo>
                  <a:pt x="44550" y="15340"/>
                </a:lnTo>
                <a:lnTo>
                  <a:pt x="44540" y="15350"/>
                </a:lnTo>
                <a:lnTo>
                  <a:pt x="44540" y="15360"/>
                </a:lnTo>
                <a:lnTo>
                  <a:pt x="44530" y="15360"/>
                </a:lnTo>
                <a:lnTo>
                  <a:pt x="44520" y="15370"/>
                </a:lnTo>
                <a:lnTo>
                  <a:pt x="44510" y="15370"/>
                </a:lnTo>
                <a:lnTo>
                  <a:pt x="44510" y="15380"/>
                </a:lnTo>
                <a:lnTo>
                  <a:pt x="44510" y="15390"/>
                </a:lnTo>
                <a:lnTo>
                  <a:pt x="44510" y="15400"/>
                </a:lnTo>
                <a:lnTo>
                  <a:pt x="44520" y="15400"/>
                </a:lnTo>
                <a:lnTo>
                  <a:pt x="44520" y="15410"/>
                </a:lnTo>
                <a:lnTo>
                  <a:pt x="44530" y="15410"/>
                </a:lnTo>
                <a:lnTo>
                  <a:pt x="44530" y="15420"/>
                </a:lnTo>
                <a:lnTo>
                  <a:pt x="44520" y="15430"/>
                </a:lnTo>
                <a:lnTo>
                  <a:pt x="44520" y="15440"/>
                </a:lnTo>
                <a:lnTo>
                  <a:pt x="44520" y="15450"/>
                </a:lnTo>
                <a:lnTo>
                  <a:pt x="44530" y="15460"/>
                </a:lnTo>
                <a:lnTo>
                  <a:pt x="44530" y="15470"/>
                </a:lnTo>
                <a:lnTo>
                  <a:pt x="44520" y="15480"/>
                </a:lnTo>
                <a:lnTo>
                  <a:pt x="44520" y="15490"/>
                </a:lnTo>
                <a:lnTo>
                  <a:pt x="44510" y="15500"/>
                </a:lnTo>
                <a:lnTo>
                  <a:pt x="44500" y="15500"/>
                </a:lnTo>
                <a:lnTo>
                  <a:pt x="44500" y="15490"/>
                </a:lnTo>
                <a:lnTo>
                  <a:pt x="44490" y="15490"/>
                </a:lnTo>
                <a:lnTo>
                  <a:pt x="44480" y="15490"/>
                </a:lnTo>
                <a:lnTo>
                  <a:pt x="44480" y="15500"/>
                </a:lnTo>
                <a:lnTo>
                  <a:pt x="44470" y="15500"/>
                </a:lnTo>
                <a:lnTo>
                  <a:pt x="44470" y="15510"/>
                </a:lnTo>
                <a:lnTo>
                  <a:pt x="44470" y="15520"/>
                </a:lnTo>
                <a:lnTo>
                  <a:pt x="44470" y="15540"/>
                </a:lnTo>
                <a:lnTo>
                  <a:pt x="44470" y="15550"/>
                </a:lnTo>
                <a:lnTo>
                  <a:pt x="44460" y="15560"/>
                </a:lnTo>
                <a:lnTo>
                  <a:pt x="44460" y="15570"/>
                </a:lnTo>
                <a:lnTo>
                  <a:pt x="44460" y="15580"/>
                </a:lnTo>
                <a:lnTo>
                  <a:pt x="44460" y="15590"/>
                </a:lnTo>
                <a:lnTo>
                  <a:pt x="44470" y="15600"/>
                </a:lnTo>
                <a:lnTo>
                  <a:pt x="44480" y="15620"/>
                </a:lnTo>
                <a:lnTo>
                  <a:pt x="44490" y="15630"/>
                </a:lnTo>
                <a:lnTo>
                  <a:pt x="44490" y="15640"/>
                </a:lnTo>
                <a:lnTo>
                  <a:pt x="44500" y="15640"/>
                </a:lnTo>
                <a:lnTo>
                  <a:pt x="44510" y="15640"/>
                </a:lnTo>
                <a:lnTo>
                  <a:pt x="44510" y="15650"/>
                </a:lnTo>
                <a:lnTo>
                  <a:pt x="44500" y="15650"/>
                </a:lnTo>
                <a:lnTo>
                  <a:pt x="44490" y="15660"/>
                </a:lnTo>
                <a:lnTo>
                  <a:pt x="44480" y="15670"/>
                </a:lnTo>
                <a:lnTo>
                  <a:pt x="44470" y="15680"/>
                </a:lnTo>
                <a:lnTo>
                  <a:pt x="44470" y="15690"/>
                </a:lnTo>
                <a:lnTo>
                  <a:pt x="44460" y="15700"/>
                </a:lnTo>
                <a:lnTo>
                  <a:pt x="44460" y="15710"/>
                </a:lnTo>
                <a:lnTo>
                  <a:pt x="44460" y="15720"/>
                </a:lnTo>
                <a:lnTo>
                  <a:pt x="44470" y="15720"/>
                </a:lnTo>
                <a:lnTo>
                  <a:pt x="44470" y="15730"/>
                </a:lnTo>
                <a:lnTo>
                  <a:pt x="44480" y="15740"/>
                </a:lnTo>
                <a:lnTo>
                  <a:pt x="44480" y="15750"/>
                </a:lnTo>
                <a:lnTo>
                  <a:pt x="44490" y="15760"/>
                </a:lnTo>
                <a:lnTo>
                  <a:pt x="44480" y="15770"/>
                </a:lnTo>
                <a:lnTo>
                  <a:pt x="44490" y="15780"/>
                </a:lnTo>
                <a:lnTo>
                  <a:pt x="44490" y="15790"/>
                </a:lnTo>
                <a:lnTo>
                  <a:pt x="44480" y="15790"/>
                </a:lnTo>
                <a:lnTo>
                  <a:pt x="44490" y="15790"/>
                </a:lnTo>
                <a:lnTo>
                  <a:pt x="44490" y="15800"/>
                </a:lnTo>
                <a:lnTo>
                  <a:pt x="44480" y="15800"/>
                </a:lnTo>
                <a:lnTo>
                  <a:pt x="44480" y="15810"/>
                </a:lnTo>
                <a:lnTo>
                  <a:pt x="44470" y="15810"/>
                </a:lnTo>
                <a:lnTo>
                  <a:pt x="44470" y="15820"/>
                </a:lnTo>
                <a:lnTo>
                  <a:pt x="44480" y="15830"/>
                </a:lnTo>
                <a:lnTo>
                  <a:pt x="44490" y="15840"/>
                </a:lnTo>
                <a:lnTo>
                  <a:pt x="44500" y="15840"/>
                </a:lnTo>
                <a:lnTo>
                  <a:pt x="44500" y="15850"/>
                </a:lnTo>
                <a:lnTo>
                  <a:pt x="44510" y="15850"/>
                </a:lnTo>
                <a:lnTo>
                  <a:pt x="44510" y="15860"/>
                </a:lnTo>
                <a:lnTo>
                  <a:pt x="44510" y="15870"/>
                </a:lnTo>
                <a:lnTo>
                  <a:pt x="44510" y="15860"/>
                </a:lnTo>
                <a:lnTo>
                  <a:pt x="44500" y="15860"/>
                </a:lnTo>
                <a:lnTo>
                  <a:pt x="44490" y="15860"/>
                </a:lnTo>
                <a:lnTo>
                  <a:pt x="44480" y="15860"/>
                </a:lnTo>
                <a:lnTo>
                  <a:pt x="44470" y="15850"/>
                </a:lnTo>
                <a:lnTo>
                  <a:pt x="44460" y="15860"/>
                </a:lnTo>
                <a:lnTo>
                  <a:pt x="44450" y="15870"/>
                </a:lnTo>
                <a:lnTo>
                  <a:pt x="44460" y="15870"/>
                </a:lnTo>
                <a:lnTo>
                  <a:pt x="44470" y="15880"/>
                </a:lnTo>
                <a:lnTo>
                  <a:pt x="44480" y="15880"/>
                </a:lnTo>
                <a:lnTo>
                  <a:pt x="44490" y="15890"/>
                </a:lnTo>
                <a:lnTo>
                  <a:pt x="44490" y="15900"/>
                </a:lnTo>
                <a:lnTo>
                  <a:pt x="44480" y="15900"/>
                </a:lnTo>
                <a:lnTo>
                  <a:pt x="44480" y="15910"/>
                </a:lnTo>
                <a:lnTo>
                  <a:pt x="44480" y="15920"/>
                </a:lnTo>
                <a:lnTo>
                  <a:pt x="44480" y="15930"/>
                </a:lnTo>
                <a:lnTo>
                  <a:pt x="44470" y="15940"/>
                </a:lnTo>
                <a:lnTo>
                  <a:pt x="44470" y="15930"/>
                </a:lnTo>
                <a:lnTo>
                  <a:pt x="44460" y="15930"/>
                </a:lnTo>
                <a:lnTo>
                  <a:pt x="44460" y="15920"/>
                </a:lnTo>
                <a:lnTo>
                  <a:pt x="44450" y="15920"/>
                </a:lnTo>
                <a:lnTo>
                  <a:pt x="44450" y="15930"/>
                </a:lnTo>
                <a:lnTo>
                  <a:pt x="44460" y="15930"/>
                </a:lnTo>
                <a:lnTo>
                  <a:pt x="44470" y="15940"/>
                </a:lnTo>
                <a:lnTo>
                  <a:pt x="44470" y="15950"/>
                </a:lnTo>
                <a:lnTo>
                  <a:pt x="44460" y="15960"/>
                </a:lnTo>
                <a:lnTo>
                  <a:pt x="44450" y="15960"/>
                </a:lnTo>
                <a:lnTo>
                  <a:pt x="44440" y="15960"/>
                </a:lnTo>
                <a:lnTo>
                  <a:pt x="44440" y="15970"/>
                </a:lnTo>
                <a:lnTo>
                  <a:pt x="44440" y="15980"/>
                </a:lnTo>
                <a:lnTo>
                  <a:pt x="44440" y="15990"/>
                </a:lnTo>
                <a:lnTo>
                  <a:pt x="44440" y="16000"/>
                </a:lnTo>
                <a:lnTo>
                  <a:pt x="44440" y="16010"/>
                </a:lnTo>
                <a:lnTo>
                  <a:pt x="44440" y="16020"/>
                </a:lnTo>
                <a:lnTo>
                  <a:pt x="44450" y="16020"/>
                </a:lnTo>
                <a:lnTo>
                  <a:pt x="44440" y="16020"/>
                </a:lnTo>
                <a:lnTo>
                  <a:pt x="44440" y="16030"/>
                </a:lnTo>
                <a:lnTo>
                  <a:pt x="44430" y="16040"/>
                </a:lnTo>
                <a:lnTo>
                  <a:pt x="44420" y="16040"/>
                </a:lnTo>
                <a:lnTo>
                  <a:pt x="44410" y="16040"/>
                </a:lnTo>
                <a:lnTo>
                  <a:pt x="44400" y="16040"/>
                </a:lnTo>
                <a:lnTo>
                  <a:pt x="44400" y="16050"/>
                </a:lnTo>
                <a:lnTo>
                  <a:pt x="44410" y="16060"/>
                </a:lnTo>
                <a:lnTo>
                  <a:pt x="44410" y="16070"/>
                </a:lnTo>
                <a:lnTo>
                  <a:pt x="44390" y="16070"/>
                </a:lnTo>
                <a:lnTo>
                  <a:pt x="44380" y="16070"/>
                </a:lnTo>
                <a:lnTo>
                  <a:pt x="44360" y="16070"/>
                </a:lnTo>
                <a:lnTo>
                  <a:pt x="44350" y="16070"/>
                </a:lnTo>
                <a:lnTo>
                  <a:pt x="44340" y="16070"/>
                </a:lnTo>
                <a:lnTo>
                  <a:pt x="44340" y="16080"/>
                </a:lnTo>
                <a:lnTo>
                  <a:pt x="44350" y="16090"/>
                </a:lnTo>
                <a:lnTo>
                  <a:pt x="44350" y="16100"/>
                </a:lnTo>
                <a:lnTo>
                  <a:pt x="44350" y="16120"/>
                </a:lnTo>
                <a:lnTo>
                  <a:pt x="44360" y="16140"/>
                </a:lnTo>
                <a:lnTo>
                  <a:pt x="44390" y="16180"/>
                </a:lnTo>
                <a:lnTo>
                  <a:pt x="44410" y="16220"/>
                </a:lnTo>
                <a:lnTo>
                  <a:pt x="44440" y="16270"/>
                </a:lnTo>
                <a:lnTo>
                  <a:pt x="44460" y="16320"/>
                </a:lnTo>
                <a:lnTo>
                  <a:pt x="44480" y="16360"/>
                </a:lnTo>
                <a:lnTo>
                  <a:pt x="44500" y="16380"/>
                </a:lnTo>
                <a:lnTo>
                  <a:pt x="44540" y="16390"/>
                </a:lnTo>
                <a:lnTo>
                  <a:pt x="44590" y="16390"/>
                </a:lnTo>
                <a:lnTo>
                  <a:pt x="44610" y="16410"/>
                </a:lnTo>
                <a:lnTo>
                  <a:pt x="44620" y="16440"/>
                </a:lnTo>
                <a:lnTo>
                  <a:pt x="44660" y="16510"/>
                </a:lnTo>
                <a:lnTo>
                  <a:pt x="44680" y="16560"/>
                </a:lnTo>
                <a:lnTo>
                  <a:pt x="44690" y="16570"/>
                </a:lnTo>
                <a:lnTo>
                  <a:pt x="44690" y="16580"/>
                </a:lnTo>
                <a:lnTo>
                  <a:pt x="44700" y="16590"/>
                </a:lnTo>
                <a:lnTo>
                  <a:pt x="44690" y="16590"/>
                </a:lnTo>
                <a:lnTo>
                  <a:pt x="44700" y="16600"/>
                </a:lnTo>
                <a:lnTo>
                  <a:pt x="44700" y="16610"/>
                </a:lnTo>
                <a:lnTo>
                  <a:pt x="44690" y="16610"/>
                </a:lnTo>
                <a:lnTo>
                  <a:pt x="44700" y="16620"/>
                </a:lnTo>
                <a:lnTo>
                  <a:pt x="44700" y="16630"/>
                </a:lnTo>
                <a:lnTo>
                  <a:pt x="44710" y="16640"/>
                </a:lnTo>
                <a:lnTo>
                  <a:pt x="44710" y="16650"/>
                </a:lnTo>
                <a:lnTo>
                  <a:pt x="44710" y="16660"/>
                </a:lnTo>
                <a:lnTo>
                  <a:pt x="44710" y="16670"/>
                </a:lnTo>
                <a:lnTo>
                  <a:pt x="44720" y="16680"/>
                </a:lnTo>
                <a:lnTo>
                  <a:pt x="44730" y="16690"/>
                </a:lnTo>
                <a:lnTo>
                  <a:pt x="44730" y="16700"/>
                </a:lnTo>
                <a:lnTo>
                  <a:pt x="44730" y="16710"/>
                </a:lnTo>
                <a:lnTo>
                  <a:pt x="44740" y="16710"/>
                </a:lnTo>
                <a:lnTo>
                  <a:pt x="44740" y="16720"/>
                </a:lnTo>
                <a:lnTo>
                  <a:pt x="44740" y="16730"/>
                </a:lnTo>
                <a:lnTo>
                  <a:pt x="44740" y="16740"/>
                </a:lnTo>
                <a:lnTo>
                  <a:pt x="44750" y="16740"/>
                </a:lnTo>
                <a:lnTo>
                  <a:pt x="44750" y="16750"/>
                </a:lnTo>
                <a:lnTo>
                  <a:pt x="44750" y="16760"/>
                </a:lnTo>
                <a:lnTo>
                  <a:pt x="44760" y="16760"/>
                </a:lnTo>
                <a:lnTo>
                  <a:pt x="44760" y="16770"/>
                </a:lnTo>
                <a:lnTo>
                  <a:pt x="44770" y="16780"/>
                </a:lnTo>
                <a:lnTo>
                  <a:pt x="44780" y="16790"/>
                </a:lnTo>
                <a:lnTo>
                  <a:pt x="44790" y="16790"/>
                </a:lnTo>
                <a:lnTo>
                  <a:pt x="44800" y="16790"/>
                </a:lnTo>
                <a:lnTo>
                  <a:pt x="44810" y="16790"/>
                </a:lnTo>
                <a:lnTo>
                  <a:pt x="44810" y="16800"/>
                </a:lnTo>
                <a:lnTo>
                  <a:pt x="44820" y="16800"/>
                </a:lnTo>
                <a:lnTo>
                  <a:pt x="44820" y="16810"/>
                </a:lnTo>
                <a:lnTo>
                  <a:pt x="44820" y="16820"/>
                </a:lnTo>
                <a:lnTo>
                  <a:pt x="44820" y="16830"/>
                </a:lnTo>
                <a:lnTo>
                  <a:pt x="44820" y="16840"/>
                </a:lnTo>
                <a:lnTo>
                  <a:pt x="44810" y="16840"/>
                </a:lnTo>
                <a:lnTo>
                  <a:pt x="44810" y="16850"/>
                </a:lnTo>
                <a:lnTo>
                  <a:pt x="44810" y="16860"/>
                </a:lnTo>
                <a:lnTo>
                  <a:pt x="44820" y="16860"/>
                </a:lnTo>
                <a:lnTo>
                  <a:pt x="44820" y="16870"/>
                </a:lnTo>
                <a:lnTo>
                  <a:pt x="44830" y="16870"/>
                </a:lnTo>
                <a:lnTo>
                  <a:pt x="44840" y="16870"/>
                </a:lnTo>
                <a:lnTo>
                  <a:pt x="44840" y="16880"/>
                </a:lnTo>
                <a:lnTo>
                  <a:pt x="44840" y="16890"/>
                </a:lnTo>
                <a:lnTo>
                  <a:pt x="44850" y="16900"/>
                </a:lnTo>
                <a:lnTo>
                  <a:pt x="44850" y="16910"/>
                </a:lnTo>
                <a:lnTo>
                  <a:pt x="44860" y="16910"/>
                </a:lnTo>
                <a:lnTo>
                  <a:pt x="44860" y="16920"/>
                </a:lnTo>
                <a:lnTo>
                  <a:pt x="44870" y="16930"/>
                </a:lnTo>
                <a:lnTo>
                  <a:pt x="44880" y="16940"/>
                </a:lnTo>
                <a:lnTo>
                  <a:pt x="44890" y="16950"/>
                </a:lnTo>
                <a:lnTo>
                  <a:pt x="44900" y="16950"/>
                </a:lnTo>
                <a:lnTo>
                  <a:pt x="44910" y="16950"/>
                </a:lnTo>
                <a:lnTo>
                  <a:pt x="44920" y="16950"/>
                </a:lnTo>
                <a:lnTo>
                  <a:pt x="44920" y="16960"/>
                </a:lnTo>
                <a:lnTo>
                  <a:pt x="44930" y="16960"/>
                </a:lnTo>
                <a:lnTo>
                  <a:pt x="44940" y="16960"/>
                </a:lnTo>
                <a:lnTo>
                  <a:pt x="44950" y="16970"/>
                </a:lnTo>
                <a:lnTo>
                  <a:pt x="44960" y="16970"/>
                </a:lnTo>
                <a:lnTo>
                  <a:pt x="44960" y="16980"/>
                </a:lnTo>
                <a:lnTo>
                  <a:pt x="44950" y="16990"/>
                </a:lnTo>
                <a:lnTo>
                  <a:pt x="44950" y="17010"/>
                </a:lnTo>
                <a:lnTo>
                  <a:pt x="44940" y="17010"/>
                </a:lnTo>
                <a:lnTo>
                  <a:pt x="44930" y="17020"/>
                </a:lnTo>
                <a:lnTo>
                  <a:pt x="44930" y="17030"/>
                </a:lnTo>
                <a:lnTo>
                  <a:pt x="44920" y="17030"/>
                </a:lnTo>
                <a:lnTo>
                  <a:pt x="44920" y="17040"/>
                </a:lnTo>
                <a:lnTo>
                  <a:pt x="44900" y="17050"/>
                </a:lnTo>
                <a:lnTo>
                  <a:pt x="44870" y="17070"/>
                </a:lnTo>
                <a:lnTo>
                  <a:pt x="44890" y="17080"/>
                </a:lnTo>
                <a:lnTo>
                  <a:pt x="44930" y="17140"/>
                </a:lnTo>
                <a:lnTo>
                  <a:pt x="44870" y="17180"/>
                </a:lnTo>
                <a:lnTo>
                  <a:pt x="44910" y="17330"/>
                </a:lnTo>
                <a:lnTo>
                  <a:pt x="44910" y="17350"/>
                </a:lnTo>
                <a:lnTo>
                  <a:pt x="44920" y="17380"/>
                </a:lnTo>
                <a:lnTo>
                  <a:pt x="44920" y="17400"/>
                </a:lnTo>
                <a:lnTo>
                  <a:pt x="44920" y="17410"/>
                </a:lnTo>
                <a:lnTo>
                  <a:pt x="44930" y="17420"/>
                </a:lnTo>
                <a:lnTo>
                  <a:pt x="44940" y="17440"/>
                </a:lnTo>
                <a:lnTo>
                  <a:pt x="44940" y="17450"/>
                </a:lnTo>
                <a:lnTo>
                  <a:pt x="44950" y="17470"/>
                </a:lnTo>
                <a:lnTo>
                  <a:pt x="44950" y="17480"/>
                </a:lnTo>
                <a:lnTo>
                  <a:pt x="44960" y="17500"/>
                </a:lnTo>
                <a:lnTo>
                  <a:pt x="44960" y="17510"/>
                </a:lnTo>
                <a:lnTo>
                  <a:pt x="44960" y="17520"/>
                </a:lnTo>
                <a:lnTo>
                  <a:pt x="44960" y="17530"/>
                </a:lnTo>
                <a:lnTo>
                  <a:pt x="44960" y="17540"/>
                </a:lnTo>
                <a:lnTo>
                  <a:pt x="44960" y="17550"/>
                </a:lnTo>
                <a:lnTo>
                  <a:pt x="44960" y="17560"/>
                </a:lnTo>
                <a:lnTo>
                  <a:pt x="44970" y="17570"/>
                </a:lnTo>
                <a:lnTo>
                  <a:pt x="44970" y="17580"/>
                </a:lnTo>
                <a:lnTo>
                  <a:pt x="44960" y="17600"/>
                </a:lnTo>
                <a:lnTo>
                  <a:pt x="44960" y="17610"/>
                </a:lnTo>
                <a:lnTo>
                  <a:pt x="44960" y="17620"/>
                </a:lnTo>
                <a:lnTo>
                  <a:pt x="44960" y="17630"/>
                </a:lnTo>
                <a:lnTo>
                  <a:pt x="44950" y="17630"/>
                </a:lnTo>
                <a:lnTo>
                  <a:pt x="44920" y="17660"/>
                </a:lnTo>
                <a:lnTo>
                  <a:pt x="44880" y="17700"/>
                </a:lnTo>
                <a:lnTo>
                  <a:pt x="44870" y="17700"/>
                </a:lnTo>
                <a:lnTo>
                  <a:pt x="44870" y="17720"/>
                </a:lnTo>
                <a:lnTo>
                  <a:pt x="44880" y="17720"/>
                </a:lnTo>
                <a:lnTo>
                  <a:pt x="44880" y="17730"/>
                </a:lnTo>
                <a:lnTo>
                  <a:pt x="44870" y="17730"/>
                </a:lnTo>
                <a:lnTo>
                  <a:pt x="44870" y="17740"/>
                </a:lnTo>
                <a:lnTo>
                  <a:pt x="44880" y="17750"/>
                </a:lnTo>
                <a:lnTo>
                  <a:pt x="44890" y="17750"/>
                </a:lnTo>
                <a:lnTo>
                  <a:pt x="44890" y="17760"/>
                </a:lnTo>
                <a:lnTo>
                  <a:pt x="44890" y="17770"/>
                </a:lnTo>
                <a:lnTo>
                  <a:pt x="44900" y="17770"/>
                </a:lnTo>
                <a:lnTo>
                  <a:pt x="44910" y="17790"/>
                </a:lnTo>
                <a:lnTo>
                  <a:pt x="44930" y="17840"/>
                </a:lnTo>
                <a:lnTo>
                  <a:pt x="44940" y="17870"/>
                </a:lnTo>
                <a:lnTo>
                  <a:pt x="44930" y="17880"/>
                </a:lnTo>
                <a:lnTo>
                  <a:pt x="44920" y="17880"/>
                </a:lnTo>
                <a:lnTo>
                  <a:pt x="44910" y="17880"/>
                </a:lnTo>
                <a:lnTo>
                  <a:pt x="44900" y="17880"/>
                </a:lnTo>
                <a:lnTo>
                  <a:pt x="44890" y="17880"/>
                </a:lnTo>
                <a:lnTo>
                  <a:pt x="44880" y="17880"/>
                </a:lnTo>
                <a:lnTo>
                  <a:pt x="44870" y="17880"/>
                </a:lnTo>
                <a:lnTo>
                  <a:pt x="44860" y="17890"/>
                </a:lnTo>
                <a:lnTo>
                  <a:pt x="44850" y="17900"/>
                </a:lnTo>
                <a:lnTo>
                  <a:pt x="44850" y="17910"/>
                </a:lnTo>
                <a:lnTo>
                  <a:pt x="44840" y="17910"/>
                </a:lnTo>
                <a:lnTo>
                  <a:pt x="44830" y="17910"/>
                </a:lnTo>
                <a:lnTo>
                  <a:pt x="44830" y="17920"/>
                </a:lnTo>
                <a:lnTo>
                  <a:pt x="44820" y="17930"/>
                </a:lnTo>
                <a:lnTo>
                  <a:pt x="44820" y="17940"/>
                </a:lnTo>
                <a:lnTo>
                  <a:pt x="44820" y="17950"/>
                </a:lnTo>
                <a:lnTo>
                  <a:pt x="44820" y="17960"/>
                </a:lnTo>
                <a:lnTo>
                  <a:pt x="44820" y="17970"/>
                </a:lnTo>
                <a:lnTo>
                  <a:pt x="44810" y="17980"/>
                </a:lnTo>
                <a:lnTo>
                  <a:pt x="44800" y="17990"/>
                </a:lnTo>
                <a:lnTo>
                  <a:pt x="44790" y="17990"/>
                </a:lnTo>
                <a:lnTo>
                  <a:pt x="44780" y="18000"/>
                </a:lnTo>
                <a:lnTo>
                  <a:pt x="44780" y="18010"/>
                </a:lnTo>
                <a:lnTo>
                  <a:pt x="44780" y="18020"/>
                </a:lnTo>
                <a:lnTo>
                  <a:pt x="44780" y="18030"/>
                </a:lnTo>
                <a:lnTo>
                  <a:pt x="44730" y="18080"/>
                </a:lnTo>
                <a:lnTo>
                  <a:pt x="44720" y="18080"/>
                </a:lnTo>
                <a:lnTo>
                  <a:pt x="44710" y="18090"/>
                </a:lnTo>
                <a:lnTo>
                  <a:pt x="44700" y="18090"/>
                </a:lnTo>
                <a:lnTo>
                  <a:pt x="44690" y="18100"/>
                </a:lnTo>
                <a:lnTo>
                  <a:pt x="44690" y="18110"/>
                </a:lnTo>
                <a:lnTo>
                  <a:pt x="44680" y="18110"/>
                </a:lnTo>
                <a:lnTo>
                  <a:pt x="44670" y="18110"/>
                </a:lnTo>
                <a:lnTo>
                  <a:pt x="44660" y="18110"/>
                </a:lnTo>
                <a:lnTo>
                  <a:pt x="44650" y="18120"/>
                </a:lnTo>
                <a:lnTo>
                  <a:pt x="44650" y="18130"/>
                </a:lnTo>
                <a:lnTo>
                  <a:pt x="44640" y="18140"/>
                </a:lnTo>
                <a:lnTo>
                  <a:pt x="44630" y="18140"/>
                </a:lnTo>
                <a:lnTo>
                  <a:pt x="44620" y="18150"/>
                </a:lnTo>
                <a:lnTo>
                  <a:pt x="44610" y="18150"/>
                </a:lnTo>
                <a:lnTo>
                  <a:pt x="44600" y="18150"/>
                </a:lnTo>
                <a:lnTo>
                  <a:pt x="44600" y="18160"/>
                </a:lnTo>
                <a:lnTo>
                  <a:pt x="44590" y="18160"/>
                </a:lnTo>
                <a:lnTo>
                  <a:pt x="44600" y="18170"/>
                </a:lnTo>
                <a:lnTo>
                  <a:pt x="44610" y="18170"/>
                </a:lnTo>
                <a:lnTo>
                  <a:pt x="44620" y="18180"/>
                </a:lnTo>
                <a:lnTo>
                  <a:pt x="44640" y="18190"/>
                </a:lnTo>
                <a:lnTo>
                  <a:pt x="44650" y="18200"/>
                </a:lnTo>
                <a:lnTo>
                  <a:pt x="44660" y="18200"/>
                </a:lnTo>
                <a:lnTo>
                  <a:pt x="44670" y="18200"/>
                </a:lnTo>
                <a:lnTo>
                  <a:pt x="44690" y="18210"/>
                </a:lnTo>
                <a:lnTo>
                  <a:pt x="44680" y="18220"/>
                </a:lnTo>
                <a:lnTo>
                  <a:pt x="44680" y="18240"/>
                </a:lnTo>
                <a:lnTo>
                  <a:pt x="44680" y="18250"/>
                </a:lnTo>
                <a:lnTo>
                  <a:pt x="44670" y="18260"/>
                </a:lnTo>
                <a:lnTo>
                  <a:pt x="44650" y="18300"/>
                </a:lnTo>
                <a:lnTo>
                  <a:pt x="44630" y="18340"/>
                </a:lnTo>
                <a:lnTo>
                  <a:pt x="44620" y="18360"/>
                </a:lnTo>
                <a:lnTo>
                  <a:pt x="44610" y="18370"/>
                </a:lnTo>
                <a:lnTo>
                  <a:pt x="44610" y="18380"/>
                </a:lnTo>
                <a:lnTo>
                  <a:pt x="44600" y="18380"/>
                </a:lnTo>
                <a:lnTo>
                  <a:pt x="44610" y="18380"/>
                </a:lnTo>
                <a:lnTo>
                  <a:pt x="44620" y="18380"/>
                </a:lnTo>
                <a:lnTo>
                  <a:pt x="44630" y="18380"/>
                </a:lnTo>
                <a:lnTo>
                  <a:pt x="44640" y="18380"/>
                </a:lnTo>
                <a:lnTo>
                  <a:pt x="44650" y="18380"/>
                </a:lnTo>
                <a:lnTo>
                  <a:pt x="44650" y="18390"/>
                </a:lnTo>
                <a:lnTo>
                  <a:pt x="44660" y="18390"/>
                </a:lnTo>
                <a:lnTo>
                  <a:pt x="44660" y="18400"/>
                </a:lnTo>
                <a:lnTo>
                  <a:pt x="44670" y="18400"/>
                </a:lnTo>
                <a:lnTo>
                  <a:pt x="44670" y="18410"/>
                </a:lnTo>
                <a:lnTo>
                  <a:pt x="44680" y="18410"/>
                </a:lnTo>
                <a:lnTo>
                  <a:pt x="44690" y="18410"/>
                </a:lnTo>
                <a:lnTo>
                  <a:pt x="44690" y="18420"/>
                </a:lnTo>
                <a:lnTo>
                  <a:pt x="44680" y="18430"/>
                </a:lnTo>
                <a:lnTo>
                  <a:pt x="44680" y="18440"/>
                </a:lnTo>
                <a:lnTo>
                  <a:pt x="44690" y="18440"/>
                </a:lnTo>
                <a:lnTo>
                  <a:pt x="44700" y="18450"/>
                </a:lnTo>
                <a:lnTo>
                  <a:pt x="44700" y="18460"/>
                </a:lnTo>
                <a:lnTo>
                  <a:pt x="44700" y="18470"/>
                </a:lnTo>
                <a:lnTo>
                  <a:pt x="44700" y="18480"/>
                </a:lnTo>
                <a:lnTo>
                  <a:pt x="44710" y="18490"/>
                </a:lnTo>
                <a:lnTo>
                  <a:pt x="44710" y="18500"/>
                </a:lnTo>
                <a:lnTo>
                  <a:pt x="44710" y="18510"/>
                </a:lnTo>
                <a:lnTo>
                  <a:pt x="44710" y="18520"/>
                </a:lnTo>
                <a:lnTo>
                  <a:pt x="44700" y="18530"/>
                </a:lnTo>
                <a:lnTo>
                  <a:pt x="44690" y="18530"/>
                </a:lnTo>
                <a:lnTo>
                  <a:pt x="44690" y="18540"/>
                </a:lnTo>
                <a:lnTo>
                  <a:pt x="44680" y="18540"/>
                </a:lnTo>
                <a:lnTo>
                  <a:pt x="44680" y="18550"/>
                </a:lnTo>
                <a:lnTo>
                  <a:pt x="44670" y="18550"/>
                </a:lnTo>
                <a:lnTo>
                  <a:pt x="44670" y="18560"/>
                </a:lnTo>
                <a:lnTo>
                  <a:pt x="44660" y="18560"/>
                </a:lnTo>
                <a:lnTo>
                  <a:pt x="44650" y="18560"/>
                </a:lnTo>
                <a:lnTo>
                  <a:pt x="44650" y="18570"/>
                </a:lnTo>
                <a:lnTo>
                  <a:pt x="44650" y="18580"/>
                </a:lnTo>
                <a:lnTo>
                  <a:pt x="44640" y="18580"/>
                </a:lnTo>
                <a:lnTo>
                  <a:pt x="44640" y="18590"/>
                </a:lnTo>
                <a:lnTo>
                  <a:pt x="44640" y="18600"/>
                </a:lnTo>
                <a:lnTo>
                  <a:pt x="44640" y="18610"/>
                </a:lnTo>
                <a:lnTo>
                  <a:pt x="44640" y="18620"/>
                </a:lnTo>
                <a:lnTo>
                  <a:pt x="44650" y="18620"/>
                </a:lnTo>
                <a:lnTo>
                  <a:pt x="44640" y="18620"/>
                </a:lnTo>
                <a:lnTo>
                  <a:pt x="44630" y="18630"/>
                </a:lnTo>
                <a:lnTo>
                  <a:pt x="44630" y="18640"/>
                </a:lnTo>
                <a:lnTo>
                  <a:pt x="44630" y="18650"/>
                </a:lnTo>
                <a:lnTo>
                  <a:pt x="44630" y="18660"/>
                </a:lnTo>
                <a:lnTo>
                  <a:pt x="44630" y="18670"/>
                </a:lnTo>
                <a:lnTo>
                  <a:pt x="44620" y="18670"/>
                </a:lnTo>
                <a:lnTo>
                  <a:pt x="44620" y="18680"/>
                </a:lnTo>
                <a:lnTo>
                  <a:pt x="44620" y="18670"/>
                </a:lnTo>
                <a:lnTo>
                  <a:pt x="44610" y="18670"/>
                </a:lnTo>
                <a:lnTo>
                  <a:pt x="44610" y="18680"/>
                </a:lnTo>
                <a:lnTo>
                  <a:pt x="44600" y="18690"/>
                </a:lnTo>
                <a:lnTo>
                  <a:pt x="44590" y="18700"/>
                </a:lnTo>
                <a:lnTo>
                  <a:pt x="44590" y="18710"/>
                </a:lnTo>
                <a:lnTo>
                  <a:pt x="44590" y="18720"/>
                </a:lnTo>
                <a:lnTo>
                  <a:pt x="44580" y="18720"/>
                </a:lnTo>
                <a:lnTo>
                  <a:pt x="44560" y="18720"/>
                </a:lnTo>
                <a:lnTo>
                  <a:pt x="44550" y="18710"/>
                </a:lnTo>
                <a:lnTo>
                  <a:pt x="44540" y="18710"/>
                </a:lnTo>
                <a:lnTo>
                  <a:pt x="44530" y="18700"/>
                </a:lnTo>
                <a:lnTo>
                  <a:pt x="44520" y="18700"/>
                </a:lnTo>
                <a:lnTo>
                  <a:pt x="44510" y="18700"/>
                </a:lnTo>
                <a:lnTo>
                  <a:pt x="44500" y="18700"/>
                </a:lnTo>
                <a:lnTo>
                  <a:pt x="44500" y="18710"/>
                </a:lnTo>
                <a:lnTo>
                  <a:pt x="44490" y="18710"/>
                </a:lnTo>
                <a:lnTo>
                  <a:pt x="44480" y="18720"/>
                </a:lnTo>
                <a:lnTo>
                  <a:pt x="44470" y="18720"/>
                </a:lnTo>
                <a:lnTo>
                  <a:pt x="44460" y="18720"/>
                </a:lnTo>
                <a:lnTo>
                  <a:pt x="44450" y="18720"/>
                </a:lnTo>
                <a:lnTo>
                  <a:pt x="44440" y="18720"/>
                </a:lnTo>
                <a:lnTo>
                  <a:pt x="44440" y="18710"/>
                </a:lnTo>
                <a:lnTo>
                  <a:pt x="44430" y="18710"/>
                </a:lnTo>
                <a:lnTo>
                  <a:pt x="44420" y="18710"/>
                </a:lnTo>
                <a:lnTo>
                  <a:pt x="44420" y="18700"/>
                </a:lnTo>
                <a:lnTo>
                  <a:pt x="44410" y="18700"/>
                </a:lnTo>
                <a:lnTo>
                  <a:pt x="44400" y="18690"/>
                </a:lnTo>
                <a:lnTo>
                  <a:pt x="44390" y="18690"/>
                </a:lnTo>
                <a:lnTo>
                  <a:pt x="44380" y="18690"/>
                </a:lnTo>
                <a:lnTo>
                  <a:pt x="44370" y="18690"/>
                </a:lnTo>
                <a:lnTo>
                  <a:pt x="44360" y="18680"/>
                </a:lnTo>
                <a:lnTo>
                  <a:pt x="44340" y="18690"/>
                </a:lnTo>
                <a:lnTo>
                  <a:pt x="44230" y="18730"/>
                </a:lnTo>
                <a:lnTo>
                  <a:pt x="44200" y="18740"/>
                </a:lnTo>
                <a:lnTo>
                  <a:pt x="44180" y="18750"/>
                </a:lnTo>
                <a:lnTo>
                  <a:pt x="44170" y="18750"/>
                </a:lnTo>
                <a:lnTo>
                  <a:pt x="44140" y="18750"/>
                </a:lnTo>
                <a:lnTo>
                  <a:pt x="44130" y="18750"/>
                </a:lnTo>
                <a:lnTo>
                  <a:pt x="44120" y="18740"/>
                </a:lnTo>
                <a:lnTo>
                  <a:pt x="44110" y="18740"/>
                </a:lnTo>
                <a:lnTo>
                  <a:pt x="44070" y="18750"/>
                </a:lnTo>
                <a:lnTo>
                  <a:pt x="44060" y="18760"/>
                </a:lnTo>
                <a:lnTo>
                  <a:pt x="44040" y="18770"/>
                </a:lnTo>
                <a:lnTo>
                  <a:pt x="44030" y="18780"/>
                </a:lnTo>
                <a:lnTo>
                  <a:pt x="44010" y="18760"/>
                </a:lnTo>
                <a:lnTo>
                  <a:pt x="43960" y="18780"/>
                </a:lnTo>
                <a:lnTo>
                  <a:pt x="43950" y="18760"/>
                </a:lnTo>
                <a:lnTo>
                  <a:pt x="43930" y="18750"/>
                </a:lnTo>
                <a:lnTo>
                  <a:pt x="43920" y="18750"/>
                </a:lnTo>
                <a:lnTo>
                  <a:pt x="43900" y="18750"/>
                </a:lnTo>
                <a:lnTo>
                  <a:pt x="43890" y="18750"/>
                </a:lnTo>
                <a:lnTo>
                  <a:pt x="43860" y="18750"/>
                </a:lnTo>
                <a:lnTo>
                  <a:pt x="43850" y="18750"/>
                </a:lnTo>
                <a:lnTo>
                  <a:pt x="43830" y="18750"/>
                </a:lnTo>
                <a:lnTo>
                  <a:pt x="43810" y="18760"/>
                </a:lnTo>
                <a:lnTo>
                  <a:pt x="43800" y="18760"/>
                </a:lnTo>
                <a:lnTo>
                  <a:pt x="43790" y="18760"/>
                </a:lnTo>
                <a:lnTo>
                  <a:pt x="43760" y="18770"/>
                </a:lnTo>
                <a:lnTo>
                  <a:pt x="43740" y="18780"/>
                </a:lnTo>
                <a:lnTo>
                  <a:pt x="43730" y="18790"/>
                </a:lnTo>
                <a:lnTo>
                  <a:pt x="43710" y="18800"/>
                </a:lnTo>
                <a:lnTo>
                  <a:pt x="43690" y="18800"/>
                </a:lnTo>
                <a:lnTo>
                  <a:pt x="43670" y="18800"/>
                </a:lnTo>
                <a:lnTo>
                  <a:pt x="43650" y="18810"/>
                </a:lnTo>
                <a:lnTo>
                  <a:pt x="43640" y="18810"/>
                </a:lnTo>
                <a:lnTo>
                  <a:pt x="43630" y="18820"/>
                </a:lnTo>
                <a:lnTo>
                  <a:pt x="43600" y="18850"/>
                </a:lnTo>
                <a:lnTo>
                  <a:pt x="43560" y="18840"/>
                </a:lnTo>
                <a:lnTo>
                  <a:pt x="43560" y="18850"/>
                </a:lnTo>
                <a:lnTo>
                  <a:pt x="43550" y="18850"/>
                </a:lnTo>
                <a:lnTo>
                  <a:pt x="43540" y="18850"/>
                </a:lnTo>
                <a:lnTo>
                  <a:pt x="43540" y="18840"/>
                </a:lnTo>
                <a:lnTo>
                  <a:pt x="43530" y="18840"/>
                </a:lnTo>
                <a:lnTo>
                  <a:pt x="43520" y="18840"/>
                </a:lnTo>
                <a:lnTo>
                  <a:pt x="43510" y="18840"/>
                </a:lnTo>
                <a:lnTo>
                  <a:pt x="43490" y="18840"/>
                </a:lnTo>
                <a:lnTo>
                  <a:pt x="43410" y="18850"/>
                </a:lnTo>
                <a:lnTo>
                  <a:pt x="43390" y="18850"/>
                </a:lnTo>
                <a:lnTo>
                  <a:pt x="43370" y="18860"/>
                </a:lnTo>
                <a:lnTo>
                  <a:pt x="43360" y="18860"/>
                </a:lnTo>
                <a:lnTo>
                  <a:pt x="43320" y="18880"/>
                </a:lnTo>
                <a:lnTo>
                  <a:pt x="43310" y="18900"/>
                </a:lnTo>
                <a:lnTo>
                  <a:pt x="43290" y="18920"/>
                </a:lnTo>
                <a:lnTo>
                  <a:pt x="43270" y="18970"/>
                </a:lnTo>
                <a:lnTo>
                  <a:pt x="43270" y="18980"/>
                </a:lnTo>
                <a:lnTo>
                  <a:pt x="43260" y="18990"/>
                </a:lnTo>
                <a:lnTo>
                  <a:pt x="43240" y="19020"/>
                </a:lnTo>
                <a:lnTo>
                  <a:pt x="43210" y="19070"/>
                </a:lnTo>
                <a:lnTo>
                  <a:pt x="43200" y="19100"/>
                </a:lnTo>
                <a:lnTo>
                  <a:pt x="43190" y="19120"/>
                </a:lnTo>
                <a:lnTo>
                  <a:pt x="43190" y="19130"/>
                </a:lnTo>
                <a:lnTo>
                  <a:pt x="43150" y="19180"/>
                </a:lnTo>
                <a:lnTo>
                  <a:pt x="43140" y="19180"/>
                </a:lnTo>
                <a:lnTo>
                  <a:pt x="43120" y="19190"/>
                </a:lnTo>
                <a:lnTo>
                  <a:pt x="43100" y="19200"/>
                </a:lnTo>
                <a:lnTo>
                  <a:pt x="43060" y="19210"/>
                </a:lnTo>
                <a:lnTo>
                  <a:pt x="43010" y="19230"/>
                </a:lnTo>
                <a:lnTo>
                  <a:pt x="42990" y="19240"/>
                </a:lnTo>
                <a:lnTo>
                  <a:pt x="42950" y="19250"/>
                </a:lnTo>
                <a:lnTo>
                  <a:pt x="42940" y="19250"/>
                </a:lnTo>
                <a:lnTo>
                  <a:pt x="42920" y="19270"/>
                </a:lnTo>
                <a:lnTo>
                  <a:pt x="42900" y="19290"/>
                </a:lnTo>
                <a:lnTo>
                  <a:pt x="42890" y="19300"/>
                </a:lnTo>
                <a:lnTo>
                  <a:pt x="42880" y="19300"/>
                </a:lnTo>
                <a:lnTo>
                  <a:pt x="42870" y="19300"/>
                </a:lnTo>
                <a:lnTo>
                  <a:pt x="42860" y="19310"/>
                </a:lnTo>
                <a:lnTo>
                  <a:pt x="42850" y="19320"/>
                </a:lnTo>
                <a:lnTo>
                  <a:pt x="42830" y="19330"/>
                </a:lnTo>
                <a:lnTo>
                  <a:pt x="42810" y="19330"/>
                </a:lnTo>
                <a:lnTo>
                  <a:pt x="42780" y="19330"/>
                </a:lnTo>
                <a:lnTo>
                  <a:pt x="42750" y="19320"/>
                </a:lnTo>
                <a:lnTo>
                  <a:pt x="42720" y="19310"/>
                </a:lnTo>
                <a:lnTo>
                  <a:pt x="42680" y="19310"/>
                </a:lnTo>
                <a:lnTo>
                  <a:pt x="42670" y="19310"/>
                </a:lnTo>
                <a:lnTo>
                  <a:pt x="42660" y="19310"/>
                </a:lnTo>
                <a:lnTo>
                  <a:pt x="42640" y="19300"/>
                </a:lnTo>
                <a:lnTo>
                  <a:pt x="42630" y="19290"/>
                </a:lnTo>
                <a:lnTo>
                  <a:pt x="42610" y="19290"/>
                </a:lnTo>
                <a:lnTo>
                  <a:pt x="42600" y="19280"/>
                </a:lnTo>
                <a:lnTo>
                  <a:pt x="42550" y="19340"/>
                </a:lnTo>
                <a:lnTo>
                  <a:pt x="42520" y="19360"/>
                </a:lnTo>
                <a:lnTo>
                  <a:pt x="42500" y="19370"/>
                </a:lnTo>
                <a:lnTo>
                  <a:pt x="42450" y="19390"/>
                </a:lnTo>
                <a:lnTo>
                  <a:pt x="42430" y="19390"/>
                </a:lnTo>
                <a:lnTo>
                  <a:pt x="42410" y="19400"/>
                </a:lnTo>
                <a:lnTo>
                  <a:pt x="42400" y="19400"/>
                </a:lnTo>
                <a:lnTo>
                  <a:pt x="42390" y="19400"/>
                </a:lnTo>
                <a:lnTo>
                  <a:pt x="42370" y="19400"/>
                </a:lnTo>
                <a:lnTo>
                  <a:pt x="42360" y="19410"/>
                </a:lnTo>
                <a:lnTo>
                  <a:pt x="42350" y="19420"/>
                </a:lnTo>
                <a:lnTo>
                  <a:pt x="42340" y="19430"/>
                </a:lnTo>
                <a:lnTo>
                  <a:pt x="42330" y="19440"/>
                </a:lnTo>
                <a:lnTo>
                  <a:pt x="42320" y="19450"/>
                </a:lnTo>
                <a:lnTo>
                  <a:pt x="42310" y="19460"/>
                </a:lnTo>
                <a:lnTo>
                  <a:pt x="42300" y="19460"/>
                </a:lnTo>
                <a:lnTo>
                  <a:pt x="42300" y="19480"/>
                </a:lnTo>
                <a:lnTo>
                  <a:pt x="42290" y="19490"/>
                </a:lnTo>
                <a:lnTo>
                  <a:pt x="42280" y="19490"/>
                </a:lnTo>
                <a:lnTo>
                  <a:pt x="42280" y="19500"/>
                </a:lnTo>
                <a:lnTo>
                  <a:pt x="42270" y="19500"/>
                </a:lnTo>
                <a:lnTo>
                  <a:pt x="42260" y="19500"/>
                </a:lnTo>
                <a:lnTo>
                  <a:pt x="42260" y="19490"/>
                </a:lnTo>
                <a:lnTo>
                  <a:pt x="42250" y="19490"/>
                </a:lnTo>
                <a:lnTo>
                  <a:pt x="42240" y="19490"/>
                </a:lnTo>
                <a:lnTo>
                  <a:pt x="42230" y="19490"/>
                </a:lnTo>
                <a:lnTo>
                  <a:pt x="42220" y="19480"/>
                </a:lnTo>
                <a:lnTo>
                  <a:pt x="42220" y="19490"/>
                </a:lnTo>
                <a:lnTo>
                  <a:pt x="42210" y="19490"/>
                </a:lnTo>
                <a:lnTo>
                  <a:pt x="42200" y="19490"/>
                </a:lnTo>
                <a:lnTo>
                  <a:pt x="42200" y="19500"/>
                </a:lnTo>
                <a:lnTo>
                  <a:pt x="42200" y="19490"/>
                </a:lnTo>
                <a:lnTo>
                  <a:pt x="42190" y="19490"/>
                </a:lnTo>
                <a:lnTo>
                  <a:pt x="42190" y="19500"/>
                </a:lnTo>
                <a:lnTo>
                  <a:pt x="42180" y="19500"/>
                </a:lnTo>
                <a:lnTo>
                  <a:pt x="42170" y="19500"/>
                </a:lnTo>
                <a:lnTo>
                  <a:pt x="42170" y="19510"/>
                </a:lnTo>
                <a:lnTo>
                  <a:pt x="42160" y="19510"/>
                </a:lnTo>
                <a:lnTo>
                  <a:pt x="42160" y="19500"/>
                </a:lnTo>
                <a:lnTo>
                  <a:pt x="42150" y="19500"/>
                </a:lnTo>
                <a:lnTo>
                  <a:pt x="42140" y="19500"/>
                </a:lnTo>
                <a:lnTo>
                  <a:pt x="42140" y="19490"/>
                </a:lnTo>
                <a:lnTo>
                  <a:pt x="42130" y="19490"/>
                </a:lnTo>
                <a:lnTo>
                  <a:pt x="42120" y="19500"/>
                </a:lnTo>
                <a:lnTo>
                  <a:pt x="42110" y="19500"/>
                </a:lnTo>
                <a:lnTo>
                  <a:pt x="42100" y="19500"/>
                </a:lnTo>
                <a:lnTo>
                  <a:pt x="42090" y="19500"/>
                </a:lnTo>
                <a:lnTo>
                  <a:pt x="42080" y="19510"/>
                </a:lnTo>
                <a:lnTo>
                  <a:pt x="42030" y="19520"/>
                </a:lnTo>
                <a:lnTo>
                  <a:pt x="42010" y="19530"/>
                </a:lnTo>
                <a:lnTo>
                  <a:pt x="41980" y="19540"/>
                </a:lnTo>
                <a:lnTo>
                  <a:pt x="41970" y="19540"/>
                </a:lnTo>
                <a:lnTo>
                  <a:pt x="41960" y="19550"/>
                </a:lnTo>
                <a:lnTo>
                  <a:pt x="41950" y="19550"/>
                </a:lnTo>
                <a:lnTo>
                  <a:pt x="41940" y="19560"/>
                </a:lnTo>
                <a:lnTo>
                  <a:pt x="41930" y="19560"/>
                </a:lnTo>
                <a:lnTo>
                  <a:pt x="41920" y="19560"/>
                </a:lnTo>
                <a:lnTo>
                  <a:pt x="41910" y="19560"/>
                </a:lnTo>
                <a:lnTo>
                  <a:pt x="41910" y="19570"/>
                </a:lnTo>
                <a:lnTo>
                  <a:pt x="41900" y="19570"/>
                </a:lnTo>
                <a:lnTo>
                  <a:pt x="41900" y="19560"/>
                </a:lnTo>
                <a:lnTo>
                  <a:pt x="41890" y="19560"/>
                </a:lnTo>
                <a:lnTo>
                  <a:pt x="41880" y="19570"/>
                </a:lnTo>
                <a:lnTo>
                  <a:pt x="41870" y="19570"/>
                </a:lnTo>
                <a:lnTo>
                  <a:pt x="41870" y="19580"/>
                </a:lnTo>
                <a:lnTo>
                  <a:pt x="41870" y="19570"/>
                </a:lnTo>
                <a:lnTo>
                  <a:pt x="41860" y="19570"/>
                </a:lnTo>
                <a:lnTo>
                  <a:pt x="41860" y="19560"/>
                </a:lnTo>
                <a:lnTo>
                  <a:pt x="41850" y="19570"/>
                </a:lnTo>
                <a:lnTo>
                  <a:pt x="41840" y="19570"/>
                </a:lnTo>
                <a:lnTo>
                  <a:pt x="41840" y="19580"/>
                </a:lnTo>
                <a:lnTo>
                  <a:pt x="41830" y="19580"/>
                </a:lnTo>
                <a:lnTo>
                  <a:pt x="41820" y="19580"/>
                </a:lnTo>
                <a:lnTo>
                  <a:pt x="41820" y="19590"/>
                </a:lnTo>
                <a:lnTo>
                  <a:pt x="41810" y="19590"/>
                </a:lnTo>
                <a:lnTo>
                  <a:pt x="41810" y="19600"/>
                </a:lnTo>
                <a:lnTo>
                  <a:pt x="41800" y="19600"/>
                </a:lnTo>
                <a:lnTo>
                  <a:pt x="41790" y="19600"/>
                </a:lnTo>
                <a:lnTo>
                  <a:pt x="41790" y="19590"/>
                </a:lnTo>
                <a:lnTo>
                  <a:pt x="41780" y="19590"/>
                </a:lnTo>
                <a:lnTo>
                  <a:pt x="41770" y="19590"/>
                </a:lnTo>
                <a:lnTo>
                  <a:pt x="41770" y="19580"/>
                </a:lnTo>
                <a:lnTo>
                  <a:pt x="41770" y="19590"/>
                </a:lnTo>
                <a:lnTo>
                  <a:pt x="41760" y="19590"/>
                </a:lnTo>
                <a:lnTo>
                  <a:pt x="41750" y="19590"/>
                </a:lnTo>
                <a:lnTo>
                  <a:pt x="41740" y="19580"/>
                </a:lnTo>
                <a:lnTo>
                  <a:pt x="41730" y="19580"/>
                </a:lnTo>
                <a:lnTo>
                  <a:pt x="41730" y="19570"/>
                </a:lnTo>
                <a:lnTo>
                  <a:pt x="41730" y="19580"/>
                </a:lnTo>
                <a:lnTo>
                  <a:pt x="41730" y="19590"/>
                </a:lnTo>
                <a:lnTo>
                  <a:pt x="41720" y="19590"/>
                </a:lnTo>
                <a:lnTo>
                  <a:pt x="41710" y="19580"/>
                </a:lnTo>
                <a:lnTo>
                  <a:pt x="41700" y="19580"/>
                </a:lnTo>
                <a:lnTo>
                  <a:pt x="41700" y="19570"/>
                </a:lnTo>
                <a:lnTo>
                  <a:pt x="41690" y="19570"/>
                </a:lnTo>
                <a:lnTo>
                  <a:pt x="41680" y="19570"/>
                </a:lnTo>
                <a:lnTo>
                  <a:pt x="41680" y="19560"/>
                </a:lnTo>
                <a:lnTo>
                  <a:pt x="41670" y="19560"/>
                </a:lnTo>
                <a:lnTo>
                  <a:pt x="41660" y="19560"/>
                </a:lnTo>
                <a:lnTo>
                  <a:pt x="41660" y="19550"/>
                </a:lnTo>
                <a:lnTo>
                  <a:pt x="41650" y="19550"/>
                </a:lnTo>
                <a:lnTo>
                  <a:pt x="41640" y="19550"/>
                </a:lnTo>
                <a:lnTo>
                  <a:pt x="41640" y="19540"/>
                </a:lnTo>
                <a:lnTo>
                  <a:pt x="41640" y="19530"/>
                </a:lnTo>
                <a:lnTo>
                  <a:pt x="41640" y="19520"/>
                </a:lnTo>
                <a:lnTo>
                  <a:pt x="41640" y="19510"/>
                </a:lnTo>
                <a:lnTo>
                  <a:pt x="41640" y="19500"/>
                </a:lnTo>
                <a:lnTo>
                  <a:pt x="41650" y="19500"/>
                </a:lnTo>
                <a:lnTo>
                  <a:pt x="41650" y="19490"/>
                </a:lnTo>
                <a:lnTo>
                  <a:pt x="41650" y="19480"/>
                </a:lnTo>
                <a:lnTo>
                  <a:pt x="41650" y="19470"/>
                </a:lnTo>
                <a:lnTo>
                  <a:pt x="41640" y="19470"/>
                </a:lnTo>
                <a:lnTo>
                  <a:pt x="41640" y="19480"/>
                </a:lnTo>
                <a:lnTo>
                  <a:pt x="41640" y="19490"/>
                </a:lnTo>
                <a:lnTo>
                  <a:pt x="41640" y="19480"/>
                </a:lnTo>
                <a:lnTo>
                  <a:pt x="41630" y="19480"/>
                </a:lnTo>
                <a:lnTo>
                  <a:pt x="41630" y="19470"/>
                </a:lnTo>
                <a:lnTo>
                  <a:pt x="41620" y="19480"/>
                </a:lnTo>
                <a:lnTo>
                  <a:pt x="41630" y="19480"/>
                </a:lnTo>
                <a:lnTo>
                  <a:pt x="41630" y="19490"/>
                </a:lnTo>
                <a:lnTo>
                  <a:pt x="41620" y="19490"/>
                </a:lnTo>
                <a:lnTo>
                  <a:pt x="41620" y="19480"/>
                </a:lnTo>
                <a:lnTo>
                  <a:pt x="41620" y="19470"/>
                </a:lnTo>
                <a:lnTo>
                  <a:pt x="41620" y="19460"/>
                </a:lnTo>
                <a:lnTo>
                  <a:pt x="41620" y="19450"/>
                </a:lnTo>
                <a:lnTo>
                  <a:pt x="41610" y="19450"/>
                </a:lnTo>
                <a:lnTo>
                  <a:pt x="41600" y="19450"/>
                </a:lnTo>
                <a:lnTo>
                  <a:pt x="41590" y="19450"/>
                </a:lnTo>
                <a:lnTo>
                  <a:pt x="41580" y="19450"/>
                </a:lnTo>
                <a:lnTo>
                  <a:pt x="41570" y="19450"/>
                </a:lnTo>
                <a:lnTo>
                  <a:pt x="41570" y="19460"/>
                </a:lnTo>
                <a:lnTo>
                  <a:pt x="41560" y="19470"/>
                </a:lnTo>
                <a:lnTo>
                  <a:pt x="41550" y="19460"/>
                </a:lnTo>
                <a:lnTo>
                  <a:pt x="41540" y="19460"/>
                </a:lnTo>
                <a:lnTo>
                  <a:pt x="41530" y="19460"/>
                </a:lnTo>
                <a:lnTo>
                  <a:pt x="41530" y="19470"/>
                </a:lnTo>
                <a:lnTo>
                  <a:pt x="41520" y="19470"/>
                </a:lnTo>
                <a:lnTo>
                  <a:pt x="41520" y="19460"/>
                </a:lnTo>
                <a:lnTo>
                  <a:pt x="41510" y="19450"/>
                </a:lnTo>
                <a:lnTo>
                  <a:pt x="41500" y="19450"/>
                </a:lnTo>
                <a:lnTo>
                  <a:pt x="41490" y="19450"/>
                </a:lnTo>
                <a:lnTo>
                  <a:pt x="41480" y="19450"/>
                </a:lnTo>
                <a:lnTo>
                  <a:pt x="41470" y="19450"/>
                </a:lnTo>
                <a:lnTo>
                  <a:pt x="41470" y="19460"/>
                </a:lnTo>
                <a:lnTo>
                  <a:pt x="41460" y="19460"/>
                </a:lnTo>
                <a:lnTo>
                  <a:pt x="41450" y="19460"/>
                </a:lnTo>
                <a:lnTo>
                  <a:pt x="41450" y="19470"/>
                </a:lnTo>
                <a:lnTo>
                  <a:pt x="41440" y="19470"/>
                </a:lnTo>
                <a:lnTo>
                  <a:pt x="41440" y="19480"/>
                </a:lnTo>
                <a:lnTo>
                  <a:pt x="41430" y="19480"/>
                </a:lnTo>
                <a:lnTo>
                  <a:pt x="41430" y="19470"/>
                </a:lnTo>
                <a:lnTo>
                  <a:pt x="41420" y="19470"/>
                </a:lnTo>
                <a:lnTo>
                  <a:pt x="41410" y="19470"/>
                </a:lnTo>
                <a:lnTo>
                  <a:pt x="41410" y="19480"/>
                </a:lnTo>
                <a:lnTo>
                  <a:pt x="41400" y="19480"/>
                </a:lnTo>
                <a:lnTo>
                  <a:pt x="41400" y="19490"/>
                </a:lnTo>
                <a:lnTo>
                  <a:pt x="41390" y="19490"/>
                </a:lnTo>
                <a:lnTo>
                  <a:pt x="41400" y="19500"/>
                </a:lnTo>
                <a:lnTo>
                  <a:pt x="41390" y="19500"/>
                </a:lnTo>
                <a:lnTo>
                  <a:pt x="41390" y="19510"/>
                </a:lnTo>
                <a:lnTo>
                  <a:pt x="41380" y="19510"/>
                </a:lnTo>
                <a:lnTo>
                  <a:pt x="41370" y="19510"/>
                </a:lnTo>
                <a:lnTo>
                  <a:pt x="41360" y="19510"/>
                </a:lnTo>
                <a:lnTo>
                  <a:pt x="41350" y="19500"/>
                </a:lnTo>
                <a:lnTo>
                  <a:pt x="41340" y="19510"/>
                </a:lnTo>
                <a:lnTo>
                  <a:pt x="41340" y="19520"/>
                </a:lnTo>
                <a:lnTo>
                  <a:pt x="41340" y="19530"/>
                </a:lnTo>
                <a:lnTo>
                  <a:pt x="41330" y="19530"/>
                </a:lnTo>
                <a:lnTo>
                  <a:pt x="41330" y="19520"/>
                </a:lnTo>
                <a:lnTo>
                  <a:pt x="41320" y="19530"/>
                </a:lnTo>
                <a:lnTo>
                  <a:pt x="41310" y="19530"/>
                </a:lnTo>
                <a:lnTo>
                  <a:pt x="41310" y="19540"/>
                </a:lnTo>
                <a:lnTo>
                  <a:pt x="41300" y="19540"/>
                </a:lnTo>
                <a:lnTo>
                  <a:pt x="41310" y="19550"/>
                </a:lnTo>
                <a:lnTo>
                  <a:pt x="41300" y="19550"/>
                </a:lnTo>
                <a:lnTo>
                  <a:pt x="41310" y="19550"/>
                </a:lnTo>
                <a:lnTo>
                  <a:pt x="41310" y="19560"/>
                </a:lnTo>
                <a:lnTo>
                  <a:pt x="41300" y="19570"/>
                </a:lnTo>
                <a:lnTo>
                  <a:pt x="41290" y="19570"/>
                </a:lnTo>
                <a:lnTo>
                  <a:pt x="41280" y="19560"/>
                </a:lnTo>
                <a:lnTo>
                  <a:pt x="41270" y="19560"/>
                </a:lnTo>
                <a:lnTo>
                  <a:pt x="41270" y="19570"/>
                </a:lnTo>
                <a:lnTo>
                  <a:pt x="41270" y="19580"/>
                </a:lnTo>
                <a:lnTo>
                  <a:pt x="41270" y="19590"/>
                </a:lnTo>
                <a:lnTo>
                  <a:pt x="41270" y="19600"/>
                </a:lnTo>
                <a:lnTo>
                  <a:pt x="41270" y="19590"/>
                </a:lnTo>
                <a:lnTo>
                  <a:pt x="41260" y="19590"/>
                </a:lnTo>
                <a:lnTo>
                  <a:pt x="41250" y="19590"/>
                </a:lnTo>
                <a:lnTo>
                  <a:pt x="41240" y="19590"/>
                </a:lnTo>
                <a:lnTo>
                  <a:pt x="41240" y="19580"/>
                </a:lnTo>
                <a:lnTo>
                  <a:pt x="41230" y="19580"/>
                </a:lnTo>
                <a:lnTo>
                  <a:pt x="41230" y="19570"/>
                </a:lnTo>
                <a:lnTo>
                  <a:pt x="41220" y="19570"/>
                </a:lnTo>
                <a:lnTo>
                  <a:pt x="41210" y="19570"/>
                </a:lnTo>
                <a:lnTo>
                  <a:pt x="41200" y="19570"/>
                </a:lnTo>
                <a:lnTo>
                  <a:pt x="41190" y="19570"/>
                </a:lnTo>
                <a:lnTo>
                  <a:pt x="41180" y="19560"/>
                </a:lnTo>
                <a:lnTo>
                  <a:pt x="41180" y="19570"/>
                </a:lnTo>
                <a:lnTo>
                  <a:pt x="41170" y="19570"/>
                </a:lnTo>
                <a:lnTo>
                  <a:pt x="41160" y="19560"/>
                </a:lnTo>
                <a:lnTo>
                  <a:pt x="41150" y="19560"/>
                </a:lnTo>
                <a:lnTo>
                  <a:pt x="41150" y="19550"/>
                </a:lnTo>
                <a:lnTo>
                  <a:pt x="41140" y="19550"/>
                </a:lnTo>
                <a:lnTo>
                  <a:pt x="41140" y="19540"/>
                </a:lnTo>
                <a:lnTo>
                  <a:pt x="41130" y="19540"/>
                </a:lnTo>
                <a:lnTo>
                  <a:pt x="41120" y="19540"/>
                </a:lnTo>
                <a:lnTo>
                  <a:pt x="41120" y="19530"/>
                </a:lnTo>
                <a:lnTo>
                  <a:pt x="41110" y="19520"/>
                </a:lnTo>
                <a:lnTo>
                  <a:pt x="41110" y="19510"/>
                </a:lnTo>
                <a:lnTo>
                  <a:pt x="41100" y="19510"/>
                </a:lnTo>
                <a:lnTo>
                  <a:pt x="41090" y="19500"/>
                </a:lnTo>
                <a:lnTo>
                  <a:pt x="41080" y="19500"/>
                </a:lnTo>
                <a:lnTo>
                  <a:pt x="41070" y="19490"/>
                </a:lnTo>
                <a:lnTo>
                  <a:pt x="41060" y="19490"/>
                </a:lnTo>
                <a:lnTo>
                  <a:pt x="41060" y="19480"/>
                </a:lnTo>
                <a:lnTo>
                  <a:pt x="41050" y="19480"/>
                </a:lnTo>
                <a:lnTo>
                  <a:pt x="41040" y="19470"/>
                </a:lnTo>
                <a:lnTo>
                  <a:pt x="41030" y="19470"/>
                </a:lnTo>
                <a:lnTo>
                  <a:pt x="41040" y="19470"/>
                </a:lnTo>
                <a:lnTo>
                  <a:pt x="41030" y="19460"/>
                </a:lnTo>
                <a:lnTo>
                  <a:pt x="41030" y="19450"/>
                </a:lnTo>
                <a:lnTo>
                  <a:pt x="41030" y="19440"/>
                </a:lnTo>
                <a:lnTo>
                  <a:pt x="41030" y="19430"/>
                </a:lnTo>
                <a:lnTo>
                  <a:pt x="41030" y="19420"/>
                </a:lnTo>
                <a:lnTo>
                  <a:pt x="41030" y="19410"/>
                </a:lnTo>
                <a:lnTo>
                  <a:pt x="41030" y="19400"/>
                </a:lnTo>
                <a:lnTo>
                  <a:pt x="41020" y="19400"/>
                </a:lnTo>
                <a:lnTo>
                  <a:pt x="41010" y="19400"/>
                </a:lnTo>
                <a:lnTo>
                  <a:pt x="41000" y="19400"/>
                </a:lnTo>
                <a:lnTo>
                  <a:pt x="40990" y="19400"/>
                </a:lnTo>
                <a:lnTo>
                  <a:pt x="40980" y="19400"/>
                </a:lnTo>
                <a:lnTo>
                  <a:pt x="40970" y="19400"/>
                </a:lnTo>
                <a:lnTo>
                  <a:pt x="40920" y="19380"/>
                </a:lnTo>
                <a:lnTo>
                  <a:pt x="40920" y="19370"/>
                </a:lnTo>
                <a:lnTo>
                  <a:pt x="40910" y="19370"/>
                </a:lnTo>
                <a:lnTo>
                  <a:pt x="40900" y="19370"/>
                </a:lnTo>
                <a:lnTo>
                  <a:pt x="40890" y="19370"/>
                </a:lnTo>
                <a:lnTo>
                  <a:pt x="40890" y="19360"/>
                </a:lnTo>
                <a:lnTo>
                  <a:pt x="40890" y="19350"/>
                </a:lnTo>
                <a:lnTo>
                  <a:pt x="40880" y="19350"/>
                </a:lnTo>
                <a:lnTo>
                  <a:pt x="40880" y="19340"/>
                </a:lnTo>
                <a:lnTo>
                  <a:pt x="40870" y="19340"/>
                </a:lnTo>
                <a:lnTo>
                  <a:pt x="40860" y="19340"/>
                </a:lnTo>
                <a:lnTo>
                  <a:pt x="40850" y="19340"/>
                </a:lnTo>
                <a:lnTo>
                  <a:pt x="40850" y="19330"/>
                </a:lnTo>
                <a:lnTo>
                  <a:pt x="40840" y="19320"/>
                </a:lnTo>
                <a:lnTo>
                  <a:pt x="40820" y="19310"/>
                </a:lnTo>
                <a:lnTo>
                  <a:pt x="40810" y="19300"/>
                </a:lnTo>
                <a:lnTo>
                  <a:pt x="40800" y="19300"/>
                </a:lnTo>
                <a:lnTo>
                  <a:pt x="40770" y="19290"/>
                </a:lnTo>
                <a:lnTo>
                  <a:pt x="40760" y="19300"/>
                </a:lnTo>
                <a:lnTo>
                  <a:pt x="40750" y="19300"/>
                </a:lnTo>
                <a:lnTo>
                  <a:pt x="40740" y="19290"/>
                </a:lnTo>
                <a:lnTo>
                  <a:pt x="40730" y="19290"/>
                </a:lnTo>
                <a:lnTo>
                  <a:pt x="40720" y="19270"/>
                </a:lnTo>
                <a:lnTo>
                  <a:pt x="40700" y="19270"/>
                </a:lnTo>
                <a:lnTo>
                  <a:pt x="40690" y="19260"/>
                </a:lnTo>
                <a:lnTo>
                  <a:pt x="40630" y="19260"/>
                </a:lnTo>
                <a:lnTo>
                  <a:pt x="40590" y="19300"/>
                </a:lnTo>
                <a:lnTo>
                  <a:pt x="40530" y="19330"/>
                </a:lnTo>
                <a:lnTo>
                  <a:pt x="40460" y="19360"/>
                </a:lnTo>
                <a:lnTo>
                  <a:pt x="40430" y="19370"/>
                </a:lnTo>
                <a:lnTo>
                  <a:pt x="40420" y="19370"/>
                </a:lnTo>
                <a:lnTo>
                  <a:pt x="40390" y="19380"/>
                </a:lnTo>
                <a:lnTo>
                  <a:pt x="40380" y="19380"/>
                </a:lnTo>
                <a:lnTo>
                  <a:pt x="40330" y="19390"/>
                </a:lnTo>
                <a:lnTo>
                  <a:pt x="40280" y="19410"/>
                </a:lnTo>
                <a:lnTo>
                  <a:pt x="40270" y="19410"/>
                </a:lnTo>
                <a:lnTo>
                  <a:pt x="40230" y="19420"/>
                </a:lnTo>
                <a:lnTo>
                  <a:pt x="40230" y="19430"/>
                </a:lnTo>
                <a:lnTo>
                  <a:pt x="40170" y="19420"/>
                </a:lnTo>
                <a:lnTo>
                  <a:pt x="40160" y="19430"/>
                </a:lnTo>
                <a:lnTo>
                  <a:pt x="40160" y="19440"/>
                </a:lnTo>
                <a:lnTo>
                  <a:pt x="40160" y="19450"/>
                </a:lnTo>
                <a:lnTo>
                  <a:pt x="40160" y="19460"/>
                </a:lnTo>
                <a:lnTo>
                  <a:pt x="40160" y="19470"/>
                </a:lnTo>
                <a:lnTo>
                  <a:pt x="40150" y="19480"/>
                </a:lnTo>
                <a:lnTo>
                  <a:pt x="40150" y="19500"/>
                </a:lnTo>
                <a:lnTo>
                  <a:pt x="40150" y="19510"/>
                </a:lnTo>
                <a:lnTo>
                  <a:pt x="40140" y="19510"/>
                </a:lnTo>
                <a:lnTo>
                  <a:pt x="40140" y="19520"/>
                </a:lnTo>
                <a:lnTo>
                  <a:pt x="40140" y="19530"/>
                </a:lnTo>
                <a:lnTo>
                  <a:pt x="40140" y="19540"/>
                </a:lnTo>
                <a:lnTo>
                  <a:pt x="40130" y="19540"/>
                </a:lnTo>
                <a:lnTo>
                  <a:pt x="40130" y="19550"/>
                </a:lnTo>
                <a:lnTo>
                  <a:pt x="40120" y="19560"/>
                </a:lnTo>
                <a:lnTo>
                  <a:pt x="40110" y="19560"/>
                </a:lnTo>
                <a:lnTo>
                  <a:pt x="40080" y="19560"/>
                </a:lnTo>
                <a:lnTo>
                  <a:pt x="40060" y="19570"/>
                </a:lnTo>
                <a:lnTo>
                  <a:pt x="40040" y="19580"/>
                </a:lnTo>
                <a:lnTo>
                  <a:pt x="40030" y="19580"/>
                </a:lnTo>
                <a:lnTo>
                  <a:pt x="40010" y="19550"/>
                </a:lnTo>
                <a:lnTo>
                  <a:pt x="40000" y="19530"/>
                </a:lnTo>
                <a:lnTo>
                  <a:pt x="39980" y="19510"/>
                </a:lnTo>
                <a:lnTo>
                  <a:pt x="39930" y="19480"/>
                </a:lnTo>
                <a:lnTo>
                  <a:pt x="39890" y="19470"/>
                </a:lnTo>
                <a:lnTo>
                  <a:pt x="39870" y="19460"/>
                </a:lnTo>
                <a:lnTo>
                  <a:pt x="39860" y="19460"/>
                </a:lnTo>
                <a:lnTo>
                  <a:pt x="39830" y="19470"/>
                </a:lnTo>
                <a:lnTo>
                  <a:pt x="39810" y="19470"/>
                </a:lnTo>
                <a:lnTo>
                  <a:pt x="39790" y="19460"/>
                </a:lnTo>
                <a:lnTo>
                  <a:pt x="39760" y="19450"/>
                </a:lnTo>
                <a:lnTo>
                  <a:pt x="39740" y="19450"/>
                </a:lnTo>
                <a:lnTo>
                  <a:pt x="39720" y="19450"/>
                </a:lnTo>
                <a:lnTo>
                  <a:pt x="39710" y="19450"/>
                </a:lnTo>
                <a:lnTo>
                  <a:pt x="39710" y="19460"/>
                </a:lnTo>
                <a:lnTo>
                  <a:pt x="39710" y="19470"/>
                </a:lnTo>
                <a:lnTo>
                  <a:pt x="39700" y="19470"/>
                </a:lnTo>
                <a:lnTo>
                  <a:pt x="39700" y="19480"/>
                </a:lnTo>
                <a:lnTo>
                  <a:pt x="39690" y="19480"/>
                </a:lnTo>
                <a:lnTo>
                  <a:pt x="39690" y="19490"/>
                </a:lnTo>
                <a:lnTo>
                  <a:pt x="39680" y="19490"/>
                </a:lnTo>
                <a:lnTo>
                  <a:pt x="39670" y="19490"/>
                </a:lnTo>
                <a:lnTo>
                  <a:pt x="39660" y="19490"/>
                </a:lnTo>
                <a:lnTo>
                  <a:pt x="39660" y="19500"/>
                </a:lnTo>
                <a:lnTo>
                  <a:pt x="39650" y="19500"/>
                </a:lnTo>
                <a:lnTo>
                  <a:pt x="39650" y="19510"/>
                </a:lnTo>
                <a:lnTo>
                  <a:pt x="39640" y="19510"/>
                </a:lnTo>
                <a:lnTo>
                  <a:pt x="39640" y="19520"/>
                </a:lnTo>
                <a:lnTo>
                  <a:pt x="39630" y="19520"/>
                </a:lnTo>
                <a:lnTo>
                  <a:pt x="39630" y="19530"/>
                </a:lnTo>
                <a:lnTo>
                  <a:pt x="39620" y="19530"/>
                </a:lnTo>
                <a:lnTo>
                  <a:pt x="39610" y="19540"/>
                </a:lnTo>
                <a:lnTo>
                  <a:pt x="39610" y="19550"/>
                </a:lnTo>
                <a:lnTo>
                  <a:pt x="39600" y="19550"/>
                </a:lnTo>
                <a:lnTo>
                  <a:pt x="39590" y="19550"/>
                </a:lnTo>
                <a:lnTo>
                  <a:pt x="39590" y="19540"/>
                </a:lnTo>
                <a:lnTo>
                  <a:pt x="39580" y="19550"/>
                </a:lnTo>
                <a:lnTo>
                  <a:pt x="39570" y="19550"/>
                </a:lnTo>
                <a:lnTo>
                  <a:pt x="39570" y="19560"/>
                </a:lnTo>
                <a:lnTo>
                  <a:pt x="39580" y="19560"/>
                </a:lnTo>
                <a:lnTo>
                  <a:pt x="39580" y="19570"/>
                </a:lnTo>
                <a:lnTo>
                  <a:pt x="39570" y="19570"/>
                </a:lnTo>
                <a:lnTo>
                  <a:pt x="39560" y="19570"/>
                </a:lnTo>
                <a:lnTo>
                  <a:pt x="39550" y="19570"/>
                </a:lnTo>
                <a:lnTo>
                  <a:pt x="39540" y="19570"/>
                </a:lnTo>
                <a:lnTo>
                  <a:pt x="39530" y="19570"/>
                </a:lnTo>
                <a:lnTo>
                  <a:pt x="39530" y="19560"/>
                </a:lnTo>
                <a:lnTo>
                  <a:pt x="39520" y="19560"/>
                </a:lnTo>
                <a:lnTo>
                  <a:pt x="39520" y="19570"/>
                </a:lnTo>
                <a:lnTo>
                  <a:pt x="39520" y="19560"/>
                </a:lnTo>
                <a:lnTo>
                  <a:pt x="39510" y="19560"/>
                </a:lnTo>
                <a:lnTo>
                  <a:pt x="39500" y="19560"/>
                </a:lnTo>
                <a:lnTo>
                  <a:pt x="39490" y="19560"/>
                </a:lnTo>
                <a:lnTo>
                  <a:pt x="39480" y="19560"/>
                </a:lnTo>
                <a:lnTo>
                  <a:pt x="39470" y="19570"/>
                </a:lnTo>
                <a:lnTo>
                  <a:pt x="39460" y="19560"/>
                </a:lnTo>
                <a:lnTo>
                  <a:pt x="39460" y="19570"/>
                </a:lnTo>
                <a:lnTo>
                  <a:pt x="39450" y="19570"/>
                </a:lnTo>
                <a:lnTo>
                  <a:pt x="39440" y="19570"/>
                </a:lnTo>
                <a:lnTo>
                  <a:pt x="39430" y="19570"/>
                </a:lnTo>
                <a:lnTo>
                  <a:pt x="39430" y="19580"/>
                </a:lnTo>
                <a:lnTo>
                  <a:pt x="39430" y="19590"/>
                </a:lnTo>
                <a:lnTo>
                  <a:pt x="39440" y="19590"/>
                </a:lnTo>
                <a:lnTo>
                  <a:pt x="39430" y="19600"/>
                </a:lnTo>
                <a:lnTo>
                  <a:pt x="39420" y="19600"/>
                </a:lnTo>
                <a:lnTo>
                  <a:pt x="39410" y="19600"/>
                </a:lnTo>
                <a:lnTo>
                  <a:pt x="39400" y="19610"/>
                </a:lnTo>
                <a:lnTo>
                  <a:pt x="39390" y="19610"/>
                </a:lnTo>
                <a:lnTo>
                  <a:pt x="39380" y="19620"/>
                </a:lnTo>
                <a:lnTo>
                  <a:pt x="39370" y="19620"/>
                </a:lnTo>
                <a:lnTo>
                  <a:pt x="39360" y="19630"/>
                </a:lnTo>
                <a:lnTo>
                  <a:pt x="39360" y="19640"/>
                </a:lnTo>
                <a:lnTo>
                  <a:pt x="39350" y="19640"/>
                </a:lnTo>
                <a:lnTo>
                  <a:pt x="39350" y="19650"/>
                </a:lnTo>
                <a:lnTo>
                  <a:pt x="39340" y="19640"/>
                </a:lnTo>
                <a:lnTo>
                  <a:pt x="39340" y="19630"/>
                </a:lnTo>
                <a:lnTo>
                  <a:pt x="39330" y="19640"/>
                </a:lnTo>
                <a:lnTo>
                  <a:pt x="39320" y="19650"/>
                </a:lnTo>
                <a:lnTo>
                  <a:pt x="39320" y="19660"/>
                </a:lnTo>
                <a:lnTo>
                  <a:pt x="39310" y="19660"/>
                </a:lnTo>
                <a:lnTo>
                  <a:pt x="39310" y="19670"/>
                </a:lnTo>
                <a:lnTo>
                  <a:pt x="39320" y="19670"/>
                </a:lnTo>
                <a:lnTo>
                  <a:pt x="39330" y="19670"/>
                </a:lnTo>
                <a:lnTo>
                  <a:pt x="39320" y="19680"/>
                </a:lnTo>
                <a:lnTo>
                  <a:pt x="39310" y="19680"/>
                </a:lnTo>
                <a:lnTo>
                  <a:pt x="39310" y="19690"/>
                </a:lnTo>
                <a:lnTo>
                  <a:pt x="39300" y="19690"/>
                </a:lnTo>
                <a:lnTo>
                  <a:pt x="39290" y="19690"/>
                </a:lnTo>
                <a:lnTo>
                  <a:pt x="39280" y="19690"/>
                </a:lnTo>
                <a:lnTo>
                  <a:pt x="39270" y="19700"/>
                </a:lnTo>
                <a:lnTo>
                  <a:pt x="39260" y="19700"/>
                </a:lnTo>
                <a:lnTo>
                  <a:pt x="39250" y="19700"/>
                </a:lnTo>
                <a:lnTo>
                  <a:pt x="39250" y="19710"/>
                </a:lnTo>
                <a:lnTo>
                  <a:pt x="39240" y="19710"/>
                </a:lnTo>
                <a:lnTo>
                  <a:pt x="39230" y="19710"/>
                </a:lnTo>
                <a:lnTo>
                  <a:pt x="39220" y="19710"/>
                </a:lnTo>
                <a:lnTo>
                  <a:pt x="39220" y="19720"/>
                </a:lnTo>
                <a:lnTo>
                  <a:pt x="39210" y="19720"/>
                </a:lnTo>
                <a:lnTo>
                  <a:pt x="39210" y="19730"/>
                </a:lnTo>
                <a:lnTo>
                  <a:pt x="39200" y="19740"/>
                </a:lnTo>
                <a:lnTo>
                  <a:pt x="39200" y="19750"/>
                </a:lnTo>
                <a:lnTo>
                  <a:pt x="39210" y="19760"/>
                </a:lnTo>
                <a:lnTo>
                  <a:pt x="39200" y="19760"/>
                </a:lnTo>
                <a:lnTo>
                  <a:pt x="39190" y="19760"/>
                </a:lnTo>
                <a:lnTo>
                  <a:pt x="39180" y="19760"/>
                </a:lnTo>
                <a:lnTo>
                  <a:pt x="39170" y="19760"/>
                </a:lnTo>
                <a:lnTo>
                  <a:pt x="39170" y="19750"/>
                </a:lnTo>
                <a:lnTo>
                  <a:pt x="39160" y="19760"/>
                </a:lnTo>
                <a:lnTo>
                  <a:pt x="39160" y="19770"/>
                </a:lnTo>
                <a:lnTo>
                  <a:pt x="39160" y="19760"/>
                </a:lnTo>
                <a:lnTo>
                  <a:pt x="39150" y="19760"/>
                </a:lnTo>
                <a:lnTo>
                  <a:pt x="39150" y="19750"/>
                </a:lnTo>
                <a:lnTo>
                  <a:pt x="39150" y="19740"/>
                </a:lnTo>
                <a:lnTo>
                  <a:pt x="39140" y="19750"/>
                </a:lnTo>
                <a:lnTo>
                  <a:pt x="39140" y="19760"/>
                </a:lnTo>
                <a:lnTo>
                  <a:pt x="39130" y="19760"/>
                </a:lnTo>
                <a:lnTo>
                  <a:pt x="39130" y="19750"/>
                </a:lnTo>
                <a:lnTo>
                  <a:pt x="39120" y="19750"/>
                </a:lnTo>
                <a:lnTo>
                  <a:pt x="39120" y="19760"/>
                </a:lnTo>
                <a:lnTo>
                  <a:pt x="39110" y="19760"/>
                </a:lnTo>
                <a:lnTo>
                  <a:pt x="39110" y="19750"/>
                </a:lnTo>
                <a:lnTo>
                  <a:pt x="39100" y="19750"/>
                </a:lnTo>
                <a:lnTo>
                  <a:pt x="39090" y="19750"/>
                </a:lnTo>
                <a:lnTo>
                  <a:pt x="39090" y="19740"/>
                </a:lnTo>
                <a:lnTo>
                  <a:pt x="39090" y="19750"/>
                </a:lnTo>
                <a:lnTo>
                  <a:pt x="39080" y="19750"/>
                </a:lnTo>
                <a:lnTo>
                  <a:pt x="39080" y="19760"/>
                </a:lnTo>
                <a:lnTo>
                  <a:pt x="39080" y="19770"/>
                </a:lnTo>
                <a:lnTo>
                  <a:pt x="39070" y="19770"/>
                </a:lnTo>
                <a:lnTo>
                  <a:pt x="39070" y="19760"/>
                </a:lnTo>
                <a:lnTo>
                  <a:pt x="39070" y="19750"/>
                </a:lnTo>
                <a:lnTo>
                  <a:pt x="39060" y="19750"/>
                </a:lnTo>
                <a:lnTo>
                  <a:pt x="39050" y="19750"/>
                </a:lnTo>
                <a:lnTo>
                  <a:pt x="39040" y="19760"/>
                </a:lnTo>
                <a:lnTo>
                  <a:pt x="39040" y="19770"/>
                </a:lnTo>
                <a:lnTo>
                  <a:pt x="39030" y="19770"/>
                </a:lnTo>
                <a:lnTo>
                  <a:pt x="39030" y="19780"/>
                </a:lnTo>
                <a:lnTo>
                  <a:pt x="39020" y="19780"/>
                </a:lnTo>
                <a:lnTo>
                  <a:pt x="39020" y="19770"/>
                </a:lnTo>
                <a:lnTo>
                  <a:pt x="39010" y="19770"/>
                </a:lnTo>
                <a:lnTo>
                  <a:pt x="39000" y="19780"/>
                </a:lnTo>
                <a:lnTo>
                  <a:pt x="39000" y="19770"/>
                </a:lnTo>
                <a:lnTo>
                  <a:pt x="38990" y="19770"/>
                </a:lnTo>
                <a:lnTo>
                  <a:pt x="38990" y="19780"/>
                </a:lnTo>
                <a:lnTo>
                  <a:pt x="38980" y="19780"/>
                </a:lnTo>
                <a:lnTo>
                  <a:pt x="38980" y="19790"/>
                </a:lnTo>
                <a:lnTo>
                  <a:pt x="38980" y="19800"/>
                </a:lnTo>
                <a:lnTo>
                  <a:pt x="38970" y="19800"/>
                </a:lnTo>
                <a:lnTo>
                  <a:pt x="38960" y="19800"/>
                </a:lnTo>
                <a:lnTo>
                  <a:pt x="38950" y="19810"/>
                </a:lnTo>
                <a:lnTo>
                  <a:pt x="38940" y="19810"/>
                </a:lnTo>
                <a:lnTo>
                  <a:pt x="38930" y="19810"/>
                </a:lnTo>
                <a:lnTo>
                  <a:pt x="38920" y="19810"/>
                </a:lnTo>
                <a:lnTo>
                  <a:pt x="38910" y="19810"/>
                </a:lnTo>
                <a:lnTo>
                  <a:pt x="38910" y="19820"/>
                </a:lnTo>
                <a:lnTo>
                  <a:pt x="38900" y="19820"/>
                </a:lnTo>
                <a:lnTo>
                  <a:pt x="38890" y="19820"/>
                </a:lnTo>
                <a:lnTo>
                  <a:pt x="38880" y="19820"/>
                </a:lnTo>
                <a:lnTo>
                  <a:pt x="38870" y="19810"/>
                </a:lnTo>
                <a:lnTo>
                  <a:pt x="38860" y="19820"/>
                </a:lnTo>
                <a:lnTo>
                  <a:pt x="38850" y="19820"/>
                </a:lnTo>
                <a:lnTo>
                  <a:pt x="38840" y="19820"/>
                </a:lnTo>
                <a:lnTo>
                  <a:pt x="38830" y="19820"/>
                </a:lnTo>
                <a:lnTo>
                  <a:pt x="38830" y="19830"/>
                </a:lnTo>
                <a:lnTo>
                  <a:pt x="38830" y="19840"/>
                </a:lnTo>
                <a:lnTo>
                  <a:pt x="38820" y="19850"/>
                </a:lnTo>
                <a:lnTo>
                  <a:pt x="38810" y="19860"/>
                </a:lnTo>
                <a:lnTo>
                  <a:pt x="38810" y="19870"/>
                </a:lnTo>
                <a:lnTo>
                  <a:pt x="38800" y="19870"/>
                </a:lnTo>
                <a:lnTo>
                  <a:pt x="38800" y="19880"/>
                </a:lnTo>
                <a:lnTo>
                  <a:pt x="38790" y="19880"/>
                </a:lnTo>
                <a:lnTo>
                  <a:pt x="38790" y="19870"/>
                </a:lnTo>
                <a:lnTo>
                  <a:pt x="38780" y="19870"/>
                </a:lnTo>
                <a:lnTo>
                  <a:pt x="38780" y="19880"/>
                </a:lnTo>
                <a:lnTo>
                  <a:pt x="38770" y="19880"/>
                </a:lnTo>
                <a:lnTo>
                  <a:pt x="38760" y="19880"/>
                </a:lnTo>
                <a:lnTo>
                  <a:pt x="38760" y="19890"/>
                </a:lnTo>
                <a:lnTo>
                  <a:pt x="38750" y="19890"/>
                </a:lnTo>
                <a:lnTo>
                  <a:pt x="38740" y="19890"/>
                </a:lnTo>
                <a:lnTo>
                  <a:pt x="38730" y="19890"/>
                </a:lnTo>
                <a:lnTo>
                  <a:pt x="38720" y="19900"/>
                </a:lnTo>
                <a:lnTo>
                  <a:pt x="38720" y="19890"/>
                </a:lnTo>
                <a:lnTo>
                  <a:pt x="38710" y="19890"/>
                </a:lnTo>
                <a:lnTo>
                  <a:pt x="38710" y="19900"/>
                </a:lnTo>
                <a:lnTo>
                  <a:pt x="38710" y="19910"/>
                </a:lnTo>
                <a:lnTo>
                  <a:pt x="38710" y="19920"/>
                </a:lnTo>
                <a:lnTo>
                  <a:pt x="38710" y="19930"/>
                </a:lnTo>
                <a:lnTo>
                  <a:pt x="38700" y="19930"/>
                </a:lnTo>
                <a:lnTo>
                  <a:pt x="38700" y="19920"/>
                </a:lnTo>
                <a:lnTo>
                  <a:pt x="38690" y="19920"/>
                </a:lnTo>
                <a:lnTo>
                  <a:pt x="38680" y="19930"/>
                </a:lnTo>
                <a:lnTo>
                  <a:pt x="38680" y="19940"/>
                </a:lnTo>
                <a:lnTo>
                  <a:pt x="38670" y="19940"/>
                </a:lnTo>
                <a:lnTo>
                  <a:pt x="38660" y="19930"/>
                </a:lnTo>
                <a:lnTo>
                  <a:pt x="38650" y="19930"/>
                </a:lnTo>
                <a:lnTo>
                  <a:pt x="38650" y="19940"/>
                </a:lnTo>
                <a:lnTo>
                  <a:pt x="38650" y="19950"/>
                </a:lnTo>
                <a:lnTo>
                  <a:pt x="38650" y="19960"/>
                </a:lnTo>
                <a:lnTo>
                  <a:pt x="38650" y="19970"/>
                </a:lnTo>
                <a:lnTo>
                  <a:pt x="38650" y="19980"/>
                </a:lnTo>
                <a:lnTo>
                  <a:pt x="38640" y="19990"/>
                </a:lnTo>
                <a:lnTo>
                  <a:pt x="38640" y="20000"/>
                </a:lnTo>
                <a:lnTo>
                  <a:pt x="38640" y="20010"/>
                </a:lnTo>
                <a:lnTo>
                  <a:pt x="38610" y="20030"/>
                </a:lnTo>
                <a:lnTo>
                  <a:pt x="38600" y="20040"/>
                </a:lnTo>
                <a:lnTo>
                  <a:pt x="38600" y="20050"/>
                </a:lnTo>
                <a:lnTo>
                  <a:pt x="38600" y="20060"/>
                </a:lnTo>
                <a:lnTo>
                  <a:pt x="38600" y="20070"/>
                </a:lnTo>
                <a:lnTo>
                  <a:pt x="38590" y="20110"/>
                </a:lnTo>
                <a:lnTo>
                  <a:pt x="38560" y="20130"/>
                </a:lnTo>
                <a:lnTo>
                  <a:pt x="38500" y="20170"/>
                </a:lnTo>
                <a:lnTo>
                  <a:pt x="38490" y="20170"/>
                </a:lnTo>
                <a:lnTo>
                  <a:pt x="38480" y="20170"/>
                </a:lnTo>
                <a:lnTo>
                  <a:pt x="38470" y="20160"/>
                </a:lnTo>
                <a:lnTo>
                  <a:pt x="38470" y="20170"/>
                </a:lnTo>
                <a:lnTo>
                  <a:pt x="38460" y="20170"/>
                </a:lnTo>
                <a:lnTo>
                  <a:pt x="38450" y="20170"/>
                </a:lnTo>
                <a:lnTo>
                  <a:pt x="38450" y="20160"/>
                </a:lnTo>
                <a:lnTo>
                  <a:pt x="38440" y="20160"/>
                </a:lnTo>
                <a:lnTo>
                  <a:pt x="38440" y="20170"/>
                </a:lnTo>
                <a:lnTo>
                  <a:pt x="38430" y="20170"/>
                </a:lnTo>
                <a:lnTo>
                  <a:pt x="38430" y="20160"/>
                </a:lnTo>
                <a:lnTo>
                  <a:pt x="38420" y="20160"/>
                </a:lnTo>
                <a:lnTo>
                  <a:pt x="38410" y="20160"/>
                </a:lnTo>
                <a:lnTo>
                  <a:pt x="38400" y="20160"/>
                </a:lnTo>
                <a:lnTo>
                  <a:pt x="38400" y="20150"/>
                </a:lnTo>
                <a:lnTo>
                  <a:pt x="38390" y="20150"/>
                </a:lnTo>
                <a:lnTo>
                  <a:pt x="38380" y="20140"/>
                </a:lnTo>
                <a:lnTo>
                  <a:pt x="38370" y="20140"/>
                </a:lnTo>
                <a:lnTo>
                  <a:pt x="38360" y="20140"/>
                </a:lnTo>
                <a:lnTo>
                  <a:pt x="38350" y="20140"/>
                </a:lnTo>
                <a:lnTo>
                  <a:pt x="38340" y="20140"/>
                </a:lnTo>
                <a:lnTo>
                  <a:pt x="38330" y="20140"/>
                </a:lnTo>
                <a:lnTo>
                  <a:pt x="38320" y="20140"/>
                </a:lnTo>
                <a:lnTo>
                  <a:pt x="38310" y="20140"/>
                </a:lnTo>
                <a:lnTo>
                  <a:pt x="38300" y="20140"/>
                </a:lnTo>
                <a:lnTo>
                  <a:pt x="38290" y="20140"/>
                </a:lnTo>
                <a:lnTo>
                  <a:pt x="38280" y="20140"/>
                </a:lnTo>
                <a:lnTo>
                  <a:pt x="38270" y="20140"/>
                </a:lnTo>
                <a:lnTo>
                  <a:pt x="38260" y="20140"/>
                </a:lnTo>
                <a:lnTo>
                  <a:pt x="38250" y="20140"/>
                </a:lnTo>
                <a:lnTo>
                  <a:pt x="38240" y="20140"/>
                </a:lnTo>
                <a:lnTo>
                  <a:pt x="38230" y="20140"/>
                </a:lnTo>
                <a:lnTo>
                  <a:pt x="38220" y="20130"/>
                </a:lnTo>
                <a:lnTo>
                  <a:pt x="38210" y="20130"/>
                </a:lnTo>
                <a:lnTo>
                  <a:pt x="38200" y="20130"/>
                </a:lnTo>
                <a:lnTo>
                  <a:pt x="38190" y="20130"/>
                </a:lnTo>
                <a:lnTo>
                  <a:pt x="38180" y="20130"/>
                </a:lnTo>
                <a:lnTo>
                  <a:pt x="38170" y="20130"/>
                </a:lnTo>
                <a:lnTo>
                  <a:pt x="38160" y="20130"/>
                </a:lnTo>
                <a:lnTo>
                  <a:pt x="38150" y="20130"/>
                </a:lnTo>
                <a:lnTo>
                  <a:pt x="38150" y="20140"/>
                </a:lnTo>
                <a:lnTo>
                  <a:pt x="38140" y="20140"/>
                </a:lnTo>
                <a:lnTo>
                  <a:pt x="38130" y="20140"/>
                </a:lnTo>
                <a:lnTo>
                  <a:pt x="38120" y="20140"/>
                </a:lnTo>
                <a:lnTo>
                  <a:pt x="38110" y="20140"/>
                </a:lnTo>
                <a:lnTo>
                  <a:pt x="38100" y="20140"/>
                </a:lnTo>
                <a:lnTo>
                  <a:pt x="38090" y="20140"/>
                </a:lnTo>
                <a:lnTo>
                  <a:pt x="38080" y="20140"/>
                </a:lnTo>
                <a:lnTo>
                  <a:pt x="38070" y="20140"/>
                </a:lnTo>
                <a:lnTo>
                  <a:pt x="38060" y="20150"/>
                </a:lnTo>
                <a:lnTo>
                  <a:pt x="38050" y="20150"/>
                </a:lnTo>
                <a:lnTo>
                  <a:pt x="38040" y="20150"/>
                </a:lnTo>
                <a:lnTo>
                  <a:pt x="38030" y="20150"/>
                </a:lnTo>
                <a:lnTo>
                  <a:pt x="38020" y="20150"/>
                </a:lnTo>
                <a:lnTo>
                  <a:pt x="38020" y="20140"/>
                </a:lnTo>
                <a:lnTo>
                  <a:pt x="38010" y="20140"/>
                </a:lnTo>
                <a:lnTo>
                  <a:pt x="38000" y="20150"/>
                </a:lnTo>
                <a:lnTo>
                  <a:pt x="37990" y="20150"/>
                </a:lnTo>
                <a:lnTo>
                  <a:pt x="37980" y="20160"/>
                </a:lnTo>
                <a:lnTo>
                  <a:pt x="37970" y="20160"/>
                </a:lnTo>
                <a:lnTo>
                  <a:pt x="37960" y="20160"/>
                </a:lnTo>
                <a:lnTo>
                  <a:pt x="37950" y="20160"/>
                </a:lnTo>
                <a:lnTo>
                  <a:pt x="37930" y="20170"/>
                </a:lnTo>
                <a:lnTo>
                  <a:pt x="37910" y="20170"/>
                </a:lnTo>
                <a:lnTo>
                  <a:pt x="37900" y="20170"/>
                </a:lnTo>
                <a:lnTo>
                  <a:pt x="37890" y="20170"/>
                </a:lnTo>
                <a:lnTo>
                  <a:pt x="37890" y="20160"/>
                </a:lnTo>
                <a:lnTo>
                  <a:pt x="37880" y="20160"/>
                </a:lnTo>
                <a:lnTo>
                  <a:pt x="37870" y="20170"/>
                </a:lnTo>
                <a:lnTo>
                  <a:pt x="37860" y="20170"/>
                </a:lnTo>
                <a:lnTo>
                  <a:pt x="37850" y="20170"/>
                </a:lnTo>
                <a:lnTo>
                  <a:pt x="37840" y="20160"/>
                </a:lnTo>
                <a:lnTo>
                  <a:pt x="37830" y="20160"/>
                </a:lnTo>
                <a:lnTo>
                  <a:pt x="37820" y="20160"/>
                </a:lnTo>
                <a:lnTo>
                  <a:pt x="37810" y="20150"/>
                </a:lnTo>
                <a:lnTo>
                  <a:pt x="37800" y="20150"/>
                </a:lnTo>
                <a:lnTo>
                  <a:pt x="37790" y="20150"/>
                </a:lnTo>
                <a:lnTo>
                  <a:pt x="37780" y="20150"/>
                </a:lnTo>
                <a:lnTo>
                  <a:pt x="37770" y="20150"/>
                </a:lnTo>
                <a:lnTo>
                  <a:pt x="37760" y="20150"/>
                </a:lnTo>
                <a:lnTo>
                  <a:pt x="37750" y="20150"/>
                </a:lnTo>
                <a:lnTo>
                  <a:pt x="37760" y="20110"/>
                </a:lnTo>
                <a:lnTo>
                  <a:pt x="37800" y="20090"/>
                </a:lnTo>
                <a:lnTo>
                  <a:pt x="37810" y="20080"/>
                </a:lnTo>
                <a:lnTo>
                  <a:pt x="37920" y="19970"/>
                </a:lnTo>
                <a:lnTo>
                  <a:pt x="37940" y="19950"/>
                </a:lnTo>
                <a:lnTo>
                  <a:pt x="37980" y="19860"/>
                </a:lnTo>
                <a:lnTo>
                  <a:pt x="38010" y="19800"/>
                </a:lnTo>
                <a:lnTo>
                  <a:pt x="38000" y="19700"/>
                </a:lnTo>
                <a:lnTo>
                  <a:pt x="37960" y="19630"/>
                </a:lnTo>
                <a:lnTo>
                  <a:pt x="37940" y="19620"/>
                </a:lnTo>
                <a:lnTo>
                  <a:pt x="37930" y="19600"/>
                </a:lnTo>
                <a:lnTo>
                  <a:pt x="37940" y="19580"/>
                </a:lnTo>
                <a:lnTo>
                  <a:pt x="37960" y="19550"/>
                </a:lnTo>
                <a:lnTo>
                  <a:pt x="37980" y="19520"/>
                </a:lnTo>
                <a:lnTo>
                  <a:pt x="38000" y="19470"/>
                </a:lnTo>
                <a:lnTo>
                  <a:pt x="38030" y="19460"/>
                </a:lnTo>
                <a:lnTo>
                  <a:pt x="38090" y="19370"/>
                </a:lnTo>
                <a:lnTo>
                  <a:pt x="38090" y="19360"/>
                </a:lnTo>
                <a:lnTo>
                  <a:pt x="38090" y="19350"/>
                </a:lnTo>
                <a:lnTo>
                  <a:pt x="38080" y="19290"/>
                </a:lnTo>
                <a:lnTo>
                  <a:pt x="38070" y="19280"/>
                </a:lnTo>
                <a:lnTo>
                  <a:pt x="38060" y="19220"/>
                </a:lnTo>
                <a:lnTo>
                  <a:pt x="38040" y="19220"/>
                </a:lnTo>
                <a:lnTo>
                  <a:pt x="37990" y="19210"/>
                </a:lnTo>
                <a:lnTo>
                  <a:pt x="37930" y="19200"/>
                </a:lnTo>
                <a:lnTo>
                  <a:pt x="37860" y="19190"/>
                </a:lnTo>
                <a:lnTo>
                  <a:pt x="37780" y="19170"/>
                </a:lnTo>
                <a:lnTo>
                  <a:pt x="37730" y="19160"/>
                </a:lnTo>
                <a:lnTo>
                  <a:pt x="37710" y="19140"/>
                </a:lnTo>
                <a:lnTo>
                  <a:pt x="37700" y="19140"/>
                </a:lnTo>
                <a:lnTo>
                  <a:pt x="37680" y="19120"/>
                </a:lnTo>
                <a:lnTo>
                  <a:pt x="37670" y="19100"/>
                </a:lnTo>
                <a:lnTo>
                  <a:pt x="37660" y="19060"/>
                </a:lnTo>
                <a:lnTo>
                  <a:pt x="37640" y="19010"/>
                </a:lnTo>
                <a:lnTo>
                  <a:pt x="37560" y="18960"/>
                </a:lnTo>
                <a:lnTo>
                  <a:pt x="37540" y="18940"/>
                </a:lnTo>
                <a:lnTo>
                  <a:pt x="37520" y="18930"/>
                </a:lnTo>
                <a:lnTo>
                  <a:pt x="37510" y="18930"/>
                </a:lnTo>
                <a:lnTo>
                  <a:pt x="37480" y="18960"/>
                </a:lnTo>
                <a:lnTo>
                  <a:pt x="37470" y="18970"/>
                </a:lnTo>
                <a:lnTo>
                  <a:pt x="37460" y="19010"/>
                </a:lnTo>
                <a:lnTo>
                  <a:pt x="37440" y="19030"/>
                </a:lnTo>
                <a:lnTo>
                  <a:pt x="37430" y="19040"/>
                </a:lnTo>
                <a:lnTo>
                  <a:pt x="37380" y="19070"/>
                </a:lnTo>
                <a:lnTo>
                  <a:pt x="37310" y="19090"/>
                </a:lnTo>
                <a:lnTo>
                  <a:pt x="37250" y="19100"/>
                </a:lnTo>
                <a:lnTo>
                  <a:pt x="37240" y="19090"/>
                </a:lnTo>
                <a:lnTo>
                  <a:pt x="37250" y="19080"/>
                </a:lnTo>
                <a:lnTo>
                  <a:pt x="37250" y="19070"/>
                </a:lnTo>
                <a:lnTo>
                  <a:pt x="37250" y="19050"/>
                </a:lnTo>
                <a:lnTo>
                  <a:pt x="37120" y="19030"/>
                </a:lnTo>
                <a:lnTo>
                  <a:pt x="37090" y="19050"/>
                </a:lnTo>
                <a:lnTo>
                  <a:pt x="37050" y="19070"/>
                </a:lnTo>
                <a:lnTo>
                  <a:pt x="37030" y="19070"/>
                </a:lnTo>
                <a:lnTo>
                  <a:pt x="36990" y="18970"/>
                </a:lnTo>
                <a:lnTo>
                  <a:pt x="36970" y="18970"/>
                </a:lnTo>
                <a:lnTo>
                  <a:pt x="36950" y="18960"/>
                </a:lnTo>
                <a:lnTo>
                  <a:pt x="36860" y="18970"/>
                </a:lnTo>
                <a:lnTo>
                  <a:pt x="36840" y="18950"/>
                </a:lnTo>
                <a:lnTo>
                  <a:pt x="36800" y="18930"/>
                </a:lnTo>
                <a:lnTo>
                  <a:pt x="36780" y="18940"/>
                </a:lnTo>
                <a:lnTo>
                  <a:pt x="36610" y="19000"/>
                </a:lnTo>
                <a:lnTo>
                  <a:pt x="36600" y="19000"/>
                </a:lnTo>
                <a:lnTo>
                  <a:pt x="36530" y="18980"/>
                </a:lnTo>
                <a:lnTo>
                  <a:pt x="36450" y="18920"/>
                </a:lnTo>
                <a:lnTo>
                  <a:pt x="36440" y="18920"/>
                </a:lnTo>
                <a:lnTo>
                  <a:pt x="36400" y="18910"/>
                </a:lnTo>
                <a:lnTo>
                  <a:pt x="36380" y="18920"/>
                </a:lnTo>
                <a:lnTo>
                  <a:pt x="36360" y="18920"/>
                </a:lnTo>
                <a:lnTo>
                  <a:pt x="36330" y="18930"/>
                </a:lnTo>
                <a:lnTo>
                  <a:pt x="36290" y="18930"/>
                </a:lnTo>
                <a:lnTo>
                  <a:pt x="36250" y="18910"/>
                </a:lnTo>
                <a:lnTo>
                  <a:pt x="36200" y="18910"/>
                </a:lnTo>
                <a:lnTo>
                  <a:pt x="36080" y="18920"/>
                </a:lnTo>
                <a:lnTo>
                  <a:pt x="36030" y="18910"/>
                </a:lnTo>
                <a:lnTo>
                  <a:pt x="35940" y="18840"/>
                </a:lnTo>
                <a:lnTo>
                  <a:pt x="35930" y="18780"/>
                </a:lnTo>
                <a:lnTo>
                  <a:pt x="35930" y="18770"/>
                </a:lnTo>
                <a:lnTo>
                  <a:pt x="35910" y="18750"/>
                </a:lnTo>
                <a:lnTo>
                  <a:pt x="35900" y="18750"/>
                </a:lnTo>
                <a:lnTo>
                  <a:pt x="35860" y="18750"/>
                </a:lnTo>
                <a:lnTo>
                  <a:pt x="35790" y="18750"/>
                </a:lnTo>
                <a:lnTo>
                  <a:pt x="35690" y="18760"/>
                </a:lnTo>
                <a:lnTo>
                  <a:pt x="35620" y="18710"/>
                </a:lnTo>
                <a:lnTo>
                  <a:pt x="35590" y="18660"/>
                </a:lnTo>
                <a:lnTo>
                  <a:pt x="35580" y="18680"/>
                </a:lnTo>
                <a:lnTo>
                  <a:pt x="35580" y="18710"/>
                </a:lnTo>
                <a:lnTo>
                  <a:pt x="35570" y="18690"/>
                </a:lnTo>
                <a:lnTo>
                  <a:pt x="35560" y="18680"/>
                </a:lnTo>
                <a:lnTo>
                  <a:pt x="35550" y="18640"/>
                </a:lnTo>
                <a:lnTo>
                  <a:pt x="35530" y="18620"/>
                </a:lnTo>
                <a:lnTo>
                  <a:pt x="35520" y="18590"/>
                </a:lnTo>
                <a:lnTo>
                  <a:pt x="35490" y="18550"/>
                </a:lnTo>
                <a:lnTo>
                  <a:pt x="35470" y="18510"/>
                </a:lnTo>
                <a:lnTo>
                  <a:pt x="35460" y="18500"/>
                </a:lnTo>
                <a:lnTo>
                  <a:pt x="35470" y="18480"/>
                </a:lnTo>
                <a:lnTo>
                  <a:pt x="35470" y="18470"/>
                </a:lnTo>
                <a:lnTo>
                  <a:pt x="35490" y="18440"/>
                </a:lnTo>
                <a:lnTo>
                  <a:pt x="35490" y="18430"/>
                </a:lnTo>
                <a:lnTo>
                  <a:pt x="35490" y="18420"/>
                </a:lnTo>
                <a:lnTo>
                  <a:pt x="35500" y="18410"/>
                </a:lnTo>
                <a:lnTo>
                  <a:pt x="35500" y="18380"/>
                </a:lnTo>
                <a:lnTo>
                  <a:pt x="35490" y="18360"/>
                </a:lnTo>
                <a:lnTo>
                  <a:pt x="35470" y="18350"/>
                </a:lnTo>
                <a:lnTo>
                  <a:pt x="35440" y="18330"/>
                </a:lnTo>
                <a:lnTo>
                  <a:pt x="35420" y="18340"/>
                </a:lnTo>
                <a:lnTo>
                  <a:pt x="35410" y="18330"/>
                </a:lnTo>
                <a:lnTo>
                  <a:pt x="35410" y="18300"/>
                </a:lnTo>
                <a:lnTo>
                  <a:pt x="35430" y="18290"/>
                </a:lnTo>
                <a:lnTo>
                  <a:pt x="35430" y="18280"/>
                </a:lnTo>
                <a:lnTo>
                  <a:pt x="35450" y="18260"/>
                </a:lnTo>
                <a:lnTo>
                  <a:pt x="35470" y="18260"/>
                </a:lnTo>
                <a:lnTo>
                  <a:pt x="35490" y="18270"/>
                </a:lnTo>
                <a:lnTo>
                  <a:pt x="35500" y="18270"/>
                </a:lnTo>
                <a:lnTo>
                  <a:pt x="35510" y="18260"/>
                </a:lnTo>
                <a:lnTo>
                  <a:pt x="35540" y="18260"/>
                </a:lnTo>
                <a:lnTo>
                  <a:pt x="35580" y="18230"/>
                </a:lnTo>
                <a:lnTo>
                  <a:pt x="35610" y="18210"/>
                </a:lnTo>
                <a:lnTo>
                  <a:pt x="35620" y="18200"/>
                </a:lnTo>
                <a:lnTo>
                  <a:pt x="35630" y="18180"/>
                </a:lnTo>
                <a:lnTo>
                  <a:pt x="35640" y="18110"/>
                </a:lnTo>
                <a:lnTo>
                  <a:pt x="35660" y="18090"/>
                </a:lnTo>
                <a:lnTo>
                  <a:pt x="35680" y="18060"/>
                </a:lnTo>
                <a:lnTo>
                  <a:pt x="35690" y="18060"/>
                </a:lnTo>
                <a:lnTo>
                  <a:pt x="35700" y="18060"/>
                </a:lnTo>
                <a:lnTo>
                  <a:pt x="35710" y="18060"/>
                </a:lnTo>
                <a:lnTo>
                  <a:pt x="35720" y="18070"/>
                </a:lnTo>
                <a:lnTo>
                  <a:pt x="35740" y="18090"/>
                </a:lnTo>
                <a:lnTo>
                  <a:pt x="35760" y="18090"/>
                </a:lnTo>
                <a:lnTo>
                  <a:pt x="35780" y="18100"/>
                </a:lnTo>
                <a:lnTo>
                  <a:pt x="35800" y="18110"/>
                </a:lnTo>
                <a:lnTo>
                  <a:pt x="35840" y="18130"/>
                </a:lnTo>
                <a:lnTo>
                  <a:pt x="35840" y="18140"/>
                </a:lnTo>
                <a:lnTo>
                  <a:pt x="35860" y="18140"/>
                </a:lnTo>
                <a:lnTo>
                  <a:pt x="35870" y="18140"/>
                </a:lnTo>
                <a:lnTo>
                  <a:pt x="35890" y="18130"/>
                </a:lnTo>
                <a:lnTo>
                  <a:pt x="35910" y="18110"/>
                </a:lnTo>
                <a:lnTo>
                  <a:pt x="35920" y="18110"/>
                </a:lnTo>
                <a:lnTo>
                  <a:pt x="35940" y="18090"/>
                </a:lnTo>
                <a:lnTo>
                  <a:pt x="35990" y="18060"/>
                </a:lnTo>
                <a:lnTo>
                  <a:pt x="36030" y="18050"/>
                </a:lnTo>
                <a:lnTo>
                  <a:pt x="36090" y="18040"/>
                </a:lnTo>
                <a:lnTo>
                  <a:pt x="36100" y="18040"/>
                </a:lnTo>
                <a:lnTo>
                  <a:pt x="36110" y="18030"/>
                </a:lnTo>
                <a:lnTo>
                  <a:pt x="36130" y="18020"/>
                </a:lnTo>
                <a:lnTo>
                  <a:pt x="36140" y="18000"/>
                </a:lnTo>
                <a:lnTo>
                  <a:pt x="36140" y="17990"/>
                </a:lnTo>
                <a:lnTo>
                  <a:pt x="36160" y="17980"/>
                </a:lnTo>
                <a:lnTo>
                  <a:pt x="36180" y="17970"/>
                </a:lnTo>
                <a:lnTo>
                  <a:pt x="36210" y="17970"/>
                </a:lnTo>
                <a:lnTo>
                  <a:pt x="36240" y="17970"/>
                </a:lnTo>
                <a:lnTo>
                  <a:pt x="36260" y="17960"/>
                </a:lnTo>
                <a:lnTo>
                  <a:pt x="36270" y="17940"/>
                </a:lnTo>
                <a:lnTo>
                  <a:pt x="36290" y="17930"/>
                </a:lnTo>
                <a:lnTo>
                  <a:pt x="36300" y="17910"/>
                </a:lnTo>
                <a:lnTo>
                  <a:pt x="36330" y="17910"/>
                </a:lnTo>
                <a:lnTo>
                  <a:pt x="36350" y="17900"/>
                </a:lnTo>
                <a:lnTo>
                  <a:pt x="36420" y="17840"/>
                </a:lnTo>
                <a:lnTo>
                  <a:pt x="36440" y="17800"/>
                </a:lnTo>
                <a:lnTo>
                  <a:pt x="36480" y="17770"/>
                </a:lnTo>
                <a:lnTo>
                  <a:pt x="36500" y="17750"/>
                </a:lnTo>
                <a:lnTo>
                  <a:pt x="36520" y="17750"/>
                </a:lnTo>
                <a:lnTo>
                  <a:pt x="36580" y="17760"/>
                </a:lnTo>
                <a:lnTo>
                  <a:pt x="36600" y="17760"/>
                </a:lnTo>
                <a:lnTo>
                  <a:pt x="36660" y="17750"/>
                </a:lnTo>
                <a:lnTo>
                  <a:pt x="36710" y="17730"/>
                </a:lnTo>
                <a:lnTo>
                  <a:pt x="36730" y="17720"/>
                </a:lnTo>
                <a:lnTo>
                  <a:pt x="36740" y="17730"/>
                </a:lnTo>
                <a:lnTo>
                  <a:pt x="36760" y="17740"/>
                </a:lnTo>
                <a:lnTo>
                  <a:pt x="36810" y="17740"/>
                </a:lnTo>
                <a:lnTo>
                  <a:pt x="36850" y="17710"/>
                </a:lnTo>
                <a:lnTo>
                  <a:pt x="36890" y="17680"/>
                </a:lnTo>
                <a:lnTo>
                  <a:pt x="36920" y="17660"/>
                </a:lnTo>
                <a:lnTo>
                  <a:pt x="36960" y="17630"/>
                </a:lnTo>
                <a:lnTo>
                  <a:pt x="36990" y="17610"/>
                </a:lnTo>
                <a:lnTo>
                  <a:pt x="37020" y="17600"/>
                </a:lnTo>
                <a:lnTo>
                  <a:pt x="37050" y="17590"/>
                </a:lnTo>
                <a:lnTo>
                  <a:pt x="37060" y="17570"/>
                </a:lnTo>
                <a:lnTo>
                  <a:pt x="37080" y="17560"/>
                </a:lnTo>
                <a:lnTo>
                  <a:pt x="37120" y="17520"/>
                </a:lnTo>
                <a:lnTo>
                  <a:pt x="37150" y="17490"/>
                </a:lnTo>
                <a:lnTo>
                  <a:pt x="37160" y="17470"/>
                </a:lnTo>
                <a:lnTo>
                  <a:pt x="37150" y="17450"/>
                </a:lnTo>
                <a:lnTo>
                  <a:pt x="37150" y="17430"/>
                </a:lnTo>
                <a:lnTo>
                  <a:pt x="37160" y="17430"/>
                </a:lnTo>
                <a:lnTo>
                  <a:pt x="37180" y="17390"/>
                </a:lnTo>
                <a:lnTo>
                  <a:pt x="37180" y="17370"/>
                </a:lnTo>
                <a:lnTo>
                  <a:pt x="37190" y="17360"/>
                </a:lnTo>
                <a:lnTo>
                  <a:pt x="37200" y="17350"/>
                </a:lnTo>
                <a:lnTo>
                  <a:pt x="37240" y="17290"/>
                </a:lnTo>
                <a:lnTo>
                  <a:pt x="37430" y="17200"/>
                </a:lnTo>
                <a:lnTo>
                  <a:pt x="37450" y="17190"/>
                </a:lnTo>
                <a:lnTo>
                  <a:pt x="37510" y="17160"/>
                </a:lnTo>
                <a:lnTo>
                  <a:pt x="37540" y="17140"/>
                </a:lnTo>
                <a:lnTo>
                  <a:pt x="37550" y="17110"/>
                </a:lnTo>
                <a:lnTo>
                  <a:pt x="37580" y="17100"/>
                </a:lnTo>
                <a:lnTo>
                  <a:pt x="37610" y="17080"/>
                </a:lnTo>
                <a:lnTo>
                  <a:pt x="37640" y="17060"/>
                </a:lnTo>
                <a:lnTo>
                  <a:pt x="37660" y="17050"/>
                </a:lnTo>
                <a:lnTo>
                  <a:pt x="37690" y="17040"/>
                </a:lnTo>
                <a:lnTo>
                  <a:pt x="37720" y="17030"/>
                </a:lnTo>
                <a:lnTo>
                  <a:pt x="37740" y="17030"/>
                </a:lnTo>
                <a:lnTo>
                  <a:pt x="37760" y="17010"/>
                </a:lnTo>
                <a:lnTo>
                  <a:pt x="37770" y="17010"/>
                </a:lnTo>
                <a:lnTo>
                  <a:pt x="37860" y="17030"/>
                </a:lnTo>
                <a:lnTo>
                  <a:pt x="37870" y="17020"/>
                </a:lnTo>
                <a:lnTo>
                  <a:pt x="37890" y="17010"/>
                </a:lnTo>
                <a:lnTo>
                  <a:pt x="37920" y="16990"/>
                </a:lnTo>
                <a:lnTo>
                  <a:pt x="37910" y="16960"/>
                </a:lnTo>
                <a:lnTo>
                  <a:pt x="37910" y="16940"/>
                </a:lnTo>
                <a:lnTo>
                  <a:pt x="37930" y="16910"/>
                </a:lnTo>
                <a:lnTo>
                  <a:pt x="37950" y="16890"/>
                </a:lnTo>
                <a:lnTo>
                  <a:pt x="37960" y="16860"/>
                </a:lnTo>
                <a:lnTo>
                  <a:pt x="37950" y="16830"/>
                </a:lnTo>
                <a:lnTo>
                  <a:pt x="37950" y="16810"/>
                </a:lnTo>
                <a:lnTo>
                  <a:pt x="37990" y="16780"/>
                </a:lnTo>
                <a:lnTo>
                  <a:pt x="38010" y="16750"/>
                </a:lnTo>
                <a:lnTo>
                  <a:pt x="38020" y="16750"/>
                </a:lnTo>
                <a:lnTo>
                  <a:pt x="38040" y="16730"/>
                </a:lnTo>
                <a:lnTo>
                  <a:pt x="38110" y="16730"/>
                </a:lnTo>
                <a:lnTo>
                  <a:pt x="38140" y="16700"/>
                </a:lnTo>
                <a:lnTo>
                  <a:pt x="38140" y="16680"/>
                </a:lnTo>
                <a:lnTo>
                  <a:pt x="38150" y="16680"/>
                </a:lnTo>
                <a:lnTo>
                  <a:pt x="38160" y="16680"/>
                </a:lnTo>
                <a:lnTo>
                  <a:pt x="38170" y="16670"/>
                </a:lnTo>
                <a:lnTo>
                  <a:pt x="38320" y="16710"/>
                </a:lnTo>
                <a:lnTo>
                  <a:pt x="38470" y="16710"/>
                </a:lnTo>
                <a:lnTo>
                  <a:pt x="38460" y="16670"/>
                </a:lnTo>
                <a:lnTo>
                  <a:pt x="38460" y="16660"/>
                </a:lnTo>
                <a:lnTo>
                  <a:pt x="38480" y="16630"/>
                </a:lnTo>
                <a:lnTo>
                  <a:pt x="38480" y="16620"/>
                </a:lnTo>
                <a:lnTo>
                  <a:pt x="38500" y="16570"/>
                </a:lnTo>
                <a:lnTo>
                  <a:pt x="38490" y="16550"/>
                </a:lnTo>
                <a:lnTo>
                  <a:pt x="38500" y="16510"/>
                </a:lnTo>
                <a:lnTo>
                  <a:pt x="38520" y="16490"/>
                </a:lnTo>
                <a:lnTo>
                  <a:pt x="38510" y="16470"/>
                </a:lnTo>
                <a:lnTo>
                  <a:pt x="38530" y="16450"/>
                </a:lnTo>
                <a:lnTo>
                  <a:pt x="38540" y="16440"/>
                </a:lnTo>
                <a:lnTo>
                  <a:pt x="38540" y="16430"/>
                </a:lnTo>
                <a:lnTo>
                  <a:pt x="38550" y="16410"/>
                </a:lnTo>
                <a:lnTo>
                  <a:pt x="38550" y="16400"/>
                </a:lnTo>
                <a:lnTo>
                  <a:pt x="38570" y="16320"/>
                </a:lnTo>
                <a:lnTo>
                  <a:pt x="38580" y="16250"/>
                </a:lnTo>
                <a:lnTo>
                  <a:pt x="38580" y="16240"/>
                </a:lnTo>
                <a:lnTo>
                  <a:pt x="38580" y="16230"/>
                </a:lnTo>
                <a:lnTo>
                  <a:pt x="38560" y="16220"/>
                </a:lnTo>
                <a:lnTo>
                  <a:pt x="38520" y="16200"/>
                </a:lnTo>
                <a:lnTo>
                  <a:pt x="38500" y="16180"/>
                </a:lnTo>
                <a:lnTo>
                  <a:pt x="38530" y="16170"/>
                </a:lnTo>
                <a:lnTo>
                  <a:pt x="38550" y="16170"/>
                </a:lnTo>
                <a:lnTo>
                  <a:pt x="38590" y="16160"/>
                </a:lnTo>
                <a:lnTo>
                  <a:pt x="38620" y="16140"/>
                </a:lnTo>
                <a:lnTo>
                  <a:pt x="38640" y="16130"/>
                </a:lnTo>
                <a:lnTo>
                  <a:pt x="38650" y="16110"/>
                </a:lnTo>
                <a:lnTo>
                  <a:pt x="38670" y="16100"/>
                </a:lnTo>
                <a:lnTo>
                  <a:pt x="38680" y="16090"/>
                </a:lnTo>
                <a:lnTo>
                  <a:pt x="38700" y="16070"/>
                </a:lnTo>
                <a:lnTo>
                  <a:pt x="38710" y="16060"/>
                </a:lnTo>
                <a:lnTo>
                  <a:pt x="38720" y="16040"/>
                </a:lnTo>
                <a:lnTo>
                  <a:pt x="38750" y="15990"/>
                </a:lnTo>
                <a:lnTo>
                  <a:pt x="38780" y="15970"/>
                </a:lnTo>
                <a:lnTo>
                  <a:pt x="38790" y="15950"/>
                </a:lnTo>
                <a:lnTo>
                  <a:pt x="38820" y="15910"/>
                </a:lnTo>
                <a:lnTo>
                  <a:pt x="38820" y="15900"/>
                </a:lnTo>
                <a:lnTo>
                  <a:pt x="38840" y="15890"/>
                </a:lnTo>
                <a:lnTo>
                  <a:pt x="38840" y="15870"/>
                </a:lnTo>
                <a:lnTo>
                  <a:pt x="38850" y="15850"/>
                </a:lnTo>
                <a:lnTo>
                  <a:pt x="38830" y="15830"/>
                </a:lnTo>
                <a:lnTo>
                  <a:pt x="38830" y="15810"/>
                </a:lnTo>
                <a:lnTo>
                  <a:pt x="38840" y="15790"/>
                </a:lnTo>
                <a:lnTo>
                  <a:pt x="38850" y="15780"/>
                </a:lnTo>
                <a:lnTo>
                  <a:pt x="38870" y="15750"/>
                </a:lnTo>
                <a:lnTo>
                  <a:pt x="38860" y="15710"/>
                </a:lnTo>
                <a:lnTo>
                  <a:pt x="38850" y="15720"/>
                </a:lnTo>
                <a:lnTo>
                  <a:pt x="38820" y="15710"/>
                </a:lnTo>
                <a:lnTo>
                  <a:pt x="38810" y="15700"/>
                </a:lnTo>
                <a:lnTo>
                  <a:pt x="38800" y="15680"/>
                </a:lnTo>
                <a:lnTo>
                  <a:pt x="38790" y="15620"/>
                </a:lnTo>
                <a:lnTo>
                  <a:pt x="38780" y="15570"/>
                </a:lnTo>
                <a:lnTo>
                  <a:pt x="38760" y="15540"/>
                </a:lnTo>
                <a:lnTo>
                  <a:pt x="38750" y="15530"/>
                </a:lnTo>
                <a:lnTo>
                  <a:pt x="38750" y="15490"/>
                </a:lnTo>
                <a:lnTo>
                  <a:pt x="38730" y="15480"/>
                </a:lnTo>
                <a:lnTo>
                  <a:pt x="38700" y="15460"/>
                </a:lnTo>
                <a:lnTo>
                  <a:pt x="38680" y="15430"/>
                </a:lnTo>
                <a:lnTo>
                  <a:pt x="38660" y="15400"/>
                </a:lnTo>
                <a:lnTo>
                  <a:pt x="38640" y="15350"/>
                </a:lnTo>
                <a:lnTo>
                  <a:pt x="38630" y="15300"/>
                </a:lnTo>
                <a:lnTo>
                  <a:pt x="38630" y="15260"/>
                </a:lnTo>
                <a:lnTo>
                  <a:pt x="38630" y="15230"/>
                </a:lnTo>
                <a:lnTo>
                  <a:pt x="38640" y="15220"/>
                </a:lnTo>
                <a:lnTo>
                  <a:pt x="38650" y="15210"/>
                </a:lnTo>
                <a:lnTo>
                  <a:pt x="38650" y="15200"/>
                </a:lnTo>
                <a:lnTo>
                  <a:pt x="38660" y="15180"/>
                </a:lnTo>
                <a:lnTo>
                  <a:pt x="38670" y="15150"/>
                </a:lnTo>
                <a:lnTo>
                  <a:pt x="38690" y="15110"/>
                </a:lnTo>
                <a:lnTo>
                  <a:pt x="38680" y="15090"/>
                </a:lnTo>
                <a:lnTo>
                  <a:pt x="38660" y="15070"/>
                </a:lnTo>
                <a:lnTo>
                  <a:pt x="38660" y="15060"/>
                </a:lnTo>
                <a:lnTo>
                  <a:pt x="38650" y="15040"/>
                </a:lnTo>
                <a:lnTo>
                  <a:pt x="38610" y="15010"/>
                </a:lnTo>
                <a:lnTo>
                  <a:pt x="38580" y="15010"/>
                </a:lnTo>
                <a:lnTo>
                  <a:pt x="38560" y="15020"/>
                </a:lnTo>
                <a:lnTo>
                  <a:pt x="38500" y="15050"/>
                </a:lnTo>
                <a:lnTo>
                  <a:pt x="38450" y="15080"/>
                </a:lnTo>
                <a:lnTo>
                  <a:pt x="38400" y="15080"/>
                </a:lnTo>
                <a:lnTo>
                  <a:pt x="38370" y="15070"/>
                </a:lnTo>
                <a:lnTo>
                  <a:pt x="38310" y="15040"/>
                </a:lnTo>
                <a:lnTo>
                  <a:pt x="38300" y="15020"/>
                </a:lnTo>
                <a:lnTo>
                  <a:pt x="38290" y="15010"/>
                </a:lnTo>
                <a:lnTo>
                  <a:pt x="38290" y="14980"/>
                </a:lnTo>
                <a:lnTo>
                  <a:pt x="38290" y="14940"/>
                </a:lnTo>
                <a:lnTo>
                  <a:pt x="38300" y="14900"/>
                </a:lnTo>
                <a:lnTo>
                  <a:pt x="38310" y="14900"/>
                </a:lnTo>
                <a:lnTo>
                  <a:pt x="38330" y="14900"/>
                </a:lnTo>
                <a:lnTo>
                  <a:pt x="38370" y="14890"/>
                </a:lnTo>
                <a:lnTo>
                  <a:pt x="38380" y="14880"/>
                </a:lnTo>
                <a:lnTo>
                  <a:pt x="38410" y="14880"/>
                </a:lnTo>
                <a:lnTo>
                  <a:pt x="38430" y="14870"/>
                </a:lnTo>
                <a:lnTo>
                  <a:pt x="38490" y="14830"/>
                </a:lnTo>
                <a:lnTo>
                  <a:pt x="38520" y="14810"/>
                </a:lnTo>
                <a:lnTo>
                  <a:pt x="38580" y="14770"/>
                </a:lnTo>
                <a:lnTo>
                  <a:pt x="38590" y="14770"/>
                </a:lnTo>
                <a:lnTo>
                  <a:pt x="38600" y="14760"/>
                </a:lnTo>
                <a:lnTo>
                  <a:pt x="38700" y="14740"/>
                </a:lnTo>
                <a:lnTo>
                  <a:pt x="38720" y="14730"/>
                </a:lnTo>
                <a:lnTo>
                  <a:pt x="38780" y="14700"/>
                </a:lnTo>
                <a:lnTo>
                  <a:pt x="38780" y="14690"/>
                </a:lnTo>
                <a:lnTo>
                  <a:pt x="38800" y="14680"/>
                </a:lnTo>
                <a:lnTo>
                  <a:pt x="38810" y="14660"/>
                </a:lnTo>
                <a:lnTo>
                  <a:pt x="38820" y="14640"/>
                </a:lnTo>
                <a:lnTo>
                  <a:pt x="38850" y="14640"/>
                </a:lnTo>
                <a:lnTo>
                  <a:pt x="38890" y="14640"/>
                </a:lnTo>
                <a:lnTo>
                  <a:pt x="38930" y="14650"/>
                </a:lnTo>
                <a:lnTo>
                  <a:pt x="38970" y="14650"/>
                </a:lnTo>
                <a:lnTo>
                  <a:pt x="39050" y="14650"/>
                </a:lnTo>
                <a:lnTo>
                  <a:pt x="39070" y="14650"/>
                </a:lnTo>
                <a:lnTo>
                  <a:pt x="39100" y="14650"/>
                </a:lnTo>
                <a:lnTo>
                  <a:pt x="39110" y="14650"/>
                </a:lnTo>
                <a:lnTo>
                  <a:pt x="39180" y="14640"/>
                </a:lnTo>
                <a:lnTo>
                  <a:pt x="39240" y="14630"/>
                </a:lnTo>
                <a:lnTo>
                  <a:pt x="39260" y="14630"/>
                </a:lnTo>
                <a:lnTo>
                  <a:pt x="39270" y="14630"/>
                </a:lnTo>
                <a:lnTo>
                  <a:pt x="39290" y="14610"/>
                </a:lnTo>
                <a:lnTo>
                  <a:pt x="39300" y="14630"/>
                </a:lnTo>
                <a:lnTo>
                  <a:pt x="39310" y="14650"/>
                </a:lnTo>
                <a:lnTo>
                  <a:pt x="39340" y="14660"/>
                </a:lnTo>
                <a:lnTo>
                  <a:pt x="39340" y="14690"/>
                </a:lnTo>
                <a:lnTo>
                  <a:pt x="39350" y="14700"/>
                </a:lnTo>
                <a:lnTo>
                  <a:pt x="39360" y="14710"/>
                </a:lnTo>
                <a:lnTo>
                  <a:pt x="39370" y="14700"/>
                </a:lnTo>
                <a:lnTo>
                  <a:pt x="39390" y="14700"/>
                </a:lnTo>
                <a:lnTo>
                  <a:pt x="39410" y="14700"/>
                </a:lnTo>
                <a:lnTo>
                  <a:pt x="39420" y="14710"/>
                </a:lnTo>
                <a:lnTo>
                  <a:pt x="39430" y="14720"/>
                </a:lnTo>
                <a:lnTo>
                  <a:pt x="39450" y="14720"/>
                </a:lnTo>
                <a:lnTo>
                  <a:pt x="39450" y="14710"/>
                </a:lnTo>
                <a:lnTo>
                  <a:pt x="39460" y="14710"/>
                </a:lnTo>
                <a:lnTo>
                  <a:pt x="39470" y="14710"/>
                </a:lnTo>
                <a:lnTo>
                  <a:pt x="39500" y="14690"/>
                </a:lnTo>
                <a:lnTo>
                  <a:pt x="39520" y="14700"/>
                </a:lnTo>
                <a:lnTo>
                  <a:pt x="39530" y="14690"/>
                </a:lnTo>
                <a:lnTo>
                  <a:pt x="39550" y="14690"/>
                </a:lnTo>
                <a:lnTo>
                  <a:pt x="39570" y="14660"/>
                </a:lnTo>
                <a:lnTo>
                  <a:pt x="39590" y="14660"/>
                </a:lnTo>
                <a:lnTo>
                  <a:pt x="39600" y="14680"/>
                </a:lnTo>
                <a:lnTo>
                  <a:pt x="39620" y="14690"/>
                </a:lnTo>
                <a:lnTo>
                  <a:pt x="39630" y="14700"/>
                </a:lnTo>
                <a:lnTo>
                  <a:pt x="39670" y="14720"/>
                </a:lnTo>
                <a:lnTo>
                  <a:pt x="39690" y="14710"/>
                </a:lnTo>
                <a:lnTo>
                  <a:pt x="39700" y="14710"/>
                </a:lnTo>
                <a:lnTo>
                  <a:pt x="39710" y="14710"/>
                </a:lnTo>
                <a:lnTo>
                  <a:pt x="39710" y="14690"/>
                </a:lnTo>
                <a:lnTo>
                  <a:pt x="39720" y="14690"/>
                </a:lnTo>
                <a:lnTo>
                  <a:pt x="39750" y="14710"/>
                </a:lnTo>
                <a:lnTo>
                  <a:pt x="39770" y="14720"/>
                </a:lnTo>
                <a:lnTo>
                  <a:pt x="39780" y="14710"/>
                </a:lnTo>
                <a:lnTo>
                  <a:pt x="39800" y="14670"/>
                </a:lnTo>
                <a:lnTo>
                  <a:pt x="39820" y="14630"/>
                </a:lnTo>
                <a:lnTo>
                  <a:pt x="39860" y="14600"/>
                </a:lnTo>
                <a:lnTo>
                  <a:pt x="39900" y="14540"/>
                </a:lnTo>
                <a:lnTo>
                  <a:pt x="39940" y="14500"/>
                </a:lnTo>
                <a:lnTo>
                  <a:pt x="39980" y="14440"/>
                </a:lnTo>
                <a:lnTo>
                  <a:pt x="40040" y="14400"/>
                </a:lnTo>
                <a:lnTo>
                  <a:pt x="40060" y="14400"/>
                </a:lnTo>
                <a:lnTo>
                  <a:pt x="40070" y="14390"/>
                </a:lnTo>
                <a:lnTo>
                  <a:pt x="40100" y="14410"/>
                </a:lnTo>
                <a:lnTo>
                  <a:pt x="40110" y="14430"/>
                </a:lnTo>
                <a:lnTo>
                  <a:pt x="40120" y="14430"/>
                </a:lnTo>
                <a:lnTo>
                  <a:pt x="40150" y="14480"/>
                </a:lnTo>
                <a:lnTo>
                  <a:pt x="40160" y="14490"/>
                </a:lnTo>
                <a:lnTo>
                  <a:pt x="40180" y="14490"/>
                </a:lnTo>
                <a:lnTo>
                  <a:pt x="40210" y="14470"/>
                </a:lnTo>
                <a:lnTo>
                  <a:pt x="40250" y="14440"/>
                </a:lnTo>
                <a:lnTo>
                  <a:pt x="40260" y="14440"/>
                </a:lnTo>
                <a:lnTo>
                  <a:pt x="40300" y="14400"/>
                </a:lnTo>
                <a:lnTo>
                  <a:pt x="40350" y="14370"/>
                </a:lnTo>
                <a:lnTo>
                  <a:pt x="40350" y="14360"/>
                </a:lnTo>
                <a:lnTo>
                  <a:pt x="40410" y="14340"/>
                </a:lnTo>
                <a:lnTo>
                  <a:pt x="40430" y="14330"/>
                </a:lnTo>
                <a:lnTo>
                  <a:pt x="40450" y="14320"/>
                </a:lnTo>
                <a:lnTo>
                  <a:pt x="40530" y="14270"/>
                </a:lnTo>
                <a:lnTo>
                  <a:pt x="40590" y="14240"/>
                </a:lnTo>
                <a:lnTo>
                  <a:pt x="40620" y="14240"/>
                </a:lnTo>
                <a:lnTo>
                  <a:pt x="40670" y="14220"/>
                </a:lnTo>
                <a:lnTo>
                  <a:pt x="40690" y="14200"/>
                </a:lnTo>
                <a:lnTo>
                  <a:pt x="40730" y="14160"/>
                </a:lnTo>
                <a:lnTo>
                  <a:pt x="40780" y="14130"/>
                </a:lnTo>
                <a:lnTo>
                  <a:pt x="40800" y="14070"/>
                </a:lnTo>
                <a:lnTo>
                  <a:pt x="40810" y="14050"/>
                </a:lnTo>
                <a:lnTo>
                  <a:pt x="40830" y="14030"/>
                </a:lnTo>
                <a:lnTo>
                  <a:pt x="40860" y="13990"/>
                </a:lnTo>
                <a:lnTo>
                  <a:pt x="40870" y="13930"/>
                </a:lnTo>
                <a:lnTo>
                  <a:pt x="40890" y="13880"/>
                </a:lnTo>
                <a:lnTo>
                  <a:pt x="40820" y="13850"/>
                </a:lnTo>
                <a:lnTo>
                  <a:pt x="40760" y="13810"/>
                </a:lnTo>
                <a:lnTo>
                  <a:pt x="40700" y="13720"/>
                </a:lnTo>
                <a:lnTo>
                  <a:pt x="40700" y="13710"/>
                </a:lnTo>
                <a:lnTo>
                  <a:pt x="40690" y="13720"/>
                </a:lnTo>
                <a:lnTo>
                  <a:pt x="40650" y="13760"/>
                </a:lnTo>
                <a:lnTo>
                  <a:pt x="40610" y="13760"/>
                </a:lnTo>
                <a:lnTo>
                  <a:pt x="40510" y="13700"/>
                </a:lnTo>
                <a:lnTo>
                  <a:pt x="40450" y="13700"/>
                </a:lnTo>
                <a:lnTo>
                  <a:pt x="40380" y="13660"/>
                </a:lnTo>
                <a:lnTo>
                  <a:pt x="40310" y="13690"/>
                </a:lnTo>
                <a:lnTo>
                  <a:pt x="40310" y="13670"/>
                </a:lnTo>
                <a:lnTo>
                  <a:pt x="40310" y="13660"/>
                </a:lnTo>
                <a:lnTo>
                  <a:pt x="40320" y="13650"/>
                </a:lnTo>
                <a:lnTo>
                  <a:pt x="40330" y="13620"/>
                </a:lnTo>
                <a:lnTo>
                  <a:pt x="40350" y="13590"/>
                </a:lnTo>
                <a:lnTo>
                  <a:pt x="40340" y="13510"/>
                </a:lnTo>
                <a:lnTo>
                  <a:pt x="40350" y="13490"/>
                </a:lnTo>
                <a:lnTo>
                  <a:pt x="40360" y="13470"/>
                </a:lnTo>
                <a:lnTo>
                  <a:pt x="40370" y="13440"/>
                </a:lnTo>
                <a:lnTo>
                  <a:pt x="40360" y="13400"/>
                </a:lnTo>
                <a:lnTo>
                  <a:pt x="40370" y="13370"/>
                </a:lnTo>
                <a:lnTo>
                  <a:pt x="40370" y="13360"/>
                </a:lnTo>
                <a:lnTo>
                  <a:pt x="40370" y="13320"/>
                </a:lnTo>
                <a:lnTo>
                  <a:pt x="40370" y="13310"/>
                </a:lnTo>
                <a:lnTo>
                  <a:pt x="40370" y="13290"/>
                </a:lnTo>
                <a:lnTo>
                  <a:pt x="40360" y="13250"/>
                </a:lnTo>
                <a:lnTo>
                  <a:pt x="40360" y="13240"/>
                </a:lnTo>
                <a:lnTo>
                  <a:pt x="40370" y="13210"/>
                </a:lnTo>
                <a:lnTo>
                  <a:pt x="40390" y="13190"/>
                </a:lnTo>
                <a:lnTo>
                  <a:pt x="40390" y="13180"/>
                </a:lnTo>
                <a:lnTo>
                  <a:pt x="40380" y="13120"/>
                </a:lnTo>
                <a:lnTo>
                  <a:pt x="40420" y="13080"/>
                </a:lnTo>
                <a:lnTo>
                  <a:pt x="40430" y="13060"/>
                </a:lnTo>
                <a:lnTo>
                  <a:pt x="40430" y="13040"/>
                </a:lnTo>
                <a:lnTo>
                  <a:pt x="40450" y="13020"/>
                </a:lnTo>
                <a:lnTo>
                  <a:pt x="40450" y="13000"/>
                </a:lnTo>
                <a:lnTo>
                  <a:pt x="40480" y="12970"/>
                </a:lnTo>
                <a:lnTo>
                  <a:pt x="40500" y="12950"/>
                </a:lnTo>
                <a:lnTo>
                  <a:pt x="40530" y="12910"/>
                </a:lnTo>
                <a:lnTo>
                  <a:pt x="40540" y="12910"/>
                </a:lnTo>
                <a:lnTo>
                  <a:pt x="40570" y="12910"/>
                </a:lnTo>
                <a:lnTo>
                  <a:pt x="40580" y="12900"/>
                </a:lnTo>
                <a:lnTo>
                  <a:pt x="40590" y="12900"/>
                </a:lnTo>
                <a:lnTo>
                  <a:pt x="40610" y="12890"/>
                </a:lnTo>
                <a:lnTo>
                  <a:pt x="40560" y="12800"/>
                </a:lnTo>
                <a:lnTo>
                  <a:pt x="40550" y="12780"/>
                </a:lnTo>
                <a:lnTo>
                  <a:pt x="40550" y="12770"/>
                </a:lnTo>
                <a:lnTo>
                  <a:pt x="40540" y="12760"/>
                </a:lnTo>
                <a:lnTo>
                  <a:pt x="40500" y="12720"/>
                </a:lnTo>
                <a:lnTo>
                  <a:pt x="40500" y="12710"/>
                </a:lnTo>
                <a:lnTo>
                  <a:pt x="40490" y="12710"/>
                </a:lnTo>
                <a:lnTo>
                  <a:pt x="40490" y="12690"/>
                </a:lnTo>
                <a:lnTo>
                  <a:pt x="40490" y="12680"/>
                </a:lnTo>
                <a:lnTo>
                  <a:pt x="40490" y="12620"/>
                </a:lnTo>
                <a:lnTo>
                  <a:pt x="40490" y="12600"/>
                </a:lnTo>
                <a:lnTo>
                  <a:pt x="40490" y="12590"/>
                </a:lnTo>
                <a:lnTo>
                  <a:pt x="40490" y="12580"/>
                </a:lnTo>
                <a:lnTo>
                  <a:pt x="40490" y="12560"/>
                </a:lnTo>
                <a:lnTo>
                  <a:pt x="40500" y="12550"/>
                </a:lnTo>
                <a:lnTo>
                  <a:pt x="40510" y="12550"/>
                </a:lnTo>
                <a:lnTo>
                  <a:pt x="40510" y="12540"/>
                </a:lnTo>
                <a:lnTo>
                  <a:pt x="40520" y="12540"/>
                </a:lnTo>
                <a:lnTo>
                  <a:pt x="40520" y="12530"/>
                </a:lnTo>
                <a:lnTo>
                  <a:pt x="40530" y="12530"/>
                </a:lnTo>
                <a:lnTo>
                  <a:pt x="40540" y="12530"/>
                </a:lnTo>
                <a:lnTo>
                  <a:pt x="40540" y="12520"/>
                </a:lnTo>
                <a:lnTo>
                  <a:pt x="40550" y="12520"/>
                </a:lnTo>
                <a:lnTo>
                  <a:pt x="40550" y="12510"/>
                </a:lnTo>
                <a:lnTo>
                  <a:pt x="40560" y="12510"/>
                </a:lnTo>
                <a:lnTo>
                  <a:pt x="40570" y="12500"/>
                </a:lnTo>
                <a:lnTo>
                  <a:pt x="40580" y="12500"/>
                </a:lnTo>
                <a:lnTo>
                  <a:pt x="40580" y="12490"/>
                </a:lnTo>
                <a:lnTo>
                  <a:pt x="40580" y="12480"/>
                </a:lnTo>
                <a:lnTo>
                  <a:pt x="40590" y="12480"/>
                </a:lnTo>
                <a:lnTo>
                  <a:pt x="40600" y="12470"/>
                </a:lnTo>
                <a:lnTo>
                  <a:pt x="40610" y="12470"/>
                </a:lnTo>
                <a:lnTo>
                  <a:pt x="40610" y="12460"/>
                </a:lnTo>
                <a:lnTo>
                  <a:pt x="40620" y="12460"/>
                </a:lnTo>
                <a:lnTo>
                  <a:pt x="40630" y="12460"/>
                </a:lnTo>
                <a:lnTo>
                  <a:pt x="40630" y="12450"/>
                </a:lnTo>
                <a:lnTo>
                  <a:pt x="40640" y="12450"/>
                </a:lnTo>
                <a:lnTo>
                  <a:pt x="40650" y="12450"/>
                </a:lnTo>
                <a:lnTo>
                  <a:pt x="40660" y="12440"/>
                </a:lnTo>
                <a:lnTo>
                  <a:pt x="40670" y="12440"/>
                </a:lnTo>
                <a:lnTo>
                  <a:pt x="40680" y="12440"/>
                </a:lnTo>
                <a:lnTo>
                  <a:pt x="40690" y="12440"/>
                </a:lnTo>
                <a:lnTo>
                  <a:pt x="40700" y="12430"/>
                </a:lnTo>
                <a:lnTo>
                  <a:pt x="40710" y="12420"/>
                </a:lnTo>
                <a:lnTo>
                  <a:pt x="40720" y="12420"/>
                </a:lnTo>
                <a:lnTo>
                  <a:pt x="40720" y="12430"/>
                </a:lnTo>
                <a:lnTo>
                  <a:pt x="40730" y="12430"/>
                </a:lnTo>
                <a:lnTo>
                  <a:pt x="40730" y="12420"/>
                </a:lnTo>
                <a:lnTo>
                  <a:pt x="40740" y="12420"/>
                </a:lnTo>
                <a:lnTo>
                  <a:pt x="40750" y="12420"/>
                </a:lnTo>
                <a:lnTo>
                  <a:pt x="40750" y="12410"/>
                </a:lnTo>
                <a:lnTo>
                  <a:pt x="40750" y="12400"/>
                </a:lnTo>
                <a:lnTo>
                  <a:pt x="40750" y="12390"/>
                </a:lnTo>
                <a:lnTo>
                  <a:pt x="40760" y="12390"/>
                </a:lnTo>
                <a:lnTo>
                  <a:pt x="40770" y="12390"/>
                </a:lnTo>
                <a:lnTo>
                  <a:pt x="40780" y="12390"/>
                </a:lnTo>
                <a:lnTo>
                  <a:pt x="40780" y="12380"/>
                </a:lnTo>
                <a:lnTo>
                  <a:pt x="40790" y="12380"/>
                </a:lnTo>
                <a:lnTo>
                  <a:pt x="40800" y="12370"/>
                </a:lnTo>
                <a:lnTo>
                  <a:pt x="40810" y="12370"/>
                </a:lnTo>
                <a:lnTo>
                  <a:pt x="40820" y="12370"/>
                </a:lnTo>
                <a:lnTo>
                  <a:pt x="40830" y="12370"/>
                </a:lnTo>
                <a:lnTo>
                  <a:pt x="40840" y="12370"/>
                </a:lnTo>
                <a:lnTo>
                  <a:pt x="40850" y="12360"/>
                </a:lnTo>
                <a:lnTo>
                  <a:pt x="40860" y="12360"/>
                </a:lnTo>
                <a:lnTo>
                  <a:pt x="40870" y="12350"/>
                </a:lnTo>
                <a:lnTo>
                  <a:pt x="40870" y="12340"/>
                </a:lnTo>
                <a:lnTo>
                  <a:pt x="40870" y="12330"/>
                </a:lnTo>
                <a:lnTo>
                  <a:pt x="40860" y="12330"/>
                </a:lnTo>
                <a:lnTo>
                  <a:pt x="40870" y="12330"/>
                </a:lnTo>
                <a:lnTo>
                  <a:pt x="40870" y="12320"/>
                </a:lnTo>
                <a:lnTo>
                  <a:pt x="40880" y="12320"/>
                </a:lnTo>
                <a:lnTo>
                  <a:pt x="40870" y="12320"/>
                </a:lnTo>
                <a:lnTo>
                  <a:pt x="40880" y="12310"/>
                </a:lnTo>
                <a:lnTo>
                  <a:pt x="40890" y="12310"/>
                </a:lnTo>
                <a:lnTo>
                  <a:pt x="40900" y="12320"/>
                </a:lnTo>
                <a:lnTo>
                  <a:pt x="40910" y="12320"/>
                </a:lnTo>
                <a:lnTo>
                  <a:pt x="40910" y="12310"/>
                </a:lnTo>
                <a:lnTo>
                  <a:pt x="40910" y="12320"/>
                </a:lnTo>
                <a:lnTo>
                  <a:pt x="40920" y="12320"/>
                </a:lnTo>
                <a:lnTo>
                  <a:pt x="40930" y="12320"/>
                </a:lnTo>
                <a:lnTo>
                  <a:pt x="40940" y="12310"/>
                </a:lnTo>
                <a:lnTo>
                  <a:pt x="40940" y="12300"/>
                </a:lnTo>
                <a:lnTo>
                  <a:pt x="40950" y="12290"/>
                </a:lnTo>
                <a:lnTo>
                  <a:pt x="40960" y="12290"/>
                </a:lnTo>
                <a:lnTo>
                  <a:pt x="40970" y="12290"/>
                </a:lnTo>
                <a:lnTo>
                  <a:pt x="40980" y="12290"/>
                </a:lnTo>
                <a:lnTo>
                  <a:pt x="40990" y="12290"/>
                </a:lnTo>
                <a:lnTo>
                  <a:pt x="40990" y="12280"/>
                </a:lnTo>
                <a:lnTo>
                  <a:pt x="40990" y="12290"/>
                </a:lnTo>
                <a:lnTo>
                  <a:pt x="41000" y="12290"/>
                </a:lnTo>
                <a:lnTo>
                  <a:pt x="41000" y="12280"/>
                </a:lnTo>
                <a:lnTo>
                  <a:pt x="41010" y="12280"/>
                </a:lnTo>
                <a:lnTo>
                  <a:pt x="41020" y="12280"/>
                </a:lnTo>
                <a:lnTo>
                  <a:pt x="41030" y="12280"/>
                </a:lnTo>
                <a:lnTo>
                  <a:pt x="41030" y="12290"/>
                </a:lnTo>
                <a:lnTo>
                  <a:pt x="41040" y="12290"/>
                </a:lnTo>
                <a:lnTo>
                  <a:pt x="41050" y="12290"/>
                </a:lnTo>
                <a:lnTo>
                  <a:pt x="41060" y="12290"/>
                </a:lnTo>
                <a:lnTo>
                  <a:pt x="41070" y="12290"/>
                </a:lnTo>
                <a:lnTo>
                  <a:pt x="41080" y="12300"/>
                </a:lnTo>
                <a:lnTo>
                  <a:pt x="41090" y="12300"/>
                </a:lnTo>
                <a:lnTo>
                  <a:pt x="41100" y="12300"/>
                </a:lnTo>
                <a:lnTo>
                  <a:pt x="41100" y="12290"/>
                </a:lnTo>
                <a:lnTo>
                  <a:pt x="41110" y="12290"/>
                </a:lnTo>
                <a:lnTo>
                  <a:pt x="41120" y="12290"/>
                </a:lnTo>
                <a:lnTo>
                  <a:pt x="41120" y="12280"/>
                </a:lnTo>
                <a:lnTo>
                  <a:pt x="41130" y="12280"/>
                </a:lnTo>
                <a:lnTo>
                  <a:pt x="41130" y="12270"/>
                </a:lnTo>
                <a:lnTo>
                  <a:pt x="41140" y="12270"/>
                </a:lnTo>
                <a:lnTo>
                  <a:pt x="41140" y="12260"/>
                </a:lnTo>
                <a:lnTo>
                  <a:pt x="41150" y="12250"/>
                </a:lnTo>
                <a:lnTo>
                  <a:pt x="41150" y="12240"/>
                </a:lnTo>
                <a:lnTo>
                  <a:pt x="41150" y="12230"/>
                </a:lnTo>
                <a:lnTo>
                  <a:pt x="41160" y="12230"/>
                </a:lnTo>
                <a:lnTo>
                  <a:pt x="41170" y="12230"/>
                </a:lnTo>
                <a:lnTo>
                  <a:pt x="41180" y="12230"/>
                </a:lnTo>
                <a:lnTo>
                  <a:pt x="41180" y="12220"/>
                </a:lnTo>
                <a:lnTo>
                  <a:pt x="41190" y="12220"/>
                </a:lnTo>
                <a:lnTo>
                  <a:pt x="41200" y="12220"/>
                </a:lnTo>
                <a:lnTo>
                  <a:pt x="41200" y="12210"/>
                </a:lnTo>
                <a:lnTo>
                  <a:pt x="41210" y="12210"/>
                </a:lnTo>
                <a:lnTo>
                  <a:pt x="41220" y="12210"/>
                </a:lnTo>
                <a:lnTo>
                  <a:pt x="41220" y="12220"/>
                </a:lnTo>
                <a:lnTo>
                  <a:pt x="41210" y="12220"/>
                </a:lnTo>
                <a:lnTo>
                  <a:pt x="41220" y="12220"/>
                </a:lnTo>
                <a:lnTo>
                  <a:pt x="41210" y="12230"/>
                </a:lnTo>
                <a:lnTo>
                  <a:pt x="41210" y="12240"/>
                </a:lnTo>
                <a:lnTo>
                  <a:pt x="41210" y="12250"/>
                </a:lnTo>
                <a:lnTo>
                  <a:pt x="41210" y="12260"/>
                </a:lnTo>
                <a:lnTo>
                  <a:pt x="41210" y="12270"/>
                </a:lnTo>
                <a:lnTo>
                  <a:pt x="41220" y="12280"/>
                </a:lnTo>
                <a:lnTo>
                  <a:pt x="41230" y="12280"/>
                </a:lnTo>
                <a:lnTo>
                  <a:pt x="41240" y="12280"/>
                </a:lnTo>
                <a:lnTo>
                  <a:pt x="41250" y="12280"/>
                </a:lnTo>
                <a:lnTo>
                  <a:pt x="41260" y="12280"/>
                </a:lnTo>
                <a:lnTo>
                  <a:pt x="41270" y="12280"/>
                </a:lnTo>
                <a:lnTo>
                  <a:pt x="41270" y="12270"/>
                </a:lnTo>
                <a:lnTo>
                  <a:pt x="41280" y="12270"/>
                </a:lnTo>
                <a:lnTo>
                  <a:pt x="41290" y="12260"/>
                </a:lnTo>
                <a:lnTo>
                  <a:pt x="41300" y="12260"/>
                </a:lnTo>
                <a:lnTo>
                  <a:pt x="41300" y="12250"/>
                </a:lnTo>
                <a:lnTo>
                  <a:pt x="41310" y="12250"/>
                </a:lnTo>
                <a:lnTo>
                  <a:pt x="41320" y="12240"/>
                </a:lnTo>
                <a:lnTo>
                  <a:pt x="41330" y="12240"/>
                </a:lnTo>
                <a:lnTo>
                  <a:pt x="41340" y="12240"/>
                </a:lnTo>
                <a:lnTo>
                  <a:pt x="41350" y="12240"/>
                </a:lnTo>
                <a:lnTo>
                  <a:pt x="41360" y="12230"/>
                </a:lnTo>
                <a:lnTo>
                  <a:pt x="41370" y="12230"/>
                </a:lnTo>
                <a:lnTo>
                  <a:pt x="41380" y="12240"/>
                </a:lnTo>
                <a:lnTo>
                  <a:pt x="41390" y="12230"/>
                </a:lnTo>
                <a:lnTo>
                  <a:pt x="41400" y="12230"/>
                </a:lnTo>
                <a:lnTo>
                  <a:pt x="41420" y="12240"/>
                </a:lnTo>
                <a:lnTo>
                  <a:pt x="41430" y="12240"/>
                </a:lnTo>
                <a:lnTo>
                  <a:pt x="41440" y="12230"/>
                </a:lnTo>
                <a:lnTo>
                  <a:pt x="41440" y="12240"/>
                </a:lnTo>
                <a:lnTo>
                  <a:pt x="41450" y="12240"/>
                </a:lnTo>
                <a:lnTo>
                  <a:pt x="41460" y="12240"/>
                </a:lnTo>
                <a:lnTo>
                  <a:pt x="41460" y="12230"/>
                </a:lnTo>
                <a:lnTo>
                  <a:pt x="41470" y="12230"/>
                </a:lnTo>
                <a:lnTo>
                  <a:pt x="41480" y="12230"/>
                </a:lnTo>
                <a:lnTo>
                  <a:pt x="41500" y="12240"/>
                </a:lnTo>
                <a:lnTo>
                  <a:pt x="41510" y="12240"/>
                </a:lnTo>
                <a:lnTo>
                  <a:pt x="41520" y="12230"/>
                </a:lnTo>
                <a:lnTo>
                  <a:pt x="41530" y="12240"/>
                </a:lnTo>
                <a:lnTo>
                  <a:pt x="41540" y="12240"/>
                </a:lnTo>
                <a:lnTo>
                  <a:pt x="41550" y="12250"/>
                </a:lnTo>
                <a:lnTo>
                  <a:pt x="41560" y="12250"/>
                </a:lnTo>
                <a:lnTo>
                  <a:pt x="41560" y="12260"/>
                </a:lnTo>
                <a:lnTo>
                  <a:pt x="41570" y="12270"/>
                </a:lnTo>
                <a:lnTo>
                  <a:pt x="41570" y="12280"/>
                </a:lnTo>
                <a:lnTo>
                  <a:pt x="41570" y="12290"/>
                </a:lnTo>
                <a:lnTo>
                  <a:pt x="41570" y="12300"/>
                </a:lnTo>
                <a:lnTo>
                  <a:pt x="41570" y="12310"/>
                </a:lnTo>
                <a:lnTo>
                  <a:pt x="41580" y="12310"/>
                </a:lnTo>
                <a:lnTo>
                  <a:pt x="41580" y="12320"/>
                </a:lnTo>
                <a:lnTo>
                  <a:pt x="41590" y="12320"/>
                </a:lnTo>
                <a:lnTo>
                  <a:pt x="41600" y="12320"/>
                </a:lnTo>
                <a:lnTo>
                  <a:pt x="41610" y="12320"/>
                </a:lnTo>
                <a:lnTo>
                  <a:pt x="41620" y="12320"/>
                </a:lnTo>
                <a:lnTo>
                  <a:pt x="41630" y="12320"/>
                </a:lnTo>
                <a:lnTo>
                  <a:pt x="41650" y="12320"/>
                </a:lnTo>
                <a:lnTo>
                  <a:pt x="41650" y="12330"/>
                </a:lnTo>
                <a:lnTo>
                  <a:pt x="41650" y="12340"/>
                </a:lnTo>
                <a:lnTo>
                  <a:pt x="41660" y="12340"/>
                </a:lnTo>
                <a:lnTo>
                  <a:pt x="41670" y="12340"/>
                </a:lnTo>
                <a:lnTo>
                  <a:pt x="41680" y="12330"/>
                </a:lnTo>
                <a:lnTo>
                  <a:pt x="41680" y="12320"/>
                </a:lnTo>
                <a:lnTo>
                  <a:pt x="41690" y="12320"/>
                </a:lnTo>
                <a:lnTo>
                  <a:pt x="41690" y="12300"/>
                </a:lnTo>
                <a:lnTo>
                  <a:pt x="41690" y="12290"/>
                </a:lnTo>
                <a:lnTo>
                  <a:pt x="41680" y="12280"/>
                </a:lnTo>
                <a:lnTo>
                  <a:pt x="41670" y="12280"/>
                </a:lnTo>
                <a:lnTo>
                  <a:pt x="41660" y="12280"/>
                </a:lnTo>
                <a:lnTo>
                  <a:pt x="41660" y="12270"/>
                </a:lnTo>
                <a:lnTo>
                  <a:pt x="41660" y="12250"/>
                </a:lnTo>
                <a:lnTo>
                  <a:pt x="41660" y="12240"/>
                </a:lnTo>
                <a:lnTo>
                  <a:pt x="41670" y="12240"/>
                </a:lnTo>
                <a:lnTo>
                  <a:pt x="41670" y="12250"/>
                </a:lnTo>
                <a:lnTo>
                  <a:pt x="41680" y="12240"/>
                </a:lnTo>
                <a:lnTo>
                  <a:pt x="41690" y="12230"/>
                </a:lnTo>
                <a:lnTo>
                  <a:pt x="41700" y="12230"/>
                </a:lnTo>
                <a:lnTo>
                  <a:pt x="41700" y="12220"/>
                </a:lnTo>
                <a:lnTo>
                  <a:pt x="41700" y="12230"/>
                </a:lnTo>
                <a:lnTo>
                  <a:pt x="41710" y="12240"/>
                </a:lnTo>
                <a:lnTo>
                  <a:pt x="41710" y="12250"/>
                </a:lnTo>
                <a:lnTo>
                  <a:pt x="41720" y="12260"/>
                </a:lnTo>
                <a:lnTo>
                  <a:pt x="41710" y="12270"/>
                </a:lnTo>
                <a:lnTo>
                  <a:pt x="41710" y="12280"/>
                </a:lnTo>
                <a:lnTo>
                  <a:pt x="41710" y="12290"/>
                </a:lnTo>
                <a:lnTo>
                  <a:pt x="41710" y="12300"/>
                </a:lnTo>
                <a:lnTo>
                  <a:pt x="41710" y="12310"/>
                </a:lnTo>
                <a:lnTo>
                  <a:pt x="41700" y="12320"/>
                </a:lnTo>
                <a:lnTo>
                  <a:pt x="41710" y="12330"/>
                </a:lnTo>
                <a:lnTo>
                  <a:pt x="41700" y="12340"/>
                </a:lnTo>
                <a:lnTo>
                  <a:pt x="41690" y="12340"/>
                </a:lnTo>
                <a:lnTo>
                  <a:pt x="41690" y="12350"/>
                </a:lnTo>
                <a:lnTo>
                  <a:pt x="41690" y="12360"/>
                </a:lnTo>
                <a:lnTo>
                  <a:pt x="41700" y="12360"/>
                </a:lnTo>
                <a:lnTo>
                  <a:pt x="41700" y="12350"/>
                </a:lnTo>
                <a:lnTo>
                  <a:pt x="41710" y="12350"/>
                </a:lnTo>
                <a:lnTo>
                  <a:pt x="41710" y="12360"/>
                </a:lnTo>
                <a:lnTo>
                  <a:pt x="41720" y="12370"/>
                </a:lnTo>
                <a:lnTo>
                  <a:pt x="41730" y="12380"/>
                </a:lnTo>
                <a:lnTo>
                  <a:pt x="41740" y="12390"/>
                </a:lnTo>
                <a:lnTo>
                  <a:pt x="41760" y="12400"/>
                </a:lnTo>
                <a:lnTo>
                  <a:pt x="41770" y="12400"/>
                </a:lnTo>
                <a:lnTo>
                  <a:pt x="41770" y="12410"/>
                </a:lnTo>
                <a:lnTo>
                  <a:pt x="41780" y="12410"/>
                </a:lnTo>
                <a:lnTo>
                  <a:pt x="41790" y="12410"/>
                </a:lnTo>
                <a:lnTo>
                  <a:pt x="41800" y="12410"/>
                </a:lnTo>
                <a:lnTo>
                  <a:pt x="41810" y="12420"/>
                </a:lnTo>
                <a:lnTo>
                  <a:pt x="41820" y="12420"/>
                </a:lnTo>
                <a:lnTo>
                  <a:pt x="41820" y="12410"/>
                </a:lnTo>
                <a:lnTo>
                  <a:pt x="41830" y="12410"/>
                </a:lnTo>
                <a:lnTo>
                  <a:pt x="41840" y="12420"/>
                </a:lnTo>
                <a:lnTo>
                  <a:pt x="41840" y="12410"/>
                </a:lnTo>
                <a:lnTo>
                  <a:pt x="41850" y="12410"/>
                </a:lnTo>
                <a:lnTo>
                  <a:pt x="41860" y="12410"/>
                </a:lnTo>
                <a:lnTo>
                  <a:pt x="41870" y="12410"/>
                </a:lnTo>
                <a:lnTo>
                  <a:pt x="41880" y="12410"/>
                </a:lnTo>
                <a:lnTo>
                  <a:pt x="41890" y="12410"/>
                </a:lnTo>
                <a:lnTo>
                  <a:pt x="41900" y="12410"/>
                </a:lnTo>
                <a:lnTo>
                  <a:pt x="41910" y="12410"/>
                </a:lnTo>
                <a:lnTo>
                  <a:pt x="41910" y="12400"/>
                </a:lnTo>
                <a:lnTo>
                  <a:pt x="41920" y="12400"/>
                </a:lnTo>
                <a:lnTo>
                  <a:pt x="41930" y="12400"/>
                </a:lnTo>
                <a:lnTo>
                  <a:pt x="41940" y="12400"/>
                </a:lnTo>
                <a:lnTo>
                  <a:pt x="41940" y="12390"/>
                </a:lnTo>
                <a:lnTo>
                  <a:pt x="41950" y="12390"/>
                </a:lnTo>
                <a:lnTo>
                  <a:pt x="41960" y="12390"/>
                </a:lnTo>
                <a:lnTo>
                  <a:pt x="41970" y="12380"/>
                </a:lnTo>
                <a:lnTo>
                  <a:pt x="41980" y="12380"/>
                </a:lnTo>
                <a:lnTo>
                  <a:pt x="41990" y="12380"/>
                </a:lnTo>
                <a:lnTo>
                  <a:pt x="41990" y="12370"/>
                </a:lnTo>
                <a:lnTo>
                  <a:pt x="42000" y="12370"/>
                </a:lnTo>
                <a:lnTo>
                  <a:pt x="42010" y="12360"/>
                </a:lnTo>
                <a:lnTo>
                  <a:pt x="42020" y="12360"/>
                </a:lnTo>
                <a:lnTo>
                  <a:pt x="42030" y="12360"/>
                </a:lnTo>
                <a:lnTo>
                  <a:pt x="42030" y="12350"/>
                </a:lnTo>
                <a:lnTo>
                  <a:pt x="42040" y="12350"/>
                </a:lnTo>
                <a:lnTo>
                  <a:pt x="42050" y="12350"/>
                </a:lnTo>
                <a:lnTo>
                  <a:pt x="42060" y="12340"/>
                </a:lnTo>
                <a:lnTo>
                  <a:pt x="42070" y="12340"/>
                </a:lnTo>
                <a:lnTo>
                  <a:pt x="42070" y="12330"/>
                </a:lnTo>
                <a:lnTo>
                  <a:pt x="42080" y="12330"/>
                </a:lnTo>
                <a:lnTo>
                  <a:pt x="42090" y="12330"/>
                </a:lnTo>
                <a:lnTo>
                  <a:pt x="42090" y="12320"/>
                </a:lnTo>
                <a:lnTo>
                  <a:pt x="42100" y="12320"/>
                </a:lnTo>
                <a:lnTo>
                  <a:pt x="42110" y="12320"/>
                </a:lnTo>
                <a:lnTo>
                  <a:pt x="42110" y="12310"/>
                </a:lnTo>
                <a:lnTo>
                  <a:pt x="42120" y="12310"/>
                </a:lnTo>
                <a:lnTo>
                  <a:pt x="42130" y="12310"/>
                </a:lnTo>
                <a:lnTo>
                  <a:pt x="42140" y="12300"/>
                </a:lnTo>
                <a:lnTo>
                  <a:pt x="42150" y="12300"/>
                </a:lnTo>
                <a:lnTo>
                  <a:pt x="42160" y="12290"/>
                </a:lnTo>
                <a:lnTo>
                  <a:pt x="42170" y="12290"/>
                </a:lnTo>
                <a:lnTo>
                  <a:pt x="42180" y="12280"/>
                </a:lnTo>
                <a:lnTo>
                  <a:pt x="42190" y="12280"/>
                </a:lnTo>
                <a:lnTo>
                  <a:pt x="42200" y="12280"/>
                </a:lnTo>
                <a:lnTo>
                  <a:pt x="42210" y="12270"/>
                </a:lnTo>
                <a:lnTo>
                  <a:pt x="42230" y="12260"/>
                </a:lnTo>
                <a:lnTo>
                  <a:pt x="42230" y="12250"/>
                </a:lnTo>
                <a:lnTo>
                  <a:pt x="42240" y="12240"/>
                </a:lnTo>
                <a:lnTo>
                  <a:pt x="42250" y="12240"/>
                </a:lnTo>
                <a:lnTo>
                  <a:pt x="42260" y="12240"/>
                </a:lnTo>
                <a:lnTo>
                  <a:pt x="42260" y="12230"/>
                </a:lnTo>
                <a:lnTo>
                  <a:pt x="42270" y="12230"/>
                </a:lnTo>
                <a:lnTo>
                  <a:pt x="42280" y="12220"/>
                </a:lnTo>
                <a:lnTo>
                  <a:pt x="42290" y="12210"/>
                </a:lnTo>
                <a:lnTo>
                  <a:pt x="42290" y="12200"/>
                </a:lnTo>
                <a:lnTo>
                  <a:pt x="42320" y="12180"/>
                </a:lnTo>
                <a:lnTo>
                  <a:pt x="42330" y="12170"/>
                </a:lnTo>
                <a:lnTo>
                  <a:pt x="42340" y="12170"/>
                </a:lnTo>
                <a:lnTo>
                  <a:pt x="42350" y="12160"/>
                </a:lnTo>
                <a:lnTo>
                  <a:pt x="42360" y="12150"/>
                </a:lnTo>
                <a:lnTo>
                  <a:pt x="42370" y="12150"/>
                </a:lnTo>
                <a:lnTo>
                  <a:pt x="42370" y="12140"/>
                </a:lnTo>
                <a:lnTo>
                  <a:pt x="42380" y="12140"/>
                </a:lnTo>
                <a:lnTo>
                  <a:pt x="42390" y="12140"/>
                </a:lnTo>
                <a:lnTo>
                  <a:pt x="42400" y="12140"/>
                </a:lnTo>
                <a:lnTo>
                  <a:pt x="42410" y="12140"/>
                </a:lnTo>
                <a:lnTo>
                  <a:pt x="42420" y="12140"/>
                </a:lnTo>
                <a:lnTo>
                  <a:pt x="42430" y="12140"/>
                </a:lnTo>
                <a:lnTo>
                  <a:pt x="42440" y="12140"/>
                </a:lnTo>
                <a:lnTo>
                  <a:pt x="42450" y="12140"/>
                </a:lnTo>
                <a:lnTo>
                  <a:pt x="42450" y="12130"/>
                </a:lnTo>
                <a:lnTo>
                  <a:pt x="42460" y="12130"/>
                </a:lnTo>
                <a:lnTo>
                  <a:pt x="42460" y="12120"/>
                </a:lnTo>
                <a:lnTo>
                  <a:pt x="42470" y="12120"/>
                </a:lnTo>
                <a:lnTo>
                  <a:pt x="42480" y="12110"/>
                </a:lnTo>
                <a:lnTo>
                  <a:pt x="42490" y="12110"/>
                </a:lnTo>
                <a:lnTo>
                  <a:pt x="42490" y="12100"/>
                </a:lnTo>
                <a:lnTo>
                  <a:pt x="42500" y="12100"/>
                </a:lnTo>
                <a:lnTo>
                  <a:pt x="42510" y="12090"/>
                </a:lnTo>
                <a:lnTo>
                  <a:pt x="42520" y="12080"/>
                </a:lnTo>
                <a:lnTo>
                  <a:pt x="42530" y="12080"/>
                </a:lnTo>
                <a:lnTo>
                  <a:pt x="42530" y="12070"/>
                </a:lnTo>
                <a:lnTo>
                  <a:pt x="42540" y="12060"/>
                </a:lnTo>
                <a:lnTo>
                  <a:pt x="42550" y="12060"/>
                </a:lnTo>
                <a:lnTo>
                  <a:pt x="42560" y="12050"/>
                </a:lnTo>
                <a:lnTo>
                  <a:pt x="42570" y="12050"/>
                </a:lnTo>
                <a:lnTo>
                  <a:pt x="42570" y="12040"/>
                </a:lnTo>
                <a:lnTo>
                  <a:pt x="42580" y="12040"/>
                </a:lnTo>
                <a:lnTo>
                  <a:pt x="42580" y="12030"/>
                </a:lnTo>
                <a:lnTo>
                  <a:pt x="42590" y="12030"/>
                </a:lnTo>
                <a:lnTo>
                  <a:pt x="42600" y="12020"/>
                </a:lnTo>
                <a:lnTo>
                  <a:pt x="42610" y="12010"/>
                </a:lnTo>
                <a:lnTo>
                  <a:pt x="42620" y="12000"/>
                </a:lnTo>
                <a:lnTo>
                  <a:pt x="42630" y="12000"/>
                </a:lnTo>
                <a:lnTo>
                  <a:pt x="42630" y="11990"/>
                </a:lnTo>
                <a:lnTo>
                  <a:pt x="42640" y="11990"/>
                </a:lnTo>
                <a:lnTo>
                  <a:pt x="42650" y="11980"/>
                </a:lnTo>
                <a:lnTo>
                  <a:pt x="42660" y="11970"/>
                </a:lnTo>
                <a:lnTo>
                  <a:pt x="42670" y="11960"/>
                </a:lnTo>
                <a:lnTo>
                  <a:pt x="42680" y="11960"/>
                </a:lnTo>
                <a:lnTo>
                  <a:pt x="42680" y="11950"/>
                </a:lnTo>
                <a:lnTo>
                  <a:pt x="42690" y="11950"/>
                </a:lnTo>
                <a:lnTo>
                  <a:pt x="42690" y="11940"/>
                </a:lnTo>
                <a:lnTo>
                  <a:pt x="42700" y="11940"/>
                </a:lnTo>
                <a:lnTo>
                  <a:pt x="42700" y="11930"/>
                </a:lnTo>
                <a:lnTo>
                  <a:pt x="42710" y="11930"/>
                </a:lnTo>
                <a:lnTo>
                  <a:pt x="42720" y="11930"/>
                </a:lnTo>
                <a:lnTo>
                  <a:pt x="42720" y="11920"/>
                </a:lnTo>
                <a:lnTo>
                  <a:pt x="42730" y="11910"/>
                </a:lnTo>
                <a:lnTo>
                  <a:pt x="42740" y="11910"/>
                </a:lnTo>
                <a:lnTo>
                  <a:pt x="42740" y="11900"/>
                </a:lnTo>
                <a:lnTo>
                  <a:pt x="42750" y="11900"/>
                </a:lnTo>
                <a:lnTo>
                  <a:pt x="42750" y="11890"/>
                </a:lnTo>
                <a:lnTo>
                  <a:pt x="42760" y="11890"/>
                </a:lnTo>
                <a:lnTo>
                  <a:pt x="42760" y="11880"/>
                </a:lnTo>
                <a:lnTo>
                  <a:pt x="42770" y="11880"/>
                </a:lnTo>
                <a:lnTo>
                  <a:pt x="42780" y="11880"/>
                </a:lnTo>
                <a:lnTo>
                  <a:pt x="42790" y="11860"/>
                </a:lnTo>
                <a:lnTo>
                  <a:pt x="42800" y="11850"/>
                </a:lnTo>
                <a:lnTo>
                  <a:pt x="42810" y="11850"/>
                </a:lnTo>
                <a:lnTo>
                  <a:pt x="42810" y="11840"/>
                </a:lnTo>
                <a:lnTo>
                  <a:pt x="42820" y="11840"/>
                </a:lnTo>
                <a:lnTo>
                  <a:pt x="42830" y="11830"/>
                </a:lnTo>
                <a:lnTo>
                  <a:pt x="42830" y="11820"/>
                </a:lnTo>
                <a:lnTo>
                  <a:pt x="42840" y="11810"/>
                </a:lnTo>
                <a:lnTo>
                  <a:pt x="42850" y="11810"/>
                </a:lnTo>
                <a:lnTo>
                  <a:pt x="42860" y="11800"/>
                </a:lnTo>
                <a:lnTo>
                  <a:pt x="42920" y="11740"/>
                </a:lnTo>
                <a:lnTo>
                  <a:pt x="42940" y="11730"/>
                </a:lnTo>
                <a:lnTo>
                  <a:pt x="42940" y="11720"/>
                </a:lnTo>
                <a:lnTo>
                  <a:pt x="42950" y="11720"/>
                </a:lnTo>
                <a:lnTo>
                  <a:pt x="42960" y="11710"/>
                </a:lnTo>
                <a:lnTo>
                  <a:pt x="42970" y="11700"/>
                </a:lnTo>
                <a:lnTo>
                  <a:pt x="42970" y="11690"/>
                </a:lnTo>
                <a:lnTo>
                  <a:pt x="42980" y="11690"/>
                </a:lnTo>
                <a:lnTo>
                  <a:pt x="42990" y="11690"/>
                </a:lnTo>
                <a:lnTo>
                  <a:pt x="43000" y="11670"/>
                </a:lnTo>
                <a:lnTo>
                  <a:pt x="43040" y="1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