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Gafsa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Gaf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250" y="43200"/>
                </a:moveTo>
                <a:lnTo>
                  <a:pt x="35260" y="43180"/>
                </a:lnTo>
                <a:lnTo>
                  <a:pt x="35280" y="43150"/>
                </a:lnTo>
                <a:lnTo>
                  <a:pt x="35400" y="43130"/>
                </a:lnTo>
                <a:lnTo>
                  <a:pt x="35390" y="43060"/>
                </a:lnTo>
                <a:lnTo>
                  <a:pt x="35400" y="43040"/>
                </a:lnTo>
                <a:lnTo>
                  <a:pt x="35400" y="43030"/>
                </a:lnTo>
                <a:lnTo>
                  <a:pt x="35420" y="43010"/>
                </a:lnTo>
                <a:lnTo>
                  <a:pt x="35440" y="42960"/>
                </a:lnTo>
                <a:lnTo>
                  <a:pt x="35460" y="42950"/>
                </a:lnTo>
                <a:lnTo>
                  <a:pt x="35490" y="42920"/>
                </a:lnTo>
                <a:lnTo>
                  <a:pt x="35510" y="42900"/>
                </a:lnTo>
                <a:lnTo>
                  <a:pt x="35550" y="42900"/>
                </a:lnTo>
                <a:lnTo>
                  <a:pt x="35580" y="42900"/>
                </a:lnTo>
                <a:lnTo>
                  <a:pt x="35580" y="42870"/>
                </a:lnTo>
                <a:lnTo>
                  <a:pt x="35570" y="42850"/>
                </a:lnTo>
                <a:lnTo>
                  <a:pt x="35570" y="42840"/>
                </a:lnTo>
                <a:lnTo>
                  <a:pt x="35520" y="42770"/>
                </a:lnTo>
                <a:lnTo>
                  <a:pt x="35520" y="42760"/>
                </a:lnTo>
                <a:lnTo>
                  <a:pt x="35520" y="42740"/>
                </a:lnTo>
                <a:lnTo>
                  <a:pt x="35520" y="42730"/>
                </a:lnTo>
                <a:lnTo>
                  <a:pt x="35520" y="42710"/>
                </a:lnTo>
                <a:lnTo>
                  <a:pt x="35530" y="42680"/>
                </a:lnTo>
                <a:lnTo>
                  <a:pt x="35610" y="42730"/>
                </a:lnTo>
                <a:lnTo>
                  <a:pt x="35640" y="42750"/>
                </a:lnTo>
                <a:lnTo>
                  <a:pt x="35640" y="42660"/>
                </a:lnTo>
                <a:lnTo>
                  <a:pt x="35630" y="42660"/>
                </a:lnTo>
                <a:lnTo>
                  <a:pt x="35620" y="42630"/>
                </a:lnTo>
                <a:lnTo>
                  <a:pt x="35630" y="42610"/>
                </a:lnTo>
                <a:lnTo>
                  <a:pt x="35660" y="42610"/>
                </a:lnTo>
                <a:lnTo>
                  <a:pt x="35690" y="42610"/>
                </a:lnTo>
                <a:lnTo>
                  <a:pt x="35790" y="42660"/>
                </a:lnTo>
                <a:lnTo>
                  <a:pt x="35900" y="42630"/>
                </a:lnTo>
                <a:lnTo>
                  <a:pt x="36060" y="42600"/>
                </a:lnTo>
                <a:lnTo>
                  <a:pt x="36160" y="42580"/>
                </a:lnTo>
                <a:lnTo>
                  <a:pt x="36170" y="42540"/>
                </a:lnTo>
                <a:lnTo>
                  <a:pt x="36150" y="42540"/>
                </a:lnTo>
                <a:lnTo>
                  <a:pt x="36110" y="42530"/>
                </a:lnTo>
                <a:lnTo>
                  <a:pt x="36070" y="42500"/>
                </a:lnTo>
                <a:lnTo>
                  <a:pt x="36010" y="42460"/>
                </a:lnTo>
                <a:lnTo>
                  <a:pt x="35980" y="42440"/>
                </a:lnTo>
                <a:lnTo>
                  <a:pt x="36030" y="42400"/>
                </a:lnTo>
                <a:lnTo>
                  <a:pt x="36030" y="42390"/>
                </a:lnTo>
                <a:lnTo>
                  <a:pt x="36030" y="42350"/>
                </a:lnTo>
                <a:lnTo>
                  <a:pt x="36040" y="42260"/>
                </a:lnTo>
                <a:lnTo>
                  <a:pt x="36050" y="42260"/>
                </a:lnTo>
                <a:lnTo>
                  <a:pt x="36070" y="42240"/>
                </a:lnTo>
                <a:lnTo>
                  <a:pt x="36100" y="42240"/>
                </a:lnTo>
                <a:lnTo>
                  <a:pt x="36140" y="42230"/>
                </a:lnTo>
                <a:lnTo>
                  <a:pt x="36190" y="42190"/>
                </a:lnTo>
                <a:lnTo>
                  <a:pt x="36200" y="42180"/>
                </a:lnTo>
                <a:lnTo>
                  <a:pt x="36200" y="42170"/>
                </a:lnTo>
                <a:lnTo>
                  <a:pt x="36210" y="42130"/>
                </a:lnTo>
                <a:lnTo>
                  <a:pt x="36230" y="42120"/>
                </a:lnTo>
                <a:lnTo>
                  <a:pt x="36260" y="42110"/>
                </a:lnTo>
                <a:lnTo>
                  <a:pt x="36320" y="42130"/>
                </a:lnTo>
                <a:lnTo>
                  <a:pt x="36430" y="42120"/>
                </a:lnTo>
                <a:lnTo>
                  <a:pt x="36450" y="42120"/>
                </a:lnTo>
                <a:lnTo>
                  <a:pt x="36440" y="42100"/>
                </a:lnTo>
                <a:lnTo>
                  <a:pt x="36390" y="42050"/>
                </a:lnTo>
                <a:lnTo>
                  <a:pt x="36380" y="42000"/>
                </a:lnTo>
                <a:lnTo>
                  <a:pt x="36360" y="41920"/>
                </a:lnTo>
                <a:lnTo>
                  <a:pt x="36360" y="41910"/>
                </a:lnTo>
                <a:lnTo>
                  <a:pt x="36360" y="41900"/>
                </a:lnTo>
                <a:lnTo>
                  <a:pt x="36410" y="41850"/>
                </a:lnTo>
                <a:lnTo>
                  <a:pt x="36440" y="41830"/>
                </a:lnTo>
                <a:lnTo>
                  <a:pt x="36480" y="41810"/>
                </a:lnTo>
                <a:lnTo>
                  <a:pt x="36560" y="41780"/>
                </a:lnTo>
                <a:lnTo>
                  <a:pt x="36590" y="41760"/>
                </a:lnTo>
                <a:lnTo>
                  <a:pt x="36610" y="41730"/>
                </a:lnTo>
                <a:lnTo>
                  <a:pt x="36620" y="41730"/>
                </a:lnTo>
                <a:lnTo>
                  <a:pt x="36620" y="41750"/>
                </a:lnTo>
                <a:lnTo>
                  <a:pt x="36690" y="41750"/>
                </a:lnTo>
                <a:lnTo>
                  <a:pt x="36760" y="41630"/>
                </a:lnTo>
                <a:lnTo>
                  <a:pt x="36760" y="41590"/>
                </a:lnTo>
                <a:lnTo>
                  <a:pt x="36730" y="41550"/>
                </a:lnTo>
                <a:lnTo>
                  <a:pt x="36640" y="41550"/>
                </a:lnTo>
                <a:lnTo>
                  <a:pt x="36550" y="41540"/>
                </a:lnTo>
                <a:lnTo>
                  <a:pt x="36540" y="41540"/>
                </a:lnTo>
                <a:lnTo>
                  <a:pt x="36500" y="41520"/>
                </a:lnTo>
                <a:lnTo>
                  <a:pt x="36420" y="41470"/>
                </a:lnTo>
                <a:lnTo>
                  <a:pt x="36380" y="41420"/>
                </a:lnTo>
                <a:lnTo>
                  <a:pt x="36350" y="41410"/>
                </a:lnTo>
                <a:lnTo>
                  <a:pt x="36310" y="41360"/>
                </a:lnTo>
                <a:lnTo>
                  <a:pt x="36310" y="41350"/>
                </a:lnTo>
                <a:lnTo>
                  <a:pt x="36310" y="41310"/>
                </a:lnTo>
                <a:lnTo>
                  <a:pt x="36330" y="41230"/>
                </a:lnTo>
                <a:lnTo>
                  <a:pt x="36330" y="41210"/>
                </a:lnTo>
                <a:lnTo>
                  <a:pt x="36370" y="41180"/>
                </a:lnTo>
                <a:lnTo>
                  <a:pt x="36430" y="41160"/>
                </a:lnTo>
                <a:lnTo>
                  <a:pt x="36500" y="41150"/>
                </a:lnTo>
                <a:lnTo>
                  <a:pt x="36600" y="41150"/>
                </a:lnTo>
                <a:lnTo>
                  <a:pt x="36600" y="41140"/>
                </a:lnTo>
                <a:lnTo>
                  <a:pt x="36610" y="41130"/>
                </a:lnTo>
                <a:lnTo>
                  <a:pt x="36850" y="40800"/>
                </a:lnTo>
                <a:lnTo>
                  <a:pt x="36890" y="40760"/>
                </a:lnTo>
                <a:lnTo>
                  <a:pt x="36900" y="40700"/>
                </a:lnTo>
                <a:lnTo>
                  <a:pt x="36890" y="40680"/>
                </a:lnTo>
                <a:lnTo>
                  <a:pt x="36910" y="40660"/>
                </a:lnTo>
                <a:lnTo>
                  <a:pt x="36940" y="40650"/>
                </a:lnTo>
                <a:lnTo>
                  <a:pt x="36960" y="40650"/>
                </a:lnTo>
                <a:lnTo>
                  <a:pt x="37030" y="40670"/>
                </a:lnTo>
                <a:lnTo>
                  <a:pt x="37090" y="40690"/>
                </a:lnTo>
                <a:lnTo>
                  <a:pt x="37150" y="40670"/>
                </a:lnTo>
                <a:lnTo>
                  <a:pt x="37180" y="40640"/>
                </a:lnTo>
                <a:lnTo>
                  <a:pt x="37160" y="40630"/>
                </a:lnTo>
                <a:lnTo>
                  <a:pt x="37170" y="40610"/>
                </a:lnTo>
                <a:lnTo>
                  <a:pt x="37220" y="40640"/>
                </a:lnTo>
                <a:lnTo>
                  <a:pt x="37240" y="40650"/>
                </a:lnTo>
                <a:lnTo>
                  <a:pt x="37330" y="40690"/>
                </a:lnTo>
                <a:lnTo>
                  <a:pt x="37400" y="40740"/>
                </a:lnTo>
                <a:lnTo>
                  <a:pt x="37440" y="40760"/>
                </a:lnTo>
                <a:lnTo>
                  <a:pt x="37510" y="40790"/>
                </a:lnTo>
                <a:lnTo>
                  <a:pt x="37530" y="40820"/>
                </a:lnTo>
                <a:lnTo>
                  <a:pt x="37550" y="40830"/>
                </a:lnTo>
                <a:lnTo>
                  <a:pt x="37580" y="40870"/>
                </a:lnTo>
                <a:lnTo>
                  <a:pt x="37610" y="40890"/>
                </a:lnTo>
                <a:lnTo>
                  <a:pt x="37670" y="40910"/>
                </a:lnTo>
                <a:lnTo>
                  <a:pt x="37690" y="40910"/>
                </a:lnTo>
                <a:lnTo>
                  <a:pt x="37710" y="40910"/>
                </a:lnTo>
                <a:lnTo>
                  <a:pt x="37720" y="40910"/>
                </a:lnTo>
                <a:lnTo>
                  <a:pt x="37730" y="40920"/>
                </a:lnTo>
                <a:lnTo>
                  <a:pt x="37740" y="40930"/>
                </a:lnTo>
                <a:lnTo>
                  <a:pt x="37760" y="40940"/>
                </a:lnTo>
                <a:lnTo>
                  <a:pt x="37780" y="40940"/>
                </a:lnTo>
                <a:lnTo>
                  <a:pt x="37780" y="40950"/>
                </a:lnTo>
                <a:lnTo>
                  <a:pt x="37790" y="40950"/>
                </a:lnTo>
                <a:lnTo>
                  <a:pt x="37800" y="40960"/>
                </a:lnTo>
                <a:lnTo>
                  <a:pt x="37820" y="40960"/>
                </a:lnTo>
                <a:lnTo>
                  <a:pt x="37840" y="40980"/>
                </a:lnTo>
                <a:lnTo>
                  <a:pt x="37880" y="40990"/>
                </a:lnTo>
                <a:lnTo>
                  <a:pt x="37900" y="41000"/>
                </a:lnTo>
                <a:lnTo>
                  <a:pt x="37960" y="41020"/>
                </a:lnTo>
                <a:lnTo>
                  <a:pt x="38000" y="41060"/>
                </a:lnTo>
                <a:lnTo>
                  <a:pt x="38090" y="41120"/>
                </a:lnTo>
                <a:lnTo>
                  <a:pt x="38110" y="41130"/>
                </a:lnTo>
                <a:lnTo>
                  <a:pt x="38150" y="41140"/>
                </a:lnTo>
                <a:lnTo>
                  <a:pt x="38170" y="41150"/>
                </a:lnTo>
                <a:lnTo>
                  <a:pt x="38210" y="41160"/>
                </a:lnTo>
                <a:lnTo>
                  <a:pt x="38230" y="41160"/>
                </a:lnTo>
                <a:lnTo>
                  <a:pt x="38270" y="41170"/>
                </a:lnTo>
                <a:lnTo>
                  <a:pt x="38320" y="41170"/>
                </a:lnTo>
                <a:lnTo>
                  <a:pt x="38340" y="41180"/>
                </a:lnTo>
                <a:lnTo>
                  <a:pt x="38430" y="41220"/>
                </a:lnTo>
                <a:lnTo>
                  <a:pt x="38510" y="41270"/>
                </a:lnTo>
                <a:lnTo>
                  <a:pt x="38580" y="41330"/>
                </a:lnTo>
                <a:lnTo>
                  <a:pt x="38660" y="41390"/>
                </a:lnTo>
                <a:lnTo>
                  <a:pt x="38710" y="41440"/>
                </a:lnTo>
                <a:lnTo>
                  <a:pt x="38750" y="41460"/>
                </a:lnTo>
                <a:lnTo>
                  <a:pt x="38780" y="41470"/>
                </a:lnTo>
                <a:lnTo>
                  <a:pt x="38800" y="41470"/>
                </a:lnTo>
                <a:lnTo>
                  <a:pt x="38830" y="41480"/>
                </a:lnTo>
                <a:lnTo>
                  <a:pt x="38840" y="41490"/>
                </a:lnTo>
                <a:lnTo>
                  <a:pt x="38880" y="41520"/>
                </a:lnTo>
                <a:lnTo>
                  <a:pt x="38910" y="41560"/>
                </a:lnTo>
                <a:lnTo>
                  <a:pt x="38930" y="41610"/>
                </a:lnTo>
                <a:lnTo>
                  <a:pt x="38940" y="41630"/>
                </a:lnTo>
                <a:lnTo>
                  <a:pt x="38960" y="41650"/>
                </a:lnTo>
                <a:lnTo>
                  <a:pt x="39010" y="41710"/>
                </a:lnTo>
                <a:lnTo>
                  <a:pt x="39080" y="41760"/>
                </a:lnTo>
                <a:lnTo>
                  <a:pt x="39110" y="41780"/>
                </a:lnTo>
                <a:lnTo>
                  <a:pt x="39140" y="41780"/>
                </a:lnTo>
                <a:lnTo>
                  <a:pt x="39170" y="41780"/>
                </a:lnTo>
                <a:lnTo>
                  <a:pt x="39200" y="41780"/>
                </a:lnTo>
                <a:lnTo>
                  <a:pt x="39210" y="41780"/>
                </a:lnTo>
                <a:lnTo>
                  <a:pt x="39260" y="41790"/>
                </a:lnTo>
                <a:lnTo>
                  <a:pt x="39320" y="41830"/>
                </a:lnTo>
                <a:lnTo>
                  <a:pt x="39330" y="41840"/>
                </a:lnTo>
                <a:lnTo>
                  <a:pt x="39380" y="41880"/>
                </a:lnTo>
                <a:lnTo>
                  <a:pt x="39410" y="41900"/>
                </a:lnTo>
                <a:lnTo>
                  <a:pt x="39430" y="41910"/>
                </a:lnTo>
                <a:lnTo>
                  <a:pt x="39460" y="41910"/>
                </a:lnTo>
                <a:lnTo>
                  <a:pt x="39480" y="41920"/>
                </a:lnTo>
                <a:lnTo>
                  <a:pt x="39550" y="41900"/>
                </a:lnTo>
                <a:lnTo>
                  <a:pt x="39840" y="41940"/>
                </a:lnTo>
                <a:lnTo>
                  <a:pt x="39900" y="41950"/>
                </a:lnTo>
                <a:lnTo>
                  <a:pt x="39900" y="41940"/>
                </a:lnTo>
                <a:lnTo>
                  <a:pt x="39900" y="41930"/>
                </a:lnTo>
                <a:lnTo>
                  <a:pt x="39910" y="41910"/>
                </a:lnTo>
                <a:lnTo>
                  <a:pt x="39940" y="41890"/>
                </a:lnTo>
                <a:lnTo>
                  <a:pt x="39990" y="41840"/>
                </a:lnTo>
                <a:lnTo>
                  <a:pt x="40030" y="41810"/>
                </a:lnTo>
                <a:lnTo>
                  <a:pt x="40040" y="41800"/>
                </a:lnTo>
                <a:lnTo>
                  <a:pt x="40050" y="41790"/>
                </a:lnTo>
                <a:lnTo>
                  <a:pt x="40090" y="41760"/>
                </a:lnTo>
                <a:lnTo>
                  <a:pt x="40130" y="41720"/>
                </a:lnTo>
                <a:lnTo>
                  <a:pt x="40150" y="41700"/>
                </a:lnTo>
                <a:lnTo>
                  <a:pt x="40240" y="41620"/>
                </a:lnTo>
                <a:lnTo>
                  <a:pt x="40270" y="41590"/>
                </a:lnTo>
                <a:lnTo>
                  <a:pt x="40290" y="41580"/>
                </a:lnTo>
                <a:lnTo>
                  <a:pt x="40310" y="41560"/>
                </a:lnTo>
                <a:lnTo>
                  <a:pt x="40340" y="41530"/>
                </a:lnTo>
                <a:lnTo>
                  <a:pt x="40500" y="41390"/>
                </a:lnTo>
                <a:lnTo>
                  <a:pt x="40580" y="41330"/>
                </a:lnTo>
                <a:lnTo>
                  <a:pt x="40660" y="41290"/>
                </a:lnTo>
                <a:lnTo>
                  <a:pt x="40780" y="41210"/>
                </a:lnTo>
                <a:lnTo>
                  <a:pt x="40790" y="41200"/>
                </a:lnTo>
                <a:lnTo>
                  <a:pt x="40800" y="41190"/>
                </a:lnTo>
                <a:lnTo>
                  <a:pt x="40810" y="41180"/>
                </a:lnTo>
                <a:lnTo>
                  <a:pt x="40820" y="41160"/>
                </a:lnTo>
                <a:lnTo>
                  <a:pt x="40850" y="41140"/>
                </a:lnTo>
                <a:lnTo>
                  <a:pt x="40870" y="41120"/>
                </a:lnTo>
                <a:lnTo>
                  <a:pt x="40910" y="41100"/>
                </a:lnTo>
                <a:lnTo>
                  <a:pt x="40980" y="41040"/>
                </a:lnTo>
                <a:lnTo>
                  <a:pt x="40990" y="41030"/>
                </a:lnTo>
                <a:lnTo>
                  <a:pt x="41070" y="40980"/>
                </a:lnTo>
                <a:lnTo>
                  <a:pt x="41100" y="40970"/>
                </a:lnTo>
                <a:lnTo>
                  <a:pt x="41120" y="40950"/>
                </a:lnTo>
                <a:lnTo>
                  <a:pt x="41200" y="40910"/>
                </a:lnTo>
                <a:lnTo>
                  <a:pt x="41310" y="40840"/>
                </a:lnTo>
                <a:lnTo>
                  <a:pt x="41400" y="40730"/>
                </a:lnTo>
                <a:lnTo>
                  <a:pt x="41410" y="40730"/>
                </a:lnTo>
                <a:lnTo>
                  <a:pt x="41420" y="40730"/>
                </a:lnTo>
                <a:lnTo>
                  <a:pt x="41420" y="40740"/>
                </a:lnTo>
                <a:lnTo>
                  <a:pt x="41430" y="40740"/>
                </a:lnTo>
                <a:lnTo>
                  <a:pt x="41450" y="40740"/>
                </a:lnTo>
                <a:lnTo>
                  <a:pt x="41450" y="40730"/>
                </a:lnTo>
                <a:lnTo>
                  <a:pt x="41480" y="40730"/>
                </a:lnTo>
                <a:lnTo>
                  <a:pt x="41500" y="40730"/>
                </a:lnTo>
                <a:lnTo>
                  <a:pt x="41510" y="40730"/>
                </a:lnTo>
                <a:lnTo>
                  <a:pt x="41530" y="40730"/>
                </a:lnTo>
                <a:lnTo>
                  <a:pt x="41550" y="40730"/>
                </a:lnTo>
                <a:lnTo>
                  <a:pt x="41570" y="40730"/>
                </a:lnTo>
                <a:lnTo>
                  <a:pt x="41580" y="40730"/>
                </a:lnTo>
                <a:lnTo>
                  <a:pt x="41590" y="40730"/>
                </a:lnTo>
                <a:lnTo>
                  <a:pt x="41600" y="40730"/>
                </a:lnTo>
                <a:lnTo>
                  <a:pt x="41610" y="40720"/>
                </a:lnTo>
                <a:lnTo>
                  <a:pt x="41620" y="40720"/>
                </a:lnTo>
                <a:lnTo>
                  <a:pt x="41630" y="40700"/>
                </a:lnTo>
                <a:lnTo>
                  <a:pt x="41640" y="40700"/>
                </a:lnTo>
                <a:lnTo>
                  <a:pt x="41650" y="40690"/>
                </a:lnTo>
                <a:lnTo>
                  <a:pt x="41650" y="40680"/>
                </a:lnTo>
                <a:lnTo>
                  <a:pt x="41660" y="40680"/>
                </a:lnTo>
                <a:lnTo>
                  <a:pt x="41670" y="40680"/>
                </a:lnTo>
                <a:lnTo>
                  <a:pt x="41670" y="40670"/>
                </a:lnTo>
                <a:lnTo>
                  <a:pt x="41680" y="40670"/>
                </a:lnTo>
                <a:lnTo>
                  <a:pt x="41750" y="40610"/>
                </a:lnTo>
                <a:lnTo>
                  <a:pt x="41810" y="40550"/>
                </a:lnTo>
                <a:lnTo>
                  <a:pt x="41830" y="40530"/>
                </a:lnTo>
                <a:lnTo>
                  <a:pt x="41930" y="40420"/>
                </a:lnTo>
                <a:lnTo>
                  <a:pt x="42000" y="40370"/>
                </a:lnTo>
                <a:lnTo>
                  <a:pt x="42050" y="40340"/>
                </a:lnTo>
                <a:lnTo>
                  <a:pt x="42090" y="40330"/>
                </a:lnTo>
                <a:lnTo>
                  <a:pt x="42170" y="40300"/>
                </a:lnTo>
                <a:lnTo>
                  <a:pt x="42260" y="40250"/>
                </a:lnTo>
                <a:lnTo>
                  <a:pt x="42290" y="40230"/>
                </a:lnTo>
                <a:lnTo>
                  <a:pt x="42430" y="40180"/>
                </a:lnTo>
                <a:lnTo>
                  <a:pt x="42430" y="40170"/>
                </a:lnTo>
                <a:lnTo>
                  <a:pt x="42440" y="40170"/>
                </a:lnTo>
                <a:lnTo>
                  <a:pt x="42480" y="40160"/>
                </a:lnTo>
                <a:lnTo>
                  <a:pt x="42520" y="40150"/>
                </a:lnTo>
                <a:lnTo>
                  <a:pt x="42540" y="40140"/>
                </a:lnTo>
                <a:lnTo>
                  <a:pt x="42550" y="40140"/>
                </a:lnTo>
                <a:lnTo>
                  <a:pt x="42550" y="40130"/>
                </a:lnTo>
                <a:lnTo>
                  <a:pt x="42620" y="40090"/>
                </a:lnTo>
                <a:lnTo>
                  <a:pt x="42670" y="40050"/>
                </a:lnTo>
                <a:lnTo>
                  <a:pt x="42750" y="40010"/>
                </a:lnTo>
                <a:lnTo>
                  <a:pt x="42800" y="39960"/>
                </a:lnTo>
                <a:lnTo>
                  <a:pt x="42810" y="39960"/>
                </a:lnTo>
                <a:lnTo>
                  <a:pt x="42830" y="39940"/>
                </a:lnTo>
                <a:lnTo>
                  <a:pt x="42880" y="39910"/>
                </a:lnTo>
                <a:lnTo>
                  <a:pt x="42890" y="39900"/>
                </a:lnTo>
                <a:lnTo>
                  <a:pt x="42900" y="39890"/>
                </a:lnTo>
                <a:lnTo>
                  <a:pt x="42920" y="39880"/>
                </a:lnTo>
                <a:lnTo>
                  <a:pt x="42930" y="39870"/>
                </a:lnTo>
                <a:lnTo>
                  <a:pt x="42990" y="39840"/>
                </a:lnTo>
                <a:lnTo>
                  <a:pt x="43070" y="39780"/>
                </a:lnTo>
                <a:lnTo>
                  <a:pt x="43080" y="39780"/>
                </a:lnTo>
                <a:lnTo>
                  <a:pt x="43130" y="39760"/>
                </a:lnTo>
                <a:lnTo>
                  <a:pt x="43160" y="39750"/>
                </a:lnTo>
                <a:lnTo>
                  <a:pt x="43200" y="39720"/>
                </a:lnTo>
                <a:lnTo>
                  <a:pt x="43260" y="39700"/>
                </a:lnTo>
                <a:lnTo>
                  <a:pt x="43320" y="39680"/>
                </a:lnTo>
                <a:lnTo>
                  <a:pt x="43360" y="39660"/>
                </a:lnTo>
                <a:lnTo>
                  <a:pt x="43400" y="39710"/>
                </a:lnTo>
                <a:lnTo>
                  <a:pt x="43400" y="39730"/>
                </a:lnTo>
                <a:lnTo>
                  <a:pt x="43420" y="39790"/>
                </a:lnTo>
                <a:lnTo>
                  <a:pt x="43450" y="39840"/>
                </a:lnTo>
                <a:lnTo>
                  <a:pt x="43490" y="39900"/>
                </a:lnTo>
                <a:lnTo>
                  <a:pt x="43490" y="39910"/>
                </a:lnTo>
                <a:lnTo>
                  <a:pt x="43540" y="40000"/>
                </a:lnTo>
                <a:lnTo>
                  <a:pt x="43570" y="40060"/>
                </a:lnTo>
                <a:lnTo>
                  <a:pt x="43590" y="40100"/>
                </a:lnTo>
                <a:lnTo>
                  <a:pt x="43610" y="40150"/>
                </a:lnTo>
                <a:lnTo>
                  <a:pt x="43630" y="40200"/>
                </a:lnTo>
                <a:lnTo>
                  <a:pt x="43630" y="40220"/>
                </a:lnTo>
                <a:lnTo>
                  <a:pt x="43640" y="40250"/>
                </a:lnTo>
                <a:lnTo>
                  <a:pt x="43680" y="40360"/>
                </a:lnTo>
                <a:lnTo>
                  <a:pt x="43770" y="40430"/>
                </a:lnTo>
                <a:lnTo>
                  <a:pt x="43820" y="40490"/>
                </a:lnTo>
                <a:lnTo>
                  <a:pt x="43890" y="40590"/>
                </a:lnTo>
                <a:lnTo>
                  <a:pt x="43940" y="40650"/>
                </a:lnTo>
                <a:lnTo>
                  <a:pt x="44010" y="40720"/>
                </a:lnTo>
                <a:lnTo>
                  <a:pt x="44070" y="40770"/>
                </a:lnTo>
                <a:lnTo>
                  <a:pt x="44130" y="40810"/>
                </a:lnTo>
                <a:lnTo>
                  <a:pt x="44160" y="40850"/>
                </a:lnTo>
                <a:lnTo>
                  <a:pt x="44210" y="40920"/>
                </a:lnTo>
                <a:lnTo>
                  <a:pt x="44240" y="40940"/>
                </a:lnTo>
                <a:lnTo>
                  <a:pt x="44250" y="40950"/>
                </a:lnTo>
                <a:lnTo>
                  <a:pt x="44280" y="40950"/>
                </a:lnTo>
                <a:lnTo>
                  <a:pt x="44300" y="40930"/>
                </a:lnTo>
                <a:lnTo>
                  <a:pt x="44310" y="40930"/>
                </a:lnTo>
                <a:lnTo>
                  <a:pt x="44320" y="40930"/>
                </a:lnTo>
                <a:lnTo>
                  <a:pt x="44360" y="40940"/>
                </a:lnTo>
                <a:lnTo>
                  <a:pt x="44440" y="40960"/>
                </a:lnTo>
                <a:lnTo>
                  <a:pt x="44460" y="40970"/>
                </a:lnTo>
                <a:lnTo>
                  <a:pt x="44500" y="41020"/>
                </a:lnTo>
                <a:lnTo>
                  <a:pt x="44520" y="41030"/>
                </a:lnTo>
                <a:lnTo>
                  <a:pt x="44550" y="41040"/>
                </a:lnTo>
                <a:lnTo>
                  <a:pt x="44570" y="41060"/>
                </a:lnTo>
                <a:lnTo>
                  <a:pt x="44580" y="41110"/>
                </a:lnTo>
                <a:lnTo>
                  <a:pt x="44600" y="41120"/>
                </a:lnTo>
                <a:lnTo>
                  <a:pt x="44630" y="41120"/>
                </a:lnTo>
                <a:lnTo>
                  <a:pt x="44660" y="41120"/>
                </a:lnTo>
                <a:lnTo>
                  <a:pt x="44670" y="41130"/>
                </a:lnTo>
                <a:lnTo>
                  <a:pt x="44710" y="41130"/>
                </a:lnTo>
                <a:lnTo>
                  <a:pt x="44720" y="41130"/>
                </a:lnTo>
                <a:lnTo>
                  <a:pt x="44740" y="41130"/>
                </a:lnTo>
                <a:lnTo>
                  <a:pt x="44770" y="41150"/>
                </a:lnTo>
                <a:lnTo>
                  <a:pt x="44810" y="41180"/>
                </a:lnTo>
                <a:lnTo>
                  <a:pt x="44830" y="41190"/>
                </a:lnTo>
                <a:lnTo>
                  <a:pt x="44840" y="41200"/>
                </a:lnTo>
                <a:lnTo>
                  <a:pt x="44850" y="41260"/>
                </a:lnTo>
                <a:lnTo>
                  <a:pt x="44860" y="41280"/>
                </a:lnTo>
                <a:lnTo>
                  <a:pt x="44870" y="41290"/>
                </a:lnTo>
                <a:lnTo>
                  <a:pt x="44900" y="41240"/>
                </a:lnTo>
                <a:lnTo>
                  <a:pt x="44930" y="41190"/>
                </a:lnTo>
                <a:lnTo>
                  <a:pt x="44950" y="41180"/>
                </a:lnTo>
                <a:lnTo>
                  <a:pt x="44980" y="41180"/>
                </a:lnTo>
                <a:lnTo>
                  <a:pt x="44990" y="41180"/>
                </a:lnTo>
                <a:lnTo>
                  <a:pt x="44990" y="41100"/>
                </a:lnTo>
                <a:lnTo>
                  <a:pt x="45010" y="41040"/>
                </a:lnTo>
                <a:lnTo>
                  <a:pt x="45040" y="41010"/>
                </a:lnTo>
                <a:lnTo>
                  <a:pt x="45040" y="41000"/>
                </a:lnTo>
                <a:lnTo>
                  <a:pt x="45070" y="40990"/>
                </a:lnTo>
                <a:lnTo>
                  <a:pt x="45100" y="40970"/>
                </a:lnTo>
                <a:lnTo>
                  <a:pt x="45200" y="40920"/>
                </a:lnTo>
                <a:lnTo>
                  <a:pt x="45220" y="40920"/>
                </a:lnTo>
                <a:lnTo>
                  <a:pt x="45230" y="40920"/>
                </a:lnTo>
                <a:lnTo>
                  <a:pt x="45240" y="40930"/>
                </a:lnTo>
                <a:lnTo>
                  <a:pt x="45270" y="40940"/>
                </a:lnTo>
                <a:lnTo>
                  <a:pt x="45300" y="40960"/>
                </a:lnTo>
                <a:lnTo>
                  <a:pt x="45340" y="40970"/>
                </a:lnTo>
                <a:lnTo>
                  <a:pt x="45350" y="40980"/>
                </a:lnTo>
                <a:lnTo>
                  <a:pt x="45390" y="40990"/>
                </a:lnTo>
                <a:lnTo>
                  <a:pt x="45410" y="40990"/>
                </a:lnTo>
                <a:lnTo>
                  <a:pt x="45420" y="40950"/>
                </a:lnTo>
                <a:lnTo>
                  <a:pt x="45440" y="40930"/>
                </a:lnTo>
                <a:lnTo>
                  <a:pt x="45460" y="40910"/>
                </a:lnTo>
                <a:lnTo>
                  <a:pt x="45490" y="40900"/>
                </a:lnTo>
                <a:lnTo>
                  <a:pt x="45520" y="40900"/>
                </a:lnTo>
                <a:lnTo>
                  <a:pt x="45550" y="40890"/>
                </a:lnTo>
                <a:lnTo>
                  <a:pt x="45570" y="40880"/>
                </a:lnTo>
                <a:lnTo>
                  <a:pt x="45600" y="40890"/>
                </a:lnTo>
                <a:lnTo>
                  <a:pt x="45610" y="40900"/>
                </a:lnTo>
                <a:lnTo>
                  <a:pt x="45620" y="40900"/>
                </a:lnTo>
                <a:lnTo>
                  <a:pt x="45640" y="40900"/>
                </a:lnTo>
                <a:lnTo>
                  <a:pt x="45660" y="40890"/>
                </a:lnTo>
                <a:lnTo>
                  <a:pt x="45690" y="40860"/>
                </a:lnTo>
                <a:lnTo>
                  <a:pt x="45710" y="40850"/>
                </a:lnTo>
                <a:lnTo>
                  <a:pt x="45720" y="40860"/>
                </a:lnTo>
                <a:lnTo>
                  <a:pt x="45740" y="40860"/>
                </a:lnTo>
                <a:lnTo>
                  <a:pt x="45770" y="40840"/>
                </a:lnTo>
                <a:lnTo>
                  <a:pt x="45780" y="40830"/>
                </a:lnTo>
                <a:lnTo>
                  <a:pt x="45780" y="40820"/>
                </a:lnTo>
                <a:lnTo>
                  <a:pt x="45790" y="40840"/>
                </a:lnTo>
                <a:lnTo>
                  <a:pt x="45790" y="40850"/>
                </a:lnTo>
                <a:lnTo>
                  <a:pt x="45790" y="40860"/>
                </a:lnTo>
                <a:lnTo>
                  <a:pt x="45780" y="40870"/>
                </a:lnTo>
                <a:lnTo>
                  <a:pt x="45770" y="40880"/>
                </a:lnTo>
                <a:lnTo>
                  <a:pt x="45770" y="40900"/>
                </a:lnTo>
                <a:lnTo>
                  <a:pt x="45770" y="40910"/>
                </a:lnTo>
                <a:lnTo>
                  <a:pt x="45750" y="40940"/>
                </a:lnTo>
                <a:lnTo>
                  <a:pt x="45750" y="40960"/>
                </a:lnTo>
                <a:lnTo>
                  <a:pt x="45760" y="40970"/>
                </a:lnTo>
                <a:lnTo>
                  <a:pt x="45780" y="40980"/>
                </a:lnTo>
                <a:lnTo>
                  <a:pt x="45810" y="40990"/>
                </a:lnTo>
                <a:lnTo>
                  <a:pt x="45880" y="41020"/>
                </a:lnTo>
                <a:lnTo>
                  <a:pt x="45890" y="41020"/>
                </a:lnTo>
                <a:lnTo>
                  <a:pt x="45970" y="41060"/>
                </a:lnTo>
                <a:lnTo>
                  <a:pt x="46030" y="41080"/>
                </a:lnTo>
                <a:lnTo>
                  <a:pt x="46140" y="41130"/>
                </a:lnTo>
                <a:lnTo>
                  <a:pt x="46140" y="41120"/>
                </a:lnTo>
                <a:lnTo>
                  <a:pt x="46150" y="41100"/>
                </a:lnTo>
                <a:lnTo>
                  <a:pt x="46190" y="40990"/>
                </a:lnTo>
                <a:lnTo>
                  <a:pt x="46200" y="40960"/>
                </a:lnTo>
                <a:lnTo>
                  <a:pt x="46260" y="40960"/>
                </a:lnTo>
                <a:lnTo>
                  <a:pt x="46290" y="40950"/>
                </a:lnTo>
                <a:lnTo>
                  <a:pt x="46320" y="40950"/>
                </a:lnTo>
                <a:lnTo>
                  <a:pt x="46420" y="40940"/>
                </a:lnTo>
                <a:lnTo>
                  <a:pt x="46470" y="40930"/>
                </a:lnTo>
                <a:lnTo>
                  <a:pt x="46510" y="40930"/>
                </a:lnTo>
                <a:lnTo>
                  <a:pt x="46520" y="40930"/>
                </a:lnTo>
                <a:lnTo>
                  <a:pt x="46530" y="40950"/>
                </a:lnTo>
                <a:lnTo>
                  <a:pt x="46530" y="40960"/>
                </a:lnTo>
                <a:lnTo>
                  <a:pt x="46540" y="40980"/>
                </a:lnTo>
                <a:lnTo>
                  <a:pt x="46560" y="40990"/>
                </a:lnTo>
                <a:lnTo>
                  <a:pt x="46580" y="41000"/>
                </a:lnTo>
                <a:lnTo>
                  <a:pt x="46600" y="41020"/>
                </a:lnTo>
                <a:lnTo>
                  <a:pt x="46620" y="41030"/>
                </a:lnTo>
                <a:lnTo>
                  <a:pt x="46640" y="41040"/>
                </a:lnTo>
                <a:lnTo>
                  <a:pt x="46660" y="41070"/>
                </a:lnTo>
                <a:lnTo>
                  <a:pt x="46670" y="41080"/>
                </a:lnTo>
                <a:lnTo>
                  <a:pt x="46690" y="41100"/>
                </a:lnTo>
                <a:lnTo>
                  <a:pt x="46710" y="41110"/>
                </a:lnTo>
                <a:lnTo>
                  <a:pt x="46730" y="41120"/>
                </a:lnTo>
                <a:lnTo>
                  <a:pt x="46760" y="41140"/>
                </a:lnTo>
                <a:lnTo>
                  <a:pt x="46790" y="41150"/>
                </a:lnTo>
                <a:lnTo>
                  <a:pt x="46810" y="41170"/>
                </a:lnTo>
                <a:lnTo>
                  <a:pt x="46840" y="41190"/>
                </a:lnTo>
                <a:lnTo>
                  <a:pt x="46860" y="41210"/>
                </a:lnTo>
                <a:lnTo>
                  <a:pt x="46890" y="41240"/>
                </a:lnTo>
                <a:lnTo>
                  <a:pt x="46930" y="41300"/>
                </a:lnTo>
                <a:lnTo>
                  <a:pt x="46940" y="41320"/>
                </a:lnTo>
                <a:lnTo>
                  <a:pt x="46950" y="41340"/>
                </a:lnTo>
                <a:lnTo>
                  <a:pt x="46950" y="41350"/>
                </a:lnTo>
                <a:lnTo>
                  <a:pt x="46940" y="41370"/>
                </a:lnTo>
                <a:lnTo>
                  <a:pt x="46940" y="41410"/>
                </a:lnTo>
                <a:lnTo>
                  <a:pt x="46960" y="41410"/>
                </a:lnTo>
                <a:lnTo>
                  <a:pt x="46970" y="41420"/>
                </a:lnTo>
                <a:lnTo>
                  <a:pt x="46970" y="41440"/>
                </a:lnTo>
                <a:lnTo>
                  <a:pt x="46980" y="41440"/>
                </a:lnTo>
                <a:lnTo>
                  <a:pt x="47000" y="41450"/>
                </a:lnTo>
                <a:lnTo>
                  <a:pt x="47010" y="41470"/>
                </a:lnTo>
                <a:lnTo>
                  <a:pt x="47030" y="41490"/>
                </a:lnTo>
                <a:lnTo>
                  <a:pt x="47040" y="41500"/>
                </a:lnTo>
                <a:lnTo>
                  <a:pt x="47050" y="41520"/>
                </a:lnTo>
                <a:lnTo>
                  <a:pt x="47070" y="41530"/>
                </a:lnTo>
                <a:lnTo>
                  <a:pt x="47080" y="41540"/>
                </a:lnTo>
                <a:lnTo>
                  <a:pt x="47080" y="41550"/>
                </a:lnTo>
                <a:lnTo>
                  <a:pt x="47010" y="41640"/>
                </a:lnTo>
                <a:lnTo>
                  <a:pt x="47000" y="41660"/>
                </a:lnTo>
                <a:lnTo>
                  <a:pt x="46980" y="41710"/>
                </a:lnTo>
                <a:lnTo>
                  <a:pt x="46980" y="41720"/>
                </a:lnTo>
                <a:lnTo>
                  <a:pt x="46980" y="41740"/>
                </a:lnTo>
                <a:lnTo>
                  <a:pt x="46990" y="41760"/>
                </a:lnTo>
                <a:lnTo>
                  <a:pt x="46990" y="41770"/>
                </a:lnTo>
                <a:lnTo>
                  <a:pt x="47000" y="41780"/>
                </a:lnTo>
                <a:lnTo>
                  <a:pt x="46990" y="41790"/>
                </a:lnTo>
                <a:lnTo>
                  <a:pt x="46980" y="41810"/>
                </a:lnTo>
                <a:lnTo>
                  <a:pt x="46980" y="41820"/>
                </a:lnTo>
                <a:lnTo>
                  <a:pt x="46980" y="41850"/>
                </a:lnTo>
                <a:lnTo>
                  <a:pt x="46980" y="41860"/>
                </a:lnTo>
                <a:lnTo>
                  <a:pt x="46990" y="41890"/>
                </a:lnTo>
                <a:lnTo>
                  <a:pt x="46990" y="41910"/>
                </a:lnTo>
                <a:lnTo>
                  <a:pt x="47000" y="41920"/>
                </a:lnTo>
                <a:lnTo>
                  <a:pt x="47010" y="41930"/>
                </a:lnTo>
                <a:lnTo>
                  <a:pt x="47010" y="41940"/>
                </a:lnTo>
                <a:lnTo>
                  <a:pt x="47010" y="41950"/>
                </a:lnTo>
                <a:lnTo>
                  <a:pt x="47010" y="41960"/>
                </a:lnTo>
                <a:lnTo>
                  <a:pt x="47020" y="41960"/>
                </a:lnTo>
                <a:lnTo>
                  <a:pt x="47030" y="41970"/>
                </a:lnTo>
                <a:lnTo>
                  <a:pt x="47030" y="41980"/>
                </a:lnTo>
                <a:lnTo>
                  <a:pt x="47040" y="41980"/>
                </a:lnTo>
                <a:lnTo>
                  <a:pt x="47030" y="41980"/>
                </a:lnTo>
                <a:lnTo>
                  <a:pt x="47020" y="41980"/>
                </a:lnTo>
                <a:lnTo>
                  <a:pt x="47020" y="41990"/>
                </a:lnTo>
                <a:lnTo>
                  <a:pt x="47010" y="42010"/>
                </a:lnTo>
                <a:lnTo>
                  <a:pt x="47000" y="42070"/>
                </a:lnTo>
                <a:lnTo>
                  <a:pt x="46970" y="42160"/>
                </a:lnTo>
                <a:lnTo>
                  <a:pt x="46930" y="42220"/>
                </a:lnTo>
                <a:lnTo>
                  <a:pt x="46920" y="42240"/>
                </a:lnTo>
                <a:lnTo>
                  <a:pt x="46900" y="42290"/>
                </a:lnTo>
                <a:lnTo>
                  <a:pt x="46890" y="42300"/>
                </a:lnTo>
                <a:lnTo>
                  <a:pt x="46890" y="42320"/>
                </a:lnTo>
                <a:lnTo>
                  <a:pt x="46880" y="42330"/>
                </a:lnTo>
                <a:lnTo>
                  <a:pt x="46870" y="42360"/>
                </a:lnTo>
                <a:lnTo>
                  <a:pt x="46870" y="42370"/>
                </a:lnTo>
                <a:lnTo>
                  <a:pt x="46870" y="42380"/>
                </a:lnTo>
                <a:lnTo>
                  <a:pt x="46860" y="42410"/>
                </a:lnTo>
                <a:lnTo>
                  <a:pt x="46850" y="42430"/>
                </a:lnTo>
                <a:lnTo>
                  <a:pt x="46810" y="42530"/>
                </a:lnTo>
                <a:lnTo>
                  <a:pt x="46800" y="42560"/>
                </a:lnTo>
                <a:lnTo>
                  <a:pt x="46830" y="42570"/>
                </a:lnTo>
                <a:lnTo>
                  <a:pt x="46840" y="42580"/>
                </a:lnTo>
                <a:lnTo>
                  <a:pt x="46850" y="42590"/>
                </a:lnTo>
                <a:lnTo>
                  <a:pt x="46860" y="42600"/>
                </a:lnTo>
                <a:lnTo>
                  <a:pt x="46880" y="42610"/>
                </a:lnTo>
                <a:lnTo>
                  <a:pt x="46900" y="42620"/>
                </a:lnTo>
                <a:lnTo>
                  <a:pt x="46920" y="42640"/>
                </a:lnTo>
                <a:lnTo>
                  <a:pt x="46940" y="42670"/>
                </a:lnTo>
                <a:lnTo>
                  <a:pt x="46950" y="42680"/>
                </a:lnTo>
                <a:lnTo>
                  <a:pt x="46960" y="42690"/>
                </a:lnTo>
                <a:lnTo>
                  <a:pt x="47010" y="42640"/>
                </a:lnTo>
                <a:lnTo>
                  <a:pt x="47020" y="42620"/>
                </a:lnTo>
                <a:lnTo>
                  <a:pt x="47060" y="42590"/>
                </a:lnTo>
                <a:lnTo>
                  <a:pt x="47100" y="42580"/>
                </a:lnTo>
                <a:lnTo>
                  <a:pt x="47120" y="42570"/>
                </a:lnTo>
                <a:lnTo>
                  <a:pt x="47160" y="42550"/>
                </a:lnTo>
                <a:lnTo>
                  <a:pt x="47190" y="42540"/>
                </a:lnTo>
                <a:lnTo>
                  <a:pt x="47200" y="42590"/>
                </a:lnTo>
                <a:lnTo>
                  <a:pt x="47210" y="42620"/>
                </a:lnTo>
                <a:lnTo>
                  <a:pt x="47230" y="42690"/>
                </a:lnTo>
                <a:lnTo>
                  <a:pt x="47230" y="42710"/>
                </a:lnTo>
                <a:lnTo>
                  <a:pt x="47400" y="42720"/>
                </a:lnTo>
                <a:lnTo>
                  <a:pt x="47330" y="42810"/>
                </a:lnTo>
                <a:lnTo>
                  <a:pt x="47330" y="42820"/>
                </a:lnTo>
                <a:lnTo>
                  <a:pt x="47330" y="42830"/>
                </a:lnTo>
                <a:lnTo>
                  <a:pt x="47390" y="42850"/>
                </a:lnTo>
                <a:lnTo>
                  <a:pt x="47400" y="42870"/>
                </a:lnTo>
                <a:lnTo>
                  <a:pt x="47410" y="42870"/>
                </a:lnTo>
                <a:lnTo>
                  <a:pt x="47410" y="42890"/>
                </a:lnTo>
                <a:lnTo>
                  <a:pt x="47430" y="42880"/>
                </a:lnTo>
                <a:lnTo>
                  <a:pt x="47510" y="42850"/>
                </a:lnTo>
                <a:lnTo>
                  <a:pt x="47560" y="42830"/>
                </a:lnTo>
                <a:lnTo>
                  <a:pt x="47590" y="42810"/>
                </a:lnTo>
                <a:lnTo>
                  <a:pt x="47600" y="42800"/>
                </a:lnTo>
                <a:lnTo>
                  <a:pt x="47630" y="42770"/>
                </a:lnTo>
                <a:lnTo>
                  <a:pt x="47680" y="42750"/>
                </a:lnTo>
                <a:lnTo>
                  <a:pt x="47760" y="42700"/>
                </a:lnTo>
                <a:lnTo>
                  <a:pt x="47780" y="42750"/>
                </a:lnTo>
                <a:lnTo>
                  <a:pt x="47770" y="42760"/>
                </a:lnTo>
                <a:lnTo>
                  <a:pt x="47720" y="42800"/>
                </a:lnTo>
                <a:lnTo>
                  <a:pt x="47720" y="42830"/>
                </a:lnTo>
                <a:lnTo>
                  <a:pt x="47710" y="42850"/>
                </a:lnTo>
                <a:lnTo>
                  <a:pt x="47710" y="42860"/>
                </a:lnTo>
                <a:lnTo>
                  <a:pt x="47700" y="42870"/>
                </a:lnTo>
                <a:lnTo>
                  <a:pt x="47690" y="42880"/>
                </a:lnTo>
                <a:lnTo>
                  <a:pt x="47690" y="42890"/>
                </a:lnTo>
                <a:lnTo>
                  <a:pt x="47680" y="42900"/>
                </a:lnTo>
                <a:lnTo>
                  <a:pt x="47680" y="42920"/>
                </a:lnTo>
                <a:lnTo>
                  <a:pt x="47670" y="42930"/>
                </a:lnTo>
                <a:lnTo>
                  <a:pt x="47660" y="42950"/>
                </a:lnTo>
                <a:lnTo>
                  <a:pt x="47640" y="42970"/>
                </a:lnTo>
                <a:lnTo>
                  <a:pt x="47640" y="42980"/>
                </a:lnTo>
                <a:lnTo>
                  <a:pt x="47630" y="43000"/>
                </a:lnTo>
                <a:lnTo>
                  <a:pt x="47620" y="43000"/>
                </a:lnTo>
                <a:lnTo>
                  <a:pt x="47620" y="43010"/>
                </a:lnTo>
                <a:lnTo>
                  <a:pt x="47620" y="43020"/>
                </a:lnTo>
                <a:lnTo>
                  <a:pt x="47620" y="43030"/>
                </a:lnTo>
                <a:lnTo>
                  <a:pt x="47620" y="43040"/>
                </a:lnTo>
                <a:lnTo>
                  <a:pt x="47620" y="43050"/>
                </a:lnTo>
                <a:lnTo>
                  <a:pt x="47620" y="43060"/>
                </a:lnTo>
                <a:lnTo>
                  <a:pt x="47620" y="43070"/>
                </a:lnTo>
                <a:lnTo>
                  <a:pt x="47620" y="43080"/>
                </a:lnTo>
                <a:lnTo>
                  <a:pt x="47610" y="43090"/>
                </a:lnTo>
                <a:lnTo>
                  <a:pt x="47610" y="43100"/>
                </a:lnTo>
                <a:lnTo>
                  <a:pt x="47620" y="43110"/>
                </a:lnTo>
                <a:lnTo>
                  <a:pt x="47630" y="43120"/>
                </a:lnTo>
                <a:lnTo>
                  <a:pt x="47640" y="43130"/>
                </a:lnTo>
                <a:lnTo>
                  <a:pt x="47650" y="43140"/>
                </a:lnTo>
                <a:lnTo>
                  <a:pt x="47660" y="43140"/>
                </a:lnTo>
                <a:lnTo>
                  <a:pt x="47660" y="43150"/>
                </a:lnTo>
                <a:lnTo>
                  <a:pt x="47670" y="43160"/>
                </a:lnTo>
                <a:lnTo>
                  <a:pt x="47660" y="43170"/>
                </a:lnTo>
                <a:lnTo>
                  <a:pt x="47620" y="43210"/>
                </a:lnTo>
                <a:lnTo>
                  <a:pt x="47610" y="43230"/>
                </a:lnTo>
                <a:lnTo>
                  <a:pt x="47600" y="43230"/>
                </a:lnTo>
                <a:lnTo>
                  <a:pt x="47570" y="43240"/>
                </a:lnTo>
                <a:lnTo>
                  <a:pt x="47570" y="43260"/>
                </a:lnTo>
                <a:lnTo>
                  <a:pt x="47560" y="43280"/>
                </a:lnTo>
                <a:lnTo>
                  <a:pt x="47540" y="43310"/>
                </a:lnTo>
                <a:lnTo>
                  <a:pt x="47480" y="43370"/>
                </a:lnTo>
                <a:lnTo>
                  <a:pt x="47450" y="43400"/>
                </a:lnTo>
                <a:lnTo>
                  <a:pt x="47420" y="43430"/>
                </a:lnTo>
                <a:lnTo>
                  <a:pt x="47400" y="43440"/>
                </a:lnTo>
                <a:lnTo>
                  <a:pt x="47370" y="43520"/>
                </a:lnTo>
                <a:lnTo>
                  <a:pt x="47460" y="43530"/>
                </a:lnTo>
                <a:lnTo>
                  <a:pt x="47480" y="43530"/>
                </a:lnTo>
                <a:lnTo>
                  <a:pt x="47500" y="43540"/>
                </a:lnTo>
                <a:lnTo>
                  <a:pt x="47510" y="43550"/>
                </a:lnTo>
                <a:lnTo>
                  <a:pt x="47520" y="43560"/>
                </a:lnTo>
                <a:lnTo>
                  <a:pt x="47520" y="43580"/>
                </a:lnTo>
                <a:lnTo>
                  <a:pt x="47530" y="43600"/>
                </a:lnTo>
                <a:lnTo>
                  <a:pt x="47540" y="43610"/>
                </a:lnTo>
                <a:lnTo>
                  <a:pt x="47560" y="43610"/>
                </a:lnTo>
                <a:lnTo>
                  <a:pt x="47580" y="43610"/>
                </a:lnTo>
                <a:lnTo>
                  <a:pt x="47590" y="43610"/>
                </a:lnTo>
                <a:lnTo>
                  <a:pt x="47600" y="43610"/>
                </a:lnTo>
                <a:lnTo>
                  <a:pt x="47620" y="43610"/>
                </a:lnTo>
                <a:lnTo>
                  <a:pt x="47630" y="43620"/>
                </a:lnTo>
                <a:lnTo>
                  <a:pt x="47640" y="43570"/>
                </a:lnTo>
                <a:lnTo>
                  <a:pt x="47650" y="43550"/>
                </a:lnTo>
                <a:lnTo>
                  <a:pt x="47660" y="43540"/>
                </a:lnTo>
                <a:lnTo>
                  <a:pt x="47680" y="43510"/>
                </a:lnTo>
                <a:lnTo>
                  <a:pt x="47700" y="43490"/>
                </a:lnTo>
                <a:lnTo>
                  <a:pt x="47740" y="43470"/>
                </a:lnTo>
                <a:lnTo>
                  <a:pt x="47780" y="43460"/>
                </a:lnTo>
                <a:lnTo>
                  <a:pt x="47810" y="43450"/>
                </a:lnTo>
                <a:lnTo>
                  <a:pt x="47830" y="43460"/>
                </a:lnTo>
                <a:lnTo>
                  <a:pt x="47860" y="43460"/>
                </a:lnTo>
                <a:lnTo>
                  <a:pt x="47900" y="43470"/>
                </a:lnTo>
                <a:lnTo>
                  <a:pt x="47930" y="43480"/>
                </a:lnTo>
                <a:lnTo>
                  <a:pt x="47980" y="43490"/>
                </a:lnTo>
                <a:lnTo>
                  <a:pt x="48020" y="43490"/>
                </a:lnTo>
                <a:lnTo>
                  <a:pt x="48070" y="43500"/>
                </a:lnTo>
                <a:lnTo>
                  <a:pt x="48090" y="43510"/>
                </a:lnTo>
                <a:lnTo>
                  <a:pt x="48100" y="43520"/>
                </a:lnTo>
                <a:lnTo>
                  <a:pt x="48110" y="43530"/>
                </a:lnTo>
                <a:lnTo>
                  <a:pt x="48130" y="43530"/>
                </a:lnTo>
                <a:lnTo>
                  <a:pt x="48160" y="43540"/>
                </a:lnTo>
                <a:lnTo>
                  <a:pt x="48170" y="43540"/>
                </a:lnTo>
                <a:lnTo>
                  <a:pt x="48210" y="43540"/>
                </a:lnTo>
                <a:lnTo>
                  <a:pt x="48220" y="43540"/>
                </a:lnTo>
                <a:lnTo>
                  <a:pt x="48290" y="43540"/>
                </a:lnTo>
                <a:lnTo>
                  <a:pt x="48350" y="43550"/>
                </a:lnTo>
                <a:lnTo>
                  <a:pt x="48350" y="43560"/>
                </a:lnTo>
                <a:lnTo>
                  <a:pt x="48340" y="43570"/>
                </a:lnTo>
                <a:lnTo>
                  <a:pt x="48330" y="43600"/>
                </a:lnTo>
                <a:lnTo>
                  <a:pt x="48330" y="43620"/>
                </a:lnTo>
                <a:lnTo>
                  <a:pt x="48340" y="43640"/>
                </a:lnTo>
                <a:lnTo>
                  <a:pt x="48370" y="43650"/>
                </a:lnTo>
                <a:lnTo>
                  <a:pt x="48380" y="43670"/>
                </a:lnTo>
                <a:lnTo>
                  <a:pt x="48390" y="43680"/>
                </a:lnTo>
                <a:lnTo>
                  <a:pt x="48410" y="43710"/>
                </a:lnTo>
                <a:lnTo>
                  <a:pt x="48420" y="43710"/>
                </a:lnTo>
                <a:lnTo>
                  <a:pt x="48430" y="43710"/>
                </a:lnTo>
                <a:lnTo>
                  <a:pt x="48430" y="43720"/>
                </a:lnTo>
                <a:lnTo>
                  <a:pt x="48440" y="43730"/>
                </a:lnTo>
                <a:lnTo>
                  <a:pt x="48450" y="43740"/>
                </a:lnTo>
                <a:lnTo>
                  <a:pt x="48480" y="43760"/>
                </a:lnTo>
                <a:lnTo>
                  <a:pt x="48520" y="43770"/>
                </a:lnTo>
                <a:lnTo>
                  <a:pt x="48590" y="43770"/>
                </a:lnTo>
                <a:lnTo>
                  <a:pt x="48610" y="43770"/>
                </a:lnTo>
                <a:lnTo>
                  <a:pt x="48630" y="43780"/>
                </a:lnTo>
                <a:lnTo>
                  <a:pt x="48640" y="43790"/>
                </a:lnTo>
                <a:lnTo>
                  <a:pt x="48660" y="43790"/>
                </a:lnTo>
                <a:lnTo>
                  <a:pt x="48710" y="43790"/>
                </a:lnTo>
                <a:lnTo>
                  <a:pt x="48720" y="43790"/>
                </a:lnTo>
                <a:lnTo>
                  <a:pt x="48730" y="43790"/>
                </a:lnTo>
                <a:lnTo>
                  <a:pt x="48780" y="43780"/>
                </a:lnTo>
                <a:lnTo>
                  <a:pt x="48840" y="43770"/>
                </a:lnTo>
                <a:lnTo>
                  <a:pt x="48850" y="43780"/>
                </a:lnTo>
                <a:lnTo>
                  <a:pt x="48850" y="43800"/>
                </a:lnTo>
                <a:lnTo>
                  <a:pt x="48840" y="43800"/>
                </a:lnTo>
                <a:lnTo>
                  <a:pt x="48840" y="43810"/>
                </a:lnTo>
                <a:lnTo>
                  <a:pt x="48840" y="43820"/>
                </a:lnTo>
                <a:lnTo>
                  <a:pt x="48840" y="43830"/>
                </a:lnTo>
                <a:lnTo>
                  <a:pt x="48850" y="43840"/>
                </a:lnTo>
                <a:lnTo>
                  <a:pt x="48840" y="43840"/>
                </a:lnTo>
                <a:lnTo>
                  <a:pt x="48850" y="43850"/>
                </a:lnTo>
                <a:lnTo>
                  <a:pt x="48850" y="43860"/>
                </a:lnTo>
                <a:lnTo>
                  <a:pt x="48850" y="43870"/>
                </a:lnTo>
                <a:lnTo>
                  <a:pt x="48850" y="43880"/>
                </a:lnTo>
                <a:lnTo>
                  <a:pt x="48860" y="43880"/>
                </a:lnTo>
                <a:lnTo>
                  <a:pt x="48860" y="43890"/>
                </a:lnTo>
                <a:lnTo>
                  <a:pt x="48860" y="43900"/>
                </a:lnTo>
                <a:lnTo>
                  <a:pt x="48870" y="43900"/>
                </a:lnTo>
                <a:lnTo>
                  <a:pt x="48870" y="43910"/>
                </a:lnTo>
                <a:lnTo>
                  <a:pt x="48860" y="43910"/>
                </a:lnTo>
                <a:lnTo>
                  <a:pt x="48870" y="43920"/>
                </a:lnTo>
                <a:lnTo>
                  <a:pt x="48870" y="43930"/>
                </a:lnTo>
                <a:lnTo>
                  <a:pt x="48880" y="43930"/>
                </a:lnTo>
                <a:lnTo>
                  <a:pt x="48890" y="43940"/>
                </a:lnTo>
                <a:lnTo>
                  <a:pt x="48900" y="43950"/>
                </a:lnTo>
                <a:lnTo>
                  <a:pt x="48900" y="43960"/>
                </a:lnTo>
                <a:lnTo>
                  <a:pt x="48900" y="43970"/>
                </a:lnTo>
                <a:lnTo>
                  <a:pt x="48900" y="43980"/>
                </a:lnTo>
                <a:lnTo>
                  <a:pt x="48910" y="43990"/>
                </a:lnTo>
                <a:lnTo>
                  <a:pt x="48910" y="44000"/>
                </a:lnTo>
                <a:lnTo>
                  <a:pt x="48920" y="44000"/>
                </a:lnTo>
                <a:lnTo>
                  <a:pt x="48930" y="44010"/>
                </a:lnTo>
                <a:lnTo>
                  <a:pt x="48940" y="44010"/>
                </a:lnTo>
                <a:lnTo>
                  <a:pt x="48940" y="44020"/>
                </a:lnTo>
                <a:lnTo>
                  <a:pt x="48950" y="44030"/>
                </a:lnTo>
                <a:lnTo>
                  <a:pt x="48960" y="44030"/>
                </a:lnTo>
                <a:lnTo>
                  <a:pt x="48970" y="44030"/>
                </a:lnTo>
                <a:lnTo>
                  <a:pt x="48980" y="44030"/>
                </a:lnTo>
                <a:lnTo>
                  <a:pt x="48990" y="44040"/>
                </a:lnTo>
                <a:lnTo>
                  <a:pt x="49000" y="44050"/>
                </a:lnTo>
                <a:lnTo>
                  <a:pt x="49010" y="44060"/>
                </a:lnTo>
                <a:lnTo>
                  <a:pt x="49020" y="44060"/>
                </a:lnTo>
                <a:lnTo>
                  <a:pt x="49020" y="44070"/>
                </a:lnTo>
                <a:lnTo>
                  <a:pt x="49030" y="44070"/>
                </a:lnTo>
                <a:lnTo>
                  <a:pt x="49030" y="44080"/>
                </a:lnTo>
                <a:lnTo>
                  <a:pt x="49040" y="44090"/>
                </a:lnTo>
                <a:lnTo>
                  <a:pt x="49050" y="44090"/>
                </a:lnTo>
                <a:lnTo>
                  <a:pt x="49060" y="44100"/>
                </a:lnTo>
                <a:lnTo>
                  <a:pt x="49070" y="44110"/>
                </a:lnTo>
                <a:lnTo>
                  <a:pt x="49080" y="44120"/>
                </a:lnTo>
                <a:lnTo>
                  <a:pt x="49080" y="44130"/>
                </a:lnTo>
                <a:lnTo>
                  <a:pt x="49100" y="44140"/>
                </a:lnTo>
                <a:lnTo>
                  <a:pt x="49110" y="44140"/>
                </a:lnTo>
                <a:lnTo>
                  <a:pt x="49120" y="44150"/>
                </a:lnTo>
                <a:lnTo>
                  <a:pt x="49120" y="44160"/>
                </a:lnTo>
                <a:lnTo>
                  <a:pt x="49130" y="44170"/>
                </a:lnTo>
                <a:lnTo>
                  <a:pt x="49150" y="44180"/>
                </a:lnTo>
                <a:lnTo>
                  <a:pt x="49160" y="44190"/>
                </a:lnTo>
                <a:lnTo>
                  <a:pt x="49170" y="44200"/>
                </a:lnTo>
                <a:lnTo>
                  <a:pt x="49180" y="44200"/>
                </a:lnTo>
                <a:lnTo>
                  <a:pt x="49190" y="44200"/>
                </a:lnTo>
                <a:lnTo>
                  <a:pt x="49200" y="44210"/>
                </a:lnTo>
                <a:lnTo>
                  <a:pt x="49210" y="44220"/>
                </a:lnTo>
                <a:lnTo>
                  <a:pt x="49230" y="44310"/>
                </a:lnTo>
                <a:lnTo>
                  <a:pt x="49260" y="44440"/>
                </a:lnTo>
                <a:lnTo>
                  <a:pt x="49280" y="44470"/>
                </a:lnTo>
                <a:lnTo>
                  <a:pt x="49300" y="44570"/>
                </a:lnTo>
                <a:lnTo>
                  <a:pt x="49310" y="44590"/>
                </a:lnTo>
                <a:lnTo>
                  <a:pt x="49330" y="44670"/>
                </a:lnTo>
                <a:lnTo>
                  <a:pt x="49330" y="44700"/>
                </a:lnTo>
                <a:lnTo>
                  <a:pt x="49370" y="44810"/>
                </a:lnTo>
                <a:lnTo>
                  <a:pt x="49380" y="44860"/>
                </a:lnTo>
                <a:lnTo>
                  <a:pt x="49390" y="44930"/>
                </a:lnTo>
                <a:lnTo>
                  <a:pt x="49390" y="44950"/>
                </a:lnTo>
                <a:lnTo>
                  <a:pt x="49400" y="45020"/>
                </a:lnTo>
                <a:lnTo>
                  <a:pt x="49450" y="45030"/>
                </a:lnTo>
                <a:lnTo>
                  <a:pt x="49570" y="45070"/>
                </a:lnTo>
                <a:lnTo>
                  <a:pt x="49610" y="45080"/>
                </a:lnTo>
                <a:lnTo>
                  <a:pt x="49760" y="45130"/>
                </a:lnTo>
                <a:lnTo>
                  <a:pt x="49800" y="45140"/>
                </a:lnTo>
                <a:lnTo>
                  <a:pt x="49830" y="45150"/>
                </a:lnTo>
                <a:lnTo>
                  <a:pt x="49840" y="45150"/>
                </a:lnTo>
                <a:lnTo>
                  <a:pt x="49850" y="45150"/>
                </a:lnTo>
                <a:lnTo>
                  <a:pt x="49890" y="45160"/>
                </a:lnTo>
                <a:lnTo>
                  <a:pt x="49920" y="45160"/>
                </a:lnTo>
                <a:lnTo>
                  <a:pt x="49950" y="45170"/>
                </a:lnTo>
                <a:lnTo>
                  <a:pt x="49950" y="45180"/>
                </a:lnTo>
                <a:lnTo>
                  <a:pt x="49910" y="45260"/>
                </a:lnTo>
                <a:lnTo>
                  <a:pt x="49890" y="45280"/>
                </a:lnTo>
                <a:lnTo>
                  <a:pt x="49860" y="45310"/>
                </a:lnTo>
                <a:lnTo>
                  <a:pt x="49810" y="45340"/>
                </a:lnTo>
                <a:lnTo>
                  <a:pt x="49740" y="45370"/>
                </a:lnTo>
                <a:lnTo>
                  <a:pt x="49730" y="45380"/>
                </a:lnTo>
                <a:lnTo>
                  <a:pt x="49720" y="45390"/>
                </a:lnTo>
                <a:lnTo>
                  <a:pt x="49730" y="45440"/>
                </a:lnTo>
                <a:lnTo>
                  <a:pt x="49740" y="45480"/>
                </a:lnTo>
                <a:lnTo>
                  <a:pt x="49750" y="45520"/>
                </a:lnTo>
                <a:lnTo>
                  <a:pt x="49760" y="45570"/>
                </a:lnTo>
                <a:lnTo>
                  <a:pt x="49770" y="45650"/>
                </a:lnTo>
                <a:lnTo>
                  <a:pt x="49780" y="45700"/>
                </a:lnTo>
                <a:lnTo>
                  <a:pt x="49810" y="45790"/>
                </a:lnTo>
                <a:lnTo>
                  <a:pt x="49810" y="45810"/>
                </a:lnTo>
                <a:lnTo>
                  <a:pt x="49820" y="45810"/>
                </a:lnTo>
                <a:lnTo>
                  <a:pt x="49830" y="45830"/>
                </a:lnTo>
                <a:lnTo>
                  <a:pt x="49830" y="45840"/>
                </a:lnTo>
                <a:lnTo>
                  <a:pt x="49840" y="45840"/>
                </a:lnTo>
                <a:lnTo>
                  <a:pt x="49850" y="45850"/>
                </a:lnTo>
                <a:lnTo>
                  <a:pt x="49840" y="45860"/>
                </a:lnTo>
                <a:lnTo>
                  <a:pt x="49840" y="45870"/>
                </a:lnTo>
                <a:lnTo>
                  <a:pt x="49840" y="45880"/>
                </a:lnTo>
                <a:lnTo>
                  <a:pt x="49830" y="45880"/>
                </a:lnTo>
                <a:lnTo>
                  <a:pt x="49830" y="45890"/>
                </a:lnTo>
                <a:lnTo>
                  <a:pt x="49830" y="45900"/>
                </a:lnTo>
                <a:lnTo>
                  <a:pt x="49830" y="45920"/>
                </a:lnTo>
                <a:lnTo>
                  <a:pt x="49820" y="45920"/>
                </a:lnTo>
                <a:lnTo>
                  <a:pt x="49820" y="45940"/>
                </a:lnTo>
                <a:lnTo>
                  <a:pt x="49820" y="45960"/>
                </a:lnTo>
                <a:lnTo>
                  <a:pt x="49810" y="45970"/>
                </a:lnTo>
                <a:lnTo>
                  <a:pt x="49810" y="45990"/>
                </a:lnTo>
                <a:lnTo>
                  <a:pt x="49810" y="46000"/>
                </a:lnTo>
                <a:lnTo>
                  <a:pt x="49810" y="46010"/>
                </a:lnTo>
                <a:lnTo>
                  <a:pt x="49800" y="46030"/>
                </a:lnTo>
                <a:lnTo>
                  <a:pt x="49800" y="46050"/>
                </a:lnTo>
                <a:lnTo>
                  <a:pt x="49790" y="46070"/>
                </a:lnTo>
                <a:lnTo>
                  <a:pt x="49790" y="46090"/>
                </a:lnTo>
                <a:lnTo>
                  <a:pt x="49790" y="46110"/>
                </a:lnTo>
                <a:lnTo>
                  <a:pt x="49790" y="46120"/>
                </a:lnTo>
                <a:lnTo>
                  <a:pt x="49790" y="46140"/>
                </a:lnTo>
                <a:lnTo>
                  <a:pt x="49790" y="46160"/>
                </a:lnTo>
                <a:lnTo>
                  <a:pt x="49800" y="46180"/>
                </a:lnTo>
                <a:lnTo>
                  <a:pt x="49820" y="46230"/>
                </a:lnTo>
                <a:lnTo>
                  <a:pt x="49860" y="46320"/>
                </a:lnTo>
                <a:lnTo>
                  <a:pt x="49830" y="46480"/>
                </a:lnTo>
                <a:lnTo>
                  <a:pt x="49830" y="46490"/>
                </a:lnTo>
                <a:lnTo>
                  <a:pt x="49830" y="46500"/>
                </a:lnTo>
                <a:lnTo>
                  <a:pt x="49830" y="46510"/>
                </a:lnTo>
                <a:lnTo>
                  <a:pt x="49830" y="46520"/>
                </a:lnTo>
                <a:lnTo>
                  <a:pt x="49830" y="46530"/>
                </a:lnTo>
                <a:lnTo>
                  <a:pt x="49830" y="46540"/>
                </a:lnTo>
                <a:lnTo>
                  <a:pt x="49820" y="46540"/>
                </a:lnTo>
                <a:lnTo>
                  <a:pt x="49810" y="46540"/>
                </a:lnTo>
                <a:lnTo>
                  <a:pt x="49800" y="46540"/>
                </a:lnTo>
                <a:lnTo>
                  <a:pt x="49790" y="46550"/>
                </a:lnTo>
                <a:lnTo>
                  <a:pt x="49780" y="46550"/>
                </a:lnTo>
                <a:lnTo>
                  <a:pt x="49780" y="46560"/>
                </a:lnTo>
                <a:lnTo>
                  <a:pt x="49780" y="46570"/>
                </a:lnTo>
                <a:lnTo>
                  <a:pt x="49770" y="46570"/>
                </a:lnTo>
                <a:lnTo>
                  <a:pt x="49770" y="46580"/>
                </a:lnTo>
                <a:lnTo>
                  <a:pt x="49770" y="46590"/>
                </a:lnTo>
                <a:lnTo>
                  <a:pt x="49760" y="46600"/>
                </a:lnTo>
                <a:lnTo>
                  <a:pt x="49740" y="46620"/>
                </a:lnTo>
                <a:lnTo>
                  <a:pt x="49730" y="46630"/>
                </a:lnTo>
                <a:lnTo>
                  <a:pt x="49730" y="46640"/>
                </a:lnTo>
                <a:lnTo>
                  <a:pt x="49740" y="46650"/>
                </a:lnTo>
                <a:lnTo>
                  <a:pt x="49740" y="46660"/>
                </a:lnTo>
                <a:lnTo>
                  <a:pt x="49750" y="46660"/>
                </a:lnTo>
                <a:lnTo>
                  <a:pt x="49750" y="46670"/>
                </a:lnTo>
                <a:lnTo>
                  <a:pt x="49760" y="46680"/>
                </a:lnTo>
                <a:lnTo>
                  <a:pt x="49770" y="46690"/>
                </a:lnTo>
                <a:lnTo>
                  <a:pt x="49780" y="46700"/>
                </a:lnTo>
                <a:lnTo>
                  <a:pt x="49780" y="46710"/>
                </a:lnTo>
                <a:lnTo>
                  <a:pt x="49780" y="46720"/>
                </a:lnTo>
                <a:lnTo>
                  <a:pt x="49790" y="46730"/>
                </a:lnTo>
                <a:lnTo>
                  <a:pt x="49790" y="46750"/>
                </a:lnTo>
                <a:lnTo>
                  <a:pt x="49790" y="46760"/>
                </a:lnTo>
                <a:lnTo>
                  <a:pt x="49790" y="46770"/>
                </a:lnTo>
                <a:lnTo>
                  <a:pt x="49790" y="46780"/>
                </a:lnTo>
                <a:lnTo>
                  <a:pt x="49790" y="46790"/>
                </a:lnTo>
                <a:lnTo>
                  <a:pt x="49770" y="46810"/>
                </a:lnTo>
                <a:lnTo>
                  <a:pt x="49760" y="46820"/>
                </a:lnTo>
                <a:lnTo>
                  <a:pt x="49730" y="46850"/>
                </a:lnTo>
                <a:lnTo>
                  <a:pt x="49710" y="46850"/>
                </a:lnTo>
                <a:lnTo>
                  <a:pt x="49690" y="46850"/>
                </a:lnTo>
                <a:lnTo>
                  <a:pt x="49680" y="46850"/>
                </a:lnTo>
                <a:lnTo>
                  <a:pt x="49660" y="46840"/>
                </a:lnTo>
                <a:lnTo>
                  <a:pt x="49650" y="46840"/>
                </a:lnTo>
                <a:lnTo>
                  <a:pt x="49630" y="46850"/>
                </a:lnTo>
                <a:lnTo>
                  <a:pt x="49620" y="46850"/>
                </a:lnTo>
                <a:lnTo>
                  <a:pt x="49610" y="46860"/>
                </a:lnTo>
                <a:lnTo>
                  <a:pt x="49600" y="46870"/>
                </a:lnTo>
                <a:lnTo>
                  <a:pt x="49600" y="46890"/>
                </a:lnTo>
                <a:lnTo>
                  <a:pt x="49600" y="46900"/>
                </a:lnTo>
                <a:lnTo>
                  <a:pt x="49600" y="46910"/>
                </a:lnTo>
                <a:lnTo>
                  <a:pt x="49590" y="46920"/>
                </a:lnTo>
                <a:lnTo>
                  <a:pt x="49580" y="46930"/>
                </a:lnTo>
                <a:lnTo>
                  <a:pt x="49560" y="46940"/>
                </a:lnTo>
                <a:lnTo>
                  <a:pt x="49540" y="46940"/>
                </a:lnTo>
                <a:lnTo>
                  <a:pt x="49520" y="46940"/>
                </a:lnTo>
                <a:lnTo>
                  <a:pt x="49510" y="46940"/>
                </a:lnTo>
                <a:lnTo>
                  <a:pt x="49500" y="46940"/>
                </a:lnTo>
                <a:lnTo>
                  <a:pt x="49480" y="46940"/>
                </a:lnTo>
                <a:lnTo>
                  <a:pt x="49450" y="46950"/>
                </a:lnTo>
                <a:lnTo>
                  <a:pt x="49440" y="46940"/>
                </a:lnTo>
                <a:lnTo>
                  <a:pt x="49420" y="46940"/>
                </a:lnTo>
                <a:lnTo>
                  <a:pt x="49410" y="46950"/>
                </a:lnTo>
                <a:lnTo>
                  <a:pt x="49400" y="46950"/>
                </a:lnTo>
                <a:lnTo>
                  <a:pt x="49390" y="46950"/>
                </a:lnTo>
                <a:lnTo>
                  <a:pt x="49390" y="46940"/>
                </a:lnTo>
                <a:lnTo>
                  <a:pt x="49380" y="46940"/>
                </a:lnTo>
                <a:lnTo>
                  <a:pt x="49370" y="46940"/>
                </a:lnTo>
                <a:lnTo>
                  <a:pt x="49360" y="46940"/>
                </a:lnTo>
                <a:lnTo>
                  <a:pt x="49360" y="46950"/>
                </a:lnTo>
                <a:lnTo>
                  <a:pt x="49360" y="46960"/>
                </a:lnTo>
                <a:lnTo>
                  <a:pt x="49360" y="46970"/>
                </a:lnTo>
                <a:lnTo>
                  <a:pt x="49350" y="46980"/>
                </a:lnTo>
                <a:lnTo>
                  <a:pt x="49340" y="46980"/>
                </a:lnTo>
                <a:lnTo>
                  <a:pt x="49330" y="46980"/>
                </a:lnTo>
                <a:lnTo>
                  <a:pt x="49320" y="46980"/>
                </a:lnTo>
                <a:lnTo>
                  <a:pt x="49310" y="46970"/>
                </a:lnTo>
                <a:lnTo>
                  <a:pt x="49300" y="46970"/>
                </a:lnTo>
                <a:lnTo>
                  <a:pt x="49290" y="46960"/>
                </a:lnTo>
                <a:lnTo>
                  <a:pt x="49290" y="46950"/>
                </a:lnTo>
                <a:lnTo>
                  <a:pt x="49270" y="46950"/>
                </a:lnTo>
                <a:lnTo>
                  <a:pt x="49270" y="46940"/>
                </a:lnTo>
                <a:lnTo>
                  <a:pt x="49260" y="46940"/>
                </a:lnTo>
                <a:lnTo>
                  <a:pt x="49250" y="46940"/>
                </a:lnTo>
                <a:lnTo>
                  <a:pt x="49230" y="46940"/>
                </a:lnTo>
                <a:lnTo>
                  <a:pt x="49220" y="46930"/>
                </a:lnTo>
                <a:lnTo>
                  <a:pt x="49210" y="46930"/>
                </a:lnTo>
                <a:lnTo>
                  <a:pt x="49190" y="46930"/>
                </a:lnTo>
                <a:lnTo>
                  <a:pt x="49180" y="46940"/>
                </a:lnTo>
                <a:lnTo>
                  <a:pt x="49170" y="46940"/>
                </a:lnTo>
                <a:lnTo>
                  <a:pt x="49160" y="46940"/>
                </a:lnTo>
                <a:lnTo>
                  <a:pt x="49150" y="46930"/>
                </a:lnTo>
                <a:lnTo>
                  <a:pt x="49140" y="46930"/>
                </a:lnTo>
                <a:lnTo>
                  <a:pt x="49130" y="46940"/>
                </a:lnTo>
                <a:lnTo>
                  <a:pt x="49110" y="46940"/>
                </a:lnTo>
                <a:lnTo>
                  <a:pt x="49100" y="46940"/>
                </a:lnTo>
                <a:lnTo>
                  <a:pt x="49090" y="46950"/>
                </a:lnTo>
                <a:lnTo>
                  <a:pt x="49090" y="46960"/>
                </a:lnTo>
                <a:lnTo>
                  <a:pt x="49090" y="46970"/>
                </a:lnTo>
                <a:lnTo>
                  <a:pt x="49080" y="46980"/>
                </a:lnTo>
                <a:lnTo>
                  <a:pt x="49080" y="46990"/>
                </a:lnTo>
                <a:lnTo>
                  <a:pt x="49070" y="47000"/>
                </a:lnTo>
                <a:lnTo>
                  <a:pt x="49070" y="47010"/>
                </a:lnTo>
                <a:lnTo>
                  <a:pt x="49060" y="47020"/>
                </a:lnTo>
                <a:lnTo>
                  <a:pt x="49050" y="47040"/>
                </a:lnTo>
                <a:lnTo>
                  <a:pt x="49040" y="47050"/>
                </a:lnTo>
                <a:lnTo>
                  <a:pt x="49030" y="47060"/>
                </a:lnTo>
                <a:lnTo>
                  <a:pt x="49030" y="47070"/>
                </a:lnTo>
                <a:lnTo>
                  <a:pt x="49020" y="47080"/>
                </a:lnTo>
                <a:lnTo>
                  <a:pt x="49010" y="47080"/>
                </a:lnTo>
                <a:lnTo>
                  <a:pt x="49000" y="47080"/>
                </a:lnTo>
                <a:lnTo>
                  <a:pt x="48990" y="47080"/>
                </a:lnTo>
                <a:lnTo>
                  <a:pt x="48990" y="47090"/>
                </a:lnTo>
                <a:lnTo>
                  <a:pt x="48980" y="47090"/>
                </a:lnTo>
                <a:lnTo>
                  <a:pt x="48970" y="47090"/>
                </a:lnTo>
                <a:lnTo>
                  <a:pt x="48970" y="47080"/>
                </a:lnTo>
                <a:lnTo>
                  <a:pt x="48960" y="47080"/>
                </a:lnTo>
                <a:lnTo>
                  <a:pt x="48950" y="47080"/>
                </a:lnTo>
                <a:lnTo>
                  <a:pt x="48940" y="47090"/>
                </a:lnTo>
                <a:lnTo>
                  <a:pt x="48930" y="47080"/>
                </a:lnTo>
                <a:lnTo>
                  <a:pt x="48920" y="47080"/>
                </a:lnTo>
                <a:lnTo>
                  <a:pt x="48900" y="47070"/>
                </a:lnTo>
                <a:lnTo>
                  <a:pt x="48890" y="47070"/>
                </a:lnTo>
                <a:lnTo>
                  <a:pt x="48870" y="47070"/>
                </a:lnTo>
                <a:lnTo>
                  <a:pt x="48860" y="47070"/>
                </a:lnTo>
                <a:lnTo>
                  <a:pt x="48850" y="47090"/>
                </a:lnTo>
                <a:lnTo>
                  <a:pt x="48850" y="47110"/>
                </a:lnTo>
                <a:lnTo>
                  <a:pt x="48840" y="47110"/>
                </a:lnTo>
                <a:lnTo>
                  <a:pt x="48830" y="47130"/>
                </a:lnTo>
                <a:lnTo>
                  <a:pt x="48820" y="47130"/>
                </a:lnTo>
                <a:lnTo>
                  <a:pt x="48810" y="47140"/>
                </a:lnTo>
                <a:lnTo>
                  <a:pt x="48800" y="47140"/>
                </a:lnTo>
                <a:lnTo>
                  <a:pt x="48780" y="47140"/>
                </a:lnTo>
                <a:lnTo>
                  <a:pt x="48750" y="47140"/>
                </a:lnTo>
                <a:lnTo>
                  <a:pt x="48740" y="47140"/>
                </a:lnTo>
                <a:lnTo>
                  <a:pt x="48720" y="47150"/>
                </a:lnTo>
                <a:lnTo>
                  <a:pt x="48690" y="47160"/>
                </a:lnTo>
                <a:lnTo>
                  <a:pt x="48680" y="47150"/>
                </a:lnTo>
                <a:lnTo>
                  <a:pt x="48660" y="47150"/>
                </a:lnTo>
                <a:lnTo>
                  <a:pt x="48620" y="47150"/>
                </a:lnTo>
                <a:lnTo>
                  <a:pt x="48600" y="47140"/>
                </a:lnTo>
                <a:lnTo>
                  <a:pt x="48580" y="47140"/>
                </a:lnTo>
                <a:lnTo>
                  <a:pt x="48560" y="47140"/>
                </a:lnTo>
                <a:lnTo>
                  <a:pt x="48560" y="47130"/>
                </a:lnTo>
                <a:lnTo>
                  <a:pt x="48540" y="47130"/>
                </a:lnTo>
                <a:lnTo>
                  <a:pt x="48520" y="47120"/>
                </a:lnTo>
                <a:lnTo>
                  <a:pt x="48510" y="47120"/>
                </a:lnTo>
                <a:lnTo>
                  <a:pt x="48510" y="47110"/>
                </a:lnTo>
                <a:lnTo>
                  <a:pt x="48500" y="47110"/>
                </a:lnTo>
                <a:lnTo>
                  <a:pt x="48480" y="47110"/>
                </a:lnTo>
                <a:lnTo>
                  <a:pt x="48480" y="47100"/>
                </a:lnTo>
                <a:lnTo>
                  <a:pt x="48470" y="47100"/>
                </a:lnTo>
                <a:lnTo>
                  <a:pt x="48460" y="47100"/>
                </a:lnTo>
                <a:lnTo>
                  <a:pt x="48430" y="47090"/>
                </a:lnTo>
                <a:lnTo>
                  <a:pt x="48400" y="47080"/>
                </a:lnTo>
                <a:lnTo>
                  <a:pt x="48380" y="47070"/>
                </a:lnTo>
                <a:lnTo>
                  <a:pt x="48370" y="47070"/>
                </a:lnTo>
                <a:lnTo>
                  <a:pt x="48360" y="47070"/>
                </a:lnTo>
                <a:lnTo>
                  <a:pt x="48340" y="47060"/>
                </a:lnTo>
                <a:lnTo>
                  <a:pt x="48320" y="47050"/>
                </a:lnTo>
                <a:lnTo>
                  <a:pt x="48290" y="47040"/>
                </a:lnTo>
                <a:lnTo>
                  <a:pt x="48280" y="47040"/>
                </a:lnTo>
                <a:lnTo>
                  <a:pt x="48270" y="47040"/>
                </a:lnTo>
                <a:lnTo>
                  <a:pt x="48250" y="47030"/>
                </a:lnTo>
                <a:lnTo>
                  <a:pt x="48240" y="47030"/>
                </a:lnTo>
                <a:lnTo>
                  <a:pt x="48230" y="47030"/>
                </a:lnTo>
                <a:lnTo>
                  <a:pt x="48220" y="47030"/>
                </a:lnTo>
                <a:lnTo>
                  <a:pt x="48210" y="47030"/>
                </a:lnTo>
                <a:lnTo>
                  <a:pt x="48180" y="47020"/>
                </a:lnTo>
                <a:lnTo>
                  <a:pt x="48120" y="47010"/>
                </a:lnTo>
                <a:lnTo>
                  <a:pt x="48110" y="47010"/>
                </a:lnTo>
                <a:lnTo>
                  <a:pt x="48110" y="47000"/>
                </a:lnTo>
                <a:lnTo>
                  <a:pt x="48110" y="46990"/>
                </a:lnTo>
                <a:lnTo>
                  <a:pt x="48110" y="46980"/>
                </a:lnTo>
                <a:lnTo>
                  <a:pt x="48100" y="46980"/>
                </a:lnTo>
                <a:lnTo>
                  <a:pt x="48090" y="46960"/>
                </a:lnTo>
                <a:lnTo>
                  <a:pt x="48070" y="46920"/>
                </a:lnTo>
                <a:lnTo>
                  <a:pt x="47990" y="46990"/>
                </a:lnTo>
                <a:lnTo>
                  <a:pt x="47970" y="47000"/>
                </a:lnTo>
                <a:lnTo>
                  <a:pt x="47960" y="47010"/>
                </a:lnTo>
                <a:lnTo>
                  <a:pt x="47950" y="47010"/>
                </a:lnTo>
                <a:lnTo>
                  <a:pt x="47940" y="47010"/>
                </a:lnTo>
                <a:lnTo>
                  <a:pt x="47930" y="47010"/>
                </a:lnTo>
                <a:lnTo>
                  <a:pt x="47910" y="47010"/>
                </a:lnTo>
                <a:lnTo>
                  <a:pt x="47890" y="47000"/>
                </a:lnTo>
                <a:lnTo>
                  <a:pt x="47870" y="46990"/>
                </a:lnTo>
                <a:lnTo>
                  <a:pt x="47860" y="46980"/>
                </a:lnTo>
                <a:lnTo>
                  <a:pt x="47850" y="46980"/>
                </a:lnTo>
                <a:lnTo>
                  <a:pt x="47840" y="46980"/>
                </a:lnTo>
                <a:lnTo>
                  <a:pt x="47830" y="46980"/>
                </a:lnTo>
                <a:lnTo>
                  <a:pt x="47820" y="46990"/>
                </a:lnTo>
                <a:lnTo>
                  <a:pt x="47810" y="47000"/>
                </a:lnTo>
                <a:lnTo>
                  <a:pt x="47800" y="47010"/>
                </a:lnTo>
                <a:lnTo>
                  <a:pt x="47790" y="47010"/>
                </a:lnTo>
                <a:lnTo>
                  <a:pt x="47770" y="47020"/>
                </a:lnTo>
                <a:lnTo>
                  <a:pt x="47750" y="47020"/>
                </a:lnTo>
                <a:lnTo>
                  <a:pt x="47740" y="47020"/>
                </a:lnTo>
                <a:lnTo>
                  <a:pt x="47730" y="47020"/>
                </a:lnTo>
                <a:lnTo>
                  <a:pt x="47720" y="47020"/>
                </a:lnTo>
                <a:lnTo>
                  <a:pt x="47710" y="47020"/>
                </a:lnTo>
                <a:lnTo>
                  <a:pt x="47700" y="47020"/>
                </a:lnTo>
                <a:lnTo>
                  <a:pt x="47690" y="47030"/>
                </a:lnTo>
                <a:lnTo>
                  <a:pt x="47670" y="47030"/>
                </a:lnTo>
                <a:lnTo>
                  <a:pt x="47650" y="47030"/>
                </a:lnTo>
                <a:lnTo>
                  <a:pt x="47640" y="47030"/>
                </a:lnTo>
                <a:lnTo>
                  <a:pt x="47630" y="47030"/>
                </a:lnTo>
                <a:lnTo>
                  <a:pt x="47620" y="47030"/>
                </a:lnTo>
                <a:lnTo>
                  <a:pt x="47600" y="47030"/>
                </a:lnTo>
                <a:lnTo>
                  <a:pt x="47590" y="47020"/>
                </a:lnTo>
                <a:lnTo>
                  <a:pt x="47570" y="47020"/>
                </a:lnTo>
                <a:lnTo>
                  <a:pt x="47550" y="47020"/>
                </a:lnTo>
                <a:lnTo>
                  <a:pt x="47540" y="47020"/>
                </a:lnTo>
                <a:lnTo>
                  <a:pt x="47530" y="47020"/>
                </a:lnTo>
                <a:lnTo>
                  <a:pt x="47520" y="47020"/>
                </a:lnTo>
                <a:lnTo>
                  <a:pt x="47510" y="47030"/>
                </a:lnTo>
                <a:lnTo>
                  <a:pt x="47500" y="47030"/>
                </a:lnTo>
                <a:lnTo>
                  <a:pt x="47490" y="47030"/>
                </a:lnTo>
                <a:lnTo>
                  <a:pt x="47480" y="47030"/>
                </a:lnTo>
                <a:lnTo>
                  <a:pt x="47470" y="47030"/>
                </a:lnTo>
                <a:lnTo>
                  <a:pt x="47460" y="47030"/>
                </a:lnTo>
                <a:lnTo>
                  <a:pt x="47450" y="47030"/>
                </a:lnTo>
                <a:lnTo>
                  <a:pt x="47440" y="47040"/>
                </a:lnTo>
                <a:lnTo>
                  <a:pt x="47430" y="47050"/>
                </a:lnTo>
                <a:lnTo>
                  <a:pt x="47420" y="47060"/>
                </a:lnTo>
                <a:lnTo>
                  <a:pt x="47410" y="47060"/>
                </a:lnTo>
                <a:lnTo>
                  <a:pt x="47400" y="47060"/>
                </a:lnTo>
                <a:lnTo>
                  <a:pt x="47390" y="47070"/>
                </a:lnTo>
                <a:lnTo>
                  <a:pt x="47380" y="47070"/>
                </a:lnTo>
                <a:lnTo>
                  <a:pt x="47370" y="47070"/>
                </a:lnTo>
                <a:lnTo>
                  <a:pt x="47350" y="47080"/>
                </a:lnTo>
                <a:lnTo>
                  <a:pt x="47330" y="47090"/>
                </a:lnTo>
                <a:lnTo>
                  <a:pt x="47320" y="47090"/>
                </a:lnTo>
                <a:lnTo>
                  <a:pt x="47310" y="47100"/>
                </a:lnTo>
                <a:lnTo>
                  <a:pt x="47300" y="47100"/>
                </a:lnTo>
                <a:lnTo>
                  <a:pt x="47300" y="47110"/>
                </a:lnTo>
                <a:lnTo>
                  <a:pt x="47280" y="47110"/>
                </a:lnTo>
                <a:lnTo>
                  <a:pt x="47270" y="47130"/>
                </a:lnTo>
                <a:lnTo>
                  <a:pt x="47250" y="47140"/>
                </a:lnTo>
                <a:lnTo>
                  <a:pt x="47240" y="47150"/>
                </a:lnTo>
                <a:lnTo>
                  <a:pt x="47230" y="47160"/>
                </a:lnTo>
                <a:lnTo>
                  <a:pt x="47220" y="47160"/>
                </a:lnTo>
                <a:lnTo>
                  <a:pt x="47200" y="47180"/>
                </a:lnTo>
                <a:lnTo>
                  <a:pt x="47190" y="47190"/>
                </a:lnTo>
                <a:lnTo>
                  <a:pt x="47180" y="47190"/>
                </a:lnTo>
                <a:lnTo>
                  <a:pt x="47170" y="47200"/>
                </a:lnTo>
                <a:lnTo>
                  <a:pt x="47160" y="47200"/>
                </a:lnTo>
                <a:lnTo>
                  <a:pt x="47150" y="47210"/>
                </a:lnTo>
                <a:lnTo>
                  <a:pt x="47140" y="47210"/>
                </a:lnTo>
                <a:lnTo>
                  <a:pt x="47130" y="47220"/>
                </a:lnTo>
                <a:lnTo>
                  <a:pt x="47120" y="47220"/>
                </a:lnTo>
                <a:lnTo>
                  <a:pt x="47110" y="47220"/>
                </a:lnTo>
                <a:lnTo>
                  <a:pt x="47100" y="47230"/>
                </a:lnTo>
                <a:lnTo>
                  <a:pt x="47090" y="47230"/>
                </a:lnTo>
                <a:lnTo>
                  <a:pt x="47080" y="47230"/>
                </a:lnTo>
                <a:lnTo>
                  <a:pt x="47070" y="47230"/>
                </a:lnTo>
                <a:lnTo>
                  <a:pt x="47060" y="47240"/>
                </a:lnTo>
                <a:lnTo>
                  <a:pt x="47050" y="47240"/>
                </a:lnTo>
                <a:lnTo>
                  <a:pt x="47040" y="47250"/>
                </a:lnTo>
                <a:lnTo>
                  <a:pt x="47030" y="47250"/>
                </a:lnTo>
                <a:lnTo>
                  <a:pt x="47020" y="47260"/>
                </a:lnTo>
                <a:lnTo>
                  <a:pt x="47010" y="47270"/>
                </a:lnTo>
                <a:lnTo>
                  <a:pt x="47000" y="47270"/>
                </a:lnTo>
                <a:lnTo>
                  <a:pt x="46990" y="47290"/>
                </a:lnTo>
                <a:lnTo>
                  <a:pt x="46980" y="47300"/>
                </a:lnTo>
                <a:lnTo>
                  <a:pt x="46970" y="47310"/>
                </a:lnTo>
                <a:lnTo>
                  <a:pt x="46970" y="47320"/>
                </a:lnTo>
                <a:lnTo>
                  <a:pt x="46960" y="47320"/>
                </a:lnTo>
                <a:lnTo>
                  <a:pt x="46960" y="47330"/>
                </a:lnTo>
                <a:lnTo>
                  <a:pt x="46940" y="47340"/>
                </a:lnTo>
                <a:lnTo>
                  <a:pt x="46930" y="47340"/>
                </a:lnTo>
                <a:lnTo>
                  <a:pt x="46910" y="47350"/>
                </a:lnTo>
                <a:lnTo>
                  <a:pt x="46900" y="47350"/>
                </a:lnTo>
                <a:lnTo>
                  <a:pt x="46890" y="47350"/>
                </a:lnTo>
                <a:lnTo>
                  <a:pt x="46890" y="47340"/>
                </a:lnTo>
                <a:lnTo>
                  <a:pt x="46870" y="47340"/>
                </a:lnTo>
                <a:lnTo>
                  <a:pt x="46860" y="47340"/>
                </a:lnTo>
                <a:lnTo>
                  <a:pt x="46840" y="47340"/>
                </a:lnTo>
                <a:lnTo>
                  <a:pt x="46830" y="47350"/>
                </a:lnTo>
                <a:lnTo>
                  <a:pt x="46810" y="47360"/>
                </a:lnTo>
                <a:lnTo>
                  <a:pt x="46800" y="47380"/>
                </a:lnTo>
                <a:lnTo>
                  <a:pt x="46770" y="47410"/>
                </a:lnTo>
                <a:lnTo>
                  <a:pt x="46750" y="47430"/>
                </a:lnTo>
                <a:lnTo>
                  <a:pt x="46730" y="47470"/>
                </a:lnTo>
                <a:lnTo>
                  <a:pt x="46710" y="47480"/>
                </a:lnTo>
                <a:lnTo>
                  <a:pt x="46690" y="47490"/>
                </a:lnTo>
                <a:lnTo>
                  <a:pt x="46660" y="47500"/>
                </a:lnTo>
                <a:lnTo>
                  <a:pt x="46630" y="47520"/>
                </a:lnTo>
                <a:lnTo>
                  <a:pt x="46610" y="47530"/>
                </a:lnTo>
                <a:lnTo>
                  <a:pt x="46570" y="47560"/>
                </a:lnTo>
                <a:lnTo>
                  <a:pt x="46550" y="47580"/>
                </a:lnTo>
                <a:lnTo>
                  <a:pt x="46520" y="47590"/>
                </a:lnTo>
                <a:lnTo>
                  <a:pt x="46500" y="47590"/>
                </a:lnTo>
                <a:lnTo>
                  <a:pt x="46490" y="47600"/>
                </a:lnTo>
                <a:lnTo>
                  <a:pt x="46480" y="47600"/>
                </a:lnTo>
                <a:lnTo>
                  <a:pt x="46460" y="47600"/>
                </a:lnTo>
                <a:lnTo>
                  <a:pt x="46450" y="47600"/>
                </a:lnTo>
                <a:lnTo>
                  <a:pt x="46430" y="47600"/>
                </a:lnTo>
                <a:lnTo>
                  <a:pt x="46410" y="47610"/>
                </a:lnTo>
                <a:lnTo>
                  <a:pt x="46390" y="47610"/>
                </a:lnTo>
                <a:lnTo>
                  <a:pt x="46340" y="47620"/>
                </a:lnTo>
                <a:lnTo>
                  <a:pt x="46330" y="47620"/>
                </a:lnTo>
                <a:lnTo>
                  <a:pt x="46310" y="47620"/>
                </a:lnTo>
                <a:lnTo>
                  <a:pt x="46300" y="47620"/>
                </a:lnTo>
                <a:lnTo>
                  <a:pt x="46290" y="47620"/>
                </a:lnTo>
                <a:lnTo>
                  <a:pt x="46270" y="47620"/>
                </a:lnTo>
                <a:lnTo>
                  <a:pt x="46270" y="47610"/>
                </a:lnTo>
                <a:lnTo>
                  <a:pt x="46260" y="47610"/>
                </a:lnTo>
                <a:lnTo>
                  <a:pt x="46250" y="47610"/>
                </a:lnTo>
                <a:lnTo>
                  <a:pt x="46240" y="47610"/>
                </a:lnTo>
                <a:lnTo>
                  <a:pt x="46230" y="47620"/>
                </a:lnTo>
                <a:lnTo>
                  <a:pt x="46210" y="47620"/>
                </a:lnTo>
                <a:lnTo>
                  <a:pt x="46200" y="47620"/>
                </a:lnTo>
                <a:lnTo>
                  <a:pt x="46180" y="47620"/>
                </a:lnTo>
                <a:lnTo>
                  <a:pt x="46170" y="47630"/>
                </a:lnTo>
                <a:lnTo>
                  <a:pt x="46160" y="47630"/>
                </a:lnTo>
                <a:lnTo>
                  <a:pt x="46130" y="47640"/>
                </a:lnTo>
                <a:lnTo>
                  <a:pt x="46120" y="47650"/>
                </a:lnTo>
                <a:lnTo>
                  <a:pt x="46100" y="47660"/>
                </a:lnTo>
                <a:lnTo>
                  <a:pt x="46070" y="47670"/>
                </a:lnTo>
                <a:lnTo>
                  <a:pt x="46050" y="47670"/>
                </a:lnTo>
                <a:lnTo>
                  <a:pt x="46040" y="47670"/>
                </a:lnTo>
                <a:lnTo>
                  <a:pt x="46020" y="47670"/>
                </a:lnTo>
                <a:lnTo>
                  <a:pt x="46010" y="47670"/>
                </a:lnTo>
                <a:lnTo>
                  <a:pt x="46000" y="47660"/>
                </a:lnTo>
                <a:lnTo>
                  <a:pt x="45970" y="47670"/>
                </a:lnTo>
                <a:lnTo>
                  <a:pt x="45940" y="47670"/>
                </a:lnTo>
                <a:lnTo>
                  <a:pt x="45910" y="47680"/>
                </a:lnTo>
                <a:lnTo>
                  <a:pt x="45880" y="47700"/>
                </a:lnTo>
                <a:lnTo>
                  <a:pt x="45830" y="47720"/>
                </a:lnTo>
                <a:lnTo>
                  <a:pt x="45810" y="47730"/>
                </a:lnTo>
                <a:lnTo>
                  <a:pt x="45800" y="47730"/>
                </a:lnTo>
                <a:lnTo>
                  <a:pt x="45780" y="47730"/>
                </a:lnTo>
                <a:lnTo>
                  <a:pt x="45760" y="47720"/>
                </a:lnTo>
                <a:lnTo>
                  <a:pt x="45740" y="47710"/>
                </a:lnTo>
                <a:lnTo>
                  <a:pt x="45730" y="47700"/>
                </a:lnTo>
                <a:lnTo>
                  <a:pt x="45720" y="47690"/>
                </a:lnTo>
                <a:lnTo>
                  <a:pt x="45700" y="47690"/>
                </a:lnTo>
                <a:lnTo>
                  <a:pt x="45680" y="47690"/>
                </a:lnTo>
                <a:lnTo>
                  <a:pt x="45660" y="47700"/>
                </a:lnTo>
                <a:lnTo>
                  <a:pt x="45650" y="47710"/>
                </a:lnTo>
                <a:lnTo>
                  <a:pt x="45640" y="47710"/>
                </a:lnTo>
                <a:lnTo>
                  <a:pt x="45610" y="47710"/>
                </a:lnTo>
                <a:lnTo>
                  <a:pt x="45590" y="47710"/>
                </a:lnTo>
                <a:lnTo>
                  <a:pt x="45580" y="47710"/>
                </a:lnTo>
                <a:lnTo>
                  <a:pt x="45570" y="47710"/>
                </a:lnTo>
                <a:lnTo>
                  <a:pt x="45550" y="47710"/>
                </a:lnTo>
                <a:lnTo>
                  <a:pt x="45540" y="47710"/>
                </a:lnTo>
                <a:lnTo>
                  <a:pt x="45520" y="47710"/>
                </a:lnTo>
                <a:lnTo>
                  <a:pt x="45500" y="47720"/>
                </a:lnTo>
                <a:lnTo>
                  <a:pt x="45480" y="47730"/>
                </a:lnTo>
                <a:lnTo>
                  <a:pt x="45460" y="47750"/>
                </a:lnTo>
                <a:lnTo>
                  <a:pt x="45450" y="47760"/>
                </a:lnTo>
                <a:lnTo>
                  <a:pt x="45440" y="47770"/>
                </a:lnTo>
                <a:lnTo>
                  <a:pt x="45420" y="47780"/>
                </a:lnTo>
                <a:lnTo>
                  <a:pt x="45410" y="47780"/>
                </a:lnTo>
                <a:lnTo>
                  <a:pt x="45400" y="47780"/>
                </a:lnTo>
                <a:lnTo>
                  <a:pt x="45380" y="47780"/>
                </a:lnTo>
                <a:lnTo>
                  <a:pt x="45370" y="47780"/>
                </a:lnTo>
                <a:lnTo>
                  <a:pt x="45350" y="47790"/>
                </a:lnTo>
                <a:lnTo>
                  <a:pt x="45320" y="47790"/>
                </a:lnTo>
                <a:lnTo>
                  <a:pt x="45300" y="47800"/>
                </a:lnTo>
                <a:lnTo>
                  <a:pt x="45290" y="47810"/>
                </a:lnTo>
                <a:lnTo>
                  <a:pt x="45270" y="47820"/>
                </a:lnTo>
                <a:lnTo>
                  <a:pt x="45250" y="47830"/>
                </a:lnTo>
                <a:lnTo>
                  <a:pt x="45240" y="47830"/>
                </a:lnTo>
                <a:lnTo>
                  <a:pt x="45230" y="47840"/>
                </a:lnTo>
                <a:lnTo>
                  <a:pt x="45210" y="47850"/>
                </a:lnTo>
                <a:lnTo>
                  <a:pt x="45200" y="47870"/>
                </a:lnTo>
                <a:lnTo>
                  <a:pt x="45180" y="47880"/>
                </a:lnTo>
                <a:lnTo>
                  <a:pt x="45160" y="47880"/>
                </a:lnTo>
                <a:lnTo>
                  <a:pt x="45150" y="47880"/>
                </a:lnTo>
                <a:lnTo>
                  <a:pt x="45120" y="47880"/>
                </a:lnTo>
                <a:lnTo>
                  <a:pt x="45100" y="47890"/>
                </a:lnTo>
                <a:lnTo>
                  <a:pt x="45080" y="47900"/>
                </a:lnTo>
                <a:lnTo>
                  <a:pt x="45060" y="47910"/>
                </a:lnTo>
                <a:lnTo>
                  <a:pt x="45050" y="47920"/>
                </a:lnTo>
                <a:lnTo>
                  <a:pt x="45050" y="47940"/>
                </a:lnTo>
                <a:lnTo>
                  <a:pt x="45040" y="47950"/>
                </a:lnTo>
                <a:lnTo>
                  <a:pt x="45030" y="47950"/>
                </a:lnTo>
                <a:lnTo>
                  <a:pt x="45010" y="47960"/>
                </a:lnTo>
                <a:lnTo>
                  <a:pt x="45000" y="47970"/>
                </a:lnTo>
                <a:lnTo>
                  <a:pt x="44990" y="47980"/>
                </a:lnTo>
                <a:lnTo>
                  <a:pt x="44980" y="47980"/>
                </a:lnTo>
                <a:lnTo>
                  <a:pt x="44970" y="47990"/>
                </a:lnTo>
                <a:lnTo>
                  <a:pt x="44960" y="48000"/>
                </a:lnTo>
                <a:lnTo>
                  <a:pt x="44940" y="48000"/>
                </a:lnTo>
                <a:lnTo>
                  <a:pt x="44930" y="48010"/>
                </a:lnTo>
                <a:lnTo>
                  <a:pt x="44910" y="48020"/>
                </a:lnTo>
                <a:lnTo>
                  <a:pt x="44890" y="48020"/>
                </a:lnTo>
                <a:lnTo>
                  <a:pt x="44880" y="48030"/>
                </a:lnTo>
                <a:lnTo>
                  <a:pt x="44870" y="48040"/>
                </a:lnTo>
                <a:lnTo>
                  <a:pt x="44860" y="48050"/>
                </a:lnTo>
                <a:lnTo>
                  <a:pt x="44850" y="48050"/>
                </a:lnTo>
                <a:lnTo>
                  <a:pt x="44840" y="48060"/>
                </a:lnTo>
                <a:lnTo>
                  <a:pt x="44820" y="48070"/>
                </a:lnTo>
                <a:lnTo>
                  <a:pt x="44800" y="48070"/>
                </a:lnTo>
                <a:lnTo>
                  <a:pt x="44790" y="48090"/>
                </a:lnTo>
                <a:lnTo>
                  <a:pt x="44770" y="48100"/>
                </a:lnTo>
                <a:lnTo>
                  <a:pt x="44760" y="48110"/>
                </a:lnTo>
                <a:lnTo>
                  <a:pt x="44740" y="48110"/>
                </a:lnTo>
                <a:lnTo>
                  <a:pt x="44720" y="48120"/>
                </a:lnTo>
                <a:lnTo>
                  <a:pt x="44690" y="48130"/>
                </a:lnTo>
                <a:lnTo>
                  <a:pt x="44680" y="48140"/>
                </a:lnTo>
                <a:lnTo>
                  <a:pt x="44660" y="48150"/>
                </a:lnTo>
                <a:lnTo>
                  <a:pt x="44650" y="48160"/>
                </a:lnTo>
                <a:lnTo>
                  <a:pt x="44640" y="48170"/>
                </a:lnTo>
                <a:lnTo>
                  <a:pt x="44620" y="48170"/>
                </a:lnTo>
                <a:lnTo>
                  <a:pt x="44600" y="48170"/>
                </a:lnTo>
                <a:lnTo>
                  <a:pt x="44590" y="48170"/>
                </a:lnTo>
                <a:lnTo>
                  <a:pt x="44580" y="48170"/>
                </a:lnTo>
                <a:lnTo>
                  <a:pt x="44570" y="48180"/>
                </a:lnTo>
                <a:lnTo>
                  <a:pt x="44560" y="48180"/>
                </a:lnTo>
                <a:lnTo>
                  <a:pt x="44550" y="48180"/>
                </a:lnTo>
                <a:lnTo>
                  <a:pt x="44550" y="48190"/>
                </a:lnTo>
                <a:lnTo>
                  <a:pt x="44540" y="48190"/>
                </a:lnTo>
                <a:lnTo>
                  <a:pt x="44530" y="48200"/>
                </a:lnTo>
                <a:lnTo>
                  <a:pt x="44520" y="48200"/>
                </a:lnTo>
                <a:lnTo>
                  <a:pt x="44510" y="48210"/>
                </a:lnTo>
                <a:lnTo>
                  <a:pt x="44500" y="48210"/>
                </a:lnTo>
                <a:lnTo>
                  <a:pt x="44490" y="48210"/>
                </a:lnTo>
                <a:lnTo>
                  <a:pt x="44480" y="48210"/>
                </a:lnTo>
                <a:lnTo>
                  <a:pt x="44480" y="48220"/>
                </a:lnTo>
                <a:lnTo>
                  <a:pt x="44470" y="48220"/>
                </a:lnTo>
                <a:lnTo>
                  <a:pt x="44460" y="48220"/>
                </a:lnTo>
                <a:lnTo>
                  <a:pt x="44450" y="48220"/>
                </a:lnTo>
                <a:lnTo>
                  <a:pt x="44440" y="48220"/>
                </a:lnTo>
                <a:lnTo>
                  <a:pt x="44430" y="48230"/>
                </a:lnTo>
                <a:lnTo>
                  <a:pt x="44420" y="48240"/>
                </a:lnTo>
                <a:lnTo>
                  <a:pt x="44410" y="48240"/>
                </a:lnTo>
                <a:lnTo>
                  <a:pt x="44400" y="48240"/>
                </a:lnTo>
                <a:lnTo>
                  <a:pt x="44390" y="48240"/>
                </a:lnTo>
                <a:lnTo>
                  <a:pt x="44380" y="48240"/>
                </a:lnTo>
                <a:lnTo>
                  <a:pt x="44370" y="48250"/>
                </a:lnTo>
                <a:lnTo>
                  <a:pt x="44360" y="48250"/>
                </a:lnTo>
                <a:lnTo>
                  <a:pt x="44350" y="48250"/>
                </a:lnTo>
                <a:lnTo>
                  <a:pt x="44330" y="48250"/>
                </a:lnTo>
                <a:lnTo>
                  <a:pt x="44320" y="48250"/>
                </a:lnTo>
                <a:lnTo>
                  <a:pt x="44310" y="48260"/>
                </a:lnTo>
                <a:lnTo>
                  <a:pt x="44300" y="48260"/>
                </a:lnTo>
                <a:lnTo>
                  <a:pt x="44290" y="48260"/>
                </a:lnTo>
                <a:lnTo>
                  <a:pt x="44290" y="48270"/>
                </a:lnTo>
                <a:lnTo>
                  <a:pt x="44280" y="48270"/>
                </a:lnTo>
                <a:lnTo>
                  <a:pt x="44270" y="48270"/>
                </a:lnTo>
                <a:lnTo>
                  <a:pt x="44260" y="48260"/>
                </a:lnTo>
                <a:lnTo>
                  <a:pt x="44250" y="48260"/>
                </a:lnTo>
                <a:lnTo>
                  <a:pt x="44240" y="48260"/>
                </a:lnTo>
                <a:lnTo>
                  <a:pt x="44230" y="48250"/>
                </a:lnTo>
                <a:lnTo>
                  <a:pt x="44220" y="48250"/>
                </a:lnTo>
                <a:lnTo>
                  <a:pt x="44210" y="48260"/>
                </a:lnTo>
                <a:lnTo>
                  <a:pt x="44190" y="48260"/>
                </a:lnTo>
                <a:lnTo>
                  <a:pt x="44180" y="48260"/>
                </a:lnTo>
                <a:lnTo>
                  <a:pt x="44170" y="48260"/>
                </a:lnTo>
                <a:lnTo>
                  <a:pt x="44160" y="48260"/>
                </a:lnTo>
                <a:lnTo>
                  <a:pt x="44150" y="48260"/>
                </a:lnTo>
                <a:lnTo>
                  <a:pt x="44140" y="48270"/>
                </a:lnTo>
                <a:lnTo>
                  <a:pt x="44130" y="48270"/>
                </a:lnTo>
                <a:lnTo>
                  <a:pt x="44120" y="48270"/>
                </a:lnTo>
                <a:lnTo>
                  <a:pt x="44110" y="48270"/>
                </a:lnTo>
                <a:lnTo>
                  <a:pt x="44090" y="48270"/>
                </a:lnTo>
                <a:lnTo>
                  <a:pt x="44080" y="48270"/>
                </a:lnTo>
                <a:lnTo>
                  <a:pt x="44070" y="48280"/>
                </a:lnTo>
                <a:lnTo>
                  <a:pt x="44050" y="48280"/>
                </a:lnTo>
                <a:lnTo>
                  <a:pt x="44040" y="48290"/>
                </a:lnTo>
                <a:lnTo>
                  <a:pt x="44020" y="48290"/>
                </a:lnTo>
                <a:lnTo>
                  <a:pt x="44000" y="48290"/>
                </a:lnTo>
                <a:lnTo>
                  <a:pt x="43980" y="48290"/>
                </a:lnTo>
                <a:lnTo>
                  <a:pt x="43960" y="48290"/>
                </a:lnTo>
                <a:lnTo>
                  <a:pt x="43950" y="48300"/>
                </a:lnTo>
                <a:lnTo>
                  <a:pt x="43930" y="48310"/>
                </a:lnTo>
                <a:lnTo>
                  <a:pt x="43910" y="48310"/>
                </a:lnTo>
                <a:lnTo>
                  <a:pt x="43870" y="48320"/>
                </a:lnTo>
                <a:lnTo>
                  <a:pt x="43850" y="48320"/>
                </a:lnTo>
                <a:lnTo>
                  <a:pt x="43830" y="48320"/>
                </a:lnTo>
                <a:lnTo>
                  <a:pt x="43810" y="48320"/>
                </a:lnTo>
                <a:lnTo>
                  <a:pt x="43800" y="48330"/>
                </a:lnTo>
                <a:lnTo>
                  <a:pt x="43770" y="48330"/>
                </a:lnTo>
                <a:lnTo>
                  <a:pt x="43740" y="48330"/>
                </a:lnTo>
                <a:lnTo>
                  <a:pt x="43730" y="48330"/>
                </a:lnTo>
                <a:lnTo>
                  <a:pt x="43710" y="48330"/>
                </a:lnTo>
                <a:lnTo>
                  <a:pt x="43700" y="48330"/>
                </a:lnTo>
                <a:lnTo>
                  <a:pt x="43690" y="48330"/>
                </a:lnTo>
                <a:lnTo>
                  <a:pt x="43680" y="48330"/>
                </a:lnTo>
                <a:lnTo>
                  <a:pt x="43660" y="48320"/>
                </a:lnTo>
                <a:lnTo>
                  <a:pt x="43650" y="48320"/>
                </a:lnTo>
                <a:lnTo>
                  <a:pt x="43640" y="48320"/>
                </a:lnTo>
                <a:lnTo>
                  <a:pt x="43620" y="48310"/>
                </a:lnTo>
                <a:lnTo>
                  <a:pt x="43600" y="48310"/>
                </a:lnTo>
                <a:lnTo>
                  <a:pt x="43570" y="48300"/>
                </a:lnTo>
                <a:lnTo>
                  <a:pt x="43520" y="48300"/>
                </a:lnTo>
                <a:lnTo>
                  <a:pt x="43460" y="48290"/>
                </a:lnTo>
                <a:lnTo>
                  <a:pt x="43430" y="48280"/>
                </a:lnTo>
                <a:lnTo>
                  <a:pt x="43390" y="48280"/>
                </a:lnTo>
                <a:lnTo>
                  <a:pt x="43360" y="48280"/>
                </a:lnTo>
                <a:lnTo>
                  <a:pt x="43320" y="48270"/>
                </a:lnTo>
                <a:lnTo>
                  <a:pt x="43300" y="48260"/>
                </a:lnTo>
                <a:lnTo>
                  <a:pt x="43280" y="48260"/>
                </a:lnTo>
                <a:lnTo>
                  <a:pt x="43270" y="48260"/>
                </a:lnTo>
                <a:lnTo>
                  <a:pt x="43260" y="48260"/>
                </a:lnTo>
                <a:lnTo>
                  <a:pt x="43250" y="48270"/>
                </a:lnTo>
                <a:lnTo>
                  <a:pt x="43240" y="48280"/>
                </a:lnTo>
                <a:lnTo>
                  <a:pt x="43220" y="48280"/>
                </a:lnTo>
                <a:lnTo>
                  <a:pt x="43200" y="48280"/>
                </a:lnTo>
                <a:lnTo>
                  <a:pt x="43180" y="48270"/>
                </a:lnTo>
                <a:lnTo>
                  <a:pt x="43150" y="48260"/>
                </a:lnTo>
                <a:lnTo>
                  <a:pt x="43130" y="48260"/>
                </a:lnTo>
                <a:lnTo>
                  <a:pt x="43090" y="48260"/>
                </a:lnTo>
                <a:lnTo>
                  <a:pt x="43040" y="48260"/>
                </a:lnTo>
                <a:lnTo>
                  <a:pt x="43010" y="48270"/>
                </a:lnTo>
                <a:lnTo>
                  <a:pt x="42990" y="48270"/>
                </a:lnTo>
                <a:lnTo>
                  <a:pt x="42980" y="48270"/>
                </a:lnTo>
                <a:lnTo>
                  <a:pt x="42970" y="48280"/>
                </a:lnTo>
                <a:lnTo>
                  <a:pt x="42960" y="48270"/>
                </a:lnTo>
                <a:lnTo>
                  <a:pt x="42950" y="48270"/>
                </a:lnTo>
                <a:lnTo>
                  <a:pt x="42930" y="48270"/>
                </a:lnTo>
                <a:lnTo>
                  <a:pt x="42920" y="48270"/>
                </a:lnTo>
                <a:lnTo>
                  <a:pt x="42910" y="48270"/>
                </a:lnTo>
                <a:lnTo>
                  <a:pt x="42900" y="48280"/>
                </a:lnTo>
                <a:lnTo>
                  <a:pt x="42890" y="48270"/>
                </a:lnTo>
                <a:lnTo>
                  <a:pt x="42880" y="48270"/>
                </a:lnTo>
                <a:lnTo>
                  <a:pt x="42870" y="48270"/>
                </a:lnTo>
                <a:lnTo>
                  <a:pt x="42860" y="48270"/>
                </a:lnTo>
                <a:lnTo>
                  <a:pt x="42850" y="48270"/>
                </a:lnTo>
                <a:lnTo>
                  <a:pt x="42840" y="48270"/>
                </a:lnTo>
                <a:lnTo>
                  <a:pt x="42830" y="48270"/>
                </a:lnTo>
                <a:lnTo>
                  <a:pt x="42820" y="48270"/>
                </a:lnTo>
                <a:lnTo>
                  <a:pt x="42810" y="48270"/>
                </a:lnTo>
                <a:lnTo>
                  <a:pt x="42800" y="48270"/>
                </a:lnTo>
                <a:lnTo>
                  <a:pt x="42790" y="48270"/>
                </a:lnTo>
                <a:lnTo>
                  <a:pt x="42780" y="48270"/>
                </a:lnTo>
                <a:lnTo>
                  <a:pt x="42770" y="48270"/>
                </a:lnTo>
                <a:lnTo>
                  <a:pt x="42760" y="48280"/>
                </a:lnTo>
                <a:lnTo>
                  <a:pt x="42750" y="48280"/>
                </a:lnTo>
                <a:lnTo>
                  <a:pt x="42740" y="48280"/>
                </a:lnTo>
                <a:lnTo>
                  <a:pt x="42730" y="48280"/>
                </a:lnTo>
                <a:lnTo>
                  <a:pt x="42720" y="48280"/>
                </a:lnTo>
                <a:lnTo>
                  <a:pt x="42710" y="48280"/>
                </a:lnTo>
                <a:lnTo>
                  <a:pt x="42690" y="48270"/>
                </a:lnTo>
                <a:lnTo>
                  <a:pt x="42690" y="48280"/>
                </a:lnTo>
                <a:lnTo>
                  <a:pt x="42680" y="48290"/>
                </a:lnTo>
                <a:lnTo>
                  <a:pt x="42690" y="48300"/>
                </a:lnTo>
                <a:lnTo>
                  <a:pt x="42690" y="48310"/>
                </a:lnTo>
                <a:lnTo>
                  <a:pt x="42690" y="48320"/>
                </a:lnTo>
                <a:lnTo>
                  <a:pt x="42690" y="48330"/>
                </a:lnTo>
                <a:lnTo>
                  <a:pt x="42690" y="48340"/>
                </a:lnTo>
                <a:lnTo>
                  <a:pt x="42690" y="48350"/>
                </a:lnTo>
                <a:lnTo>
                  <a:pt x="42690" y="48360"/>
                </a:lnTo>
                <a:lnTo>
                  <a:pt x="42690" y="48370"/>
                </a:lnTo>
                <a:lnTo>
                  <a:pt x="42700" y="48370"/>
                </a:lnTo>
                <a:lnTo>
                  <a:pt x="42690" y="48370"/>
                </a:lnTo>
                <a:lnTo>
                  <a:pt x="42690" y="48380"/>
                </a:lnTo>
                <a:lnTo>
                  <a:pt x="42680" y="48390"/>
                </a:lnTo>
                <a:lnTo>
                  <a:pt x="42680" y="48400"/>
                </a:lnTo>
                <a:lnTo>
                  <a:pt x="42680" y="48410"/>
                </a:lnTo>
                <a:lnTo>
                  <a:pt x="42680" y="48420"/>
                </a:lnTo>
                <a:lnTo>
                  <a:pt x="42690" y="48430"/>
                </a:lnTo>
                <a:lnTo>
                  <a:pt x="42690" y="48440"/>
                </a:lnTo>
                <a:lnTo>
                  <a:pt x="42690" y="48450"/>
                </a:lnTo>
                <a:lnTo>
                  <a:pt x="42690" y="48460"/>
                </a:lnTo>
                <a:lnTo>
                  <a:pt x="42680" y="48460"/>
                </a:lnTo>
                <a:lnTo>
                  <a:pt x="42670" y="48460"/>
                </a:lnTo>
                <a:lnTo>
                  <a:pt x="42670" y="48470"/>
                </a:lnTo>
                <a:lnTo>
                  <a:pt x="42680" y="48470"/>
                </a:lnTo>
                <a:lnTo>
                  <a:pt x="42690" y="48480"/>
                </a:lnTo>
                <a:lnTo>
                  <a:pt x="42690" y="48490"/>
                </a:lnTo>
                <a:lnTo>
                  <a:pt x="42680" y="48490"/>
                </a:lnTo>
                <a:lnTo>
                  <a:pt x="42680" y="48500"/>
                </a:lnTo>
                <a:lnTo>
                  <a:pt x="42670" y="48500"/>
                </a:lnTo>
                <a:lnTo>
                  <a:pt x="42670" y="48510"/>
                </a:lnTo>
                <a:lnTo>
                  <a:pt x="42670" y="48520"/>
                </a:lnTo>
                <a:lnTo>
                  <a:pt x="42670" y="48530"/>
                </a:lnTo>
                <a:lnTo>
                  <a:pt x="42670" y="48540"/>
                </a:lnTo>
                <a:lnTo>
                  <a:pt x="42680" y="48540"/>
                </a:lnTo>
                <a:lnTo>
                  <a:pt x="42670" y="48540"/>
                </a:lnTo>
                <a:lnTo>
                  <a:pt x="42660" y="48550"/>
                </a:lnTo>
                <a:lnTo>
                  <a:pt x="42650" y="48560"/>
                </a:lnTo>
                <a:lnTo>
                  <a:pt x="42640" y="48570"/>
                </a:lnTo>
                <a:lnTo>
                  <a:pt x="42620" y="48580"/>
                </a:lnTo>
                <a:lnTo>
                  <a:pt x="42610" y="48580"/>
                </a:lnTo>
                <a:lnTo>
                  <a:pt x="42600" y="48580"/>
                </a:lnTo>
                <a:lnTo>
                  <a:pt x="42580" y="48590"/>
                </a:lnTo>
                <a:lnTo>
                  <a:pt x="42560" y="48590"/>
                </a:lnTo>
                <a:lnTo>
                  <a:pt x="42560" y="48600"/>
                </a:lnTo>
                <a:lnTo>
                  <a:pt x="42550" y="48600"/>
                </a:lnTo>
                <a:lnTo>
                  <a:pt x="42540" y="48600"/>
                </a:lnTo>
                <a:lnTo>
                  <a:pt x="42530" y="48600"/>
                </a:lnTo>
                <a:lnTo>
                  <a:pt x="42520" y="48600"/>
                </a:lnTo>
                <a:lnTo>
                  <a:pt x="42510" y="48600"/>
                </a:lnTo>
                <a:lnTo>
                  <a:pt x="42500" y="48600"/>
                </a:lnTo>
                <a:lnTo>
                  <a:pt x="42480" y="48600"/>
                </a:lnTo>
                <a:lnTo>
                  <a:pt x="42470" y="48600"/>
                </a:lnTo>
                <a:lnTo>
                  <a:pt x="42460" y="48600"/>
                </a:lnTo>
                <a:lnTo>
                  <a:pt x="42450" y="48600"/>
                </a:lnTo>
                <a:lnTo>
                  <a:pt x="42450" y="48610"/>
                </a:lnTo>
                <a:lnTo>
                  <a:pt x="42430" y="48600"/>
                </a:lnTo>
                <a:lnTo>
                  <a:pt x="42400" y="48600"/>
                </a:lnTo>
                <a:lnTo>
                  <a:pt x="42370" y="48590"/>
                </a:lnTo>
                <a:lnTo>
                  <a:pt x="42360" y="48590"/>
                </a:lnTo>
                <a:lnTo>
                  <a:pt x="42340" y="48600"/>
                </a:lnTo>
                <a:lnTo>
                  <a:pt x="42330" y="48600"/>
                </a:lnTo>
                <a:lnTo>
                  <a:pt x="42320" y="48600"/>
                </a:lnTo>
                <a:lnTo>
                  <a:pt x="42310" y="48600"/>
                </a:lnTo>
                <a:lnTo>
                  <a:pt x="42300" y="48600"/>
                </a:lnTo>
                <a:lnTo>
                  <a:pt x="42290" y="48600"/>
                </a:lnTo>
                <a:lnTo>
                  <a:pt x="42280" y="48600"/>
                </a:lnTo>
                <a:lnTo>
                  <a:pt x="42270" y="48600"/>
                </a:lnTo>
                <a:lnTo>
                  <a:pt x="42260" y="48590"/>
                </a:lnTo>
                <a:lnTo>
                  <a:pt x="42250" y="48590"/>
                </a:lnTo>
                <a:lnTo>
                  <a:pt x="42240" y="48590"/>
                </a:lnTo>
                <a:lnTo>
                  <a:pt x="42230" y="48600"/>
                </a:lnTo>
                <a:lnTo>
                  <a:pt x="42220" y="48600"/>
                </a:lnTo>
                <a:lnTo>
                  <a:pt x="42210" y="48600"/>
                </a:lnTo>
                <a:lnTo>
                  <a:pt x="42210" y="48610"/>
                </a:lnTo>
                <a:lnTo>
                  <a:pt x="42200" y="48610"/>
                </a:lnTo>
                <a:lnTo>
                  <a:pt x="42190" y="48610"/>
                </a:lnTo>
                <a:lnTo>
                  <a:pt x="42190" y="48620"/>
                </a:lnTo>
                <a:lnTo>
                  <a:pt x="42180" y="48620"/>
                </a:lnTo>
                <a:lnTo>
                  <a:pt x="42170" y="48620"/>
                </a:lnTo>
                <a:lnTo>
                  <a:pt x="42160" y="48620"/>
                </a:lnTo>
                <a:lnTo>
                  <a:pt x="42150" y="48630"/>
                </a:lnTo>
                <a:lnTo>
                  <a:pt x="42140" y="48630"/>
                </a:lnTo>
                <a:lnTo>
                  <a:pt x="42130" y="48630"/>
                </a:lnTo>
                <a:lnTo>
                  <a:pt x="42120" y="48630"/>
                </a:lnTo>
                <a:lnTo>
                  <a:pt x="42110" y="48630"/>
                </a:lnTo>
                <a:lnTo>
                  <a:pt x="42100" y="48630"/>
                </a:lnTo>
                <a:lnTo>
                  <a:pt x="42090" y="48620"/>
                </a:lnTo>
                <a:lnTo>
                  <a:pt x="42080" y="48620"/>
                </a:lnTo>
                <a:lnTo>
                  <a:pt x="42070" y="48620"/>
                </a:lnTo>
                <a:lnTo>
                  <a:pt x="42060" y="48620"/>
                </a:lnTo>
                <a:lnTo>
                  <a:pt x="42050" y="48620"/>
                </a:lnTo>
                <a:lnTo>
                  <a:pt x="42040" y="48620"/>
                </a:lnTo>
                <a:lnTo>
                  <a:pt x="42030" y="48620"/>
                </a:lnTo>
                <a:lnTo>
                  <a:pt x="42020" y="48620"/>
                </a:lnTo>
                <a:lnTo>
                  <a:pt x="42010" y="48610"/>
                </a:lnTo>
                <a:lnTo>
                  <a:pt x="42000" y="48610"/>
                </a:lnTo>
                <a:lnTo>
                  <a:pt x="41990" y="48610"/>
                </a:lnTo>
                <a:lnTo>
                  <a:pt x="41980" y="48600"/>
                </a:lnTo>
                <a:lnTo>
                  <a:pt x="41960" y="48600"/>
                </a:lnTo>
                <a:lnTo>
                  <a:pt x="41940" y="48600"/>
                </a:lnTo>
                <a:lnTo>
                  <a:pt x="41920" y="48590"/>
                </a:lnTo>
                <a:lnTo>
                  <a:pt x="41910" y="48590"/>
                </a:lnTo>
                <a:lnTo>
                  <a:pt x="41900" y="48590"/>
                </a:lnTo>
                <a:lnTo>
                  <a:pt x="41890" y="48590"/>
                </a:lnTo>
                <a:lnTo>
                  <a:pt x="41880" y="48590"/>
                </a:lnTo>
                <a:lnTo>
                  <a:pt x="41870" y="48590"/>
                </a:lnTo>
                <a:lnTo>
                  <a:pt x="41860" y="48590"/>
                </a:lnTo>
                <a:lnTo>
                  <a:pt x="41850" y="48590"/>
                </a:lnTo>
                <a:lnTo>
                  <a:pt x="41840" y="48590"/>
                </a:lnTo>
                <a:lnTo>
                  <a:pt x="41830" y="48590"/>
                </a:lnTo>
                <a:lnTo>
                  <a:pt x="41820" y="48590"/>
                </a:lnTo>
                <a:lnTo>
                  <a:pt x="41810" y="48590"/>
                </a:lnTo>
                <a:lnTo>
                  <a:pt x="41800" y="48590"/>
                </a:lnTo>
                <a:lnTo>
                  <a:pt x="41800" y="48580"/>
                </a:lnTo>
                <a:lnTo>
                  <a:pt x="41790" y="48580"/>
                </a:lnTo>
                <a:lnTo>
                  <a:pt x="41780" y="48580"/>
                </a:lnTo>
                <a:lnTo>
                  <a:pt x="41780" y="48590"/>
                </a:lnTo>
                <a:lnTo>
                  <a:pt x="41770" y="48590"/>
                </a:lnTo>
                <a:lnTo>
                  <a:pt x="41760" y="48590"/>
                </a:lnTo>
                <a:lnTo>
                  <a:pt x="41760" y="48580"/>
                </a:lnTo>
                <a:lnTo>
                  <a:pt x="41750" y="48580"/>
                </a:lnTo>
                <a:lnTo>
                  <a:pt x="41740" y="48580"/>
                </a:lnTo>
                <a:lnTo>
                  <a:pt x="41730" y="48580"/>
                </a:lnTo>
                <a:lnTo>
                  <a:pt x="41720" y="48580"/>
                </a:lnTo>
                <a:lnTo>
                  <a:pt x="41720" y="48570"/>
                </a:lnTo>
                <a:lnTo>
                  <a:pt x="41710" y="48570"/>
                </a:lnTo>
                <a:lnTo>
                  <a:pt x="41700" y="48570"/>
                </a:lnTo>
                <a:lnTo>
                  <a:pt x="41690" y="48570"/>
                </a:lnTo>
                <a:lnTo>
                  <a:pt x="41680" y="48570"/>
                </a:lnTo>
                <a:lnTo>
                  <a:pt x="41670" y="48570"/>
                </a:lnTo>
                <a:lnTo>
                  <a:pt x="41670" y="48580"/>
                </a:lnTo>
                <a:lnTo>
                  <a:pt x="41660" y="48580"/>
                </a:lnTo>
                <a:lnTo>
                  <a:pt x="41650" y="48570"/>
                </a:lnTo>
                <a:lnTo>
                  <a:pt x="41640" y="48580"/>
                </a:lnTo>
                <a:lnTo>
                  <a:pt x="41630" y="48580"/>
                </a:lnTo>
                <a:lnTo>
                  <a:pt x="41620" y="48580"/>
                </a:lnTo>
                <a:lnTo>
                  <a:pt x="41610" y="48580"/>
                </a:lnTo>
                <a:lnTo>
                  <a:pt x="41600" y="48580"/>
                </a:lnTo>
                <a:lnTo>
                  <a:pt x="41590" y="48580"/>
                </a:lnTo>
                <a:lnTo>
                  <a:pt x="41590" y="48590"/>
                </a:lnTo>
                <a:lnTo>
                  <a:pt x="41580" y="48590"/>
                </a:lnTo>
                <a:lnTo>
                  <a:pt x="41570" y="48580"/>
                </a:lnTo>
                <a:lnTo>
                  <a:pt x="41560" y="48580"/>
                </a:lnTo>
                <a:lnTo>
                  <a:pt x="41560" y="48590"/>
                </a:lnTo>
                <a:lnTo>
                  <a:pt x="41550" y="48590"/>
                </a:lnTo>
                <a:lnTo>
                  <a:pt x="41540" y="48590"/>
                </a:lnTo>
                <a:lnTo>
                  <a:pt x="41530" y="48600"/>
                </a:lnTo>
                <a:lnTo>
                  <a:pt x="41510" y="48610"/>
                </a:lnTo>
                <a:lnTo>
                  <a:pt x="41500" y="48610"/>
                </a:lnTo>
                <a:lnTo>
                  <a:pt x="41480" y="48620"/>
                </a:lnTo>
                <a:lnTo>
                  <a:pt x="41450" y="48620"/>
                </a:lnTo>
                <a:lnTo>
                  <a:pt x="41410" y="48620"/>
                </a:lnTo>
                <a:lnTo>
                  <a:pt x="41390" y="48620"/>
                </a:lnTo>
                <a:lnTo>
                  <a:pt x="41380" y="48620"/>
                </a:lnTo>
                <a:lnTo>
                  <a:pt x="41370" y="48610"/>
                </a:lnTo>
                <a:lnTo>
                  <a:pt x="41360" y="48600"/>
                </a:lnTo>
                <a:lnTo>
                  <a:pt x="41350" y="48600"/>
                </a:lnTo>
                <a:lnTo>
                  <a:pt x="41340" y="48590"/>
                </a:lnTo>
                <a:lnTo>
                  <a:pt x="41330" y="48600"/>
                </a:lnTo>
                <a:lnTo>
                  <a:pt x="41320" y="48610"/>
                </a:lnTo>
                <a:lnTo>
                  <a:pt x="41310" y="48620"/>
                </a:lnTo>
                <a:lnTo>
                  <a:pt x="41300" y="48630"/>
                </a:lnTo>
                <a:lnTo>
                  <a:pt x="41300" y="48640"/>
                </a:lnTo>
                <a:lnTo>
                  <a:pt x="41290" y="48640"/>
                </a:lnTo>
                <a:lnTo>
                  <a:pt x="41280" y="48650"/>
                </a:lnTo>
                <a:lnTo>
                  <a:pt x="41260" y="48650"/>
                </a:lnTo>
                <a:lnTo>
                  <a:pt x="41240" y="48650"/>
                </a:lnTo>
                <a:lnTo>
                  <a:pt x="41230" y="48650"/>
                </a:lnTo>
                <a:lnTo>
                  <a:pt x="41210" y="48650"/>
                </a:lnTo>
                <a:lnTo>
                  <a:pt x="41170" y="48660"/>
                </a:lnTo>
                <a:lnTo>
                  <a:pt x="41150" y="48660"/>
                </a:lnTo>
                <a:lnTo>
                  <a:pt x="41120" y="48670"/>
                </a:lnTo>
                <a:lnTo>
                  <a:pt x="41090" y="48680"/>
                </a:lnTo>
                <a:lnTo>
                  <a:pt x="41080" y="48680"/>
                </a:lnTo>
                <a:lnTo>
                  <a:pt x="41080" y="48690"/>
                </a:lnTo>
                <a:lnTo>
                  <a:pt x="41070" y="48690"/>
                </a:lnTo>
                <a:lnTo>
                  <a:pt x="41060" y="48700"/>
                </a:lnTo>
                <a:lnTo>
                  <a:pt x="41050" y="48700"/>
                </a:lnTo>
                <a:lnTo>
                  <a:pt x="41040" y="48700"/>
                </a:lnTo>
                <a:lnTo>
                  <a:pt x="41030" y="48700"/>
                </a:lnTo>
                <a:lnTo>
                  <a:pt x="41020" y="48700"/>
                </a:lnTo>
                <a:lnTo>
                  <a:pt x="41010" y="48700"/>
                </a:lnTo>
                <a:lnTo>
                  <a:pt x="41000" y="48690"/>
                </a:lnTo>
                <a:lnTo>
                  <a:pt x="40990" y="48690"/>
                </a:lnTo>
                <a:lnTo>
                  <a:pt x="40980" y="48680"/>
                </a:lnTo>
                <a:lnTo>
                  <a:pt x="40970" y="48680"/>
                </a:lnTo>
                <a:lnTo>
                  <a:pt x="40960" y="48670"/>
                </a:lnTo>
                <a:lnTo>
                  <a:pt x="40950" y="48670"/>
                </a:lnTo>
                <a:lnTo>
                  <a:pt x="40940" y="48670"/>
                </a:lnTo>
                <a:lnTo>
                  <a:pt x="40930" y="48670"/>
                </a:lnTo>
                <a:lnTo>
                  <a:pt x="40920" y="48670"/>
                </a:lnTo>
                <a:lnTo>
                  <a:pt x="40910" y="48670"/>
                </a:lnTo>
                <a:lnTo>
                  <a:pt x="40900" y="48670"/>
                </a:lnTo>
                <a:lnTo>
                  <a:pt x="40890" y="48670"/>
                </a:lnTo>
                <a:lnTo>
                  <a:pt x="40880" y="48670"/>
                </a:lnTo>
                <a:lnTo>
                  <a:pt x="40870" y="48670"/>
                </a:lnTo>
                <a:lnTo>
                  <a:pt x="40860" y="48670"/>
                </a:lnTo>
                <a:lnTo>
                  <a:pt x="40850" y="48670"/>
                </a:lnTo>
                <a:lnTo>
                  <a:pt x="40850" y="48680"/>
                </a:lnTo>
                <a:lnTo>
                  <a:pt x="40840" y="48680"/>
                </a:lnTo>
                <a:lnTo>
                  <a:pt x="40830" y="48680"/>
                </a:lnTo>
                <a:lnTo>
                  <a:pt x="40820" y="48680"/>
                </a:lnTo>
                <a:lnTo>
                  <a:pt x="40820" y="48690"/>
                </a:lnTo>
                <a:lnTo>
                  <a:pt x="40810" y="48690"/>
                </a:lnTo>
                <a:lnTo>
                  <a:pt x="40800" y="48690"/>
                </a:lnTo>
                <a:lnTo>
                  <a:pt x="40790" y="48690"/>
                </a:lnTo>
                <a:lnTo>
                  <a:pt x="40780" y="48700"/>
                </a:lnTo>
                <a:lnTo>
                  <a:pt x="40780" y="48710"/>
                </a:lnTo>
                <a:lnTo>
                  <a:pt x="40780" y="48720"/>
                </a:lnTo>
                <a:lnTo>
                  <a:pt x="40770" y="48720"/>
                </a:lnTo>
                <a:lnTo>
                  <a:pt x="40760" y="48720"/>
                </a:lnTo>
                <a:lnTo>
                  <a:pt x="40750" y="48730"/>
                </a:lnTo>
                <a:lnTo>
                  <a:pt x="40740" y="48740"/>
                </a:lnTo>
                <a:lnTo>
                  <a:pt x="40730" y="48740"/>
                </a:lnTo>
                <a:lnTo>
                  <a:pt x="40720" y="48740"/>
                </a:lnTo>
                <a:lnTo>
                  <a:pt x="40710" y="48740"/>
                </a:lnTo>
                <a:lnTo>
                  <a:pt x="40700" y="48740"/>
                </a:lnTo>
                <a:lnTo>
                  <a:pt x="40690" y="48750"/>
                </a:lnTo>
                <a:lnTo>
                  <a:pt x="40690" y="48740"/>
                </a:lnTo>
                <a:lnTo>
                  <a:pt x="40690" y="48750"/>
                </a:lnTo>
                <a:lnTo>
                  <a:pt x="40680" y="48750"/>
                </a:lnTo>
                <a:lnTo>
                  <a:pt x="40670" y="48750"/>
                </a:lnTo>
                <a:lnTo>
                  <a:pt x="40660" y="48760"/>
                </a:lnTo>
                <a:lnTo>
                  <a:pt x="40650" y="48760"/>
                </a:lnTo>
                <a:lnTo>
                  <a:pt x="40650" y="48770"/>
                </a:lnTo>
                <a:lnTo>
                  <a:pt x="40640" y="48780"/>
                </a:lnTo>
                <a:lnTo>
                  <a:pt x="40630" y="48780"/>
                </a:lnTo>
                <a:lnTo>
                  <a:pt x="40620" y="48780"/>
                </a:lnTo>
                <a:lnTo>
                  <a:pt x="40620" y="48790"/>
                </a:lnTo>
                <a:lnTo>
                  <a:pt x="40610" y="48790"/>
                </a:lnTo>
                <a:lnTo>
                  <a:pt x="40610" y="48800"/>
                </a:lnTo>
                <a:lnTo>
                  <a:pt x="40600" y="48800"/>
                </a:lnTo>
                <a:lnTo>
                  <a:pt x="40600" y="48810"/>
                </a:lnTo>
                <a:lnTo>
                  <a:pt x="40600" y="48820"/>
                </a:lnTo>
                <a:lnTo>
                  <a:pt x="40590" y="48830"/>
                </a:lnTo>
                <a:lnTo>
                  <a:pt x="40580" y="48840"/>
                </a:lnTo>
                <a:lnTo>
                  <a:pt x="40580" y="48850"/>
                </a:lnTo>
                <a:lnTo>
                  <a:pt x="40580" y="48860"/>
                </a:lnTo>
                <a:lnTo>
                  <a:pt x="40580" y="48870"/>
                </a:lnTo>
                <a:lnTo>
                  <a:pt x="40570" y="48880"/>
                </a:lnTo>
                <a:lnTo>
                  <a:pt x="40560" y="48890"/>
                </a:lnTo>
                <a:lnTo>
                  <a:pt x="40560" y="48900"/>
                </a:lnTo>
                <a:lnTo>
                  <a:pt x="40550" y="48900"/>
                </a:lnTo>
                <a:lnTo>
                  <a:pt x="40550" y="48910"/>
                </a:lnTo>
                <a:lnTo>
                  <a:pt x="40550" y="48920"/>
                </a:lnTo>
                <a:lnTo>
                  <a:pt x="40540" y="48930"/>
                </a:lnTo>
                <a:lnTo>
                  <a:pt x="40540" y="48940"/>
                </a:lnTo>
                <a:lnTo>
                  <a:pt x="40540" y="48950"/>
                </a:lnTo>
                <a:lnTo>
                  <a:pt x="40540" y="48960"/>
                </a:lnTo>
                <a:lnTo>
                  <a:pt x="40530" y="48960"/>
                </a:lnTo>
                <a:lnTo>
                  <a:pt x="40530" y="48970"/>
                </a:lnTo>
                <a:lnTo>
                  <a:pt x="40530" y="48980"/>
                </a:lnTo>
                <a:lnTo>
                  <a:pt x="40540" y="48980"/>
                </a:lnTo>
                <a:lnTo>
                  <a:pt x="40540" y="48990"/>
                </a:lnTo>
                <a:lnTo>
                  <a:pt x="40530" y="48990"/>
                </a:lnTo>
                <a:lnTo>
                  <a:pt x="40530" y="49000"/>
                </a:lnTo>
                <a:lnTo>
                  <a:pt x="40540" y="49000"/>
                </a:lnTo>
                <a:lnTo>
                  <a:pt x="40540" y="49010"/>
                </a:lnTo>
                <a:lnTo>
                  <a:pt x="40540" y="49020"/>
                </a:lnTo>
                <a:lnTo>
                  <a:pt x="40530" y="49020"/>
                </a:lnTo>
                <a:lnTo>
                  <a:pt x="40520" y="49020"/>
                </a:lnTo>
                <a:lnTo>
                  <a:pt x="40510" y="49020"/>
                </a:lnTo>
                <a:lnTo>
                  <a:pt x="40500" y="49020"/>
                </a:lnTo>
                <a:lnTo>
                  <a:pt x="40490" y="49020"/>
                </a:lnTo>
                <a:lnTo>
                  <a:pt x="40480" y="49020"/>
                </a:lnTo>
                <a:lnTo>
                  <a:pt x="40470" y="49020"/>
                </a:lnTo>
                <a:lnTo>
                  <a:pt x="40470" y="49010"/>
                </a:lnTo>
                <a:lnTo>
                  <a:pt x="40460" y="49010"/>
                </a:lnTo>
                <a:lnTo>
                  <a:pt x="40450" y="49000"/>
                </a:lnTo>
                <a:lnTo>
                  <a:pt x="40440" y="48990"/>
                </a:lnTo>
                <a:lnTo>
                  <a:pt x="40440" y="48980"/>
                </a:lnTo>
                <a:lnTo>
                  <a:pt x="40440" y="48970"/>
                </a:lnTo>
                <a:lnTo>
                  <a:pt x="40440" y="48960"/>
                </a:lnTo>
                <a:lnTo>
                  <a:pt x="40430" y="48960"/>
                </a:lnTo>
                <a:lnTo>
                  <a:pt x="40420" y="48960"/>
                </a:lnTo>
                <a:lnTo>
                  <a:pt x="40410" y="48960"/>
                </a:lnTo>
                <a:lnTo>
                  <a:pt x="40400" y="48960"/>
                </a:lnTo>
                <a:lnTo>
                  <a:pt x="40390" y="48960"/>
                </a:lnTo>
                <a:lnTo>
                  <a:pt x="40380" y="48960"/>
                </a:lnTo>
                <a:lnTo>
                  <a:pt x="40380" y="48950"/>
                </a:lnTo>
                <a:lnTo>
                  <a:pt x="40390" y="48950"/>
                </a:lnTo>
                <a:lnTo>
                  <a:pt x="40390" y="48940"/>
                </a:lnTo>
                <a:lnTo>
                  <a:pt x="40380" y="48940"/>
                </a:lnTo>
                <a:lnTo>
                  <a:pt x="40370" y="48940"/>
                </a:lnTo>
                <a:lnTo>
                  <a:pt x="40360" y="48940"/>
                </a:lnTo>
                <a:lnTo>
                  <a:pt x="40350" y="48940"/>
                </a:lnTo>
                <a:lnTo>
                  <a:pt x="40340" y="48940"/>
                </a:lnTo>
                <a:lnTo>
                  <a:pt x="40330" y="48940"/>
                </a:lnTo>
                <a:lnTo>
                  <a:pt x="40320" y="48940"/>
                </a:lnTo>
                <a:lnTo>
                  <a:pt x="40310" y="48940"/>
                </a:lnTo>
                <a:lnTo>
                  <a:pt x="40310" y="48930"/>
                </a:lnTo>
                <a:lnTo>
                  <a:pt x="40300" y="48930"/>
                </a:lnTo>
                <a:lnTo>
                  <a:pt x="40290" y="48940"/>
                </a:lnTo>
                <a:lnTo>
                  <a:pt x="40280" y="48940"/>
                </a:lnTo>
                <a:lnTo>
                  <a:pt x="40270" y="48940"/>
                </a:lnTo>
                <a:lnTo>
                  <a:pt x="40260" y="48940"/>
                </a:lnTo>
                <a:lnTo>
                  <a:pt x="40250" y="48940"/>
                </a:lnTo>
                <a:lnTo>
                  <a:pt x="40240" y="48940"/>
                </a:lnTo>
                <a:lnTo>
                  <a:pt x="40240" y="48950"/>
                </a:lnTo>
                <a:lnTo>
                  <a:pt x="40230" y="48950"/>
                </a:lnTo>
                <a:lnTo>
                  <a:pt x="40220" y="48950"/>
                </a:lnTo>
                <a:lnTo>
                  <a:pt x="40210" y="48960"/>
                </a:lnTo>
                <a:lnTo>
                  <a:pt x="40200" y="48960"/>
                </a:lnTo>
                <a:lnTo>
                  <a:pt x="40190" y="48960"/>
                </a:lnTo>
                <a:lnTo>
                  <a:pt x="40190" y="48950"/>
                </a:lnTo>
                <a:lnTo>
                  <a:pt x="40180" y="48950"/>
                </a:lnTo>
                <a:lnTo>
                  <a:pt x="40170" y="48960"/>
                </a:lnTo>
                <a:lnTo>
                  <a:pt x="40160" y="48960"/>
                </a:lnTo>
                <a:lnTo>
                  <a:pt x="40150" y="48950"/>
                </a:lnTo>
                <a:lnTo>
                  <a:pt x="40140" y="48960"/>
                </a:lnTo>
                <a:lnTo>
                  <a:pt x="40130" y="48960"/>
                </a:lnTo>
                <a:lnTo>
                  <a:pt x="40120" y="48950"/>
                </a:lnTo>
                <a:lnTo>
                  <a:pt x="40110" y="48950"/>
                </a:lnTo>
                <a:lnTo>
                  <a:pt x="40110" y="48960"/>
                </a:lnTo>
                <a:lnTo>
                  <a:pt x="40100" y="48960"/>
                </a:lnTo>
                <a:lnTo>
                  <a:pt x="40090" y="48960"/>
                </a:lnTo>
                <a:lnTo>
                  <a:pt x="40080" y="48960"/>
                </a:lnTo>
                <a:lnTo>
                  <a:pt x="40070" y="48960"/>
                </a:lnTo>
                <a:lnTo>
                  <a:pt x="40060" y="48960"/>
                </a:lnTo>
                <a:lnTo>
                  <a:pt x="40050" y="48960"/>
                </a:lnTo>
                <a:lnTo>
                  <a:pt x="40040" y="48960"/>
                </a:lnTo>
                <a:lnTo>
                  <a:pt x="40030" y="48970"/>
                </a:lnTo>
                <a:lnTo>
                  <a:pt x="40020" y="48970"/>
                </a:lnTo>
                <a:lnTo>
                  <a:pt x="40010" y="48970"/>
                </a:lnTo>
                <a:lnTo>
                  <a:pt x="40000" y="48970"/>
                </a:lnTo>
                <a:lnTo>
                  <a:pt x="39990" y="48970"/>
                </a:lnTo>
                <a:lnTo>
                  <a:pt x="39980" y="48980"/>
                </a:lnTo>
                <a:lnTo>
                  <a:pt x="39970" y="48980"/>
                </a:lnTo>
                <a:lnTo>
                  <a:pt x="39960" y="48980"/>
                </a:lnTo>
                <a:lnTo>
                  <a:pt x="39950" y="48980"/>
                </a:lnTo>
                <a:lnTo>
                  <a:pt x="39950" y="48990"/>
                </a:lnTo>
                <a:lnTo>
                  <a:pt x="39940" y="48990"/>
                </a:lnTo>
                <a:lnTo>
                  <a:pt x="39930" y="48990"/>
                </a:lnTo>
                <a:lnTo>
                  <a:pt x="39920" y="48990"/>
                </a:lnTo>
                <a:lnTo>
                  <a:pt x="39920" y="49000"/>
                </a:lnTo>
                <a:lnTo>
                  <a:pt x="39910" y="49000"/>
                </a:lnTo>
                <a:lnTo>
                  <a:pt x="39900" y="48990"/>
                </a:lnTo>
                <a:lnTo>
                  <a:pt x="39890" y="48990"/>
                </a:lnTo>
                <a:lnTo>
                  <a:pt x="39890" y="49000"/>
                </a:lnTo>
                <a:lnTo>
                  <a:pt x="39880" y="49000"/>
                </a:lnTo>
                <a:lnTo>
                  <a:pt x="39860" y="49000"/>
                </a:lnTo>
                <a:lnTo>
                  <a:pt x="39850" y="49000"/>
                </a:lnTo>
                <a:lnTo>
                  <a:pt x="39840" y="49000"/>
                </a:lnTo>
                <a:lnTo>
                  <a:pt x="39840" y="49010"/>
                </a:lnTo>
                <a:lnTo>
                  <a:pt x="39830" y="49010"/>
                </a:lnTo>
                <a:lnTo>
                  <a:pt x="39820" y="49010"/>
                </a:lnTo>
                <a:lnTo>
                  <a:pt x="39820" y="49000"/>
                </a:lnTo>
                <a:lnTo>
                  <a:pt x="39810" y="49000"/>
                </a:lnTo>
                <a:lnTo>
                  <a:pt x="39800" y="49000"/>
                </a:lnTo>
                <a:lnTo>
                  <a:pt x="39790" y="49000"/>
                </a:lnTo>
                <a:lnTo>
                  <a:pt x="39780" y="49010"/>
                </a:lnTo>
                <a:lnTo>
                  <a:pt x="39770" y="49010"/>
                </a:lnTo>
                <a:lnTo>
                  <a:pt x="39770" y="49020"/>
                </a:lnTo>
                <a:lnTo>
                  <a:pt x="39760" y="49020"/>
                </a:lnTo>
                <a:lnTo>
                  <a:pt x="39750" y="49010"/>
                </a:lnTo>
                <a:lnTo>
                  <a:pt x="39740" y="49010"/>
                </a:lnTo>
                <a:lnTo>
                  <a:pt x="39730" y="49020"/>
                </a:lnTo>
                <a:lnTo>
                  <a:pt x="39720" y="49020"/>
                </a:lnTo>
                <a:lnTo>
                  <a:pt x="39710" y="49020"/>
                </a:lnTo>
                <a:lnTo>
                  <a:pt x="39700" y="49020"/>
                </a:lnTo>
                <a:lnTo>
                  <a:pt x="39690" y="49020"/>
                </a:lnTo>
                <a:lnTo>
                  <a:pt x="39680" y="49020"/>
                </a:lnTo>
                <a:lnTo>
                  <a:pt x="39670" y="49020"/>
                </a:lnTo>
                <a:lnTo>
                  <a:pt x="39660" y="49020"/>
                </a:lnTo>
                <a:lnTo>
                  <a:pt x="39650" y="49020"/>
                </a:lnTo>
                <a:lnTo>
                  <a:pt x="39640" y="49020"/>
                </a:lnTo>
                <a:lnTo>
                  <a:pt x="39630" y="49020"/>
                </a:lnTo>
                <a:lnTo>
                  <a:pt x="39630" y="49010"/>
                </a:lnTo>
                <a:lnTo>
                  <a:pt x="39630" y="49020"/>
                </a:lnTo>
                <a:lnTo>
                  <a:pt x="39620" y="49020"/>
                </a:lnTo>
                <a:lnTo>
                  <a:pt x="39610" y="49010"/>
                </a:lnTo>
                <a:lnTo>
                  <a:pt x="39600" y="49010"/>
                </a:lnTo>
                <a:lnTo>
                  <a:pt x="39590" y="49010"/>
                </a:lnTo>
                <a:lnTo>
                  <a:pt x="39590" y="49020"/>
                </a:lnTo>
                <a:lnTo>
                  <a:pt x="39580" y="49010"/>
                </a:lnTo>
                <a:lnTo>
                  <a:pt x="39570" y="49010"/>
                </a:lnTo>
                <a:lnTo>
                  <a:pt x="39560" y="49000"/>
                </a:lnTo>
                <a:lnTo>
                  <a:pt x="39550" y="49000"/>
                </a:lnTo>
                <a:lnTo>
                  <a:pt x="39540" y="49000"/>
                </a:lnTo>
                <a:lnTo>
                  <a:pt x="39530" y="49000"/>
                </a:lnTo>
                <a:lnTo>
                  <a:pt x="39520" y="49010"/>
                </a:lnTo>
                <a:lnTo>
                  <a:pt x="39510" y="49010"/>
                </a:lnTo>
                <a:lnTo>
                  <a:pt x="39500" y="49010"/>
                </a:lnTo>
                <a:lnTo>
                  <a:pt x="39490" y="49010"/>
                </a:lnTo>
                <a:lnTo>
                  <a:pt x="39480" y="49010"/>
                </a:lnTo>
                <a:lnTo>
                  <a:pt x="39470" y="49010"/>
                </a:lnTo>
                <a:lnTo>
                  <a:pt x="39460" y="49010"/>
                </a:lnTo>
                <a:lnTo>
                  <a:pt x="39450" y="49010"/>
                </a:lnTo>
                <a:lnTo>
                  <a:pt x="39440" y="49010"/>
                </a:lnTo>
                <a:lnTo>
                  <a:pt x="39430" y="49010"/>
                </a:lnTo>
                <a:lnTo>
                  <a:pt x="39420" y="49010"/>
                </a:lnTo>
                <a:lnTo>
                  <a:pt x="39410" y="49010"/>
                </a:lnTo>
                <a:lnTo>
                  <a:pt x="39400" y="49020"/>
                </a:lnTo>
                <a:lnTo>
                  <a:pt x="39390" y="49010"/>
                </a:lnTo>
                <a:lnTo>
                  <a:pt x="39380" y="49010"/>
                </a:lnTo>
                <a:lnTo>
                  <a:pt x="39370" y="49010"/>
                </a:lnTo>
                <a:lnTo>
                  <a:pt x="39360" y="49010"/>
                </a:lnTo>
                <a:lnTo>
                  <a:pt x="39350" y="49010"/>
                </a:lnTo>
                <a:lnTo>
                  <a:pt x="39340" y="49010"/>
                </a:lnTo>
                <a:lnTo>
                  <a:pt x="39330" y="49010"/>
                </a:lnTo>
                <a:lnTo>
                  <a:pt x="39320" y="49010"/>
                </a:lnTo>
                <a:lnTo>
                  <a:pt x="39310" y="49010"/>
                </a:lnTo>
                <a:lnTo>
                  <a:pt x="39310" y="49000"/>
                </a:lnTo>
                <a:lnTo>
                  <a:pt x="39300" y="49000"/>
                </a:lnTo>
                <a:lnTo>
                  <a:pt x="39290" y="48990"/>
                </a:lnTo>
                <a:lnTo>
                  <a:pt x="39280" y="48990"/>
                </a:lnTo>
                <a:lnTo>
                  <a:pt x="39270" y="48990"/>
                </a:lnTo>
                <a:lnTo>
                  <a:pt x="39260" y="48980"/>
                </a:lnTo>
                <a:lnTo>
                  <a:pt x="39250" y="48970"/>
                </a:lnTo>
                <a:lnTo>
                  <a:pt x="39240" y="48970"/>
                </a:lnTo>
                <a:lnTo>
                  <a:pt x="39230" y="48970"/>
                </a:lnTo>
                <a:lnTo>
                  <a:pt x="39220" y="48970"/>
                </a:lnTo>
                <a:lnTo>
                  <a:pt x="39220" y="48960"/>
                </a:lnTo>
                <a:lnTo>
                  <a:pt x="39210" y="48960"/>
                </a:lnTo>
                <a:lnTo>
                  <a:pt x="39210" y="48950"/>
                </a:lnTo>
                <a:lnTo>
                  <a:pt x="39200" y="48950"/>
                </a:lnTo>
                <a:lnTo>
                  <a:pt x="39190" y="48960"/>
                </a:lnTo>
                <a:lnTo>
                  <a:pt x="39180" y="48960"/>
                </a:lnTo>
                <a:lnTo>
                  <a:pt x="39170" y="48960"/>
                </a:lnTo>
                <a:lnTo>
                  <a:pt x="39160" y="48960"/>
                </a:lnTo>
                <a:lnTo>
                  <a:pt x="39150" y="48960"/>
                </a:lnTo>
                <a:lnTo>
                  <a:pt x="39140" y="48960"/>
                </a:lnTo>
                <a:lnTo>
                  <a:pt x="39120" y="48950"/>
                </a:lnTo>
                <a:lnTo>
                  <a:pt x="39110" y="48950"/>
                </a:lnTo>
                <a:lnTo>
                  <a:pt x="39100" y="48950"/>
                </a:lnTo>
                <a:lnTo>
                  <a:pt x="39090" y="48950"/>
                </a:lnTo>
                <a:lnTo>
                  <a:pt x="39080" y="48960"/>
                </a:lnTo>
                <a:lnTo>
                  <a:pt x="39070" y="48960"/>
                </a:lnTo>
                <a:lnTo>
                  <a:pt x="39060" y="48960"/>
                </a:lnTo>
                <a:lnTo>
                  <a:pt x="39050" y="48960"/>
                </a:lnTo>
                <a:lnTo>
                  <a:pt x="39040" y="48960"/>
                </a:lnTo>
                <a:lnTo>
                  <a:pt x="39030" y="48960"/>
                </a:lnTo>
                <a:lnTo>
                  <a:pt x="39020" y="48960"/>
                </a:lnTo>
                <a:lnTo>
                  <a:pt x="39010" y="48960"/>
                </a:lnTo>
                <a:lnTo>
                  <a:pt x="39000" y="48960"/>
                </a:lnTo>
                <a:lnTo>
                  <a:pt x="38990" y="48960"/>
                </a:lnTo>
                <a:lnTo>
                  <a:pt x="38980" y="48960"/>
                </a:lnTo>
                <a:lnTo>
                  <a:pt x="38970" y="48960"/>
                </a:lnTo>
                <a:lnTo>
                  <a:pt x="38960" y="48960"/>
                </a:lnTo>
                <a:lnTo>
                  <a:pt x="38950" y="48950"/>
                </a:lnTo>
                <a:lnTo>
                  <a:pt x="38940" y="48950"/>
                </a:lnTo>
                <a:lnTo>
                  <a:pt x="38940" y="48940"/>
                </a:lnTo>
                <a:lnTo>
                  <a:pt x="38930" y="48940"/>
                </a:lnTo>
                <a:lnTo>
                  <a:pt x="38920" y="48940"/>
                </a:lnTo>
                <a:lnTo>
                  <a:pt x="38910" y="48930"/>
                </a:lnTo>
                <a:lnTo>
                  <a:pt x="38900" y="48930"/>
                </a:lnTo>
                <a:lnTo>
                  <a:pt x="38890" y="48930"/>
                </a:lnTo>
                <a:lnTo>
                  <a:pt x="38880" y="48930"/>
                </a:lnTo>
                <a:lnTo>
                  <a:pt x="38870" y="48930"/>
                </a:lnTo>
                <a:lnTo>
                  <a:pt x="38860" y="48930"/>
                </a:lnTo>
                <a:lnTo>
                  <a:pt x="38850" y="48940"/>
                </a:lnTo>
                <a:lnTo>
                  <a:pt x="38840" y="48940"/>
                </a:lnTo>
                <a:lnTo>
                  <a:pt x="38830" y="48940"/>
                </a:lnTo>
                <a:lnTo>
                  <a:pt x="38820" y="48940"/>
                </a:lnTo>
                <a:lnTo>
                  <a:pt x="38800" y="48940"/>
                </a:lnTo>
                <a:lnTo>
                  <a:pt x="38790" y="48940"/>
                </a:lnTo>
                <a:lnTo>
                  <a:pt x="38790" y="48950"/>
                </a:lnTo>
                <a:lnTo>
                  <a:pt x="38780" y="48950"/>
                </a:lnTo>
                <a:lnTo>
                  <a:pt x="38770" y="48950"/>
                </a:lnTo>
                <a:lnTo>
                  <a:pt x="38760" y="48940"/>
                </a:lnTo>
                <a:lnTo>
                  <a:pt x="38750" y="48930"/>
                </a:lnTo>
                <a:lnTo>
                  <a:pt x="38730" y="48930"/>
                </a:lnTo>
                <a:lnTo>
                  <a:pt x="38720" y="48930"/>
                </a:lnTo>
                <a:lnTo>
                  <a:pt x="38710" y="48930"/>
                </a:lnTo>
                <a:lnTo>
                  <a:pt x="38710" y="48940"/>
                </a:lnTo>
                <a:lnTo>
                  <a:pt x="38700" y="48940"/>
                </a:lnTo>
                <a:lnTo>
                  <a:pt x="38690" y="48950"/>
                </a:lnTo>
                <a:lnTo>
                  <a:pt x="38680" y="48950"/>
                </a:lnTo>
                <a:lnTo>
                  <a:pt x="38680" y="48960"/>
                </a:lnTo>
                <a:lnTo>
                  <a:pt x="38670" y="48950"/>
                </a:lnTo>
                <a:lnTo>
                  <a:pt x="38660" y="48950"/>
                </a:lnTo>
                <a:lnTo>
                  <a:pt x="38650" y="48950"/>
                </a:lnTo>
                <a:lnTo>
                  <a:pt x="38640" y="48960"/>
                </a:lnTo>
                <a:lnTo>
                  <a:pt x="38630" y="48960"/>
                </a:lnTo>
                <a:lnTo>
                  <a:pt x="38620" y="48950"/>
                </a:lnTo>
                <a:lnTo>
                  <a:pt x="38610" y="48950"/>
                </a:lnTo>
                <a:lnTo>
                  <a:pt x="38600" y="48950"/>
                </a:lnTo>
                <a:lnTo>
                  <a:pt x="38590" y="48950"/>
                </a:lnTo>
                <a:lnTo>
                  <a:pt x="38580" y="48950"/>
                </a:lnTo>
                <a:lnTo>
                  <a:pt x="38580" y="48960"/>
                </a:lnTo>
                <a:lnTo>
                  <a:pt x="38570" y="48960"/>
                </a:lnTo>
                <a:lnTo>
                  <a:pt x="38570" y="48950"/>
                </a:lnTo>
                <a:lnTo>
                  <a:pt x="38560" y="48950"/>
                </a:lnTo>
                <a:lnTo>
                  <a:pt x="38550" y="48950"/>
                </a:lnTo>
                <a:lnTo>
                  <a:pt x="38540" y="48960"/>
                </a:lnTo>
                <a:lnTo>
                  <a:pt x="38530" y="48960"/>
                </a:lnTo>
                <a:lnTo>
                  <a:pt x="38530" y="48970"/>
                </a:lnTo>
                <a:lnTo>
                  <a:pt x="38520" y="48970"/>
                </a:lnTo>
                <a:lnTo>
                  <a:pt x="38510" y="48970"/>
                </a:lnTo>
                <a:lnTo>
                  <a:pt x="38500" y="48970"/>
                </a:lnTo>
                <a:lnTo>
                  <a:pt x="38490" y="48970"/>
                </a:lnTo>
                <a:lnTo>
                  <a:pt x="38480" y="48970"/>
                </a:lnTo>
                <a:lnTo>
                  <a:pt x="38470" y="48970"/>
                </a:lnTo>
                <a:lnTo>
                  <a:pt x="38460" y="48970"/>
                </a:lnTo>
                <a:lnTo>
                  <a:pt x="38450" y="48970"/>
                </a:lnTo>
                <a:lnTo>
                  <a:pt x="38450" y="48980"/>
                </a:lnTo>
                <a:lnTo>
                  <a:pt x="38440" y="48980"/>
                </a:lnTo>
                <a:lnTo>
                  <a:pt x="38440" y="48970"/>
                </a:lnTo>
                <a:lnTo>
                  <a:pt x="38430" y="48970"/>
                </a:lnTo>
                <a:lnTo>
                  <a:pt x="38420" y="48970"/>
                </a:lnTo>
                <a:lnTo>
                  <a:pt x="38410" y="48970"/>
                </a:lnTo>
                <a:lnTo>
                  <a:pt x="38400" y="48970"/>
                </a:lnTo>
                <a:lnTo>
                  <a:pt x="38390" y="48970"/>
                </a:lnTo>
                <a:lnTo>
                  <a:pt x="38380" y="48970"/>
                </a:lnTo>
                <a:lnTo>
                  <a:pt x="38380" y="48980"/>
                </a:lnTo>
                <a:lnTo>
                  <a:pt x="38370" y="48980"/>
                </a:lnTo>
                <a:lnTo>
                  <a:pt x="38360" y="48980"/>
                </a:lnTo>
                <a:lnTo>
                  <a:pt x="38360" y="48990"/>
                </a:lnTo>
                <a:lnTo>
                  <a:pt x="38350" y="48990"/>
                </a:lnTo>
                <a:lnTo>
                  <a:pt x="38340" y="48980"/>
                </a:lnTo>
                <a:lnTo>
                  <a:pt x="38330" y="48980"/>
                </a:lnTo>
                <a:lnTo>
                  <a:pt x="38320" y="48980"/>
                </a:lnTo>
                <a:lnTo>
                  <a:pt x="38310" y="48990"/>
                </a:lnTo>
                <a:lnTo>
                  <a:pt x="38310" y="48980"/>
                </a:lnTo>
                <a:lnTo>
                  <a:pt x="38300" y="48980"/>
                </a:lnTo>
                <a:lnTo>
                  <a:pt x="38290" y="48980"/>
                </a:lnTo>
                <a:lnTo>
                  <a:pt x="38290" y="48990"/>
                </a:lnTo>
                <a:lnTo>
                  <a:pt x="38280" y="48990"/>
                </a:lnTo>
                <a:lnTo>
                  <a:pt x="38270" y="48990"/>
                </a:lnTo>
                <a:lnTo>
                  <a:pt x="38260" y="49000"/>
                </a:lnTo>
                <a:lnTo>
                  <a:pt x="38250" y="49000"/>
                </a:lnTo>
                <a:lnTo>
                  <a:pt x="38240" y="49000"/>
                </a:lnTo>
                <a:lnTo>
                  <a:pt x="38230" y="49000"/>
                </a:lnTo>
                <a:lnTo>
                  <a:pt x="38220" y="49000"/>
                </a:lnTo>
                <a:lnTo>
                  <a:pt x="38220" y="48990"/>
                </a:lnTo>
                <a:lnTo>
                  <a:pt x="38210" y="48990"/>
                </a:lnTo>
                <a:lnTo>
                  <a:pt x="38200" y="48990"/>
                </a:lnTo>
                <a:lnTo>
                  <a:pt x="38190" y="48990"/>
                </a:lnTo>
                <a:lnTo>
                  <a:pt x="38180" y="48990"/>
                </a:lnTo>
                <a:lnTo>
                  <a:pt x="38170" y="48990"/>
                </a:lnTo>
                <a:lnTo>
                  <a:pt x="38160" y="48990"/>
                </a:lnTo>
                <a:lnTo>
                  <a:pt x="38160" y="49000"/>
                </a:lnTo>
                <a:lnTo>
                  <a:pt x="38150" y="49000"/>
                </a:lnTo>
                <a:lnTo>
                  <a:pt x="38140" y="49000"/>
                </a:lnTo>
                <a:lnTo>
                  <a:pt x="38140" y="48990"/>
                </a:lnTo>
                <a:lnTo>
                  <a:pt x="38130" y="48990"/>
                </a:lnTo>
                <a:lnTo>
                  <a:pt x="38110" y="48990"/>
                </a:lnTo>
                <a:lnTo>
                  <a:pt x="38100" y="49000"/>
                </a:lnTo>
                <a:lnTo>
                  <a:pt x="38090" y="49000"/>
                </a:lnTo>
                <a:lnTo>
                  <a:pt x="38080" y="49000"/>
                </a:lnTo>
                <a:lnTo>
                  <a:pt x="38070" y="49000"/>
                </a:lnTo>
                <a:lnTo>
                  <a:pt x="38060" y="49000"/>
                </a:lnTo>
                <a:lnTo>
                  <a:pt x="38050" y="49010"/>
                </a:lnTo>
                <a:lnTo>
                  <a:pt x="38040" y="49010"/>
                </a:lnTo>
                <a:lnTo>
                  <a:pt x="38030" y="49010"/>
                </a:lnTo>
                <a:lnTo>
                  <a:pt x="38020" y="49010"/>
                </a:lnTo>
                <a:lnTo>
                  <a:pt x="38010" y="49020"/>
                </a:lnTo>
                <a:lnTo>
                  <a:pt x="37990" y="49020"/>
                </a:lnTo>
                <a:lnTo>
                  <a:pt x="37990" y="49030"/>
                </a:lnTo>
                <a:lnTo>
                  <a:pt x="37980" y="49030"/>
                </a:lnTo>
                <a:lnTo>
                  <a:pt x="37970" y="49040"/>
                </a:lnTo>
                <a:lnTo>
                  <a:pt x="37960" y="49050"/>
                </a:lnTo>
                <a:lnTo>
                  <a:pt x="37950" y="49050"/>
                </a:lnTo>
                <a:lnTo>
                  <a:pt x="37940" y="49050"/>
                </a:lnTo>
                <a:lnTo>
                  <a:pt x="37920" y="49060"/>
                </a:lnTo>
                <a:lnTo>
                  <a:pt x="37910" y="49070"/>
                </a:lnTo>
                <a:lnTo>
                  <a:pt x="37900" y="49080"/>
                </a:lnTo>
                <a:lnTo>
                  <a:pt x="37890" y="49090"/>
                </a:lnTo>
                <a:lnTo>
                  <a:pt x="37880" y="49100"/>
                </a:lnTo>
                <a:lnTo>
                  <a:pt x="37870" y="49110"/>
                </a:lnTo>
                <a:lnTo>
                  <a:pt x="37860" y="49120"/>
                </a:lnTo>
                <a:lnTo>
                  <a:pt x="37850" y="49120"/>
                </a:lnTo>
                <a:lnTo>
                  <a:pt x="37840" y="49120"/>
                </a:lnTo>
                <a:lnTo>
                  <a:pt x="37830" y="49120"/>
                </a:lnTo>
                <a:lnTo>
                  <a:pt x="37820" y="49110"/>
                </a:lnTo>
                <a:lnTo>
                  <a:pt x="37810" y="49100"/>
                </a:lnTo>
                <a:lnTo>
                  <a:pt x="37790" y="49090"/>
                </a:lnTo>
                <a:lnTo>
                  <a:pt x="37780" y="49080"/>
                </a:lnTo>
                <a:lnTo>
                  <a:pt x="37770" y="49080"/>
                </a:lnTo>
                <a:lnTo>
                  <a:pt x="37750" y="49090"/>
                </a:lnTo>
                <a:lnTo>
                  <a:pt x="37740" y="49080"/>
                </a:lnTo>
                <a:lnTo>
                  <a:pt x="37720" y="49080"/>
                </a:lnTo>
                <a:lnTo>
                  <a:pt x="37700" y="49080"/>
                </a:lnTo>
                <a:lnTo>
                  <a:pt x="37690" y="49080"/>
                </a:lnTo>
                <a:lnTo>
                  <a:pt x="37680" y="49090"/>
                </a:lnTo>
                <a:lnTo>
                  <a:pt x="37660" y="49090"/>
                </a:lnTo>
                <a:lnTo>
                  <a:pt x="37650" y="49090"/>
                </a:lnTo>
                <a:lnTo>
                  <a:pt x="37640" y="49090"/>
                </a:lnTo>
                <a:lnTo>
                  <a:pt x="37620" y="49080"/>
                </a:lnTo>
                <a:lnTo>
                  <a:pt x="37610" y="49080"/>
                </a:lnTo>
                <a:lnTo>
                  <a:pt x="37600" y="49090"/>
                </a:lnTo>
                <a:lnTo>
                  <a:pt x="37590" y="49100"/>
                </a:lnTo>
                <a:lnTo>
                  <a:pt x="37580" y="49100"/>
                </a:lnTo>
                <a:lnTo>
                  <a:pt x="37570" y="49110"/>
                </a:lnTo>
                <a:lnTo>
                  <a:pt x="37560" y="49110"/>
                </a:lnTo>
                <a:lnTo>
                  <a:pt x="37550" y="49120"/>
                </a:lnTo>
                <a:lnTo>
                  <a:pt x="37540" y="49120"/>
                </a:lnTo>
                <a:lnTo>
                  <a:pt x="37530" y="49120"/>
                </a:lnTo>
                <a:lnTo>
                  <a:pt x="37520" y="49120"/>
                </a:lnTo>
                <a:lnTo>
                  <a:pt x="37510" y="49120"/>
                </a:lnTo>
                <a:lnTo>
                  <a:pt x="37500" y="49120"/>
                </a:lnTo>
                <a:lnTo>
                  <a:pt x="37490" y="49110"/>
                </a:lnTo>
                <a:lnTo>
                  <a:pt x="37480" y="49110"/>
                </a:lnTo>
                <a:lnTo>
                  <a:pt x="37470" y="49110"/>
                </a:lnTo>
                <a:lnTo>
                  <a:pt x="37470" y="49100"/>
                </a:lnTo>
                <a:lnTo>
                  <a:pt x="37460" y="49100"/>
                </a:lnTo>
                <a:lnTo>
                  <a:pt x="37460" y="49090"/>
                </a:lnTo>
                <a:lnTo>
                  <a:pt x="37450" y="49090"/>
                </a:lnTo>
                <a:lnTo>
                  <a:pt x="37450" y="49080"/>
                </a:lnTo>
                <a:lnTo>
                  <a:pt x="37450" y="49070"/>
                </a:lnTo>
                <a:lnTo>
                  <a:pt x="37440" y="49070"/>
                </a:lnTo>
                <a:lnTo>
                  <a:pt x="37440" y="49060"/>
                </a:lnTo>
                <a:lnTo>
                  <a:pt x="37440" y="49050"/>
                </a:lnTo>
                <a:lnTo>
                  <a:pt x="37430" y="49050"/>
                </a:lnTo>
                <a:lnTo>
                  <a:pt x="37430" y="49040"/>
                </a:lnTo>
                <a:lnTo>
                  <a:pt x="37430" y="49030"/>
                </a:lnTo>
                <a:lnTo>
                  <a:pt x="37430" y="49020"/>
                </a:lnTo>
                <a:lnTo>
                  <a:pt x="37430" y="49010"/>
                </a:lnTo>
                <a:lnTo>
                  <a:pt x="37420" y="49010"/>
                </a:lnTo>
                <a:lnTo>
                  <a:pt x="37420" y="49000"/>
                </a:lnTo>
                <a:lnTo>
                  <a:pt x="37410" y="49000"/>
                </a:lnTo>
                <a:lnTo>
                  <a:pt x="37410" y="48990"/>
                </a:lnTo>
                <a:lnTo>
                  <a:pt x="37410" y="48980"/>
                </a:lnTo>
                <a:lnTo>
                  <a:pt x="37410" y="48970"/>
                </a:lnTo>
                <a:lnTo>
                  <a:pt x="37400" y="48970"/>
                </a:lnTo>
                <a:lnTo>
                  <a:pt x="37400" y="48960"/>
                </a:lnTo>
                <a:lnTo>
                  <a:pt x="37390" y="48960"/>
                </a:lnTo>
                <a:lnTo>
                  <a:pt x="37380" y="48960"/>
                </a:lnTo>
                <a:lnTo>
                  <a:pt x="37370" y="48950"/>
                </a:lnTo>
                <a:lnTo>
                  <a:pt x="37370" y="48940"/>
                </a:lnTo>
                <a:lnTo>
                  <a:pt x="37370" y="48930"/>
                </a:lnTo>
                <a:lnTo>
                  <a:pt x="37370" y="48920"/>
                </a:lnTo>
                <a:lnTo>
                  <a:pt x="37360" y="48910"/>
                </a:lnTo>
                <a:lnTo>
                  <a:pt x="37360" y="48900"/>
                </a:lnTo>
                <a:lnTo>
                  <a:pt x="37350" y="48900"/>
                </a:lnTo>
                <a:lnTo>
                  <a:pt x="37350" y="48890"/>
                </a:lnTo>
                <a:lnTo>
                  <a:pt x="37340" y="48890"/>
                </a:lnTo>
                <a:lnTo>
                  <a:pt x="37340" y="48880"/>
                </a:lnTo>
                <a:lnTo>
                  <a:pt x="37350" y="48880"/>
                </a:lnTo>
                <a:lnTo>
                  <a:pt x="37340" y="48880"/>
                </a:lnTo>
                <a:lnTo>
                  <a:pt x="37340" y="48870"/>
                </a:lnTo>
                <a:lnTo>
                  <a:pt x="37340" y="48860"/>
                </a:lnTo>
                <a:lnTo>
                  <a:pt x="37330" y="48850"/>
                </a:lnTo>
                <a:lnTo>
                  <a:pt x="37330" y="48840"/>
                </a:lnTo>
                <a:lnTo>
                  <a:pt x="37340" y="48840"/>
                </a:lnTo>
                <a:lnTo>
                  <a:pt x="37340" y="48830"/>
                </a:lnTo>
                <a:lnTo>
                  <a:pt x="37340" y="48820"/>
                </a:lnTo>
                <a:lnTo>
                  <a:pt x="37350" y="48820"/>
                </a:lnTo>
                <a:lnTo>
                  <a:pt x="37350" y="48810"/>
                </a:lnTo>
                <a:lnTo>
                  <a:pt x="37350" y="48800"/>
                </a:lnTo>
                <a:lnTo>
                  <a:pt x="37350" y="48790"/>
                </a:lnTo>
                <a:lnTo>
                  <a:pt x="37340" y="48780"/>
                </a:lnTo>
                <a:lnTo>
                  <a:pt x="37330" y="48780"/>
                </a:lnTo>
                <a:lnTo>
                  <a:pt x="37320" y="48770"/>
                </a:lnTo>
                <a:lnTo>
                  <a:pt x="37320" y="48760"/>
                </a:lnTo>
                <a:lnTo>
                  <a:pt x="37320" y="48750"/>
                </a:lnTo>
                <a:lnTo>
                  <a:pt x="37310" y="48750"/>
                </a:lnTo>
                <a:lnTo>
                  <a:pt x="37310" y="48740"/>
                </a:lnTo>
                <a:lnTo>
                  <a:pt x="37310" y="48730"/>
                </a:lnTo>
                <a:lnTo>
                  <a:pt x="37310" y="48720"/>
                </a:lnTo>
                <a:lnTo>
                  <a:pt x="37320" y="48710"/>
                </a:lnTo>
                <a:lnTo>
                  <a:pt x="37330" y="48710"/>
                </a:lnTo>
                <a:lnTo>
                  <a:pt x="37330" y="48700"/>
                </a:lnTo>
                <a:lnTo>
                  <a:pt x="37330" y="48690"/>
                </a:lnTo>
                <a:lnTo>
                  <a:pt x="37340" y="48690"/>
                </a:lnTo>
                <a:lnTo>
                  <a:pt x="37340" y="48680"/>
                </a:lnTo>
                <a:lnTo>
                  <a:pt x="37340" y="48670"/>
                </a:lnTo>
                <a:lnTo>
                  <a:pt x="37350" y="48670"/>
                </a:lnTo>
                <a:lnTo>
                  <a:pt x="37360" y="48670"/>
                </a:lnTo>
                <a:lnTo>
                  <a:pt x="37360" y="48660"/>
                </a:lnTo>
                <a:lnTo>
                  <a:pt x="37360" y="48650"/>
                </a:lnTo>
                <a:lnTo>
                  <a:pt x="37350" y="48630"/>
                </a:lnTo>
                <a:lnTo>
                  <a:pt x="37350" y="48610"/>
                </a:lnTo>
                <a:lnTo>
                  <a:pt x="37360" y="48600"/>
                </a:lnTo>
                <a:lnTo>
                  <a:pt x="37360" y="48580"/>
                </a:lnTo>
                <a:lnTo>
                  <a:pt x="37360" y="48560"/>
                </a:lnTo>
                <a:lnTo>
                  <a:pt x="37360" y="48540"/>
                </a:lnTo>
                <a:lnTo>
                  <a:pt x="37360" y="48530"/>
                </a:lnTo>
                <a:lnTo>
                  <a:pt x="37370" y="48520"/>
                </a:lnTo>
                <a:lnTo>
                  <a:pt x="37380" y="48500"/>
                </a:lnTo>
                <a:lnTo>
                  <a:pt x="37390" y="48470"/>
                </a:lnTo>
                <a:lnTo>
                  <a:pt x="37410" y="48460"/>
                </a:lnTo>
                <a:lnTo>
                  <a:pt x="37410" y="48440"/>
                </a:lnTo>
                <a:lnTo>
                  <a:pt x="37410" y="48420"/>
                </a:lnTo>
                <a:lnTo>
                  <a:pt x="37400" y="48410"/>
                </a:lnTo>
                <a:lnTo>
                  <a:pt x="37390" y="48400"/>
                </a:lnTo>
                <a:lnTo>
                  <a:pt x="37390" y="48390"/>
                </a:lnTo>
                <a:lnTo>
                  <a:pt x="37390" y="48370"/>
                </a:lnTo>
                <a:lnTo>
                  <a:pt x="37380" y="48350"/>
                </a:lnTo>
                <a:lnTo>
                  <a:pt x="37370" y="48340"/>
                </a:lnTo>
                <a:lnTo>
                  <a:pt x="37350" y="48340"/>
                </a:lnTo>
                <a:lnTo>
                  <a:pt x="37330" y="48330"/>
                </a:lnTo>
                <a:lnTo>
                  <a:pt x="37310" y="48320"/>
                </a:lnTo>
                <a:lnTo>
                  <a:pt x="37290" y="48300"/>
                </a:lnTo>
                <a:lnTo>
                  <a:pt x="37260" y="48280"/>
                </a:lnTo>
                <a:lnTo>
                  <a:pt x="37250" y="48250"/>
                </a:lnTo>
                <a:lnTo>
                  <a:pt x="37250" y="48240"/>
                </a:lnTo>
                <a:lnTo>
                  <a:pt x="37250" y="48210"/>
                </a:lnTo>
                <a:lnTo>
                  <a:pt x="37250" y="48200"/>
                </a:lnTo>
                <a:lnTo>
                  <a:pt x="37250" y="48180"/>
                </a:lnTo>
                <a:lnTo>
                  <a:pt x="37240" y="48180"/>
                </a:lnTo>
                <a:lnTo>
                  <a:pt x="37250" y="48160"/>
                </a:lnTo>
                <a:lnTo>
                  <a:pt x="37250" y="48150"/>
                </a:lnTo>
                <a:lnTo>
                  <a:pt x="37240" y="48130"/>
                </a:lnTo>
                <a:lnTo>
                  <a:pt x="37240" y="48110"/>
                </a:lnTo>
                <a:lnTo>
                  <a:pt x="37240" y="48100"/>
                </a:lnTo>
                <a:lnTo>
                  <a:pt x="37230" y="48040"/>
                </a:lnTo>
                <a:lnTo>
                  <a:pt x="37230" y="48010"/>
                </a:lnTo>
                <a:lnTo>
                  <a:pt x="37240" y="47990"/>
                </a:lnTo>
                <a:lnTo>
                  <a:pt x="37260" y="47980"/>
                </a:lnTo>
                <a:lnTo>
                  <a:pt x="37270" y="47960"/>
                </a:lnTo>
                <a:lnTo>
                  <a:pt x="37270" y="47930"/>
                </a:lnTo>
                <a:lnTo>
                  <a:pt x="37260" y="47900"/>
                </a:lnTo>
                <a:lnTo>
                  <a:pt x="37260" y="47870"/>
                </a:lnTo>
                <a:lnTo>
                  <a:pt x="37260" y="47850"/>
                </a:lnTo>
                <a:lnTo>
                  <a:pt x="37250" y="47820"/>
                </a:lnTo>
                <a:lnTo>
                  <a:pt x="37240" y="47810"/>
                </a:lnTo>
                <a:lnTo>
                  <a:pt x="37230" y="47810"/>
                </a:lnTo>
                <a:lnTo>
                  <a:pt x="37220" y="47810"/>
                </a:lnTo>
                <a:lnTo>
                  <a:pt x="37210" y="47810"/>
                </a:lnTo>
                <a:lnTo>
                  <a:pt x="37200" y="47810"/>
                </a:lnTo>
                <a:lnTo>
                  <a:pt x="37190" y="47810"/>
                </a:lnTo>
                <a:lnTo>
                  <a:pt x="37180" y="47810"/>
                </a:lnTo>
                <a:lnTo>
                  <a:pt x="37170" y="47820"/>
                </a:lnTo>
                <a:lnTo>
                  <a:pt x="37160" y="47820"/>
                </a:lnTo>
                <a:lnTo>
                  <a:pt x="37150" y="47820"/>
                </a:lnTo>
                <a:lnTo>
                  <a:pt x="37140" y="47820"/>
                </a:lnTo>
                <a:lnTo>
                  <a:pt x="37130" y="47820"/>
                </a:lnTo>
                <a:lnTo>
                  <a:pt x="37130" y="47830"/>
                </a:lnTo>
                <a:lnTo>
                  <a:pt x="37110" y="47830"/>
                </a:lnTo>
                <a:lnTo>
                  <a:pt x="37100" y="47830"/>
                </a:lnTo>
                <a:lnTo>
                  <a:pt x="37090" y="47830"/>
                </a:lnTo>
                <a:lnTo>
                  <a:pt x="37080" y="47830"/>
                </a:lnTo>
                <a:lnTo>
                  <a:pt x="37070" y="47840"/>
                </a:lnTo>
                <a:lnTo>
                  <a:pt x="37060" y="47840"/>
                </a:lnTo>
                <a:lnTo>
                  <a:pt x="37050" y="47840"/>
                </a:lnTo>
                <a:lnTo>
                  <a:pt x="37040" y="47840"/>
                </a:lnTo>
                <a:lnTo>
                  <a:pt x="37030" y="47840"/>
                </a:lnTo>
                <a:lnTo>
                  <a:pt x="37020" y="47850"/>
                </a:lnTo>
                <a:lnTo>
                  <a:pt x="37010" y="47850"/>
                </a:lnTo>
                <a:lnTo>
                  <a:pt x="37000" y="47860"/>
                </a:lnTo>
                <a:lnTo>
                  <a:pt x="36980" y="47860"/>
                </a:lnTo>
                <a:lnTo>
                  <a:pt x="36970" y="47870"/>
                </a:lnTo>
                <a:lnTo>
                  <a:pt x="36950" y="47870"/>
                </a:lnTo>
                <a:lnTo>
                  <a:pt x="36940" y="47870"/>
                </a:lnTo>
                <a:lnTo>
                  <a:pt x="36920" y="47870"/>
                </a:lnTo>
                <a:lnTo>
                  <a:pt x="36900" y="47880"/>
                </a:lnTo>
                <a:lnTo>
                  <a:pt x="36860" y="47910"/>
                </a:lnTo>
                <a:lnTo>
                  <a:pt x="36850" y="47880"/>
                </a:lnTo>
                <a:lnTo>
                  <a:pt x="36820" y="47870"/>
                </a:lnTo>
                <a:lnTo>
                  <a:pt x="36810" y="47870"/>
                </a:lnTo>
                <a:lnTo>
                  <a:pt x="36800" y="47870"/>
                </a:lnTo>
                <a:lnTo>
                  <a:pt x="36700" y="47820"/>
                </a:lnTo>
                <a:lnTo>
                  <a:pt x="36660" y="47800"/>
                </a:lnTo>
                <a:lnTo>
                  <a:pt x="36600" y="47780"/>
                </a:lnTo>
                <a:lnTo>
                  <a:pt x="36580" y="47770"/>
                </a:lnTo>
                <a:lnTo>
                  <a:pt x="36550" y="47750"/>
                </a:lnTo>
                <a:lnTo>
                  <a:pt x="36540" y="47750"/>
                </a:lnTo>
                <a:lnTo>
                  <a:pt x="36520" y="47740"/>
                </a:lnTo>
                <a:lnTo>
                  <a:pt x="36510" y="47740"/>
                </a:lnTo>
                <a:lnTo>
                  <a:pt x="36500" y="47730"/>
                </a:lnTo>
                <a:lnTo>
                  <a:pt x="36470" y="47720"/>
                </a:lnTo>
                <a:lnTo>
                  <a:pt x="36460" y="47710"/>
                </a:lnTo>
                <a:lnTo>
                  <a:pt x="36450" y="47710"/>
                </a:lnTo>
                <a:lnTo>
                  <a:pt x="36430" y="47700"/>
                </a:lnTo>
                <a:lnTo>
                  <a:pt x="36400" y="47680"/>
                </a:lnTo>
                <a:lnTo>
                  <a:pt x="36380" y="47680"/>
                </a:lnTo>
                <a:lnTo>
                  <a:pt x="36370" y="47670"/>
                </a:lnTo>
                <a:lnTo>
                  <a:pt x="36360" y="47670"/>
                </a:lnTo>
                <a:lnTo>
                  <a:pt x="36340" y="47660"/>
                </a:lnTo>
                <a:lnTo>
                  <a:pt x="36300" y="47640"/>
                </a:lnTo>
                <a:lnTo>
                  <a:pt x="36280" y="47630"/>
                </a:lnTo>
                <a:lnTo>
                  <a:pt x="36260" y="47620"/>
                </a:lnTo>
                <a:lnTo>
                  <a:pt x="36240" y="47610"/>
                </a:lnTo>
                <a:lnTo>
                  <a:pt x="36190" y="47590"/>
                </a:lnTo>
                <a:lnTo>
                  <a:pt x="36140" y="47570"/>
                </a:lnTo>
                <a:lnTo>
                  <a:pt x="36110" y="47550"/>
                </a:lnTo>
                <a:lnTo>
                  <a:pt x="36060" y="47530"/>
                </a:lnTo>
                <a:lnTo>
                  <a:pt x="36040" y="47520"/>
                </a:lnTo>
                <a:lnTo>
                  <a:pt x="36000" y="47500"/>
                </a:lnTo>
                <a:lnTo>
                  <a:pt x="35940" y="47470"/>
                </a:lnTo>
                <a:lnTo>
                  <a:pt x="35880" y="47450"/>
                </a:lnTo>
                <a:lnTo>
                  <a:pt x="35860" y="47440"/>
                </a:lnTo>
                <a:lnTo>
                  <a:pt x="35850" y="47440"/>
                </a:lnTo>
                <a:lnTo>
                  <a:pt x="35840" y="47430"/>
                </a:lnTo>
                <a:lnTo>
                  <a:pt x="35750" y="47390"/>
                </a:lnTo>
                <a:lnTo>
                  <a:pt x="35660" y="47350"/>
                </a:lnTo>
                <a:lnTo>
                  <a:pt x="35610" y="47320"/>
                </a:lnTo>
                <a:lnTo>
                  <a:pt x="35500" y="47270"/>
                </a:lnTo>
                <a:lnTo>
                  <a:pt x="35470" y="47260"/>
                </a:lnTo>
                <a:lnTo>
                  <a:pt x="35460" y="47250"/>
                </a:lnTo>
                <a:lnTo>
                  <a:pt x="35450" y="47150"/>
                </a:lnTo>
                <a:lnTo>
                  <a:pt x="35440" y="47110"/>
                </a:lnTo>
                <a:lnTo>
                  <a:pt x="35440" y="47090"/>
                </a:lnTo>
                <a:lnTo>
                  <a:pt x="35430" y="47040"/>
                </a:lnTo>
                <a:lnTo>
                  <a:pt x="35250" y="46700"/>
                </a:lnTo>
                <a:lnTo>
                  <a:pt x="35130" y="46520"/>
                </a:lnTo>
                <a:lnTo>
                  <a:pt x="34900" y="46320"/>
                </a:lnTo>
                <a:lnTo>
                  <a:pt x="34610" y="46080"/>
                </a:lnTo>
                <a:lnTo>
                  <a:pt x="34540" y="46010"/>
                </a:lnTo>
                <a:lnTo>
                  <a:pt x="34510" y="45990"/>
                </a:lnTo>
                <a:lnTo>
                  <a:pt x="34350" y="45820"/>
                </a:lnTo>
                <a:lnTo>
                  <a:pt x="34300" y="45680"/>
                </a:lnTo>
                <a:lnTo>
                  <a:pt x="34330" y="45590"/>
                </a:lnTo>
                <a:lnTo>
                  <a:pt x="34480" y="45320"/>
                </a:lnTo>
                <a:lnTo>
                  <a:pt x="34610" y="45140"/>
                </a:lnTo>
                <a:lnTo>
                  <a:pt x="34630" y="45120"/>
                </a:lnTo>
                <a:lnTo>
                  <a:pt x="34660" y="45080"/>
                </a:lnTo>
                <a:lnTo>
                  <a:pt x="34680" y="45050"/>
                </a:lnTo>
                <a:lnTo>
                  <a:pt x="34720" y="44970"/>
                </a:lnTo>
                <a:lnTo>
                  <a:pt x="34730" y="44940"/>
                </a:lnTo>
                <a:lnTo>
                  <a:pt x="34750" y="44910"/>
                </a:lnTo>
                <a:lnTo>
                  <a:pt x="34780" y="44880"/>
                </a:lnTo>
                <a:lnTo>
                  <a:pt x="34800" y="44850"/>
                </a:lnTo>
                <a:lnTo>
                  <a:pt x="34840" y="44820"/>
                </a:lnTo>
                <a:lnTo>
                  <a:pt x="34850" y="44810"/>
                </a:lnTo>
                <a:lnTo>
                  <a:pt x="34840" y="44790"/>
                </a:lnTo>
                <a:lnTo>
                  <a:pt x="34800" y="44720"/>
                </a:lnTo>
                <a:lnTo>
                  <a:pt x="34760" y="44650"/>
                </a:lnTo>
                <a:lnTo>
                  <a:pt x="34750" y="44640"/>
                </a:lnTo>
                <a:lnTo>
                  <a:pt x="34700" y="44620"/>
                </a:lnTo>
                <a:lnTo>
                  <a:pt x="34670" y="44580"/>
                </a:lnTo>
                <a:lnTo>
                  <a:pt x="34720" y="44480"/>
                </a:lnTo>
                <a:lnTo>
                  <a:pt x="34840" y="44300"/>
                </a:lnTo>
                <a:lnTo>
                  <a:pt x="34910" y="44200"/>
                </a:lnTo>
                <a:lnTo>
                  <a:pt x="35040" y="43890"/>
                </a:lnTo>
                <a:lnTo>
                  <a:pt x="35070" y="43790"/>
                </a:lnTo>
                <a:lnTo>
                  <a:pt x="35090" y="43720"/>
                </a:lnTo>
                <a:lnTo>
                  <a:pt x="35200" y="43370"/>
                </a:lnTo>
                <a:lnTo>
                  <a:pt x="35250" y="4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