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Gabès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Tunisia • State Map | Fully Editable Vector Shape</a:t>
            </a:r>
          </a:p>
        </p:txBody>
      </p:sp>
      <p:sp>
        <p:nvSpPr>
          <p:cNvPr id="101" name="Gabè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1500" y="46270"/>
                </a:moveTo>
                <a:lnTo>
                  <a:pt x="51630" y="46480"/>
                </a:lnTo>
                <a:lnTo>
                  <a:pt x="51870" y="46890"/>
                </a:lnTo>
                <a:lnTo>
                  <a:pt x="51960" y="47040"/>
                </a:lnTo>
                <a:lnTo>
                  <a:pt x="52030" y="47040"/>
                </a:lnTo>
                <a:lnTo>
                  <a:pt x="52110" y="47040"/>
                </a:lnTo>
                <a:lnTo>
                  <a:pt x="52120" y="47030"/>
                </a:lnTo>
                <a:lnTo>
                  <a:pt x="52150" y="47030"/>
                </a:lnTo>
                <a:lnTo>
                  <a:pt x="52180" y="47030"/>
                </a:lnTo>
                <a:lnTo>
                  <a:pt x="52210" y="47030"/>
                </a:lnTo>
                <a:lnTo>
                  <a:pt x="52240" y="47030"/>
                </a:lnTo>
                <a:lnTo>
                  <a:pt x="52270" y="47030"/>
                </a:lnTo>
                <a:lnTo>
                  <a:pt x="52300" y="47030"/>
                </a:lnTo>
                <a:lnTo>
                  <a:pt x="52380" y="47030"/>
                </a:lnTo>
                <a:lnTo>
                  <a:pt x="52460" y="47020"/>
                </a:lnTo>
                <a:lnTo>
                  <a:pt x="52520" y="47020"/>
                </a:lnTo>
                <a:lnTo>
                  <a:pt x="52540" y="47020"/>
                </a:lnTo>
                <a:lnTo>
                  <a:pt x="52550" y="47020"/>
                </a:lnTo>
                <a:lnTo>
                  <a:pt x="52560" y="47020"/>
                </a:lnTo>
                <a:lnTo>
                  <a:pt x="52580" y="47030"/>
                </a:lnTo>
                <a:lnTo>
                  <a:pt x="52590" y="47030"/>
                </a:lnTo>
                <a:lnTo>
                  <a:pt x="52600" y="47030"/>
                </a:lnTo>
                <a:lnTo>
                  <a:pt x="52610" y="47030"/>
                </a:lnTo>
                <a:lnTo>
                  <a:pt x="52610" y="47020"/>
                </a:lnTo>
                <a:lnTo>
                  <a:pt x="52610" y="47000"/>
                </a:lnTo>
                <a:lnTo>
                  <a:pt x="52610" y="46980"/>
                </a:lnTo>
                <a:lnTo>
                  <a:pt x="52610" y="46960"/>
                </a:lnTo>
                <a:lnTo>
                  <a:pt x="52600" y="46920"/>
                </a:lnTo>
                <a:lnTo>
                  <a:pt x="52680" y="46810"/>
                </a:lnTo>
                <a:lnTo>
                  <a:pt x="52720" y="46830"/>
                </a:lnTo>
                <a:lnTo>
                  <a:pt x="52770" y="46850"/>
                </a:lnTo>
                <a:lnTo>
                  <a:pt x="52820" y="46880"/>
                </a:lnTo>
                <a:lnTo>
                  <a:pt x="52850" y="46890"/>
                </a:lnTo>
                <a:lnTo>
                  <a:pt x="52860" y="46900"/>
                </a:lnTo>
                <a:lnTo>
                  <a:pt x="52880" y="46910"/>
                </a:lnTo>
                <a:lnTo>
                  <a:pt x="52890" y="46920"/>
                </a:lnTo>
                <a:lnTo>
                  <a:pt x="52900" y="46930"/>
                </a:lnTo>
                <a:lnTo>
                  <a:pt x="52910" y="46930"/>
                </a:lnTo>
                <a:lnTo>
                  <a:pt x="52920" y="46930"/>
                </a:lnTo>
                <a:lnTo>
                  <a:pt x="52930" y="46930"/>
                </a:lnTo>
                <a:lnTo>
                  <a:pt x="52940" y="46930"/>
                </a:lnTo>
                <a:lnTo>
                  <a:pt x="52950" y="46930"/>
                </a:lnTo>
                <a:lnTo>
                  <a:pt x="52950" y="46940"/>
                </a:lnTo>
                <a:lnTo>
                  <a:pt x="52960" y="46960"/>
                </a:lnTo>
                <a:lnTo>
                  <a:pt x="52960" y="46970"/>
                </a:lnTo>
                <a:lnTo>
                  <a:pt x="52960" y="46990"/>
                </a:lnTo>
                <a:lnTo>
                  <a:pt x="52970" y="47010"/>
                </a:lnTo>
                <a:lnTo>
                  <a:pt x="52970" y="47040"/>
                </a:lnTo>
                <a:lnTo>
                  <a:pt x="52980" y="47090"/>
                </a:lnTo>
                <a:lnTo>
                  <a:pt x="52990" y="47100"/>
                </a:lnTo>
                <a:lnTo>
                  <a:pt x="53000" y="47120"/>
                </a:lnTo>
                <a:lnTo>
                  <a:pt x="53030" y="47150"/>
                </a:lnTo>
                <a:lnTo>
                  <a:pt x="53040" y="47170"/>
                </a:lnTo>
                <a:lnTo>
                  <a:pt x="53050" y="47180"/>
                </a:lnTo>
                <a:lnTo>
                  <a:pt x="53060" y="47190"/>
                </a:lnTo>
                <a:lnTo>
                  <a:pt x="53080" y="47200"/>
                </a:lnTo>
                <a:lnTo>
                  <a:pt x="53090" y="47200"/>
                </a:lnTo>
                <a:lnTo>
                  <a:pt x="53090" y="47210"/>
                </a:lnTo>
                <a:lnTo>
                  <a:pt x="53080" y="47220"/>
                </a:lnTo>
                <a:lnTo>
                  <a:pt x="53080" y="47230"/>
                </a:lnTo>
                <a:lnTo>
                  <a:pt x="53090" y="47250"/>
                </a:lnTo>
                <a:lnTo>
                  <a:pt x="53090" y="47260"/>
                </a:lnTo>
                <a:lnTo>
                  <a:pt x="53080" y="47270"/>
                </a:lnTo>
                <a:lnTo>
                  <a:pt x="53070" y="47270"/>
                </a:lnTo>
                <a:lnTo>
                  <a:pt x="53070" y="47280"/>
                </a:lnTo>
                <a:lnTo>
                  <a:pt x="53070" y="47290"/>
                </a:lnTo>
                <a:lnTo>
                  <a:pt x="53080" y="47310"/>
                </a:lnTo>
                <a:lnTo>
                  <a:pt x="53090" y="47310"/>
                </a:lnTo>
                <a:lnTo>
                  <a:pt x="53100" y="47320"/>
                </a:lnTo>
                <a:lnTo>
                  <a:pt x="53110" y="47330"/>
                </a:lnTo>
                <a:lnTo>
                  <a:pt x="53120" y="47330"/>
                </a:lnTo>
                <a:lnTo>
                  <a:pt x="53130" y="47340"/>
                </a:lnTo>
                <a:lnTo>
                  <a:pt x="53140" y="47360"/>
                </a:lnTo>
                <a:lnTo>
                  <a:pt x="53150" y="47360"/>
                </a:lnTo>
                <a:lnTo>
                  <a:pt x="53150" y="47370"/>
                </a:lnTo>
                <a:lnTo>
                  <a:pt x="53150" y="47380"/>
                </a:lnTo>
                <a:lnTo>
                  <a:pt x="53160" y="47380"/>
                </a:lnTo>
                <a:lnTo>
                  <a:pt x="53170" y="47390"/>
                </a:lnTo>
                <a:lnTo>
                  <a:pt x="53170" y="47400"/>
                </a:lnTo>
                <a:lnTo>
                  <a:pt x="53180" y="47410"/>
                </a:lnTo>
                <a:lnTo>
                  <a:pt x="53190" y="47420"/>
                </a:lnTo>
                <a:lnTo>
                  <a:pt x="53200" y="47430"/>
                </a:lnTo>
                <a:lnTo>
                  <a:pt x="53210" y="47430"/>
                </a:lnTo>
                <a:lnTo>
                  <a:pt x="53220" y="47450"/>
                </a:lnTo>
                <a:lnTo>
                  <a:pt x="53230" y="47450"/>
                </a:lnTo>
                <a:lnTo>
                  <a:pt x="53240" y="47450"/>
                </a:lnTo>
                <a:lnTo>
                  <a:pt x="53240" y="47460"/>
                </a:lnTo>
                <a:lnTo>
                  <a:pt x="53250" y="47460"/>
                </a:lnTo>
                <a:lnTo>
                  <a:pt x="53260" y="47470"/>
                </a:lnTo>
                <a:lnTo>
                  <a:pt x="53270" y="47480"/>
                </a:lnTo>
                <a:lnTo>
                  <a:pt x="53280" y="47490"/>
                </a:lnTo>
                <a:lnTo>
                  <a:pt x="53290" y="47500"/>
                </a:lnTo>
                <a:lnTo>
                  <a:pt x="53300" y="47510"/>
                </a:lnTo>
                <a:lnTo>
                  <a:pt x="53310" y="47510"/>
                </a:lnTo>
                <a:lnTo>
                  <a:pt x="53320" y="47520"/>
                </a:lnTo>
                <a:lnTo>
                  <a:pt x="53330" y="47520"/>
                </a:lnTo>
                <a:lnTo>
                  <a:pt x="53340" y="47530"/>
                </a:lnTo>
                <a:lnTo>
                  <a:pt x="53340" y="47540"/>
                </a:lnTo>
                <a:lnTo>
                  <a:pt x="53350" y="47540"/>
                </a:lnTo>
                <a:lnTo>
                  <a:pt x="53350" y="47550"/>
                </a:lnTo>
                <a:lnTo>
                  <a:pt x="53360" y="47550"/>
                </a:lnTo>
                <a:lnTo>
                  <a:pt x="53370" y="47560"/>
                </a:lnTo>
                <a:lnTo>
                  <a:pt x="53370" y="47570"/>
                </a:lnTo>
                <a:lnTo>
                  <a:pt x="53380" y="47580"/>
                </a:lnTo>
                <a:lnTo>
                  <a:pt x="53380" y="47600"/>
                </a:lnTo>
                <a:lnTo>
                  <a:pt x="53390" y="47610"/>
                </a:lnTo>
                <a:lnTo>
                  <a:pt x="53390" y="47620"/>
                </a:lnTo>
                <a:lnTo>
                  <a:pt x="53390" y="47630"/>
                </a:lnTo>
                <a:lnTo>
                  <a:pt x="53390" y="47640"/>
                </a:lnTo>
                <a:lnTo>
                  <a:pt x="53390" y="47650"/>
                </a:lnTo>
                <a:lnTo>
                  <a:pt x="53390" y="47660"/>
                </a:lnTo>
                <a:lnTo>
                  <a:pt x="53400" y="47670"/>
                </a:lnTo>
                <a:lnTo>
                  <a:pt x="53410" y="47680"/>
                </a:lnTo>
                <a:lnTo>
                  <a:pt x="53420" y="47680"/>
                </a:lnTo>
                <a:lnTo>
                  <a:pt x="53450" y="47650"/>
                </a:lnTo>
                <a:lnTo>
                  <a:pt x="53500" y="47620"/>
                </a:lnTo>
                <a:lnTo>
                  <a:pt x="53520" y="47610"/>
                </a:lnTo>
                <a:lnTo>
                  <a:pt x="53520" y="47600"/>
                </a:lnTo>
                <a:lnTo>
                  <a:pt x="53530" y="47600"/>
                </a:lnTo>
                <a:lnTo>
                  <a:pt x="53540" y="47590"/>
                </a:lnTo>
                <a:lnTo>
                  <a:pt x="53550" y="47590"/>
                </a:lnTo>
                <a:lnTo>
                  <a:pt x="53580" y="47590"/>
                </a:lnTo>
                <a:lnTo>
                  <a:pt x="53590" y="47590"/>
                </a:lnTo>
                <a:lnTo>
                  <a:pt x="53600" y="47590"/>
                </a:lnTo>
                <a:lnTo>
                  <a:pt x="53610" y="47590"/>
                </a:lnTo>
                <a:lnTo>
                  <a:pt x="53620" y="47590"/>
                </a:lnTo>
                <a:lnTo>
                  <a:pt x="53630" y="47590"/>
                </a:lnTo>
                <a:lnTo>
                  <a:pt x="53640" y="47590"/>
                </a:lnTo>
                <a:lnTo>
                  <a:pt x="53640" y="47580"/>
                </a:lnTo>
                <a:lnTo>
                  <a:pt x="53650" y="47580"/>
                </a:lnTo>
                <a:lnTo>
                  <a:pt x="53650" y="47570"/>
                </a:lnTo>
                <a:lnTo>
                  <a:pt x="53660" y="47570"/>
                </a:lnTo>
                <a:lnTo>
                  <a:pt x="53660" y="47560"/>
                </a:lnTo>
                <a:lnTo>
                  <a:pt x="53670" y="47560"/>
                </a:lnTo>
                <a:lnTo>
                  <a:pt x="53680" y="47560"/>
                </a:lnTo>
                <a:lnTo>
                  <a:pt x="53680" y="47550"/>
                </a:lnTo>
                <a:lnTo>
                  <a:pt x="53680" y="47540"/>
                </a:lnTo>
                <a:lnTo>
                  <a:pt x="53680" y="47530"/>
                </a:lnTo>
                <a:lnTo>
                  <a:pt x="53690" y="47530"/>
                </a:lnTo>
                <a:lnTo>
                  <a:pt x="53690" y="47520"/>
                </a:lnTo>
                <a:lnTo>
                  <a:pt x="53680" y="47520"/>
                </a:lnTo>
                <a:lnTo>
                  <a:pt x="53670" y="47520"/>
                </a:lnTo>
                <a:lnTo>
                  <a:pt x="53660" y="47520"/>
                </a:lnTo>
                <a:lnTo>
                  <a:pt x="53650" y="47520"/>
                </a:lnTo>
                <a:lnTo>
                  <a:pt x="53650" y="47510"/>
                </a:lnTo>
                <a:lnTo>
                  <a:pt x="53650" y="47500"/>
                </a:lnTo>
                <a:lnTo>
                  <a:pt x="53640" y="47500"/>
                </a:lnTo>
                <a:lnTo>
                  <a:pt x="53640" y="47490"/>
                </a:lnTo>
                <a:lnTo>
                  <a:pt x="53640" y="47480"/>
                </a:lnTo>
                <a:lnTo>
                  <a:pt x="53640" y="47470"/>
                </a:lnTo>
                <a:lnTo>
                  <a:pt x="53630" y="47470"/>
                </a:lnTo>
                <a:lnTo>
                  <a:pt x="53630" y="47460"/>
                </a:lnTo>
                <a:lnTo>
                  <a:pt x="53640" y="47460"/>
                </a:lnTo>
                <a:lnTo>
                  <a:pt x="53640" y="47450"/>
                </a:lnTo>
                <a:lnTo>
                  <a:pt x="53660" y="47440"/>
                </a:lnTo>
                <a:lnTo>
                  <a:pt x="53670" y="47430"/>
                </a:lnTo>
                <a:lnTo>
                  <a:pt x="53680" y="47420"/>
                </a:lnTo>
                <a:lnTo>
                  <a:pt x="53680" y="47410"/>
                </a:lnTo>
                <a:lnTo>
                  <a:pt x="53680" y="47380"/>
                </a:lnTo>
                <a:lnTo>
                  <a:pt x="53670" y="47380"/>
                </a:lnTo>
                <a:lnTo>
                  <a:pt x="53670" y="47370"/>
                </a:lnTo>
                <a:lnTo>
                  <a:pt x="53680" y="47360"/>
                </a:lnTo>
                <a:lnTo>
                  <a:pt x="53680" y="47350"/>
                </a:lnTo>
                <a:lnTo>
                  <a:pt x="53680" y="47340"/>
                </a:lnTo>
                <a:lnTo>
                  <a:pt x="53680" y="47330"/>
                </a:lnTo>
                <a:lnTo>
                  <a:pt x="53690" y="47330"/>
                </a:lnTo>
                <a:lnTo>
                  <a:pt x="53690" y="47320"/>
                </a:lnTo>
                <a:lnTo>
                  <a:pt x="53690" y="47310"/>
                </a:lnTo>
                <a:lnTo>
                  <a:pt x="53690" y="47300"/>
                </a:lnTo>
                <a:lnTo>
                  <a:pt x="53700" y="47290"/>
                </a:lnTo>
                <a:lnTo>
                  <a:pt x="53710" y="47290"/>
                </a:lnTo>
                <a:lnTo>
                  <a:pt x="53710" y="47280"/>
                </a:lnTo>
                <a:lnTo>
                  <a:pt x="53720" y="47280"/>
                </a:lnTo>
                <a:lnTo>
                  <a:pt x="53730" y="47280"/>
                </a:lnTo>
                <a:lnTo>
                  <a:pt x="53740" y="47280"/>
                </a:lnTo>
                <a:lnTo>
                  <a:pt x="53740" y="47270"/>
                </a:lnTo>
                <a:lnTo>
                  <a:pt x="53750" y="47260"/>
                </a:lnTo>
                <a:lnTo>
                  <a:pt x="53760" y="47260"/>
                </a:lnTo>
                <a:lnTo>
                  <a:pt x="53770" y="47240"/>
                </a:lnTo>
                <a:lnTo>
                  <a:pt x="53780" y="47240"/>
                </a:lnTo>
                <a:lnTo>
                  <a:pt x="53790" y="47240"/>
                </a:lnTo>
                <a:lnTo>
                  <a:pt x="53800" y="47240"/>
                </a:lnTo>
                <a:lnTo>
                  <a:pt x="53800" y="47230"/>
                </a:lnTo>
                <a:lnTo>
                  <a:pt x="53800" y="47220"/>
                </a:lnTo>
                <a:lnTo>
                  <a:pt x="53800" y="47210"/>
                </a:lnTo>
                <a:lnTo>
                  <a:pt x="53810" y="47210"/>
                </a:lnTo>
                <a:lnTo>
                  <a:pt x="53820" y="47210"/>
                </a:lnTo>
                <a:lnTo>
                  <a:pt x="53830" y="47210"/>
                </a:lnTo>
                <a:lnTo>
                  <a:pt x="53840" y="47210"/>
                </a:lnTo>
                <a:lnTo>
                  <a:pt x="53850" y="47210"/>
                </a:lnTo>
                <a:lnTo>
                  <a:pt x="53860" y="47210"/>
                </a:lnTo>
                <a:lnTo>
                  <a:pt x="53860" y="47200"/>
                </a:lnTo>
                <a:lnTo>
                  <a:pt x="53870" y="47200"/>
                </a:lnTo>
                <a:lnTo>
                  <a:pt x="53880" y="47200"/>
                </a:lnTo>
                <a:lnTo>
                  <a:pt x="53890" y="47200"/>
                </a:lnTo>
                <a:lnTo>
                  <a:pt x="53900" y="47210"/>
                </a:lnTo>
                <a:lnTo>
                  <a:pt x="53910" y="47210"/>
                </a:lnTo>
                <a:lnTo>
                  <a:pt x="53920" y="47210"/>
                </a:lnTo>
                <a:lnTo>
                  <a:pt x="53930" y="47220"/>
                </a:lnTo>
                <a:lnTo>
                  <a:pt x="53940" y="47220"/>
                </a:lnTo>
                <a:lnTo>
                  <a:pt x="53950" y="47220"/>
                </a:lnTo>
                <a:lnTo>
                  <a:pt x="53960" y="47220"/>
                </a:lnTo>
                <a:lnTo>
                  <a:pt x="53970" y="47220"/>
                </a:lnTo>
                <a:lnTo>
                  <a:pt x="53970" y="47210"/>
                </a:lnTo>
                <a:lnTo>
                  <a:pt x="53980" y="47210"/>
                </a:lnTo>
                <a:lnTo>
                  <a:pt x="53980" y="47200"/>
                </a:lnTo>
                <a:lnTo>
                  <a:pt x="53990" y="47200"/>
                </a:lnTo>
                <a:lnTo>
                  <a:pt x="53990" y="47190"/>
                </a:lnTo>
                <a:lnTo>
                  <a:pt x="54000" y="47180"/>
                </a:lnTo>
                <a:lnTo>
                  <a:pt x="54010" y="47180"/>
                </a:lnTo>
                <a:lnTo>
                  <a:pt x="54020" y="47180"/>
                </a:lnTo>
                <a:lnTo>
                  <a:pt x="54020" y="47170"/>
                </a:lnTo>
                <a:lnTo>
                  <a:pt x="54030" y="47170"/>
                </a:lnTo>
                <a:lnTo>
                  <a:pt x="54040" y="47170"/>
                </a:lnTo>
                <a:lnTo>
                  <a:pt x="54050" y="47170"/>
                </a:lnTo>
                <a:lnTo>
                  <a:pt x="54060" y="47170"/>
                </a:lnTo>
                <a:lnTo>
                  <a:pt x="54070" y="47170"/>
                </a:lnTo>
                <a:lnTo>
                  <a:pt x="54080" y="47170"/>
                </a:lnTo>
                <a:lnTo>
                  <a:pt x="54090" y="47160"/>
                </a:lnTo>
                <a:lnTo>
                  <a:pt x="54100" y="47160"/>
                </a:lnTo>
                <a:lnTo>
                  <a:pt x="54110" y="47150"/>
                </a:lnTo>
                <a:lnTo>
                  <a:pt x="54120" y="47150"/>
                </a:lnTo>
                <a:lnTo>
                  <a:pt x="54130" y="47150"/>
                </a:lnTo>
                <a:lnTo>
                  <a:pt x="54140" y="47160"/>
                </a:lnTo>
                <a:lnTo>
                  <a:pt x="54190" y="47210"/>
                </a:lnTo>
                <a:lnTo>
                  <a:pt x="54210" y="47220"/>
                </a:lnTo>
                <a:lnTo>
                  <a:pt x="54230" y="47240"/>
                </a:lnTo>
                <a:lnTo>
                  <a:pt x="54250" y="47270"/>
                </a:lnTo>
                <a:lnTo>
                  <a:pt x="54300" y="47320"/>
                </a:lnTo>
                <a:lnTo>
                  <a:pt x="54300" y="47330"/>
                </a:lnTo>
                <a:lnTo>
                  <a:pt x="54310" y="47330"/>
                </a:lnTo>
                <a:lnTo>
                  <a:pt x="54330" y="47350"/>
                </a:lnTo>
                <a:lnTo>
                  <a:pt x="54340" y="47350"/>
                </a:lnTo>
                <a:lnTo>
                  <a:pt x="54350" y="47350"/>
                </a:lnTo>
                <a:lnTo>
                  <a:pt x="54360" y="47350"/>
                </a:lnTo>
                <a:lnTo>
                  <a:pt x="54380" y="47360"/>
                </a:lnTo>
                <a:lnTo>
                  <a:pt x="54390" y="47360"/>
                </a:lnTo>
                <a:lnTo>
                  <a:pt x="54400" y="47360"/>
                </a:lnTo>
                <a:lnTo>
                  <a:pt x="54420" y="47370"/>
                </a:lnTo>
                <a:lnTo>
                  <a:pt x="54430" y="47370"/>
                </a:lnTo>
                <a:lnTo>
                  <a:pt x="54440" y="47380"/>
                </a:lnTo>
                <a:lnTo>
                  <a:pt x="54440" y="47390"/>
                </a:lnTo>
                <a:lnTo>
                  <a:pt x="54450" y="47390"/>
                </a:lnTo>
                <a:lnTo>
                  <a:pt x="54450" y="47400"/>
                </a:lnTo>
                <a:lnTo>
                  <a:pt x="54460" y="47400"/>
                </a:lnTo>
                <a:lnTo>
                  <a:pt x="54470" y="47410"/>
                </a:lnTo>
                <a:lnTo>
                  <a:pt x="54490" y="47440"/>
                </a:lnTo>
                <a:lnTo>
                  <a:pt x="54510" y="47420"/>
                </a:lnTo>
                <a:lnTo>
                  <a:pt x="54530" y="47410"/>
                </a:lnTo>
                <a:lnTo>
                  <a:pt x="54550" y="47390"/>
                </a:lnTo>
                <a:lnTo>
                  <a:pt x="54580" y="47380"/>
                </a:lnTo>
                <a:lnTo>
                  <a:pt x="54580" y="47370"/>
                </a:lnTo>
                <a:lnTo>
                  <a:pt x="54590" y="47370"/>
                </a:lnTo>
                <a:lnTo>
                  <a:pt x="54600" y="47380"/>
                </a:lnTo>
                <a:lnTo>
                  <a:pt x="54600" y="47390"/>
                </a:lnTo>
                <a:lnTo>
                  <a:pt x="54610" y="47390"/>
                </a:lnTo>
                <a:lnTo>
                  <a:pt x="54620" y="47390"/>
                </a:lnTo>
                <a:lnTo>
                  <a:pt x="54630" y="47390"/>
                </a:lnTo>
                <a:lnTo>
                  <a:pt x="54640" y="47390"/>
                </a:lnTo>
                <a:lnTo>
                  <a:pt x="54640" y="47400"/>
                </a:lnTo>
                <a:lnTo>
                  <a:pt x="54650" y="47400"/>
                </a:lnTo>
                <a:lnTo>
                  <a:pt x="54650" y="47410"/>
                </a:lnTo>
                <a:lnTo>
                  <a:pt x="54660" y="47410"/>
                </a:lnTo>
                <a:lnTo>
                  <a:pt x="54660" y="47420"/>
                </a:lnTo>
                <a:lnTo>
                  <a:pt x="54670" y="47420"/>
                </a:lnTo>
                <a:lnTo>
                  <a:pt x="54670" y="47430"/>
                </a:lnTo>
                <a:lnTo>
                  <a:pt x="54670" y="47440"/>
                </a:lnTo>
                <a:lnTo>
                  <a:pt x="54670" y="47450"/>
                </a:lnTo>
                <a:lnTo>
                  <a:pt x="54660" y="47450"/>
                </a:lnTo>
                <a:lnTo>
                  <a:pt x="54660" y="47460"/>
                </a:lnTo>
                <a:lnTo>
                  <a:pt x="54660" y="47470"/>
                </a:lnTo>
                <a:lnTo>
                  <a:pt x="54660" y="47480"/>
                </a:lnTo>
                <a:lnTo>
                  <a:pt x="54650" y="47490"/>
                </a:lnTo>
                <a:lnTo>
                  <a:pt x="54640" y="47510"/>
                </a:lnTo>
                <a:lnTo>
                  <a:pt x="54640" y="47520"/>
                </a:lnTo>
                <a:lnTo>
                  <a:pt x="54640" y="47540"/>
                </a:lnTo>
                <a:lnTo>
                  <a:pt x="54640" y="47550"/>
                </a:lnTo>
                <a:lnTo>
                  <a:pt x="54640" y="47570"/>
                </a:lnTo>
                <a:lnTo>
                  <a:pt x="54640" y="47580"/>
                </a:lnTo>
                <a:lnTo>
                  <a:pt x="54650" y="47600"/>
                </a:lnTo>
                <a:lnTo>
                  <a:pt x="54660" y="47610"/>
                </a:lnTo>
                <a:lnTo>
                  <a:pt x="54670" y="47610"/>
                </a:lnTo>
                <a:lnTo>
                  <a:pt x="54670" y="47620"/>
                </a:lnTo>
                <a:lnTo>
                  <a:pt x="54670" y="47630"/>
                </a:lnTo>
                <a:lnTo>
                  <a:pt x="54670" y="47640"/>
                </a:lnTo>
                <a:lnTo>
                  <a:pt x="54670" y="47650"/>
                </a:lnTo>
                <a:lnTo>
                  <a:pt x="54680" y="47660"/>
                </a:lnTo>
                <a:lnTo>
                  <a:pt x="54690" y="47660"/>
                </a:lnTo>
                <a:lnTo>
                  <a:pt x="54700" y="47650"/>
                </a:lnTo>
                <a:lnTo>
                  <a:pt x="54720" y="47650"/>
                </a:lnTo>
                <a:lnTo>
                  <a:pt x="54750" y="47660"/>
                </a:lnTo>
                <a:lnTo>
                  <a:pt x="54770" y="47660"/>
                </a:lnTo>
                <a:lnTo>
                  <a:pt x="54790" y="47670"/>
                </a:lnTo>
                <a:lnTo>
                  <a:pt x="54800" y="47670"/>
                </a:lnTo>
                <a:lnTo>
                  <a:pt x="54810" y="47670"/>
                </a:lnTo>
                <a:lnTo>
                  <a:pt x="54810" y="47680"/>
                </a:lnTo>
                <a:lnTo>
                  <a:pt x="54820" y="47690"/>
                </a:lnTo>
                <a:lnTo>
                  <a:pt x="54810" y="47700"/>
                </a:lnTo>
                <a:lnTo>
                  <a:pt x="54800" y="47710"/>
                </a:lnTo>
                <a:lnTo>
                  <a:pt x="54790" y="47730"/>
                </a:lnTo>
                <a:lnTo>
                  <a:pt x="54780" y="47740"/>
                </a:lnTo>
                <a:lnTo>
                  <a:pt x="54770" y="47740"/>
                </a:lnTo>
                <a:lnTo>
                  <a:pt x="54760" y="47750"/>
                </a:lnTo>
                <a:lnTo>
                  <a:pt x="54750" y="47770"/>
                </a:lnTo>
                <a:lnTo>
                  <a:pt x="54760" y="47780"/>
                </a:lnTo>
                <a:lnTo>
                  <a:pt x="54760" y="47790"/>
                </a:lnTo>
                <a:lnTo>
                  <a:pt x="54750" y="47800"/>
                </a:lnTo>
                <a:lnTo>
                  <a:pt x="54760" y="47810"/>
                </a:lnTo>
                <a:lnTo>
                  <a:pt x="54760" y="47820"/>
                </a:lnTo>
                <a:lnTo>
                  <a:pt x="54760" y="47830"/>
                </a:lnTo>
                <a:lnTo>
                  <a:pt x="54760" y="47840"/>
                </a:lnTo>
                <a:lnTo>
                  <a:pt x="54750" y="47860"/>
                </a:lnTo>
                <a:lnTo>
                  <a:pt x="54750" y="47870"/>
                </a:lnTo>
                <a:lnTo>
                  <a:pt x="54760" y="47880"/>
                </a:lnTo>
                <a:lnTo>
                  <a:pt x="54770" y="47890"/>
                </a:lnTo>
                <a:lnTo>
                  <a:pt x="54780" y="47890"/>
                </a:lnTo>
                <a:lnTo>
                  <a:pt x="54790" y="47890"/>
                </a:lnTo>
                <a:lnTo>
                  <a:pt x="54800" y="47890"/>
                </a:lnTo>
                <a:lnTo>
                  <a:pt x="54800" y="47900"/>
                </a:lnTo>
                <a:lnTo>
                  <a:pt x="54790" y="47910"/>
                </a:lnTo>
                <a:lnTo>
                  <a:pt x="54780" y="47910"/>
                </a:lnTo>
                <a:lnTo>
                  <a:pt x="54770" y="47920"/>
                </a:lnTo>
                <a:lnTo>
                  <a:pt x="54770" y="47930"/>
                </a:lnTo>
                <a:lnTo>
                  <a:pt x="54770" y="47940"/>
                </a:lnTo>
                <a:lnTo>
                  <a:pt x="54760" y="47950"/>
                </a:lnTo>
                <a:lnTo>
                  <a:pt x="54760" y="47970"/>
                </a:lnTo>
                <a:lnTo>
                  <a:pt x="54760" y="47990"/>
                </a:lnTo>
                <a:lnTo>
                  <a:pt x="54760" y="48000"/>
                </a:lnTo>
                <a:lnTo>
                  <a:pt x="54760" y="48010"/>
                </a:lnTo>
                <a:lnTo>
                  <a:pt x="54750" y="48030"/>
                </a:lnTo>
                <a:lnTo>
                  <a:pt x="54760" y="48030"/>
                </a:lnTo>
                <a:lnTo>
                  <a:pt x="54760" y="48040"/>
                </a:lnTo>
                <a:lnTo>
                  <a:pt x="54770" y="48040"/>
                </a:lnTo>
                <a:lnTo>
                  <a:pt x="54760" y="48040"/>
                </a:lnTo>
                <a:lnTo>
                  <a:pt x="54760" y="48050"/>
                </a:lnTo>
                <a:lnTo>
                  <a:pt x="54750" y="48050"/>
                </a:lnTo>
                <a:lnTo>
                  <a:pt x="54750" y="48060"/>
                </a:lnTo>
                <a:lnTo>
                  <a:pt x="54750" y="48070"/>
                </a:lnTo>
                <a:lnTo>
                  <a:pt x="54740" y="48090"/>
                </a:lnTo>
                <a:lnTo>
                  <a:pt x="54730" y="48100"/>
                </a:lnTo>
                <a:lnTo>
                  <a:pt x="54730" y="48120"/>
                </a:lnTo>
                <a:lnTo>
                  <a:pt x="54730" y="48130"/>
                </a:lnTo>
                <a:lnTo>
                  <a:pt x="54730" y="48150"/>
                </a:lnTo>
                <a:lnTo>
                  <a:pt x="54730" y="48160"/>
                </a:lnTo>
                <a:lnTo>
                  <a:pt x="54720" y="48170"/>
                </a:lnTo>
                <a:lnTo>
                  <a:pt x="54720" y="48190"/>
                </a:lnTo>
                <a:lnTo>
                  <a:pt x="54710" y="48230"/>
                </a:lnTo>
                <a:lnTo>
                  <a:pt x="54710" y="48240"/>
                </a:lnTo>
                <a:lnTo>
                  <a:pt x="54710" y="48250"/>
                </a:lnTo>
                <a:lnTo>
                  <a:pt x="54710" y="48280"/>
                </a:lnTo>
                <a:lnTo>
                  <a:pt x="54730" y="48310"/>
                </a:lnTo>
                <a:lnTo>
                  <a:pt x="54740" y="48340"/>
                </a:lnTo>
                <a:lnTo>
                  <a:pt x="54750" y="48350"/>
                </a:lnTo>
                <a:lnTo>
                  <a:pt x="54770" y="48370"/>
                </a:lnTo>
                <a:lnTo>
                  <a:pt x="54800" y="48380"/>
                </a:lnTo>
                <a:lnTo>
                  <a:pt x="54790" y="48390"/>
                </a:lnTo>
                <a:lnTo>
                  <a:pt x="54780" y="48400"/>
                </a:lnTo>
                <a:lnTo>
                  <a:pt x="54770" y="48420"/>
                </a:lnTo>
                <a:lnTo>
                  <a:pt x="54750" y="48410"/>
                </a:lnTo>
                <a:lnTo>
                  <a:pt x="54740" y="48420"/>
                </a:lnTo>
                <a:lnTo>
                  <a:pt x="54740" y="48440"/>
                </a:lnTo>
                <a:lnTo>
                  <a:pt x="54760" y="48470"/>
                </a:lnTo>
                <a:lnTo>
                  <a:pt x="54770" y="48500"/>
                </a:lnTo>
                <a:lnTo>
                  <a:pt x="54770" y="48540"/>
                </a:lnTo>
                <a:lnTo>
                  <a:pt x="54770" y="48590"/>
                </a:lnTo>
                <a:lnTo>
                  <a:pt x="54770" y="48630"/>
                </a:lnTo>
                <a:lnTo>
                  <a:pt x="54770" y="48650"/>
                </a:lnTo>
                <a:lnTo>
                  <a:pt x="54770" y="48690"/>
                </a:lnTo>
                <a:lnTo>
                  <a:pt x="54770" y="48700"/>
                </a:lnTo>
                <a:lnTo>
                  <a:pt x="54770" y="48720"/>
                </a:lnTo>
                <a:lnTo>
                  <a:pt x="54760" y="48730"/>
                </a:lnTo>
                <a:lnTo>
                  <a:pt x="54770" y="48770"/>
                </a:lnTo>
                <a:lnTo>
                  <a:pt x="54770" y="48790"/>
                </a:lnTo>
                <a:lnTo>
                  <a:pt x="54780" y="48800"/>
                </a:lnTo>
                <a:lnTo>
                  <a:pt x="54790" y="48820"/>
                </a:lnTo>
                <a:lnTo>
                  <a:pt x="54790" y="48840"/>
                </a:lnTo>
                <a:lnTo>
                  <a:pt x="54800" y="48870"/>
                </a:lnTo>
                <a:lnTo>
                  <a:pt x="54820" y="48880"/>
                </a:lnTo>
                <a:lnTo>
                  <a:pt x="54830" y="48910"/>
                </a:lnTo>
                <a:lnTo>
                  <a:pt x="54830" y="48940"/>
                </a:lnTo>
                <a:lnTo>
                  <a:pt x="54830" y="48950"/>
                </a:lnTo>
                <a:lnTo>
                  <a:pt x="54820" y="48970"/>
                </a:lnTo>
                <a:lnTo>
                  <a:pt x="54820" y="48990"/>
                </a:lnTo>
                <a:lnTo>
                  <a:pt x="54830" y="49010"/>
                </a:lnTo>
                <a:lnTo>
                  <a:pt x="54830" y="49090"/>
                </a:lnTo>
                <a:lnTo>
                  <a:pt x="54830" y="49120"/>
                </a:lnTo>
                <a:lnTo>
                  <a:pt x="54840" y="49180"/>
                </a:lnTo>
                <a:lnTo>
                  <a:pt x="54850" y="49210"/>
                </a:lnTo>
                <a:lnTo>
                  <a:pt x="54850" y="49280"/>
                </a:lnTo>
                <a:lnTo>
                  <a:pt x="54860" y="49320"/>
                </a:lnTo>
                <a:lnTo>
                  <a:pt x="54870" y="49380"/>
                </a:lnTo>
                <a:lnTo>
                  <a:pt x="54880" y="49410"/>
                </a:lnTo>
                <a:lnTo>
                  <a:pt x="54890" y="49470"/>
                </a:lnTo>
                <a:lnTo>
                  <a:pt x="54890" y="49500"/>
                </a:lnTo>
                <a:lnTo>
                  <a:pt x="54910" y="49560"/>
                </a:lnTo>
                <a:lnTo>
                  <a:pt x="54920" y="49570"/>
                </a:lnTo>
                <a:lnTo>
                  <a:pt x="54930" y="49610"/>
                </a:lnTo>
                <a:lnTo>
                  <a:pt x="54950" y="49650"/>
                </a:lnTo>
                <a:lnTo>
                  <a:pt x="54950" y="49660"/>
                </a:lnTo>
                <a:lnTo>
                  <a:pt x="54950" y="49670"/>
                </a:lnTo>
                <a:lnTo>
                  <a:pt x="54960" y="49680"/>
                </a:lnTo>
                <a:lnTo>
                  <a:pt x="54970" y="49730"/>
                </a:lnTo>
                <a:lnTo>
                  <a:pt x="54990" y="49780"/>
                </a:lnTo>
                <a:lnTo>
                  <a:pt x="55000" y="49800"/>
                </a:lnTo>
                <a:lnTo>
                  <a:pt x="55010" y="49840"/>
                </a:lnTo>
                <a:lnTo>
                  <a:pt x="55030" y="49900"/>
                </a:lnTo>
                <a:lnTo>
                  <a:pt x="55050" y="49960"/>
                </a:lnTo>
                <a:lnTo>
                  <a:pt x="55070" y="50000"/>
                </a:lnTo>
                <a:lnTo>
                  <a:pt x="55070" y="50010"/>
                </a:lnTo>
                <a:lnTo>
                  <a:pt x="55090" y="50060"/>
                </a:lnTo>
                <a:lnTo>
                  <a:pt x="55130" y="50160"/>
                </a:lnTo>
                <a:lnTo>
                  <a:pt x="55160" y="50220"/>
                </a:lnTo>
                <a:lnTo>
                  <a:pt x="55200" y="50290"/>
                </a:lnTo>
                <a:lnTo>
                  <a:pt x="55200" y="50310"/>
                </a:lnTo>
                <a:lnTo>
                  <a:pt x="55210" y="50320"/>
                </a:lnTo>
                <a:lnTo>
                  <a:pt x="55220" y="50340"/>
                </a:lnTo>
                <a:lnTo>
                  <a:pt x="55220" y="50360"/>
                </a:lnTo>
                <a:lnTo>
                  <a:pt x="55240" y="50390"/>
                </a:lnTo>
                <a:lnTo>
                  <a:pt x="55240" y="50400"/>
                </a:lnTo>
                <a:lnTo>
                  <a:pt x="55250" y="50420"/>
                </a:lnTo>
                <a:lnTo>
                  <a:pt x="55260" y="50430"/>
                </a:lnTo>
                <a:lnTo>
                  <a:pt x="55270" y="50440"/>
                </a:lnTo>
                <a:lnTo>
                  <a:pt x="55270" y="50450"/>
                </a:lnTo>
                <a:lnTo>
                  <a:pt x="55280" y="50460"/>
                </a:lnTo>
                <a:lnTo>
                  <a:pt x="55280" y="50470"/>
                </a:lnTo>
                <a:lnTo>
                  <a:pt x="55290" y="50480"/>
                </a:lnTo>
                <a:lnTo>
                  <a:pt x="55290" y="50490"/>
                </a:lnTo>
                <a:lnTo>
                  <a:pt x="55290" y="50500"/>
                </a:lnTo>
                <a:lnTo>
                  <a:pt x="55300" y="50500"/>
                </a:lnTo>
                <a:lnTo>
                  <a:pt x="55300" y="50510"/>
                </a:lnTo>
                <a:lnTo>
                  <a:pt x="55300" y="50520"/>
                </a:lnTo>
                <a:lnTo>
                  <a:pt x="55310" y="50540"/>
                </a:lnTo>
                <a:lnTo>
                  <a:pt x="55330" y="50560"/>
                </a:lnTo>
                <a:lnTo>
                  <a:pt x="55330" y="50570"/>
                </a:lnTo>
                <a:lnTo>
                  <a:pt x="55330" y="50580"/>
                </a:lnTo>
                <a:lnTo>
                  <a:pt x="55340" y="50580"/>
                </a:lnTo>
                <a:lnTo>
                  <a:pt x="55340" y="50590"/>
                </a:lnTo>
                <a:lnTo>
                  <a:pt x="55350" y="50600"/>
                </a:lnTo>
                <a:lnTo>
                  <a:pt x="55350" y="50610"/>
                </a:lnTo>
                <a:lnTo>
                  <a:pt x="55360" y="50620"/>
                </a:lnTo>
                <a:lnTo>
                  <a:pt x="55360" y="50640"/>
                </a:lnTo>
                <a:lnTo>
                  <a:pt x="55370" y="50640"/>
                </a:lnTo>
                <a:lnTo>
                  <a:pt x="55380" y="50640"/>
                </a:lnTo>
                <a:lnTo>
                  <a:pt x="55400" y="50650"/>
                </a:lnTo>
                <a:lnTo>
                  <a:pt x="55410" y="50650"/>
                </a:lnTo>
                <a:lnTo>
                  <a:pt x="55420" y="50660"/>
                </a:lnTo>
                <a:lnTo>
                  <a:pt x="55430" y="50660"/>
                </a:lnTo>
                <a:lnTo>
                  <a:pt x="55440" y="50660"/>
                </a:lnTo>
                <a:lnTo>
                  <a:pt x="55450" y="50670"/>
                </a:lnTo>
                <a:lnTo>
                  <a:pt x="55460" y="50670"/>
                </a:lnTo>
                <a:lnTo>
                  <a:pt x="55480" y="50670"/>
                </a:lnTo>
                <a:lnTo>
                  <a:pt x="55500" y="50670"/>
                </a:lnTo>
                <a:lnTo>
                  <a:pt x="55530" y="50670"/>
                </a:lnTo>
                <a:lnTo>
                  <a:pt x="55560" y="50670"/>
                </a:lnTo>
                <a:lnTo>
                  <a:pt x="55570" y="50670"/>
                </a:lnTo>
                <a:lnTo>
                  <a:pt x="55580" y="50670"/>
                </a:lnTo>
                <a:lnTo>
                  <a:pt x="55590" y="50670"/>
                </a:lnTo>
                <a:lnTo>
                  <a:pt x="55590" y="50680"/>
                </a:lnTo>
                <a:lnTo>
                  <a:pt x="55600" y="50680"/>
                </a:lnTo>
                <a:lnTo>
                  <a:pt x="55630" y="50700"/>
                </a:lnTo>
                <a:lnTo>
                  <a:pt x="55640" y="50710"/>
                </a:lnTo>
                <a:lnTo>
                  <a:pt x="55640" y="50720"/>
                </a:lnTo>
                <a:lnTo>
                  <a:pt x="55640" y="50710"/>
                </a:lnTo>
                <a:lnTo>
                  <a:pt x="55630" y="50710"/>
                </a:lnTo>
                <a:lnTo>
                  <a:pt x="55610" y="50690"/>
                </a:lnTo>
                <a:lnTo>
                  <a:pt x="55600" y="50680"/>
                </a:lnTo>
                <a:lnTo>
                  <a:pt x="55590" y="50680"/>
                </a:lnTo>
                <a:lnTo>
                  <a:pt x="55580" y="50680"/>
                </a:lnTo>
                <a:lnTo>
                  <a:pt x="55570" y="50670"/>
                </a:lnTo>
                <a:lnTo>
                  <a:pt x="55560" y="50670"/>
                </a:lnTo>
                <a:lnTo>
                  <a:pt x="55550" y="50670"/>
                </a:lnTo>
                <a:lnTo>
                  <a:pt x="55540" y="50670"/>
                </a:lnTo>
                <a:lnTo>
                  <a:pt x="55520" y="50670"/>
                </a:lnTo>
                <a:lnTo>
                  <a:pt x="55520" y="50680"/>
                </a:lnTo>
                <a:lnTo>
                  <a:pt x="55510" y="50670"/>
                </a:lnTo>
                <a:lnTo>
                  <a:pt x="55500" y="50670"/>
                </a:lnTo>
                <a:lnTo>
                  <a:pt x="55500" y="50680"/>
                </a:lnTo>
                <a:lnTo>
                  <a:pt x="55500" y="50700"/>
                </a:lnTo>
                <a:lnTo>
                  <a:pt x="55500" y="50710"/>
                </a:lnTo>
                <a:lnTo>
                  <a:pt x="55460" y="50710"/>
                </a:lnTo>
                <a:lnTo>
                  <a:pt x="55460" y="50740"/>
                </a:lnTo>
                <a:lnTo>
                  <a:pt x="55470" y="50770"/>
                </a:lnTo>
                <a:lnTo>
                  <a:pt x="55470" y="50780"/>
                </a:lnTo>
                <a:lnTo>
                  <a:pt x="55520" y="50770"/>
                </a:lnTo>
                <a:lnTo>
                  <a:pt x="55560" y="50760"/>
                </a:lnTo>
                <a:lnTo>
                  <a:pt x="55560" y="50770"/>
                </a:lnTo>
                <a:lnTo>
                  <a:pt x="55570" y="50760"/>
                </a:lnTo>
                <a:lnTo>
                  <a:pt x="55570" y="50770"/>
                </a:lnTo>
                <a:lnTo>
                  <a:pt x="55570" y="50760"/>
                </a:lnTo>
                <a:lnTo>
                  <a:pt x="55580" y="50760"/>
                </a:lnTo>
                <a:lnTo>
                  <a:pt x="55590" y="50760"/>
                </a:lnTo>
                <a:lnTo>
                  <a:pt x="55590" y="50770"/>
                </a:lnTo>
                <a:lnTo>
                  <a:pt x="55590" y="50760"/>
                </a:lnTo>
                <a:lnTo>
                  <a:pt x="55600" y="50760"/>
                </a:lnTo>
                <a:lnTo>
                  <a:pt x="55600" y="50750"/>
                </a:lnTo>
                <a:lnTo>
                  <a:pt x="55600" y="50740"/>
                </a:lnTo>
                <a:lnTo>
                  <a:pt x="55610" y="50740"/>
                </a:lnTo>
                <a:lnTo>
                  <a:pt x="55610" y="50750"/>
                </a:lnTo>
                <a:lnTo>
                  <a:pt x="55600" y="50750"/>
                </a:lnTo>
                <a:lnTo>
                  <a:pt x="55600" y="50760"/>
                </a:lnTo>
                <a:lnTo>
                  <a:pt x="55590" y="50770"/>
                </a:lnTo>
                <a:lnTo>
                  <a:pt x="55590" y="50780"/>
                </a:lnTo>
                <a:lnTo>
                  <a:pt x="55580" y="50780"/>
                </a:lnTo>
                <a:lnTo>
                  <a:pt x="55570" y="50790"/>
                </a:lnTo>
                <a:lnTo>
                  <a:pt x="55550" y="50810"/>
                </a:lnTo>
                <a:lnTo>
                  <a:pt x="55530" y="50820"/>
                </a:lnTo>
                <a:lnTo>
                  <a:pt x="55520" y="50830"/>
                </a:lnTo>
                <a:lnTo>
                  <a:pt x="55520" y="50840"/>
                </a:lnTo>
                <a:lnTo>
                  <a:pt x="55520" y="50850"/>
                </a:lnTo>
                <a:lnTo>
                  <a:pt x="55530" y="50850"/>
                </a:lnTo>
                <a:lnTo>
                  <a:pt x="55530" y="50860"/>
                </a:lnTo>
                <a:lnTo>
                  <a:pt x="55540" y="50860"/>
                </a:lnTo>
                <a:lnTo>
                  <a:pt x="55540" y="50870"/>
                </a:lnTo>
                <a:lnTo>
                  <a:pt x="55540" y="50880"/>
                </a:lnTo>
                <a:lnTo>
                  <a:pt x="55540" y="50890"/>
                </a:lnTo>
                <a:lnTo>
                  <a:pt x="55550" y="50900"/>
                </a:lnTo>
                <a:lnTo>
                  <a:pt x="55550" y="50910"/>
                </a:lnTo>
                <a:lnTo>
                  <a:pt x="55560" y="50920"/>
                </a:lnTo>
                <a:lnTo>
                  <a:pt x="55560" y="50930"/>
                </a:lnTo>
                <a:lnTo>
                  <a:pt x="55570" y="50930"/>
                </a:lnTo>
                <a:lnTo>
                  <a:pt x="55570" y="50940"/>
                </a:lnTo>
                <a:lnTo>
                  <a:pt x="55570" y="50950"/>
                </a:lnTo>
                <a:lnTo>
                  <a:pt x="55580" y="50950"/>
                </a:lnTo>
                <a:lnTo>
                  <a:pt x="55580" y="50960"/>
                </a:lnTo>
                <a:lnTo>
                  <a:pt x="55580" y="50970"/>
                </a:lnTo>
                <a:lnTo>
                  <a:pt x="55590" y="50970"/>
                </a:lnTo>
                <a:lnTo>
                  <a:pt x="55590" y="50980"/>
                </a:lnTo>
                <a:lnTo>
                  <a:pt x="55590" y="50990"/>
                </a:lnTo>
                <a:lnTo>
                  <a:pt x="55600" y="50990"/>
                </a:lnTo>
                <a:lnTo>
                  <a:pt x="55600" y="51000"/>
                </a:lnTo>
                <a:lnTo>
                  <a:pt x="55600" y="51010"/>
                </a:lnTo>
                <a:lnTo>
                  <a:pt x="55610" y="51010"/>
                </a:lnTo>
                <a:lnTo>
                  <a:pt x="55610" y="51020"/>
                </a:lnTo>
                <a:lnTo>
                  <a:pt x="55610" y="51030"/>
                </a:lnTo>
                <a:lnTo>
                  <a:pt x="55620" y="51030"/>
                </a:lnTo>
                <a:lnTo>
                  <a:pt x="55620" y="51040"/>
                </a:lnTo>
                <a:lnTo>
                  <a:pt x="55630" y="51040"/>
                </a:lnTo>
                <a:lnTo>
                  <a:pt x="55630" y="51050"/>
                </a:lnTo>
                <a:lnTo>
                  <a:pt x="55630" y="51060"/>
                </a:lnTo>
                <a:lnTo>
                  <a:pt x="55640" y="51060"/>
                </a:lnTo>
                <a:lnTo>
                  <a:pt x="55640" y="51070"/>
                </a:lnTo>
                <a:lnTo>
                  <a:pt x="55640" y="51080"/>
                </a:lnTo>
                <a:lnTo>
                  <a:pt x="55650" y="51070"/>
                </a:lnTo>
                <a:lnTo>
                  <a:pt x="55660" y="51070"/>
                </a:lnTo>
                <a:lnTo>
                  <a:pt x="55680" y="51060"/>
                </a:lnTo>
                <a:lnTo>
                  <a:pt x="55680" y="51050"/>
                </a:lnTo>
                <a:lnTo>
                  <a:pt x="55690" y="51050"/>
                </a:lnTo>
                <a:lnTo>
                  <a:pt x="55690" y="51060"/>
                </a:lnTo>
                <a:lnTo>
                  <a:pt x="55700" y="51060"/>
                </a:lnTo>
                <a:lnTo>
                  <a:pt x="55710" y="51070"/>
                </a:lnTo>
                <a:lnTo>
                  <a:pt x="55720" y="51070"/>
                </a:lnTo>
                <a:lnTo>
                  <a:pt x="55720" y="51080"/>
                </a:lnTo>
                <a:lnTo>
                  <a:pt x="55720" y="51070"/>
                </a:lnTo>
                <a:lnTo>
                  <a:pt x="55710" y="51070"/>
                </a:lnTo>
                <a:lnTo>
                  <a:pt x="55700" y="51060"/>
                </a:lnTo>
                <a:lnTo>
                  <a:pt x="55690" y="51060"/>
                </a:lnTo>
                <a:lnTo>
                  <a:pt x="55680" y="51060"/>
                </a:lnTo>
                <a:lnTo>
                  <a:pt x="55670" y="51060"/>
                </a:lnTo>
                <a:lnTo>
                  <a:pt x="55660" y="51070"/>
                </a:lnTo>
                <a:lnTo>
                  <a:pt x="55650" y="51080"/>
                </a:lnTo>
                <a:lnTo>
                  <a:pt x="55640" y="51080"/>
                </a:lnTo>
                <a:lnTo>
                  <a:pt x="55630" y="51090"/>
                </a:lnTo>
                <a:lnTo>
                  <a:pt x="55630" y="51100"/>
                </a:lnTo>
                <a:lnTo>
                  <a:pt x="55640" y="51100"/>
                </a:lnTo>
                <a:lnTo>
                  <a:pt x="55640" y="51090"/>
                </a:lnTo>
                <a:lnTo>
                  <a:pt x="55650" y="51080"/>
                </a:lnTo>
                <a:lnTo>
                  <a:pt x="55670" y="51070"/>
                </a:lnTo>
                <a:lnTo>
                  <a:pt x="55680" y="51070"/>
                </a:lnTo>
                <a:lnTo>
                  <a:pt x="55680" y="51080"/>
                </a:lnTo>
                <a:lnTo>
                  <a:pt x="55670" y="51080"/>
                </a:lnTo>
                <a:lnTo>
                  <a:pt x="55680" y="51090"/>
                </a:lnTo>
                <a:lnTo>
                  <a:pt x="55670" y="51090"/>
                </a:lnTo>
                <a:lnTo>
                  <a:pt x="55680" y="51090"/>
                </a:lnTo>
                <a:lnTo>
                  <a:pt x="55690" y="51080"/>
                </a:lnTo>
                <a:lnTo>
                  <a:pt x="55690" y="51070"/>
                </a:lnTo>
                <a:lnTo>
                  <a:pt x="55700" y="51080"/>
                </a:lnTo>
                <a:lnTo>
                  <a:pt x="55710" y="51080"/>
                </a:lnTo>
                <a:lnTo>
                  <a:pt x="55700" y="51080"/>
                </a:lnTo>
                <a:lnTo>
                  <a:pt x="55690" y="51090"/>
                </a:lnTo>
                <a:lnTo>
                  <a:pt x="55680" y="51100"/>
                </a:lnTo>
                <a:lnTo>
                  <a:pt x="55690" y="51100"/>
                </a:lnTo>
                <a:lnTo>
                  <a:pt x="55690" y="51110"/>
                </a:lnTo>
                <a:lnTo>
                  <a:pt x="55690" y="51120"/>
                </a:lnTo>
                <a:lnTo>
                  <a:pt x="55690" y="51130"/>
                </a:lnTo>
                <a:lnTo>
                  <a:pt x="55700" y="51130"/>
                </a:lnTo>
                <a:lnTo>
                  <a:pt x="55700" y="51140"/>
                </a:lnTo>
                <a:lnTo>
                  <a:pt x="55700" y="51150"/>
                </a:lnTo>
                <a:lnTo>
                  <a:pt x="55710" y="51150"/>
                </a:lnTo>
                <a:lnTo>
                  <a:pt x="55710" y="51160"/>
                </a:lnTo>
                <a:lnTo>
                  <a:pt x="55710" y="51170"/>
                </a:lnTo>
                <a:lnTo>
                  <a:pt x="55720" y="51180"/>
                </a:lnTo>
                <a:lnTo>
                  <a:pt x="55720" y="51190"/>
                </a:lnTo>
                <a:lnTo>
                  <a:pt x="55730" y="51200"/>
                </a:lnTo>
                <a:lnTo>
                  <a:pt x="55730" y="51210"/>
                </a:lnTo>
                <a:lnTo>
                  <a:pt x="55730" y="51220"/>
                </a:lnTo>
                <a:lnTo>
                  <a:pt x="55740" y="51220"/>
                </a:lnTo>
                <a:lnTo>
                  <a:pt x="55740" y="51230"/>
                </a:lnTo>
                <a:lnTo>
                  <a:pt x="55750" y="51230"/>
                </a:lnTo>
                <a:lnTo>
                  <a:pt x="55750" y="51240"/>
                </a:lnTo>
                <a:lnTo>
                  <a:pt x="55760" y="51250"/>
                </a:lnTo>
                <a:lnTo>
                  <a:pt x="55760" y="51260"/>
                </a:lnTo>
                <a:lnTo>
                  <a:pt x="55770" y="51260"/>
                </a:lnTo>
                <a:lnTo>
                  <a:pt x="55780" y="51280"/>
                </a:lnTo>
                <a:lnTo>
                  <a:pt x="55790" y="51290"/>
                </a:lnTo>
                <a:lnTo>
                  <a:pt x="55790" y="51300"/>
                </a:lnTo>
                <a:lnTo>
                  <a:pt x="55800" y="51300"/>
                </a:lnTo>
                <a:lnTo>
                  <a:pt x="55800" y="51310"/>
                </a:lnTo>
                <a:lnTo>
                  <a:pt x="55810" y="51310"/>
                </a:lnTo>
                <a:lnTo>
                  <a:pt x="55810" y="51320"/>
                </a:lnTo>
                <a:lnTo>
                  <a:pt x="55810" y="51330"/>
                </a:lnTo>
                <a:lnTo>
                  <a:pt x="55820" y="51330"/>
                </a:lnTo>
                <a:lnTo>
                  <a:pt x="55820" y="51340"/>
                </a:lnTo>
                <a:lnTo>
                  <a:pt x="55830" y="51340"/>
                </a:lnTo>
                <a:lnTo>
                  <a:pt x="55830" y="51350"/>
                </a:lnTo>
                <a:lnTo>
                  <a:pt x="55840" y="51350"/>
                </a:lnTo>
                <a:lnTo>
                  <a:pt x="55840" y="51360"/>
                </a:lnTo>
                <a:lnTo>
                  <a:pt x="55850" y="51370"/>
                </a:lnTo>
                <a:lnTo>
                  <a:pt x="55850" y="51380"/>
                </a:lnTo>
                <a:lnTo>
                  <a:pt x="55860" y="51380"/>
                </a:lnTo>
                <a:lnTo>
                  <a:pt x="55860" y="51390"/>
                </a:lnTo>
                <a:lnTo>
                  <a:pt x="55870" y="51390"/>
                </a:lnTo>
                <a:lnTo>
                  <a:pt x="55870" y="51400"/>
                </a:lnTo>
                <a:lnTo>
                  <a:pt x="55880" y="51410"/>
                </a:lnTo>
                <a:lnTo>
                  <a:pt x="55880" y="51420"/>
                </a:lnTo>
                <a:lnTo>
                  <a:pt x="55890" y="51420"/>
                </a:lnTo>
                <a:lnTo>
                  <a:pt x="55890" y="51430"/>
                </a:lnTo>
                <a:lnTo>
                  <a:pt x="55900" y="51430"/>
                </a:lnTo>
                <a:lnTo>
                  <a:pt x="55900" y="51440"/>
                </a:lnTo>
                <a:lnTo>
                  <a:pt x="55910" y="51450"/>
                </a:lnTo>
                <a:lnTo>
                  <a:pt x="55920" y="51450"/>
                </a:lnTo>
                <a:lnTo>
                  <a:pt x="55940" y="51480"/>
                </a:lnTo>
                <a:lnTo>
                  <a:pt x="55960" y="51500"/>
                </a:lnTo>
                <a:lnTo>
                  <a:pt x="55970" y="51520"/>
                </a:lnTo>
                <a:lnTo>
                  <a:pt x="55970" y="51530"/>
                </a:lnTo>
                <a:lnTo>
                  <a:pt x="55980" y="51530"/>
                </a:lnTo>
                <a:lnTo>
                  <a:pt x="55980" y="51540"/>
                </a:lnTo>
                <a:lnTo>
                  <a:pt x="55990" y="51540"/>
                </a:lnTo>
                <a:lnTo>
                  <a:pt x="55990" y="51550"/>
                </a:lnTo>
                <a:lnTo>
                  <a:pt x="56000" y="51550"/>
                </a:lnTo>
                <a:lnTo>
                  <a:pt x="56000" y="51560"/>
                </a:lnTo>
                <a:lnTo>
                  <a:pt x="56010" y="51560"/>
                </a:lnTo>
                <a:lnTo>
                  <a:pt x="56010" y="51570"/>
                </a:lnTo>
                <a:lnTo>
                  <a:pt x="56020" y="51570"/>
                </a:lnTo>
                <a:lnTo>
                  <a:pt x="56020" y="51580"/>
                </a:lnTo>
                <a:lnTo>
                  <a:pt x="56030" y="51580"/>
                </a:lnTo>
                <a:lnTo>
                  <a:pt x="56030" y="51590"/>
                </a:lnTo>
                <a:lnTo>
                  <a:pt x="56040" y="51590"/>
                </a:lnTo>
                <a:lnTo>
                  <a:pt x="56040" y="51600"/>
                </a:lnTo>
                <a:lnTo>
                  <a:pt x="56050" y="51610"/>
                </a:lnTo>
                <a:lnTo>
                  <a:pt x="56060" y="51610"/>
                </a:lnTo>
                <a:lnTo>
                  <a:pt x="56060" y="51620"/>
                </a:lnTo>
                <a:lnTo>
                  <a:pt x="56070" y="51630"/>
                </a:lnTo>
                <a:lnTo>
                  <a:pt x="56070" y="51640"/>
                </a:lnTo>
                <a:lnTo>
                  <a:pt x="56080" y="51640"/>
                </a:lnTo>
                <a:lnTo>
                  <a:pt x="56080" y="51650"/>
                </a:lnTo>
                <a:lnTo>
                  <a:pt x="56090" y="51650"/>
                </a:lnTo>
                <a:lnTo>
                  <a:pt x="56090" y="51660"/>
                </a:lnTo>
                <a:lnTo>
                  <a:pt x="56090" y="51670"/>
                </a:lnTo>
                <a:lnTo>
                  <a:pt x="56090" y="51680"/>
                </a:lnTo>
                <a:lnTo>
                  <a:pt x="56100" y="51680"/>
                </a:lnTo>
                <a:lnTo>
                  <a:pt x="56110" y="51680"/>
                </a:lnTo>
                <a:lnTo>
                  <a:pt x="56110" y="51690"/>
                </a:lnTo>
                <a:lnTo>
                  <a:pt x="56120" y="51690"/>
                </a:lnTo>
                <a:lnTo>
                  <a:pt x="56130" y="51700"/>
                </a:lnTo>
                <a:lnTo>
                  <a:pt x="56140" y="51710"/>
                </a:lnTo>
                <a:lnTo>
                  <a:pt x="56220" y="51800"/>
                </a:lnTo>
                <a:lnTo>
                  <a:pt x="56310" y="51890"/>
                </a:lnTo>
                <a:lnTo>
                  <a:pt x="56360" y="51950"/>
                </a:lnTo>
                <a:lnTo>
                  <a:pt x="56470" y="52050"/>
                </a:lnTo>
                <a:lnTo>
                  <a:pt x="56560" y="52140"/>
                </a:lnTo>
                <a:lnTo>
                  <a:pt x="56670" y="52220"/>
                </a:lnTo>
                <a:lnTo>
                  <a:pt x="56810" y="52320"/>
                </a:lnTo>
                <a:lnTo>
                  <a:pt x="56870" y="52350"/>
                </a:lnTo>
                <a:lnTo>
                  <a:pt x="56920" y="52380"/>
                </a:lnTo>
                <a:lnTo>
                  <a:pt x="56950" y="52390"/>
                </a:lnTo>
                <a:lnTo>
                  <a:pt x="56990" y="52430"/>
                </a:lnTo>
                <a:lnTo>
                  <a:pt x="57040" y="52480"/>
                </a:lnTo>
                <a:lnTo>
                  <a:pt x="57070" y="52510"/>
                </a:lnTo>
                <a:lnTo>
                  <a:pt x="57110" y="52550"/>
                </a:lnTo>
                <a:lnTo>
                  <a:pt x="57130" y="52570"/>
                </a:lnTo>
                <a:lnTo>
                  <a:pt x="57140" y="52570"/>
                </a:lnTo>
                <a:lnTo>
                  <a:pt x="57170" y="52600"/>
                </a:lnTo>
                <a:lnTo>
                  <a:pt x="57200" y="52630"/>
                </a:lnTo>
                <a:lnTo>
                  <a:pt x="57220" y="52650"/>
                </a:lnTo>
                <a:lnTo>
                  <a:pt x="57240" y="52660"/>
                </a:lnTo>
                <a:lnTo>
                  <a:pt x="57250" y="52680"/>
                </a:lnTo>
                <a:lnTo>
                  <a:pt x="57270" y="52690"/>
                </a:lnTo>
                <a:lnTo>
                  <a:pt x="57320" y="52750"/>
                </a:lnTo>
                <a:lnTo>
                  <a:pt x="57330" y="52770"/>
                </a:lnTo>
                <a:lnTo>
                  <a:pt x="57350" y="52800"/>
                </a:lnTo>
                <a:lnTo>
                  <a:pt x="57360" y="52800"/>
                </a:lnTo>
                <a:lnTo>
                  <a:pt x="57400" y="52840"/>
                </a:lnTo>
                <a:lnTo>
                  <a:pt x="57410" y="52870"/>
                </a:lnTo>
                <a:lnTo>
                  <a:pt x="57410" y="52880"/>
                </a:lnTo>
                <a:lnTo>
                  <a:pt x="57420" y="52910"/>
                </a:lnTo>
                <a:lnTo>
                  <a:pt x="57450" y="52940"/>
                </a:lnTo>
                <a:lnTo>
                  <a:pt x="57480" y="52980"/>
                </a:lnTo>
                <a:lnTo>
                  <a:pt x="57510" y="53000"/>
                </a:lnTo>
                <a:lnTo>
                  <a:pt x="57530" y="53020"/>
                </a:lnTo>
                <a:lnTo>
                  <a:pt x="57530" y="53030"/>
                </a:lnTo>
                <a:lnTo>
                  <a:pt x="57540" y="53040"/>
                </a:lnTo>
                <a:lnTo>
                  <a:pt x="57550" y="53050"/>
                </a:lnTo>
                <a:lnTo>
                  <a:pt x="57560" y="53060"/>
                </a:lnTo>
                <a:lnTo>
                  <a:pt x="57600" y="53090"/>
                </a:lnTo>
                <a:lnTo>
                  <a:pt x="57630" y="53110"/>
                </a:lnTo>
                <a:lnTo>
                  <a:pt x="57640" y="53130"/>
                </a:lnTo>
                <a:lnTo>
                  <a:pt x="57660" y="53150"/>
                </a:lnTo>
                <a:lnTo>
                  <a:pt x="57680" y="53160"/>
                </a:lnTo>
                <a:lnTo>
                  <a:pt x="57690" y="53170"/>
                </a:lnTo>
                <a:lnTo>
                  <a:pt x="57740" y="53220"/>
                </a:lnTo>
                <a:lnTo>
                  <a:pt x="57770" y="53250"/>
                </a:lnTo>
                <a:lnTo>
                  <a:pt x="57830" y="53310"/>
                </a:lnTo>
                <a:lnTo>
                  <a:pt x="57840" y="53320"/>
                </a:lnTo>
                <a:lnTo>
                  <a:pt x="57860" y="53350"/>
                </a:lnTo>
                <a:lnTo>
                  <a:pt x="57880" y="53370"/>
                </a:lnTo>
                <a:lnTo>
                  <a:pt x="57920" y="53410"/>
                </a:lnTo>
                <a:lnTo>
                  <a:pt x="57940" y="53410"/>
                </a:lnTo>
                <a:lnTo>
                  <a:pt x="57950" y="53410"/>
                </a:lnTo>
                <a:lnTo>
                  <a:pt x="58010" y="53450"/>
                </a:lnTo>
                <a:lnTo>
                  <a:pt x="58060" y="53480"/>
                </a:lnTo>
                <a:lnTo>
                  <a:pt x="58100" y="53520"/>
                </a:lnTo>
                <a:lnTo>
                  <a:pt x="58110" y="53530"/>
                </a:lnTo>
                <a:lnTo>
                  <a:pt x="58130" y="53500"/>
                </a:lnTo>
                <a:lnTo>
                  <a:pt x="58140" y="53510"/>
                </a:lnTo>
                <a:lnTo>
                  <a:pt x="58160" y="53520"/>
                </a:lnTo>
                <a:lnTo>
                  <a:pt x="58170" y="53520"/>
                </a:lnTo>
                <a:lnTo>
                  <a:pt x="58210" y="53460"/>
                </a:lnTo>
                <a:lnTo>
                  <a:pt x="58230" y="53470"/>
                </a:lnTo>
                <a:lnTo>
                  <a:pt x="58230" y="53480"/>
                </a:lnTo>
                <a:lnTo>
                  <a:pt x="58230" y="53490"/>
                </a:lnTo>
                <a:lnTo>
                  <a:pt x="58220" y="53490"/>
                </a:lnTo>
                <a:lnTo>
                  <a:pt x="58210" y="53500"/>
                </a:lnTo>
                <a:lnTo>
                  <a:pt x="58200" y="53490"/>
                </a:lnTo>
                <a:lnTo>
                  <a:pt x="58180" y="53510"/>
                </a:lnTo>
                <a:lnTo>
                  <a:pt x="58150" y="53550"/>
                </a:lnTo>
                <a:lnTo>
                  <a:pt x="58150" y="53560"/>
                </a:lnTo>
                <a:lnTo>
                  <a:pt x="58210" y="53600"/>
                </a:lnTo>
                <a:lnTo>
                  <a:pt x="58230" y="53610"/>
                </a:lnTo>
                <a:lnTo>
                  <a:pt x="58240" y="53620"/>
                </a:lnTo>
                <a:lnTo>
                  <a:pt x="58260" y="53630"/>
                </a:lnTo>
                <a:lnTo>
                  <a:pt x="58300" y="53660"/>
                </a:lnTo>
                <a:lnTo>
                  <a:pt x="58340" y="53680"/>
                </a:lnTo>
                <a:lnTo>
                  <a:pt x="58370" y="53710"/>
                </a:lnTo>
                <a:lnTo>
                  <a:pt x="58410" y="53730"/>
                </a:lnTo>
                <a:lnTo>
                  <a:pt x="58450" y="53740"/>
                </a:lnTo>
                <a:lnTo>
                  <a:pt x="58540" y="53800"/>
                </a:lnTo>
                <a:lnTo>
                  <a:pt x="58550" y="53810"/>
                </a:lnTo>
                <a:lnTo>
                  <a:pt x="58590" y="53820"/>
                </a:lnTo>
                <a:lnTo>
                  <a:pt x="58620" y="53840"/>
                </a:lnTo>
                <a:lnTo>
                  <a:pt x="58660" y="53850"/>
                </a:lnTo>
                <a:lnTo>
                  <a:pt x="58710" y="53870"/>
                </a:lnTo>
                <a:lnTo>
                  <a:pt x="58720" y="53870"/>
                </a:lnTo>
                <a:lnTo>
                  <a:pt x="58770" y="53880"/>
                </a:lnTo>
                <a:lnTo>
                  <a:pt x="58800" y="53890"/>
                </a:lnTo>
                <a:lnTo>
                  <a:pt x="58860" y="53910"/>
                </a:lnTo>
                <a:lnTo>
                  <a:pt x="58920" y="53940"/>
                </a:lnTo>
                <a:lnTo>
                  <a:pt x="58980" y="53950"/>
                </a:lnTo>
                <a:lnTo>
                  <a:pt x="59120" y="53980"/>
                </a:lnTo>
                <a:lnTo>
                  <a:pt x="59190" y="54000"/>
                </a:lnTo>
                <a:lnTo>
                  <a:pt x="59230" y="54000"/>
                </a:lnTo>
                <a:lnTo>
                  <a:pt x="59260" y="54010"/>
                </a:lnTo>
                <a:lnTo>
                  <a:pt x="59290" y="54030"/>
                </a:lnTo>
                <a:lnTo>
                  <a:pt x="59330" y="54040"/>
                </a:lnTo>
                <a:lnTo>
                  <a:pt x="59370" y="54060"/>
                </a:lnTo>
                <a:lnTo>
                  <a:pt x="59400" y="54080"/>
                </a:lnTo>
                <a:lnTo>
                  <a:pt x="59420" y="54110"/>
                </a:lnTo>
                <a:lnTo>
                  <a:pt x="59430" y="54140"/>
                </a:lnTo>
                <a:lnTo>
                  <a:pt x="59440" y="54180"/>
                </a:lnTo>
                <a:lnTo>
                  <a:pt x="59420" y="54170"/>
                </a:lnTo>
                <a:lnTo>
                  <a:pt x="59400" y="54160"/>
                </a:lnTo>
                <a:lnTo>
                  <a:pt x="59380" y="54160"/>
                </a:lnTo>
                <a:lnTo>
                  <a:pt x="59360" y="54160"/>
                </a:lnTo>
                <a:lnTo>
                  <a:pt x="59340" y="54160"/>
                </a:lnTo>
                <a:lnTo>
                  <a:pt x="59320" y="54150"/>
                </a:lnTo>
                <a:lnTo>
                  <a:pt x="59310" y="54140"/>
                </a:lnTo>
                <a:lnTo>
                  <a:pt x="59300" y="54140"/>
                </a:lnTo>
                <a:lnTo>
                  <a:pt x="59280" y="54130"/>
                </a:lnTo>
                <a:lnTo>
                  <a:pt x="59270" y="54140"/>
                </a:lnTo>
                <a:lnTo>
                  <a:pt x="59260" y="54150"/>
                </a:lnTo>
                <a:lnTo>
                  <a:pt x="59260" y="54160"/>
                </a:lnTo>
                <a:lnTo>
                  <a:pt x="59250" y="54170"/>
                </a:lnTo>
                <a:lnTo>
                  <a:pt x="59260" y="54190"/>
                </a:lnTo>
                <a:lnTo>
                  <a:pt x="59260" y="54200"/>
                </a:lnTo>
                <a:lnTo>
                  <a:pt x="59270" y="54230"/>
                </a:lnTo>
                <a:lnTo>
                  <a:pt x="59280" y="54240"/>
                </a:lnTo>
                <a:lnTo>
                  <a:pt x="59270" y="54260"/>
                </a:lnTo>
                <a:lnTo>
                  <a:pt x="59270" y="54280"/>
                </a:lnTo>
                <a:lnTo>
                  <a:pt x="59250" y="54290"/>
                </a:lnTo>
                <a:lnTo>
                  <a:pt x="59240" y="54310"/>
                </a:lnTo>
                <a:lnTo>
                  <a:pt x="59230" y="54320"/>
                </a:lnTo>
                <a:lnTo>
                  <a:pt x="59210" y="54330"/>
                </a:lnTo>
                <a:lnTo>
                  <a:pt x="59180" y="54320"/>
                </a:lnTo>
                <a:lnTo>
                  <a:pt x="59160" y="54330"/>
                </a:lnTo>
                <a:lnTo>
                  <a:pt x="59130" y="54330"/>
                </a:lnTo>
                <a:lnTo>
                  <a:pt x="59110" y="54330"/>
                </a:lnTo>
                <a:lnTo>
                  <a:pt x="59100" y="54320"/>
                </a:lnTo>
                <a:lnTo>
                  <a:pt x="59100" y="54300"/>
                </a:lnTo>
                <a:lnTo>
                  <a:pt x="59090" y="54300"/>
                </a:lnTo>
                <a:lnTo>
                  <a:pt x="59080" y="54300"/>
                </a:lnTo>
                <a:lnTo>
                  <a:pt x="59070" y="54310"/>
                </a:lnTo>
                <a:lnTo>
                  <a:pt x="59060" y="54320"/>
                </a:lnTo>
                <a:lnTo>
                  <a:pt x="59060" y="54330"/>
                </a:lnTo>
                <a:lnTo>
                  <a:pt x="59060" y="54340"/>
                </a:lnTo>
                <a:lnTo>
                  <a:pt x="59060" y="54350"/>
                </a:lnTo>
                <a:lnTo>
                  <a:pt x="59050" y="54360"/>
                </a:lnTo>
                <a:lnTo>
                  <a:pt x="59040" y="54370"/>
                </a:lnTo>
                <a:lnTo>
                  <a:pt x="59030" y="54370"/>
                </a:lnTo>
                <a:lnTo>
                  <a:pt x="59020" y="54360"/>
                </a:lnTo>
                <a:lnTo>
                  <a:pt x="59010" y="54360"/>
                </a:lnTo>
                <a:lnTo>
                  <a:pt x="59000" y="54360"/>
                </a:lnTo>
                <a:lnTo>
                  <a:pt x="58990" y="54360"/>
                </a:lnTo>
                <a:lnTo>
                  <a:pt x="58980" y="54350"/>
                </a:lnTo>
                <a:lnTo>
                  <a:pt x="58980" y="54340"/>
                </a:lnTo>
                <a:lnTo>
                  <a:pt x="58990" y="54330"/>
                </a:lnTo>
                <a:lnTo>
                  <a:pt x="58990" y="54320"/>
                </a:lnTo>
                <a:lnTo>
                  <a:pt x="58990" y="54310"/>
                </a:lnTo>
                <a:lnTo>
                  <a:pt x="58980" y="54310"/>
                </a:lnTo>
                <a:lnTo>
                  <a:pt x="58980" y="54300"/>
                </a:lnTo>
                <a:lnTo>
                  <a:pt x="58970" y="54300"/>
                </a:lnTo>
                <a:lnTo>
                  <a:pt x="58960" y="54300"/>
                </a:lnTo>
                <a:lnTo>
                  <a:pt x="58950" y="54300"/>
                </a:lnTo>
                <a:lnTo>
                  <a:pt x="58940" y="54300"/>
                </a:lnTo>
                <a:lnTo>
                  <a:pt x="58940" y="54310"/>
                </a:lnTo>
                <a:lnTo>
                  <a:pt x="58940" y="54320"/>
                </a:lnTo>
                <a:lnTo>
                  <a:pt x="58940" y="54330"/>
                </a:lnTo>
                <a:lnTo>
                  <a:pt x="58930" y="54330"/>
                </a:lnTo>
                <a:lnTo>
                  <a:pt x="58920" y="54330"/>
                </a:lnTo>
                <a:lnTo>
                  <a:pt x="58910" y="54330"/>
                </a:lnTo>
                <a:lnTo>
                  <a:pt x="58900" y="54330"/>
                </a:lnTo>
                <a:lnTo>
                  <a:pt x="58890" y="54330"/>
                </a:lnTo>
                <a:lnTo>
                  <a:pt x="58880" y="54330"/>
                </a:lnTo>
                <a:lnTo>
                  <a:pt x="58870" y="54330"/>
                </a:lnTo>
                <a:lnTo>
                  <a:pt x="58870" y="54320"/>
                </a:lnTo>
                <a:lnTo>
                  <a:pt x="58870" y="54310"/>
                </a:lnTo>
                <a:lnTo>
                  <a:pt x="58860" y="54300"/>
                </a:lnTo>
                <a:lnTo>
                  <a:pt x="58840" y="54300"/>
                </a:lnTo>
                <a:lnTo>
                  <a:pt x="58830" y="54300"/>
                </a:lnTo>
                <a:lnTo>
                  <a:pt x="58830" y="54310"/>
                </a:lnTo>
                <a:lnTo>
                  <a:pt x="58820" y="54320"/>
                </a:lnTo>
                <a:lnTo>
                  <a:pt x="58800" y="54330"/>
                </a:lnTo>
                <a:lnTo>
                  <a:pt x="58780" y="54340"/>
                </a:lnTo>
                <a:lnTo>
                  <a:pt x="58760" y="54350"/>
                </a:lnTo>
                <a:lnTo>
                  <a:pt x="58760" y="54360"/>
                </a:lnTo>
                <a:lnTo>
                  <a:pt x="58760" y="54380"/>
                </a:lnTo>
                <a:lnTo>
                  <a:pt x="58760" y="54400"/>
                </a:lnTo>
                <a:lnTo>
                  <a:pt x="58760" y="54410"/>
                </a:lnTo>
                <a:lnTo>
                  <a:pt x="58760" y="54420"/>
                </a:lnTo>
                <a:lnTo>
                  <a:pt x="58760" y="54430"/>
                </a:lnTo>
                <a:lnTo>
                  <a:pt x="58780" y="54440"/>
                </a:lnTo>
                <a:lnTo>
                  <a:pt x="58790" y="54440"/>
                </a:lnTo>
                <a:lnTo>
                  <a:pt x="58790" y="54450"/>
                </a:lnTo>
                <a:lnTo>
                  <a:pt x="58790" y="54460"/>
                </a:lnTo>
                <a:lnTo>
                  <a:pt x="58800" y="54470"/>
                </a:lnTo>
                <a:lnTo>
                  <a:pt x="58800" y="54480"/>
                </a:lnTo>
                <a:lnTo>
                  <a:pt x="58800" y="54490"/>
                </a:lnTo>
                <a:lnTo>
                  <a:pt x="58810" y="54490"/>
                </a:lnTo>
                <a:lnTo>
                  <a:pt x="58810" y="54500"/>
                </a:lnTo>
                <a:lnTo>
                  <a:pt x="58800" y="54510"/>
                </a:lnTo>
                <a:lnTo>
                  <a:pt x="58800" y="54550"/>
                </a:lnTo>
                <a:lnTo>
                  <a:pt x="58800" y="54570"/>
                </a:lnTo>
                <a:lnTo>
                  <a:pt x="58790" y="54580"/>
                </a:lnTo>
                <a:lnTo>
                  <a:pt x="58780" y="54590"/>
                </a:lnTo>
                <a:lnTo>
                  <a:pt x="58780" y="54600"/>
                </a:lnTo>
                <a:lnTo>
                  <a:pt x="58770" y="54610"/>
                </a:lnTo>
                <a:lnTo>
                  <a:pt x="58770" y="54620"/>
                </a:lnTo>
                <a:lnTo>
                  <a:pt x="58760" y="54630"/>
                </a:lnTo>
                <a:lnTo>
                  <a:pt x="58770" y="54640"/>
                </a:lnTo>
                <a:lnTo>
                  <a:pt x="58780" y="54650"/>
                </a:lnTo>
                <a:lnTo>
                  <a:pt x="58790" y="54660"/>
                </a:lnTo>
                <a:lnTo>
                  <a:pt x="58780" y="54670"/>
                </a:lnTo>
                <a:lnTo>
                  <a:pt x="58770" y="54670"/>
                </a:lnTo>
                <a:lnTo>
                  <a:pt x="58760" y="54670"/>
                </a:lnTo>
                <a:lnTo>
                  <a:pt x="58750" y="54660"/>
                </a:lnTo>
                <a:lnTo>
                  <a:pt x="58740" y="54660"/>
                </a:lnTo>
                <a:lnTo>
                  <a:pt x="58730" y="54670"/>
                </a:lnTo>
                <a:lnTo>
                  <a:pt x="58730" y="54680"/>
                </a:lnTo>
                <a:lnTo>
                  <a:pt x="58730" y="54690"/>
                </a:lnTo>
                <a:lnTo>
                  <a:pt x="58730" y="54700"/>
                </a:lnTo>
                <a:lnTo>
                  <a:pt x="58730" y="54710"/>
                </a:lnTo>
                <a:lnTo>
                  <a:pt x="58720" y="54720"/>
                </a:lnTo>
                <a:lnTo>
                  <a:pt x="58720" y="54730"/>
                </a:lnTo>
                <a:lnTo>
                  <a:pt x="58720" y="54750"/>
                </a:lnTo>
                <a:lnTo>
                  <a:pt x="58720" y="54760"/>
                </a:lnTo>
                <a:lnTo>
                  <a:pt x="58710" y="54770"/>
                </a:lnTo>
                <a:lnTo>
                  <a:pt x="58710" y="54780"/>
                </a:lnTo>
                <a:lnTo>
                  <a:pt x="58700" y="54790"/>
                </a:lnTo>
                <a:lnTo>
                  <a:pt x="58690" y="54790"/>
                </a:lnTo>
                <a:lnTo>
                  <a:pt x="58680" y="54800"/>
                </a:lnTo>
                <a:lnTo>
                  <a:pt x="58670" y="54810"/>
                </a:lnTo>
                <a:lnTo>
                  <a:pt x="58670" y="54820"/>
                </a:lnTo>
                <a:lnTo>
                  <a:pt x="58670" y="54830"/>
                </a:lnTo>
                <a:lnTo>
                  <a:pt x="58660" y="54840"/>
                </a:lnTo>
                <a:lnTo>
                  <a:pt x="58650" y="54840"/>
                </a:lnTo>
                <a:lnTo>
                  <a:pt x="58640" y="54840"/>
                </a:lnTo>
                <a:lnTo>
                  <a:pt x="58630" y="54830"/>
                </a:lnTo>
                <a:lnTo>
                  <a:pt x="58630" y="54820"/>
                </a:lnTo>
                <a:lnTo>
                  <a:pt x="58620" y="54810"/>
                </a:lnTo>
                <a:lnTo>
                  <a:pt x="58610" y="54810"/>
                </a:lnTo>
                <a:lnTo>
                  <a:pt x="58600" y="54820"/>
                </a:lnTo>
                <a:lnTo>
                  <a:pt x="58590" y="54820"/>
                </a:lnTo>
                <a:lnTo>
                  <a:pt x="58580" y="54820"/>
                </a:lnTo>
                <a:lnTo>
                  <a:pt x="58560" y="54820"/>
                </a:lnTo>
                <a:lnTo>
                  <a:pt x="58550" y="54820"/>
                </a:lnTo>
                <a:lnTo>
                  <a:pt x="58540" y="54820"/>
                </a:lnTo>
                <a:lnTo>
                  <a:pt x="58530" y="54820"/>
                </a:lnTo>
                <a:lnTo>
                  <a:pt x="58520" y="54820"/>
                </a:lnTo>
                <a:lnTo>
                  <a:pt x="58510" y="54830"/>
                </a:lnTo>
                <a:lnTo>
                  <a:pt x="58500" y="54840"/>
                </a:lnTo>
                <a:lnTo>
                  <a:pt x="58490" y="54850"/>
                </a:lnTo>
                <a:lnTo>
                  <a:pt x="58490" y="54860"/>
                </a:lnTo>
                <a:lnTo>
                  <a:pt x="58480" y="54860"/>
                </a:lnTo>
                <a:lnTo>
                  <a:pt x="58470" y="54870"/>
                </a:lnTo>
                <a:lnTo>
                  <a:pt x="58460" y="54870"/>
                </a:lnTo>
                <a:lnTo>
                  <a:pt x="58460" y="54880"/>
                </a:lnTo>
                <a:lnTo>
                  <a:pt x="58460" y="54890"/>
                </a:lnTo>
                <a:lnTo>
                  <a:pt x="58450" y="54890"/>
                </a:lnTo>
                <a:lnTo>
                  <a:pt x="58450" y="54900"/>
                </a:lnTo>
                <a:lnTo>
                  <a:pt x="58440" y="54900"/>
                </a:lnTo>
                <a:lnTo>
                  <a:pt x="58430" y="54910"/>
                </a:lnTo>
                <a:lnTo>
                  <a:pt x="58430" y="54920"/>
                </a:lnTo>
                <a:lnTo>
                  <a:pt x="58430" y="54930"/>
                </a:lnTo>
                <a:lnTo>
                  <a:pt x="58420" y="54940"/>
                </a:lnTo>
                <a:lnTo>
                  <a:pt x="58420" y="54950"/>
                </a:lnTo>
                <a:lnTo>
                  <a:pt x="58420" y="54960"/>
                </a:lnTo>
                <a:lnTo>
                  <a:pt x="58420" y="54970"/>
                </a:lnTo>
                <a:lnTo>
                  <a:pt x="58410" y="54970"/>
                </a:lnTo>
                <a:lnTo>
                  <a:pt x="58400" y="54980"/>
                </a:lnTo>
                <a:lnTo>
                  <a:pt x="58390" y="54990"/>
                </a:lnTo>
                <a:lnTo>
                  <a:pt x="58380" y="55000"/>
                </a:lnTo>
                <a:lnTo>
                  <a:pt x="58370" y="55000"/>
                </a:lnTo>
                <a:lnTo>
                  <a:pt x="58360" y="55010"/>
                </a:lnTo>
                <a:lnTo>
                  <a:pt x="58350" y="55010"/>
                </a:lnTo>
                <a:lnTo>
                  <a:pt x="58340" y="55010"/>
                </a:lnTo>
                <a:lnTo>
                  <a:pt x="58340" y="55020"/>
                </a:lnTo>
                <a:lnTo>
                  <a:pt x="58340" y="55030"/>
                </a:lnTo>
                <a:lnTo>
                  <a:pt x="58330" y="55030"/>
                </a:lnTo>
                <a:lnTo>
                  <a:pt x="58320" y="55040"/>
                </a:lnTo>
                <a:lnTo>
                  <a:pt x="58310" y="55040"/>
                </a:lnTo>
                <a:lnTo>
                  <a:pt x="58300" y="55050"/>
                </a:lnTo>
                <a:lnTo>
                  <a:pt x="58300" y="55060"/>
                </a:lnTo>
                <a:lnTo>
                  <a:pt x="58300" y="55070"/>
                </a:lnTo>
                <a:lnTo>
                  <a:pt x="58300" y="55090"/>
                </a:lnTo>
                <a:lnTo>
                  <a:pt x="58300" y="55100"/>
                </a:lnTo>
                <a:lnTo>
                  <a:pt x="58300" y="55110"/>
                </a:lnTo>
                <a:lnTo>
                  <a:pt x="58300" y="55120"/>
                </a:lnTo>
                <a:lnTo>
                  <a:pt x="58290" y="55120"/>
                </a:lnTo>
                <a:lnTo>
                  <a:pt x="58290" y="55130"/>
                </a:lnTo>
                <a:lnTo>
                  <a:pt x="58280" y="55130"/>
                </a:lnTo>
                <a:lnTo>
                  <a:pt x="58280" y="55140"/>
                </a:lnTo>
                <a:lnTo>
                  <a:pt x="58270" y="55150"/>
                </a:lnTo>
                <a:lnTo>
                  <a:pt x="58260" y="55160"/>
                </a:lnTo>
                <a:lnTo>
                  <a:pt x="58260" y="55170"/>
                </a:lnTo>
                <a:lnTo>
                  <a:pt x="58260" y="55190"/>
                </a:lnTo>
                <a:lnTo>
                  <a:pt x="58250" y="55200"/>
                </a:lnTo>
                <a:lnTo>
                  <a:pt x="58260" y="55210"/>
                </a:lnTo>
                <a:lnTo>
                  <a:pt x="58260" y="55220"/>
                </a:lnTo>
                <a:lnTo>
                  <a:pt x="58260" y="55230"/>
                </a:lnTo>
                <a:lnTo>
                  <a:pt x="58260" y="55240"/>
                </a:lnTo>
                <a:lnTo>
                  <a:pt x="58250" y="55250"/>
                </a:lnTo>
                <a:lnTo>
                  <a:pt x="58240" y="55250"/>
                </a:lnTo>
                <a:lnTo>
                  <a:pt x="58230" y="55260"/>
                </a:lnTo>
                <a:lnTo>
                  <a:pt x="58220" y="55260"/>
                </a:lnTo>
                <a:lnTo>
                  <a:pt x="58210" y="55270"/>
                </a:lnTo>
                <a:lnTo>
                  <a:pt x="58200" y="55270"/>
                </a:lnTo>
                <a:lnTo>
                  <a:pt x="58190" y="55280"/>
                </a:lnTo>
                <a:lnTo>
                  <a:pt x="58190" y="55290"/>
                </a:lnTo>
                <a:lnTo>
                  <a:pt x="58190" y="55300"/>
                </a:lnTo>
                <a:lnTo>
                  <a:pt x="58190" y="55310"/>
                </a:lnTo>
                <a:lnTo>
                  <a:pt x="58190" y="55320"/>
                </a:lnTo>
                <a:lnTo>
                  <a:pt x="58190" y="55330"/>
                </a:lnTo>
                <a:lnTo>
                  <a:pt x="58190" y="55340"/>
                </a:lnTo>
                <a:lnTo>
                  <a:pt x="58190" y="55350"/>
                </a:lnTo>
                <a:lnTo>
                  <a:pt x="58190" y="55360"/>
                </a:lnTo>
                <a:lnTo>
                  <a:pt x="58200" y="55370"/>
                </a:lnTo>
                <a:lnTo>
                  <a:pt x="58200" y="55390"/>
                </a:lnTo>
                <a:lnTo>
                  <a:pt x="58190" y="55400"/>
                </a:lnTo>
                <a:lnTo>
                  <a:pt x="58180" y="55410"/>
                </a:lnTo>
                <a:lnTo>
                  <a:pt x="58170" y="55420"/>
                </a:lnTo>
                <a:lnTo>
                  <a:pt x="58170" y="55430"/>
                </a:lnTo>
                <a:lnTo>
                  <a:pt x="58170" y="55440"/>
                </a:lnTo>
                <a:lnTo>
                  <a:pt x="58170" y="55450"/>
                </a:lnTo>
                <a:lnTo>
                  <a:pt x="58180" y="55450"/>
                </a:lnTo>
                <a:lnTo>
                  <a:pt x="58180" y="55460"/>
                </a:lnTo>
                <a:lnTo>
                  <a:pt x="58190" y="55470"/>
                </a:lnTo>
                <a:lnTo>
                  <a:pt x="58190" y="55480"/>
                </a:lnTo>
                <a:lnTo>
                  <a:pt x="58190" y="55490"/>
                </a:lnTo>
                <a:lnTo>
                  <a:pt x="58190" y="55500"/>
                </a:lnTo>
                <a:lnTo>
                  <a:pt x="58190" y="55510"/>
                </a:lnTo>
                <a:lnTo>
                  <a:pt x="58190" y="55520"/>
                </a:lnTo>
                <a:lnTo>
                  <a:pt x="58190" y="55530"/>
                </a:lnTo>
                <a:lnTo>
                  <a:pt x="58190" y="55540"/>
                </a:lnTo>
                <a:lnTo>
                  <a:pt x="58190" y="55550"/>
                </a:lnTo>
                <a:lnTo>
                  <a:pt x="58180" y="55560"/>
                </a:lnTo>
                <a:lnTo>
                  <a:pt x="58170" y="55570"/>
                </a:lnTo>
                <a:lnTo>
                  <a:pt x="58160" y="55580"/>
                </a:lnTo>
                <a:lnTo>
                  <a:pt x="58160" y="55590"/>
                </a:lnTo>
                <a:lnTo>
                  <a:pt x="58150" y="55610"/>
                </a:lnTo>
                <a:lnTo>
                  <a:pt x="58140" y="55620"/>
                </a:lnTo>
                <a:lnTo>
                  <a:pt x="58140" y="55630"/>
                </a:lnTo>
                <a:lnTo>
                  <a:pt x="58140" y="55640"/>
                </a:lnTo>
                <a:lnTo>
                  <a:pt x="58140" y="55650"/>
                </a:lnTo>
                <a:lnTo>
                  <a:pt x="58140" y="55660"/>
                </a:lnTo>
                <a:lnTo>
                  <a:pt x="58130" y="55670"/>
                </a:lnTo>
                <a:lnTo>
                  <a:pt x="58120" y="55670"/>
                </a:lnTo>
                <a:lnTo>
                  <a:pt x="58110" y="55670"/>
                </a:lnTo>
                <a:lnTo>
                  <a:pt x="58100" y="55670"/>
                </a:lnTo>
                <a:lnTo>
                  <a:pt x="58080" y="55670"/>
                </a:lnTo>
                <a:lnTo>
                  <a:pt x="58080" y="55680"/>
                </a:lnTo>
                <a:lnTo>
                  <a:pt x="58070" y="55680"/>
                </a:lnTo>
                <a:lnTo>
                  <a:pt x="58070" y="55690"/>
                </a:lnTo>
                <a:lnTo>
                  <a:pt x="58060" y="55690"/>
                </a:lnTo>
                <a:lnTo>
                  <a:pt x="58060" y="55700"/>
                </a:lnTo>
                <a:lnTo>
                  <a:pt x="58050" y="55710"/>
                </a:lnTo>
                <a:lnTo>
                  <a:pt x="58050" y="55720"/>
                </a:lnTo>
                <a:lnTo>
                  <a:pt x="58040" y="55730"/>
                </a:lnTo>
                <a:lnTo>
                  <a:pt x="58040" y="55740"/>
                </a:lnTo>
                <a:lnTo>
                  <a:pt x="58040" y="55750"/>
                </a:lnTo>
                <a:lnTo>
                  <a:pt x="58040" y="55760"/>
                </a:lnTo>
                <a:lnTo>
                  <a:pt x="58030" y="55760"/>
                </a:lnTo>
                <a:lnTo>
                  <a:pt x="58020" y="55770"/>
                </a:lnTo>
                <a:lnTo>
                  <a:pt x="58020" y="55780"/>
                </a:lnTo>
                <a:lnTo>
                  <a:pt x="58010" y="55780"/>
                </a:lnTo>
                <a:lnTo>
                  <a:pt x="58000" y="55790"/>
                </a:lnTo>
                <a:lnTo>
                  <a:pt x="58000" y="55800"/>
                </a:lnTo>
                <a:lnTo>
                  <a:pt x="57990" y="55800"/>
                </a:lnTo>
                <a:lnTo>
                  <a:pt x="57990" y="55810"/>
                </a:lnTo>
                <a:lnTo>
                  <a:pt x="57980" y="55820"/>
                </a:lnTo>
                <a:lnTo>
                  <a:pt x="57980" y="55830"/>
                </a:lnTo>
                <a:lnTo>
                  <a:pt x="57980" y="55840"/>
                </a:lnTo>
                <a:lnTo>
                  <a:pt x="57980" y="55860"/>
                </a:lnTo>
                <a:lnTo>
                  <a:pt x="57970" y="55860"/>
                </a:lnTo>
                <a:lnTo>
                  <a:pt x="57960" y="55870"/>
                </a:lnTo>
                <a:lnTo>
                  <a:pt x="57960" y="55880"/>
                </a:lnTo>
                <a:lnTo>
                  <a:pt x="57960" y="55890"/>
                </a:lnTo>
                <a:lnTo>
                  <a:pt x="57960" y="55900"/>
                </a:lnTo>
                <a:lnTo>
                  <a:pt x="57970" y="55910"/>
                </a:lnTo>
                <a:lnTo>
                  <a:pt x="57970" y="55920"/>
                </a:lnTo>
                <a:lnTo>
                  <a:pt x="57970" y="55930"/>
                </a:lnTo>
                <a:lnTo>
                  <a:pt x="57970" y="55940"/>
                </a:lnTo>
                <a:lnTo>
                  <a:pt x="57970" y="55950"/>
                </a:lnTo>
                <a:lnTo>
                  <a:pt x="57970" y="55960"/>
                </a:lnTo>
                <a:lnTo>
                  <a:pt x="57970" y="55970"/>
                </a:lnTo>
                <a:lnTo>
                  <a:pt x="57960" y="55980"/>
                </a:lnTo>
                <a:lnTo>
                  <a:pt x="57950" y="55990"/>
                </a:lnTo>
                <a:lnTo>
                  <a:pt x="57950" y="56000"/>
                </a:lnTo>
                <a:lnTo>
                  <a:pt x="57940" y="56010"/>
                </a:lnTo>
                <a:lnTo>
                  <a:pt x="57930" y="56020"/>
                </a:lnTo>
                <a:lnTo>
                  <a:pt x="57920" y="56030"/>
                </a:lnTo>
                <a:lnTo>
                  <a:pt x="57910" y="56040"/>
                </a:lnTo>
                <a:lnTo>
                  <a:pt x="57910" y="56050"/>
                </a:lnTo>
                <a:lnTo>
                  <a:pt x="57910" y="56060"/>
                </a:lnTo>
                <a:lnTo>
                  <a:pt x="57910" y="56070"/>
                </a:lnTo>
                <a:lnTo>
                  <a:pt x="57910" y="56080"/>
                </a:lnTo>
                <a:lnTo>
                  <a:pt x="57910" y="56090"/>
                </a:lnTo>
                <a:lnTo>
                  <a:pt x="57900" y="56100"/>
                </a:lnTo>
                <a:lnTo>
                  <a:pt x="57880" y="56110"/>
                </a:lnTo>
                <a:lnTo>
                  <a:pt x="57860" y="56120"/>
                </a:lnTo>
                <a:lnTo>
                  <a:pt x="57850" y="56120"/>
                </a:lnTo>
                <a:lnTo>
                  <a:pt x="57820" y="56140"/>
                </a:lnTo>
                <a:lnTo>
                  <a:pt x="57810" y="56140"/>
                </a:lnTo>
                <a:lnTo>
                  <a:pt x="57810" y="56150"/>
                </a:lnTo>
                <a:lnTo>
                  <a:pt x="57800" y="56160"/>
                </a:lnTo>
                <a:lnTo>
                  <a:pt x="57780" y="56200"/>
                </a:lnTo>
                <a:lnTo>
                  <a:pt x="57770" y="56210"/>
                </a:lnTo>
                <a:lnTo>
                  <a:pt x="57760" y="56220"/>
                </a:lnTo>
                <a:lnTo>
                  <a:pt x="57750" y="56220"/>
                </a:lnTo>
                <a:lnTo>
                  <a:pt x="57740" y="56220"/>
                </a:lnTo>
                <a:lnTo>
                  <a:pt x="57720" y="56210"/>
                </a:lnTo>
                <a:lnTo>
                  <a:pt x="57720" y="56220"/>
                </a:lnTo>
                <a:lnTo>
                  <a:pt x="57710" y="56210"/>
                </a:lnTo>
                <a:lnTo>
                  <a:pt x="57700" y="56210"/>
                </a:lnTo>
                <a:lnTo>
                  <a:pt x="57690" y="56210"/>
                </a:lnTo>
                <a:lnTo>
                  <a:pt x="57670" y="56220"/>
                </a:lnTo>
                <a:lnTo>
                  <a:pt x="57660" y="56220"/>
                </a:lnTo>
                <a:lnTo>
                  <a:pt x="57650" y="56230"/>
                </a:lnTo>
                <a:lnTo>
                  <a:pt x="57640" y="56250"/>
                </a:lnTo>
                <a:lnTo>
                  <a:pt x="57650" y="56250"/>
                </a:lnTo>
                <a:lnTo>
                  <a:pt x="57650" y="56260"/>
                </a:lnTo>
                <a:lnTo>
                  <a:pt x="57640" y="56270"/>
                </a:lnTo>
                <a:lnTo>
                  <a:pt x="57630" y="56280"/>
                </a:lnTo>
                <a:lnTo>
                  <a:pt x="57620" y="56280"/>
                </a:lnTo>
                <a:lnTo>
                  <a:pt x="57610" y="56290"/>
                </a:lnTo>
                <a:lnTo>
                  <a:pt x="57590" y="56300"/>
                </a:lnTo>
                <a:lnTo>
                  <a:pt x="57580" y="56310"/>
                </a:lnTo>
                <a:lnTo>
                  <a:pt x="57560" y="56340"/>
                </a:lnTo>
                <a:lnTo>
                  <a:pt x="57540" y="56350"/>
                </a:lnTo>
                <a:lnTo>
                  <a:pt x="57450" y="56530"/>
                </a:lnTo>
                <a:lnTo>
                  <a:pt x="57440" y="56540"/>
                </a:lnTo>
                <a:lnTo>
                  <a:pt x="57430" y="56550"/>
                </a:lnTo>
                <a:lnTo>
                  <a:pt x="57430" y="56560"/>
                </a:lnTo>
                <a:lnTo>
                  <a:pt x="57430" y="56570"/>
                </a:lnTo>
                <a:lnTo>
                  <a:pt x="57430" y="56580"/>
                </a:lnTo>
                <a:lnTo>
                  <a:pt x="57430" y="56590"/>
                </a:lnTo>
                <a:lnTo>
                  <a:pt x="57430" y="56600"/>
                </a:lnTo>
                <a:lnTo>
                  <a:pt x="57440" y="56600"/>
                </a:lnTo>
                <a:lnTo>
                  <a:pt x="57450" y="56610"/>
                </a:lnTo>
                <a:lnTo>
                  <a:pt x="57450" y="56620"/>
                </a:lnTo>
                <a:lnTo>
                  <a:pt x="57450" y="56630"/>
                </a:lnTo>
                <a:lnTo>
                  <a:pt x="57450" y="56640"/>
                </a:lnTo>
                <a:lnTo>
                  <a:pt x="57450" y="56650"/>
                </a:lnTo>
                <a:lnTo>
                  <a:pt x="57440" y="56650"/>
                </a:lnTo>
                <a:lnTo>
                  <a:pt x="57440" y="56660"/>
                </a:lnTo>
                <a:lnTo>
                  <a:pt x="57430" y="56680"/>
                </a:lnTo>
                <a:lnTo>
                  <a:pt x="57420" y="56680"/>
                </a:lnTo>
                <a:lnTo>
                  <a:pt x="57420" y="56700"/>
                </a:lnTo>
                <a:lnTo>
                  <a:pt x="57410" y="56700"/>
                </a:lnTo>
                <a:lnTo>
                  <a:pt x="57410" y="56720"/>
                </a:lnTo>
                <a:lnTo>
                  <a:pt x="57400" y="56740"/>
                </a:lnTo>
                <a:lnTo>
                  <a:pt x="57400" y="56750"/>
                </a:lnTo>
                <a:lnTo>
                  <a:pt x="57390" y="56750"/>
                </a:lnTo>
                <a:lnTo>
                  <a:pt x="57390" y="56760"/>
                </a:lnTo>
                <a:lnTo>
                  <a:pt x="57380" y="56760"/>
                </a:lnTo>
                <a:lnTo>
                  <a:pt x="57370" y="56760"/>
                </a:lnTo>
                <a:lnTo>
                  <a:pt x="57360" y="56770"/>
                </a:lnTo>
                <a:lnTo>
                  <a:pt x="57350" y="56780"/>
                </a:lnTo>
                <a:lnTo>
                  <a:pt x="57350" y="56790"/>
                </a:lnTo>
                <a:lnTo>
                  <a:pt x="57350" y="56800"/>
                </a:lnTo>
                <a:lnTo>
                  <a:pt x="57350" y="56810"/>
                </a:lnTo>
                <a:lnTo>
                  <a:pt x="57350" y="56820"/>
                </a:lnTo>
                <a:lnTo>
                  <a:pt x="57340" y="56830"/>
                </a:lnTo>
                <a:lnTo>
                  <a:pt x="57340" y="56840"/>
                </a:lnTo>
                <a:lnTo>
                  <a:pt x="57340" y="56850"/>
                </a:lnTo>
                <a:lnTo>
                  <a:pt x="57330" y="56850"/>
                </a:lnTo>
                <a:lnTo>
                  <a:pt x="57320" y="56860"/>
                </a:lnTo>
                <a:lnTo>
                  <a:pt x="57310" y="56860"/>
                </a:lnTo>
                <a:lnTo>
                  <a:pt x="57300" y="56860"/>
                </a:lnTo>
                <a:lnTo>
                  <a:pt x="57290" y="56860"/>
                </a:lnTo>
                <a:lnTo>
                  <a:pt x="57280" y="56870"/>
                </a:lnTo>
                <a:lnTo>
                  <a:pt x="57270" y="56870"/>
                </a:lnTo>
                <a:lnTo>
                  <a:pt x="57260" y="56880"/>
                </a:lnTo>
                <a:lnTo>
                  <a:pt x="57250" y="56890"/>
                </a:lnTo>
                <a:lnTo>
                  <a:pt x="57240" y="56890"/>
                </a:lnTo>
                <a:lnTo>
                  <a:pt x="57240" y="56900"/>
                </a:lnTo>
                <a:lnTo>
                  <a:pt x="57230" y="56900"/>
                </a:lnTo>
                <a:lnTo>
                  <a:pt x="57230" y="56910"/>
                </a:lnTo>
                <a:lnTo>
                  <a:pt x="57220" y="56910"/>
                </a:lnTo>
                <a:lnTo>
                  <a:pt x="57210" y="56920"/>
                </a:lnTo>
                <a:lnTo>
                  <a:pt x="57200" y="56920"/>
                </a:lnTo>
                <a:lnTo>
                  <a:pt x="57200" y="56930"/>
                </a:lnTo>
                <a:lnTo>
                  <a:pt x="57190" y="56930"/>
                </a:lnTo>
                <a:lnTo>
                  <a:pt x="57180" y="56930"/>
                </a:lnTo>
                <a:lnTo>
                  <a:pt x="57170" y="56930"/>
                </a:lnTo>
                <a:lnTo>
                  <a:pt x="57160" y="56920"/>
                </a:lnTo>
                <a:lnTo>
                  <a:pt x="57150" y="56920"/>
                </a:lnTo>
                <a:lnTo>
                  <a:pt x="57140" y="56930"/>
                </a:lnTo>
                <a:lnTo>
                  <a:pt x="57130" y="56930"/>
                </a:lnTo>
                <a:lnTo>
                  <a:pt x="57120" y="56930"/>
                </a:lnTo>
                <a:lnTo>
                  <a:pt x="57110" y="56940"/>
                </a:lnTo>
                <a:lnTo>
                  <a:pt x="57100" y="56940"/>
                </a:lnTo>
                <a:lnTo>
                  <a:pt x="57100" y="56950"/>
                </a:lnTo>
                <a:lnTo>
                  <a:pt x="57090" y="56950"/>
                </a:lnTo>
                <a:lnTo>
                  <a:pt x="57080" y="56950"/>
                </a:lnTo>
                <a:lnTo>
                  <a:pt x="57070" y="56950"/>
                </a:lnTo>
                <a:lnTo>
                  <a:pt x="57060" y="56950"/>
                </a:lnTo>
                <a:lnTo>
                  <a:pt x="57060" y="56960"/>
                </a:lnTo>
                <a:lnTo>
                  <a:pt x="57050" y="56960"/>
                </a:lnTo>
                <a:lnTo>
                  <a:pt x="57040" y="56950"/>
                </a:lnTo>
                <a:lnTo>
                  <a:pt x="57030" y="56960"/>
                </a:lnTo>
                <a:lnTo>
                  <a:pt x="57020" y="56960"/>
                </a:lnTo>
                <a:lnTo>
                  <a:pt x="57010" y="56960"/>
                </a:lnTo>
                <a:lnTo>
                  <a:pt x="57000" y="56960"/>
                </a:lnTo>
                <a:lnTo>
                  <a:pt x="56970" y="56960"/>
                </a:lnTo>
                <a:lnTo>
                  <a:pt x="56960" y="56970"/>
                </a:lnTo>
                <a:lnTo>
                  <a:pt x="56940" y="56970"/>
                </a:lnTo>
                <a:lnTo>
                  <a:pt x="56920" y="56980"/>
                </a:lnTo>
                <a:lnTo>
                  <a:pt x="56910" y="56980"/>
                </a:lnTo>
                <a:lnTo>
                  <a:pt x="56910" y="56990"/>
                </a:lnTo>
                <a:lnTo>
                  <a:pt x="56900" y="56990"/>
                </a:lnTo>
                <a:lnTo>
                  <a:pt x="56890" y="56990"/>
                </a:lnTo>
                <a:lnTo>
                  <a:pt x="56880" y="56990"/>
                </a:lnTo>
                <a:lnTo>
                  <a:pt x="56850" y="56960"/>
                </a:lnTo>
                <a:lnTo>
                  <a:pt x="56840" y="56950"/>
                </a:lnTo>
                <a:lnTo>
                  <a:pt x="56840" y="56940"/>
                </a:lnTo>
                <a:lnTo>
                  <a:pt x="56830" y="56950"/>
                </a:lnTo>
                <a:lnTo>
                  <a:pt x="56820" y="56940"/>
                </a:lnTo>
                <a:lnTo>
                  <a:pt x="56820" y="56930"/>
                </a:lnTo>
                <a:lnTo>
                  <a:pt x="56810" y="56920"/>
                </a:lnTo>
                <a:lnTo>
                  <a:pt x="56800" y="56920"/>
                </a:lnTo>
                <a:lnTo>
                  <a:pt x="56790" y="56920"/>
                </a:lnTo>
                <a:lnTo>
                  <a:pt x="56780" y="56920"/>
                </a:lnTo>
                <a:lnTo>
                  <a:pt x="56760" y="56920"/>
                </a:lnTo>
                <a:lnTo>
                  <a:pt x="56750" y="56920"/>
                </a:lnTo>
                <a:lnTo>
                  <a:pt x="56740" y="56920"/>
                </a:lnTo>
                <a:lnTo>
                  <a:pt x="56730" y="56920"/>
                </a:lnTo>
                <a:lnTo>
                  <a:pt x="56720" y="56920"/>
                </a:lnTo>
                <a:lnTo>
                  <a:pt x="56710" y="56920"/>
                </a:lnTo>
                <a:lnTo>
                  <a:pt x="56700" y="56920"/>
                </a:lnTo>
                <a:lnTo>
                  <a:pt x="56690" y="56920"/>
                </a:lnTo>
                <a:lnTo>
                  <a:pt x="56690" y="56930"/>
                </a:lnTo>
                <a:lnTo>
                  <a:pt x="56680" y="56930"/>
                </a:lnTo>
                <a:lnTo>
                  <a:pt x="56660" y="56930"/>
                </a:lnTo>
                <a:lnTo>
                  <a:pt x="56660" y="56940"/>
                </a:lnTo>
                <a:lnTo>
                  <a:pt x="56650" y="56940"/>
                </a:lnTo>
                <a:lnTo>
                  <a:pt x="56640" y="56940"/>
                </a:lnTo>
                <a:lnTo>
                  <a:pt x="56630" y="56940"/>
                </a:lnTo>
                <a:lnTo>
                  <a:pt x="56620" y="56950"/>
                </a:lnTo>
                <a:lnTo>
                  <a:pt x="56620" y="56940"/>
                </a:lnTo>
                <a:lnTo>
                  <a:pt x="56610" y="56940"/>
                </a:lnTo>
                <a:lnTo>
                  <a:pt x="56610" y="56950"/>
                </a:lnTo>
                <a:lnTo>
                  <a:pt x="56600" y="56950"/>
                </a:lnTo>
                <a:lnTo>
                  <a:pt x="56590" y="56950"/>
                </a:lnTo>
                <a:lnTo>
                  <a:pt x="56580" y="56950"/>
                </a:lnTo>
                <a:lnTo>
                  <a:pt x="56570" y="56950"/>
                </a:lnTo>
                <a:lnTo>
                  <a:pt x="56560" y="56960"/>
                </a:lnTo>
                <a:lnTo>
                  <a:pt x="56550" y="56960"/>
                </a:lnTo>
                <a:lnTo>
                  <a:pt x="56540" y="56960"/>
                </a:lnTo>
                <a:lnTo>
                  <a:pt x="56530" y="56960"/>
                </a:lnTo>
                <a:lnTo>
                  <a:pt x="56520" y="56960"/>
                </a:lnTo>
                <a:lnTo>
                  <a:pt x="56510" y="56970"/>
                </a:lnTo>
                <a:lnTo>
                  <a:pt x="56500" y="56970"/>
                </a:lnTo>
                <a:lnTo>
                  <a:pt x="56490" y="56970"/>
                </a:lnTo>
                <a:lnTo>
                  <a:pt x="56480" y="56980"/>
                </a:lnTo>
                <a:lnTo>
                  <a:pt x="56470" y="56980"/>
                </a:lnTo>
                <a:lnTo>
                  <a:pt x="56460" y="56980"/>
                </a:lnTo>
                <a:lnTo>
                  <a:pt x="56440" y="56990"/>
                </a:lnTo>
                <a:lnTo>
                  <a:pt x="56430" y="56990"/>
                </a:lnTo>
                <a:lnTo>
                  <a:pt x="56420" y="56990"/>
                </a:lnTo>
                <a:lnTo>
                  <a:pt x="56420" y="57000"/>
                </a:lnTo>
                <a:lnTo>
                  <a:pt x="56410" y="57000"/>
                </a:lnTo>
                <a:lnTo>
                  <a:pt x="56400" y="57000"/>
                </a:lnTo>
                <a:lnTo>
                  <a:pt x="56390" y="57000"/>
                </a:lnTo>
                <a:lnTo>
                  <a:pt x="56380" y="57010"/>
                </a:lnTo>
                <a:lnTo>
                  <a:pt x="56370" y="57010"/>
                </a:lnTo>
                <a:lnTo>
                  <a:pt x="56360" y="57020"/>
                </a:lnTo>
                <a:lnTo>
                  <a:pt x="56360" y="57010"/>
                </a:lnTo>
                <a:lnTo>
                  <a:pt x="56350" y="57010"/>
                </a:lnTo>
                <a:lnTo>
                  <a:pt x="56340" y="57010"/>
                </a:lnTo>
                <a:lnTo>
                  <a:pt x="56330" y="57010"/>
                </a:lnTo>
                <a:lnTo>
                  <a:pt x="56320" y="57010"/>
                </a:lnTo>
                <a:lnTo>
                  <a:pt x="56300" y="57010"/>
                </a:lnTo>
                <a:lnTo>
                  <a:pt x="56290" y="57020"/>
                </a:lnTo>
                <a:lnTo>
                  <a:pt x="56280" y="57020"/>
                </a:lnTo>
                <a:lnTo>
                  <a:pt x="56280" y="57030"/>
                </a:lnTo>
                <a:lnTo>
                  <a:pt x="56270" y="57030"/>
                </a:lnTo>
                <a:lnTo>
                  <a:pt x="56260" y="57030"/>
                </a:lnTo>
                <a:lnTo>
                  <a:pt x="56250" y="57040"/>
                </a:lnTo>
                <a:lnTo>
                  <a:pt x="56240" y="57050"/>
                </a:lnTo>
                <a:lnTo>
                  <a:pt x="56230" y="57050"/>
                </a:lnTo>
                <a:lnTo>
                  <a:pt x="56220" y="57060"/>
                </a:lnTo>
                <a:lnTo>
                  <a:pt x="56210" y="57060"/>
                </a:lnTo>
                <a:lnTo>
                  <a:pt x="56210" y="57070"/>
                </a:lnTo>
                <a:lnTo>
                  <a:pt x="56200" y="57080"/>
                </a:lnTo>
                <a:lnTo>
                  <a:pt x="56190" y="57090"/>
                </a:lnTo>
                <a:lnTo>
                  <a:pt x="56180" y="57090"/>
                </a:lnTo>
                <a:lnTo>
                  <a:pt x="56170" y="57090"/>
                </a:lnTo>
                <a:lnTo>
                  <a:pt x="56160" y="57090"/>
                </a:lnTo>
                <a:lnTo>
                  <a:pt x="56150" y="57090"/>
                </a:lnTo>
                <a:lnTo>
                  <a:pt x="56140" y="57090"/>
                </a:lnTo>
                <a:lnTo>
                  <a:pt x="56130" y="57090"/>
                </a:lnTo>
                <a:lnTo>
                  <a:pt x="56120" y="57090"/>
                </a:lnTo>
                <a:lnTo>
                  <a:pt x="56110" y="57100"/>
                </a:lnTo>
                <a:lnTo>
                  <a:pt x="56100" y="57100"/>
                </a:lnTo>
                <a:lnTo>
                  <a:pt x="56090" y="57110"/>
                </a:lnTo>
                <a:lnTo>
                  <a:pt x="56080" y="57120"/>
                </a:lnTo>
                <a:lnTo>
                  <a:pt x="56070" y="57130"/>
                </a:lnTo>
                <a:lnTo>
                  <a:pt x="56050" y="57140"/>
                </a:lnTo>
                <a:lnTo>
                  <a:pt x="56050" y="57150"/>
                </a:lnTo>
                <a:lnTo>
                  <a:pt x="56040" y="57160"/>
                </a:lnTo>
                <a:lnTo>
                  <a:pt x="56030" y="57160"/>
                </a:lnTo>
                <a:lnTo>
                  <a:pt x="56030" y="57170"/>
                </a:lnTo>
                <a:lnTo>
                  <a:pt x="56030" y="57180"/>
                </a:lnTo>
                <a:lnTo>
                  <a:pt x="56020" y="57190"/>
                </a:lnTo>
                <a:lnTo>
                  <a:pt x="56010" y="57190"/>
                </a:lnTo>
                <a:lnTo>
                  <a:pt x="56000" y="57200"/>
                </a:lnTo>
                <a:lnTo>
                  <a:pt x="56000" y="57210"/>
                </a:lnTo>
                <a:lnTo>
                  <a:pt x="55990" y="57220"/>
                </a:lnTo>
                <a:lnTo>
                  <a:pt x="55980" y="57220"/>
                </a:lnTo>
                <a:lnTo>
                  <a:pt x="55970" y="57220"/>
                </a:lnTo>
                <a:lnTo>
                  <a:pt x="55960" y="57220"/>
                </a:lnTo>
                <a:lnTo>
                  <a:pt x="55950" y="57220"/>
                </a:lnTo>
                <a:lnTo>
                  <a:pt x="55940" y="57220"/>
                </a:lnTo>
                <a:lnTo>
                  <a:pt x="55930" y="57230"/>
                </a:lnTo>
                <a:lnTo>
                  <a:pt x="55930" y="57240"/>
                </a:lnTo>
                <a:lnTo>
                  <a:pt x="55920" y="57240"/>
                </a:lnTo>
                <a:lnTo>
                  <a:pt x="55920" y="57250"/>
                </a:lnTo>
                <a:lnTo>
                  <a:pt x="55920" y="57260"/>
                </a:lnTo>
                <a:lnTo>
                  <a:pt x="55910" y="57260"/>
                </a:lnTo>
                <a:lnTo>
                  <a:pt x="55910" y="57270"/>
                </a:lnTo>
                <a:lnTo>
                  <a:pt x="55900" y="57270"/>
                </a:lnTo>
                <a:lnTo>
                  <a:pt x="55900" y="57260"/>
                </a:lnTo>
                <a:lnTo>
                  <a:pt x="55890" y="57260"/>
                </a:lnTo>
                <a:lnTo>
                  <a:pt x="55880" y="57260"/>
                </a:lnTo>
                <a:lnTo>
                  <a:pt x="55870" y="57270"/>
                </a:lnTo>
                <a:lnTo>
                  <a:pt x="55860" y="57270"/>
                </a:lnTo>
                <a:lnTo>
                  <a:pt x="55850" y="57280"/>
                </a:lnTo>
                <a:lnTo>
                  <a:pt x="55870" y="57310"/>
                </a:lnTo>
                <a:lnTo>
                  <a:pt x="55870" y="57320"/>
                </a:lnTo>
                <a:lnTo>
                  <a:pt x="55880" y="57330"/>
                </a:lnTo>
                <a:lnTo>
                  <a:pt x="55900" y="57340"/>
                </a:lnTo>
                <a:lnTo>
                  <a:pt x="55930" y="57360"/>
                </a:lnTo>
                <a:lnTo>
                  <a:pt x="55970" y="57360"/>
                </a:lnTo>
                <a:lnTo>
                  <a:pt x="55920" y="57390"/>
                </a:lnTo>
                <a:lnTo>
                  <a:pt x="55870" y="57410"/>
                </a:lnTo>
                <a:lnTo>
                  <a:pt x="55770" y="57470"/>
                </a:lnTo>
                <a:lnTo>
                  <a:pt x="55720" y="57550"/>
                </a:lnTo>
                <a:lnTo>
                  <a:pt x="55500" y="57550"/>
                </a:lnTo>
                <a:lnTo>
                  <a:pt x="55480" y="57610"/>
                </a:lnTo>
                <a:lnTo>
                  <a:pt x="55440" y="57690"/>
                </a:lnTo>
                <a:lnTo>
                  <a:pt x="55450" y="57700"/>
                </a:lnTo>
                <a:lnTo>
                  <a:pt x="55480" y="57740"/>
                </a:lnTo>
                <a:lnTo>
                  <a:pt x="55570" y="57840"/>
                </a:lnTo>
                <a:lnTo>
                  <a:pt x="55570" y="57850"/>
                </a:lnTo>
                <a:lnTo>
                  <a:pt x="55570" y="57870"/>
                </a:lnTo>
                <a:lnTo>
                  <a:pt x="55460" y="57970"/>
                </a:lnTo>
                <a:lnTo>
                  <a:pt x="55260" y="58110"/>
                </a:lnTo>
                <a:lnTo>
                  <a:pt x="55250" y="58110"/>
                </a:lnTo>
                <a:lnTo>
                  <a:pt x="55030" y="58240"/>
                </a:lnTo>
                <a:lnTo>
                  <a:pt x="54850" y="58320"/>
                </a:lnTo>
                <a:lnTo>
                  <a:pt x="54830" y="58310"/>
                </a:lnTo>
                <a:lnTo>
                  <a:pt x="54790" y="58280"/>
                </a:lnTo>
                <a:lnTo>
                  <a:pt x="54770" y="58280"/>
                </a:lnTo>
                <a:lnTo>
                  <a:pt x="54730" y="58280"/>
                </a:lnTo>
                <a:lnTo>
                  <a:pt x="54660" y="58350"/>
                </a:lnTo>
                <a:lnTo>
                  <a:pt x="54560" y="58440"/>
                </a:lnTo>
                <a:lnTo>
                  <a:pt x="54510" y="58490"/>
                </a:lnTo>
                <a:lnTo>
                  <a:pt x="54500" y="58510"/>
                </a:lnTo>
                <a:lnTo>
                  <a:pt x="54480" y="58520"/>
                </a:lnTo>
                <a:lnTo>
                  <a:pt x="54100" y="58510"/>
                </a:lnTo>
                <a:lnTo>
                  <a:pt x="53970" y="58480"/>
                </a:lnTo>
                <a:lnTo>
                  <a:pt x="53820" y="58460"/>
                </a:lnTo>
                <a:lnTo>
                  <a:pt x="53750" y="58450"/>
                </a:lnTo>
                <a:lnTo>
                  <a:pt x="53660" y="58460"/>
                </a:lnTo>
                <a:lnTo>
                  <a:pt x="53620" y="58480"/>
                </a:lnTo>
                <a:lnTo>
                  <a:pt x="53530" y="58510"/>
                </a:lnTo>
                <a:lnTo>
                  <a:pt x="53380" y="58600"/>
                </a:lnTo>
                <a:lnTo>
                  <a:pt x="53160" y="58590"/>
                </a:lnTo>
                <a:lnTo>
                  <a:pt x="52870" y="58600"/>
                </a:lnTo>
                <a:lnTo>
                  <a:pt x="52710" y="58630"/>
                </a:lnTo>
                <a:lnTo>
                  <a:pt x="52590" y="58680"/>
                </a:lnTo>
                <a:lnTo>
                  <a:pt x="52460" y="58730"/>
                </a:lnTo>
                <a:lnTo>
                  <a:pt x="52330" y="58810"/>
                </a:lnTo>
                <a:lnTo>
                  <a:pt x="52320" y="58810"/>
                </a:lnTo>
                <a:lnTo>
                  <a:pt x="52290" y="58800"/>
                </a:lnTo>
                <a:lnTo>
                  <a:pt x="52280" y="58800"/>
                </a:lnTo>
                <a:lnTo>
                  <a:pt x="52270" y="58800"/>
                </a:lnTo>
                <a:lnTo>
                  <a:pt x="52250" y="58800"/>
                </a:lnTo>
                <a:lnTo>
                  <a:pt x="52220" y="58790"/>
                </a:lnTo>
                <a:lnTo>
                  <a:pt x="52180" y="58780"/>
                </a:lnTo>
                <a:lnTo>
                  <a:pt x="52140" y="58770"/>
                </a:lnTo>
                <a:lnTo>
                  <a:pt x="52120" y="58770"/>
                </a:lnTo>
                <a:lnTo>
                  <a:pt x="52110" y="58770"/>
                </a:lnTo>
                <a:lnTo>
                  <a:pt x="52080" y="58760"/>
                </a:lnTo>
                <a:lnTo>
                  <a:pt x="52060" y="58760"/>
                </a:lnTo>
                <a:lnTo>
                  <a:pt x="52050" y="58750"/>
                </a:lnTo>
                <a:lnTo>
                  <a:pt x="52040" y="58750"/>
                </a:lnTo>
                <a:lnTo>
                  <a:pt x="52030" y="58740"/>
                </a:lnTo>
                <a:lnTo>
                  <a:pt x="52020" y="58740"/>
                </a:lnTo>
                <a:lnTo>
                  <a:pt x="52000" y="58730"/>
                </a:lnTo>
                <a:lnTo>
                  <a:pt x="51980" y="58730"/>
                </a:lnTo>
                <a:lnTo>
                  <a:pt x="51950" y="58720"/>
                </a:lnTo>
                <a:lnTo>
                  <a:pt x="51920" y="58710"/>
                </a:lnTo>
                <a:lnTo>
                  <a:pt x="51880" y="58700"/>
                </a:lnTo>
                <a:lnTo>
                  <a:pt x="51860" y="58690"/>
                </a:lnTo>
                <a:lnTo>
                  <a:pt x="51850" y="58690"/>
                </a:lnTo>
                <a:lnTo>
                  <a:pt x="51840" y="58680"/>
                </a:lnTo>
                <a:lnTo>
                  <a:pt x="51820" y="58670"/>
                </a:lnTo>
                <a:lnTo>
                  <a:pt x="51810" y="58660"/>
                </a:lnTo>
                <a:lnTo>
                  <a:pt x="51760" y="58630"/>
                </a:lnTo>
                <a:lnTo>
                  <a:pt x="51750" y="58630"/>
                </a:lnTo>
                <a:lnTo>
                  <a:pt x="51740" y="58630"/>
                </a:lnTo>
                <a:lnTo>
                  <a:pt x="51700" y="58620"/>
                </a:lnTo>
                <a:lnTo>
                  <a:pt x="51670" y="58610"/>
                </a:lnTo>
                <a:lnTo>
                  <a:pt x="51660" y="58610"/>
                </a:lnTo>
                <a:lnTo>
                  <a:pt x="51650" y="58610"/>
                </a:lnTo>
                <a:lnTo>
                  <a:pt x="51640" y="58610"/>
                </a:lnTo>
                <a:lnTo>
                  <a:pt x="51590" y="58630"/>
                </a:lnTo>
                <a:lnTo>
                  <a:pt x="51570" y="58630"/>
                </a:lnTo>
                <a:lnTo>
                  <a:pt x="51520" y="58630"/>
                </a:lnTo>
                <a:lnTo>
                  <a:pt x="51490" y="58640"/>
                </a:lnTo>
                <a:lnTo>
                  <a:pt x="51470" y="58620"/>
                </a:lnTo>
                <a:lnTo>
                  <a:pt x="51450" y="58600"/>
                </a:lnTo>
                <a:lnTo>
                  <a:pt x="51130" y="58110"/>
                </a:lnTo>
                <a:lnTo>
                  <a:pt x="50850" y="57820"/>
                </a:lnTo>
                <a:lnTo>
                  <a:pt x="50750" y="57410"/>
                </a:lnTo>
                <a:lnTo>
                  <a:pt x="50730" y="57380"/>
                </a:lnTo>
                <a:lnTo>
                  <a:pt x="50710" y="57350"/>
                </a:lnTo>
                <a:lnTo>
                  <a:pt x="50690" y="57330"/>
                </a:lnTo>
                <a:lnTo>
                  <a:pt x="50690" y="57310"/>
                </a:lnTo>
                <a:lnTo>
                  <a:pt x="50690" y="57290"/>
                </a:lnTo>
                <a:lnTo>
                  <a:pt x="50690" y="57270"/>
                </a:lnTo>
                <a:lnTo>
                  <a:pt x="50700" y="57260"/>
                </a:lnTo>
                <a:lnTo>
                  <a:pt x="50700" y="57240"/>
                </a:lnTo>
                <a:lnTo>
                  <a:pt x="50690" y="57210"/>
                </a:lnTo>
                <a:lnTo>
                  <a:pt x="50670" y="57130"/>
                </a:lnTo>
                <a:lnTo>
                  <a:pt x="50660" y="57090"/>
                </a:lnTo>
                <a:lnTo>
                  <a:pt x="50660" y="57050"/>
                </a:lnTo>
                <a:lnTo>
                  <a:pt x="50640" y="57010"/>
                </a:lnTo>
                <a:lnTo>
                  <a:pt x="50630" y="56990"/>
                </a:lnTo>
                <a:lnTo>
                  <a:pt x="50620" y="56970"/>
                </a:lnTo>
                <a:lnTo>
                  <a:pt x="50610" y="56950"/>
                </a:lnTo>
                <a:lnTo>
                  <a:pt x="50600" y="56940"/>
                </a:lnTo>
                <a:lnTo>
                  <a:pt x="50590" y="56930"/>
                </a:lnTo>
                <a:lnTo>
                  <a:pt x="50570" y="56920"/>
                </a:lnTo>
                <a:lnTo>
                  <a:pt x="50540" y="56910"/>
                </a:lnTo>
                <a:lnTo>
                  <a:pt x="50490" y="56880"/>
                </a:lnTo>
                <a:lnTo>
                  <a:pt x="50420" y="56860"/>
                </a:lnTo>
                <a:lnTo>
                  <a:pt x="50370" y="56860"/>
                </a:lnTo>
                <a:lnTo>
                  <a:pt x="50340" y="56850"/>
                </a:lnTo>
                <a:lnTo>
                  <a:pt x="50320" y="56840"/>
                </a:lnTo>
                <a:lnTo>
                  <a:pt x="50280" y="56810"/>
                </a:lnTo>
                <a:lnTo>
                  <a:pt x="50260" y="56780"/>
                </a:lnTo>
                <a:lnTo>
                  <a:pt x="50210" y="56750"/>
                </a:lnTo>
                <a:lnTo>
                  <a:pt x="50140" y="56730"/>
                </a:lnTo>
                <a:lnTo>
                  <a:pt x="50120" y="56720"/>
                </a:lnTo>
                <a:lnTo>
                  <a:pt x="50110" y="56720"/>
                </a:lnTo>
                <a:lnTo>
                  <a:pt x="50080" y="56700"/>
                </a:lnTo>
                <a:lnTo>
                  <a:pt x="50060" y="56670"/>
                </a:lnTo>
                <a:lnTo>
                  <a:pt x="50020" y="56620"/>
                </a:lnTo>
                <a:lnTo>
                  <a:pt x="49980" y="56590"/>
                </a:lnTo>
                <a:lnTo>
                  <a:pt x="49940" y="56570"/>
                </a:lnTo>
                <a:lnTo>
                  <a:pt x="49930" y="56550"/>
                </a:lnTo>
                <a:lnTo>
                  <a:pt x="49920" y="56480"/>
                </a:lnTo>
                <a:lnTo>
                  <a:pt x="49910" y="56460"/>
                </a:lnTo>
                <a:lnTo>
                  <a:pt x="49900" y="56450"/>
                </a:lnTo>
                <a:lnTo>
                  <a:pt x="49850" y="56420"/>
                </a:lnTo>
                <a:lnTo>
                  <a:pt x="49800" y="56390"/>
                </a:lnTo>
                <a:lnTo>
                  <a:pt x="49770" y="56390"/>
                </a:lnTo>
                <a:lnTo>
                  <a:pt x="49750" y="56390"/>
                </a:lnTo>
                <a:lnTo>
                  <a:pt x="49720" y="56370"/>
                </a:lnTo>
                <a:lnTo>
                  <a:pt x="49690" y="56340"/>
                </a:lnTo>
                <a:lnTo>
                  <a:pt x="49640" y="56280"/>
                </a:lnTo>
                <a:lnTo>
                  <a:pt x="49620" y="56250"/>
                </a:lnTo>
                <a:lnTo>
                  <a:pt x="49590" y="56240"/>
                </a:lnTo>
                <a:lnTo>
                  <a:pt x="49550" y="56210"/>
                </a:lnTo>
                <a:lnTo>
                  <a:pt x="49500" y="56180"/>
                </a:lnTo>
                <a:lnTo>
                  <a:pt x="49470" y="56170"/>
                </a:lnTo>
                <a:lnTo>
                  <a:pt x="49470" y="56160"/>
                </a:lnTo>
                <a:lnTo>
                  <a:pt x="49460" y="56140"/>
                </a:lnTo>
                <a:lnTo>
                  <a:pt x="49460" y="56130"/>
                </a:lnTo>
                <a:lnTo>
                  <a:pt x="49450" y="56120"/>
                </a:lnTo>
                <a:lnTo>
                  <a:pt x="49430" y="56110"/>
                </a:lnTo>
                <a:lnTo>
                  <a:pt x="49410" y="56100"/>
                </a:lnTo>
                <a:lnTo>
                  <a:pt x="49400" y="56080"/>
                </a:lnTo>
                <a:lnTo>
                  <a:pt x="49400" y="56070"/>
                </a:lnTo>
                <a:lnTo>
                  <a:pt x="49400" y="56060"/>
                </a:lnTo>
                <a:lnTo>
                  <a:pt x="49380" y="56060"/>
                </a:lnTo>
                <a:lnTo>
                  <a:pt x="49360" y="56060"/>
                </a:lnTo>
                <a:lnTo>
                  <a:pt x="49340" y="56050"/>
                </a:lnTo>
                <a:lnTo>
                  <a:pt x="49320" y="56040"/>
                </a:lnTo>
                <a:lnTo>
                  <a:pt x="49300" y="56030"/>
                </a:lnTo>
                <a:lnTo>
                  <a:pt x="49290" y="56020"/>
                </a:lnTo>
                <a:lnTo>
                  <a:pt x="49280" y="56020"/>
                </a:lnTo>
                <a:lnTo>
                  <a:pt x="49260" y="56020"/>
                </a:lnTo>
                <a:lnTo>
                  <a:pt x="49240" y="56030"/>
                </a:lnTo>
                <a:lnTo>
                  <a:pt x="49220" y="56030"/>
                </a:lnTo>
                <a:lnTo>
                  <a:pt x="49220" y="56020"/>
                </a:lnTo>
                <a:lnTo>
                  <a:pt x="49230" y="56010"/>
                </a:lnTo>
                <a:lnTo>
                  <a:pt x="49240" y="56000"/>
                </a:lnTo>
                <a:lnTo>
                  <a:pt x="49250" y="55990"/>
                </a:lnTo>
                <a:lnTo>
                  <a:pt x="49270" y="55990"/>
                </a:lnTo>
                <a:lnTo>
                  <a:pt x="49300" y="55990"/>
                </a:lnTo>
                <a:lnTo>
                  <a:pt x="49320" y="55990"/>
                </a:lnTo>
                <a:lnTo>
                  <a:pt x="49320" y="55980"/>
                </a:lnTo>
                <a:lnTo>
                  <a:pt x="49330" y="55960"/>
                </a:lnTo>
                <a:lnTo>
                  <a:pt x="49350" y="55950"/>
                </a:lnTo>
                <a:lnTo>
                  <a:pt x="49360" y="55950"/>
                </a:lnTo>
                <a:lnTo>
                  <a:pt x="49380" y="55950"/>
                </a:lnTo>
                <a:lnTo>
                  <a:pt x="49430" y="55980"/>
                </a:lnTo>
                <a:lnTo>
                  <a:pt x="49470" y="56000"/>
                </a:lnTo>
                <a:lnTo>
                  <a:pt x="49510" y="56010"/>
                </a:lnTo>
                <a:lnTo>
                  <a:pt x="49550" y="56010"/>
                </a:lnTo>
                <a:lnTo>
                  <a:pt x="49630" y="56000"/>
                </a:lnTo>
                <a:lnTo>
                  <a:pt x="49660" y="56010"/>
                </a:lnTo>
                <a:lnTo>
                  <a:pt x="49680" y="55990"/>
                </a:lnTo>
                <a:lnTo>
                  <a:pt x="49700" y="55960"/>
                </a:lnTo>
                <a:lnTo>
                  <a:pt x="49740" y="55930"/>
                </a:lnTo>
                <a:lnTo>
                  <a:pt x="49790" y="55870"/>
                </a:lnTo>
                <a:lnTo>
                  <a:pt x="49810" y="55830"/>
                </a:lnTo>
                <a:lnTo>
                  <a:pt x="49830" y="55790"/>
                </a:lnTo>
                <a:lnTo>
                  <a:pt x="49820" y="55750"/>
                </a:lnTo>
                <a:lnTo>
                  <a:pt x="49800" y="55690"/>
                </a:lnTo>
                <a:lnTo>
                  <a:pt x="49830" y="55620"/>
                </a:lnTo>
                <a:lnTo>
                  <a:pt x="49880" y="55520"/>
                </a:lnTo>
                <a:lnTo>
                  <a:pt x="49910" y="55460"/>
                </a:lnTo>
                <a:lnTo>
                  <a:pt x="49930" y="55410"/>
                </a:lnTo>
                <a:lnTo>
                  <a:pt x="49930" y="55380"/>
                </a:lnTo>
                <a:lnTo>
                  <a:pt x="49930" y="55350"/>
                </a:lnTo>
                <a:lnTo>
                  <a:pt x="49930" y="55340"/>
                </a:lnTo>
                <a:lnTo>
                  <a:pt x="49950" y="55330"/>
                </a:lnTo>
                <a:lnTo>
                  <a:pt x="49960" y="55320"/>
                </a:lnTo>
                <a:lnTo>
                  <a:pt x="49960" y="55300"/>
                </a:lnTo>
                <a:lnTo>
                  <a:pt x="49960" y="55290"/>
                </a:lnTo>
                <a:lnTo>
                  <a:pt x="49970" y="55280"/>
                </a:lnTo>
                <a:lnTo>
                  <a:pt x="49980" y="55270"/>
                </a:lnTo>
                <a:lnTo>
                  <a:pt x="49990" y="55270"/>
                </a:lnTo>
                <a:lnTo>
                  <a:pt x="50000" y="55260"/>
                </a:lnTo>
                <a:lnTo>
                  <a:pt x="50020" y="55260"/>
                </a:lnTo>
                <a:lnTo>
                  <a:pt x="50050" y="55250"/>
                </a:lnTo>
                <a:lnTo>
                  <a:pt x="50070" y="55240"/>
                </a:lnTo>
                <a:lnTo>
                  <a:pt x="50080" y="55230"/>
                </a:lnTo>
                <a:lnTo>
                  <a:pt x="50100" y="55210"/>
                </a:lnTo>
                <a:lnTo>
                  <a:pt x="50120" y="55190"/>
                </a:lnTo>
                <a:lnTo>
                  <a:pt x="50140" y="55170"/>
                </a:lnTo>
                <a:lnTo>
                  <a:pt x="50150" y="55150"/>
                </a:lnTo>
                <a:lnTo>
                  <a:pt x="50170" y="55120"/>
                </a:lnTo>
                <a:lnTo>
                  <a:pt x="50200" y="55070"/>
                </a:lnTo>
                <a:lnTo>
                  <a:pt x="50220" y="55030"/>
                </a:lnTo>
                <a:lnTo>
                  <a:pt x="50230" y="55000"/>
                </a:lnTo>
                <a:lnTo>
                  <a:pt x="50230" y="54990"/>
                </a:lnTo>
                <a:lnTo>
                  <a:pt x="50230" y="54970"/>
                </a:lnTo>
                <a:lnTo>
                  <a:pt x="50250" y="54960"/>
                </a:lnTo>
                <a:lnTo>
                  <a:pt x="50260" y="54950"/>
                </a:lnTo>
                <a:lnTo>
                  <a:pt x="50260" y="54930"/>
                </a:lnTo>
                <a:lnTo>
                  <a:pt x="50290" y="54920"/>
                </a:lnTo>
                <a:lnTo>
                  <a:pt x="50300" y="54920"/>
                </a:lnTo>
                <a:lnTo>
                  <a:pt x="50320" y="54910"/>
                </a:lnTo>
                <a:lnTo>
                  <a:pt x="50330" y="54910"/>
                </a:lnTo>
                <a:lnTo>
                  <a:pt x="50350" y="54900"/>
                </a:lnTo>
                <a:lnTo>
                  <a:pt x="50360" y="54890"/>
                </a:lnTo>
                <a:lnTo>
                  <a:pt x="50370" y="54890"/>
                </a:lnTo>
                <a:lnTo>
                  <a:pt x="50390" y="54890"/>
                </a:lnTo>
                <a:lnTo>
                  <a:pt x="50410" y="54880"/>
                </a:lnTo>
                <a:lnTo>
                  <a:pt x="50420" y="54880"/>
                </a:lnTo>
                <a:lnTo>
                  <a:pt x="50430" y="54880"/>
                </a:lnTo>
                <a:lnTo>
                  <a:pt x="50440" y="54880"/>
                </a:lnTo>
                <a:lnTo>
                  <a:pt x="50450" y="54880"/>
                </a:lnTo>
                <a:lnTo>
                  <a:pt x="50460" y="54870"/>
                </a:lnTo>
                <a:lnTo>
                  <a:pt x="50470" y="54870"/>
                </a:lnTo>
                <a:lnTo>
                  <a:pt x="50480" y="54870"/>
                </a:lnTo>
                <a:lnTo>
                  <a:pt x="50500" y="54870"/>
                </a:lnTo>
                <a:lnTo>
                  <a:pt x="50510" y="54870"/>
                </a:lnTo>
                <a:lnTo>
                  <a:pt x="50510" y="54860"/>
                </a:lnTo>
                <a:lnTo>
                  <a:pt x="50520" y="54860"/>
                </a:lnTo>
                <a:lnTo>
                  <a:pt x="50530" y="54850"/>
                </a:lnTo>
                <a:lnTo>
                  <a:pt x="50450" y="54840"/>
                </a:lnTo>
                <a:lnTo>
                  <a:pt x="50420" y="54840"/>
                </a:lnTo>
                <a:lnTo>
                  <a:pt x="50330" y="54840"/>
                </a:lnTo>
                <a:lnTo>
                  <a:pt x="50300" y="54840"/>
                </a:lnTo>
                <a:lnTo>
                  <a:pt x="50290" y="54840"/>
                </a:lnTo>
                <a:lnTo>
                  <a:pt x="50280" y="54840"/>
                </a:lnTo>
                <a:lnTo>
                  <a:pt x="50260" y="54830"/>
                </a:lnTo>
                <a:lnTo>
                  <a:pt x="50210" y="54820"/>
                </a:lnTo>
                <a:lnTo>
                  <a:pt x="50200" y="54820"/>
                </a:lnTo>
                <a:lnTo>
                  <a:pt x="50180" y="54820"/>
                </a:lnTo>
                <a:lnTo>
                  <a:pt x="50170" y="54820"/>
                </a:lnTo>
                <a:lnTo>
                  <a:pt x="50150" y="54820"/>
                </a:lnTo>
                <a:lnTo>
                  <a:pt x="50130" y="54820"/>
                </a:lnTo>
                <a:lnTo>
                  <a:pt x="50110" y="54830"/>
                </a:lnTo>
                <a:lnTo>
                  <a:pt x="50090" y="54850"/>
                </a:lnTo>
                <a:lnTo>
                  <a:pt x="50020" y="54900"/>
                </a:lnTo>
                <a:lnTo>
                  <a:pt x="50000" y="54910"/>
                </a:lnTo>
                <a:lnTo>
                  <a:pt x="49900" y="54870"/>
                </a:lnTo>
                <a:lnTo>
                  <a:pt x="49750" y="54710"/>
                </a:lnTo>
                <a:lnTo>
                  <a:pt x="49700" y="54670"/>
                </a:lnTo>
                <a:lnTo>
                  <a:pt x="49680" y="54530"/>
                </a:lnTo>
                <a:lnTo>
                  <a:pt x="49730" y="54300"/>
                </a:lnTo>
                <a:lnTo>
                  <a:pt x="49650" y="54290"/>
                </a:lnTo>
                <a:lnTo>
                  <a:pt x="49530" y="54360"/>
                </a:lnTo>
                <a:lnTo>
                  <a:pt x="49380" y="54370"/>
                </a:lnTo>
                <a:lnTo>
                  <a:pt x="49000" y="54430"/>
                </a:lnTo>
                <a:lnTo>
                  <a:pt x="48950" y="54430"/>
                </a:lnTo>
                <a:lnTo>
                  <a:pt x="48940" y="54410"/>
                </a:lnTo>
                <a:lnTo>
                  <a:pt x="48920" y="54370"/>
                </a:lnTo>
                <a:lnTo>
                  <a:pt x="48830" y="53880"/>
                </a:lnTo>
                <a:lnTo>
                  <a:pt x="48740" y="53690"/>
                </a:lnTo>
                <a:lnTo>
                  <a:pt x="48570" y="53580"/>
                </a:lnTo>
                <a:lnTo>
                  <a:pt x="48400" y="53540"/>
                </a:lnTo>
                <a:lnTo>
                  <a:pt x="48300" y="53510"/>
                </a:lnTo>
                <a:lnTo>
                  <a:pt x="48240" y="53500"/>
                </a:lnTo>
                <a:lnTo>
                  <a:pt x="48100" y="53460"/>
                </a:lnTo>
                <a:lnTo>
                  <a:pt x="47990" y="53460"/>
                </a:lnTo>
                <a:lnTo>
                  <a:pt x="47820" y="53390"/>
                </a:lnTo>
                <a:lnTo>
                  <a:pt x="47800" y="53380"/>
                </a:lnTo>
                <a:lnTo>
                  <a:pt x="47670" y="53050"/>
                </a:lnTo>
                <a:lnTo>
                  <a:pt x="47640" y="52820"/>
                </a:lnTo>
                <a:lnTo>
                  <a:pt x="47610" y="52600"/>
                </a:lnTo>
                <a:lnTo>
                  <a:pt x="47390" y="52200"/>
                </a:lnTo>
                <a:lnTo>
                  <a:pt x="47160" y="51740"/>
                </a:lnTo>
                <a:lnTo>
                  <a:pt x="46980" y="51390"/>
                </a:lnTo>
                <a:lnTo>
                  <a:pt x="46730" y="50650"/>
                </a:lnTo>
                <a:lnTo>
                  <a:pt x="46780" y="49540"/>
                </a:lnTo>
                <a:lnTo>
                  <a:pt x="46790" y="49380"/>
                </a:lnTo>
                <a:lnTo>
                  <a:pt x="46780" y="49340"/>
                </a:lnTo>
                <a:lnTo>
                  <a:pt x="46780" y="49330"/>
                </a:lnTo>
                <a:lnTo>
                  <a:pt x="46780" y="49320"/>
                </a:lnTo>
                <a:lnTo>
                  <a:pt x="46780" y="49310"/>
                </a:lnTo>
                <a:lnTo>
                  <a:pt x="46780" y="49300"/>
                </a:lnTo>
                <a:lnTo>
                  <a:pt x="46790" y="49280"/>
                </a:lnTo>
                <a:lnTo>
                  <a:pt x="46800" y="49270"/>
                </a:lnTo>
                <a:lnTo>
                  <a:pt x="46800" y="49260"/>
                </a:lnTo>
                <a:lnTo>
                  <a:pt x="46810" y="49250"/>
                </a:lnTo>
                <a:lnTo>
                  <a:pt x="46820" y="49240"/>
                </a:lnTo>
                <a:lnTo>
                  <a:pt x="46820" y="49230"/>
                </a:lnTo>
                <a:lnTo>
                  <a:pt x="46820" y="49220"/>
                </a:lnTo>
                <a:lnTo>
                  <a:pt x="46830" y="49210"/>
                </a:lnTo>
                <a:lnTo>
                  <a:pt x="46830" y="49200"/>
                </a:lnTo>
                <a:lnTo>
                  <a:pt x="46840" y="49190"/>
                </a:lnTo>
                <a:lnTo>
                  <a:pt x="46850" y="49180"/>
                </a:lnTo>
                <a:lnTo>
                  <a:pt x="46850" y="49170"/>
                </a:lnTo>
                <a:lnTo>
                  <a:pt x="46860" y="49160"/>
                </a:lnTo>
                <a:lnTo>
                  <a:pt x="46870" y="49140"/>
                </a:lnTo>
                <a:lnTo>
                  <a:pt x="46870" y="49130"/>
                </a:lnTo>
                <a:lnTo>
                  <a:pt x="46880" y="49110"/>
                </a:lnTo>
                <a:lnTo>
                  <a:pt x="46880" y="49100"/>
                </a:lnTo>
                <a:lnTo>
                  <a:pt x="46880" y="49090"/>
                </a:lnTo>
                <a:lnTo>
                  <a:pt x="46880" y="49050"/>
                </a:lnTo>
                <a:lnTo>
                  <a:pt x="46880" y="49040"/>
                </a:lnTo>
                <a:lnTo>
                  <a:pt x="46900" y="49030"/>
                </a:lnTo>
                <a:lnTo>
                  <a:pt x="46910" y="49020"/>
                </a:lnTo>
                <a:lnTo>
                  <a:pt x="46930" y="49010"/>
                </a:lnTo>
                <a:lnTo>
                  <a:pt x="46950" y="49010"/>
                </a:lnTo>
                <a:lnTo>
                  <a:pt x="46960" y="49000"/>
                </a:lnTo>
                <a:lnTo>
                  <a:pt x="46980" y="48980"/>
                </a:lnTo>
                <a:lnTo>
                  <a:pt x="47000" y="48970"/>
                </a:lnTo>
                <a:lnTo>
                  <a:pt x="47020" y="48960"/>
                </a:lnTo>
                <a:lnTo>
                  <a:pt x="47020" y="48950"/>
                </a:lnTo>
                <a:lnTo>
                  <a:pt x="47020" y="48940"/>
                </a:lnTo>
                <a:lnTo>
                  <a:pt x="47020" y="48930"/>
                </a:lnTo>
                <a:lnTo>
                  <a:pt x="47020" y="48920"/>
                </a:lnTo>
                <a:lnTo>
                  <a:pt x="47010" y="48910"/>
                </a:lnTo>
                <a:lnTo>
                  <a:pt x="47010" y="48900"/>
                </a:lnTo>
                <a:lnTo>
                  <a:pt x="46990" y="48890"/>
                </a:lnTo>
                <a:lnTo>
                  <a:pt x="46990" y="48880"/>
                </a:lnTo>
                <a:lnTo>
                  <a:pt x="46980" y="48880"/>
                </a:lnTo>
                <a:lnTo>
                  <a:pt x="46980" y="48870"/>
                </a:lnTo>
                <a:lnTo>
                  <a:pt x="46980" y="48860"/>
                </a:lnTo>
                <a:lnTo>
                  <a:pt x="46990" y="48860"/>
                </a:lnTo>
                <a:lnTo>
                  <a:pt x="47010" y="48860"/>
                </a:lnTo>
                <a:lnTo>
                  <a:pt x="47020" y="48850"/>
                </a:lnTo>
                <a:lnTo>
                  <a:pt x="47030" y="48850"/>
                </a:lnTo>
                <a:lnTo>
                  <a:pt x="47040" y="48840"/>
                </a:lnTo>
                <a:lnTo>
                  <a:pt x="47050" y="48840"/>
                </a:lnTo>
                <a:lnTo>
                  <a:pt x="47050" y="48830"/>
                </a:lnTo>
                <a:lnTo>
                  <a:pt x="47060" y="48820"/>
                </a:lnTo>
                <a:lnTo>
                  <a:pt x="47060" y="48810"/>
                </a:lnTo>
                <a:lnTo>
                  <a:pt x="47060" y="48800"/>
                </a:lnTo>
                <a:lnTo>
                  <a:pt x="47070" y="48800"/>
                </a:lnTo>
                <a:lnTo>
                  <a:pt x="47080" y="48800"/>
                </a:lnTo>
                <a:lnTo>
                  <a:pt x="47090" y="48790"/>
                </a:lnTo>
                <a:lnTo>
                  <a:pt x="47090" y="48800"/>
                </a:lnTo>
                <a:lnTo>
                  <a:pt x="47100" y="48800"/>
                </a:lnTo>
                <a:lnTo>
                  <a:pt x="47110" y="48790"/>
                </a:lnTo>
                <a:lnTo>
                  <a:pt x="47110" y="48780"/>
                </a:lnTo>
                <a:lnTo>
                  <a:pt x="47110" y="48770"/>
                </a:lnTo>
                <a:lnTo>
                  <a:pt x="47110" y="48760"/>
                </a:lnTo>
                <a:lnTo>
                  <a:pt x="47120" y="48760"/>
                </a:lnTo>
                <a:lnTo>
                  <a:pt x="47120" y="48750"/>
                </a:lnTo>
                <a:lnTo>
                  <a:pt x="47130" y="48740"/>
                </a:lnTo>
                <a:lnTo>
                  <a:pt x="47140" y="48730"/>
                </a:lnTo>
                <a:lnTo>
                  <a:pt x="47140" y="48720"/>
                </a:lnTo>
                <a:lnTo>
                  <a:pt x="47150" y="48720"/>
                </a:lnTo>
                <a:lnTo>
                  <a:pt x="47150" y="48710"/>
                </a:lnTo>
                <a:lnTo>
                  <a:pt x="47160" y="48710"/>
                </a:lnTo>
                <a:lnTo>
                  <a:pt x="47170" y="48700"/>
                </a:lnTo>
                <a:lnTo>
                  <a:pt x="47180" y="48700"/>
                </a:lnTo>
                <a:lnTo>
                  <a:pt x="47180" y="48690"/>
                </a:lnTo>
                <a:lnTo>
                  <a:pt x="47190" y="48690"/>
                </a:lnTo>
                <a:lnTo>
                  <a:pt x="47200" y="48690"/>
                </a:lnTo>
                <a:lnTo>
                  <a:pt x="47210" y="48690"/>
                </a:lnTo>
                <a:lnTo>
                  <a:pt x="47220" y="48690"/>
                </a:lnTo>
                <a:lnTo>
                  <a:pt x="47230" y="48690"/>
                </a:lnTo>
                <a:lnTo>
                  <a:pt x="47240" y="48670"/>
                </a:lnTo>
                <a:lnTo>
                  <a:pt x="47260" y="48660"/>
                </a:lnTo>
                <a:lnTo>
                  <a:pt x="47260" y="48650"/>
                </a:lnTo>
                <a:lnTo>
                  <a:pt x="47270" y="48640"/>
                </a:lnTo>
                <a:lnTo>
                  <a:pt x="47280" y="48630"/>
                </a:lnTo>
                <a:lnTo>
                  <a:pt x="47300" y="48630"/>
                </a:lnTo>
                <a:lnTo>
                  <a:pt x="47310" y="48630"/>
                </a:lnTo>
                <a:lnTo>
                  <a:pt x="47320" y="48630"/>
                </a:lnTo>
                <a:lnTo>
                  <a:pt x="47330" y="48630"/>
                </a:lnTo>
                <a:lnTo>
                  <a:pt x="47340" y="48630"/>
                </a:lnTo>
                <a:lnTo>
                  <a:pt x="47350" y="48630"/>
                </a:lnTo>
                <a:lnTo>
                  <a:pt x="47360" y="48630"/>
                </a:lnTo>
                <a:lnTo>
                  <a:pt x="47370" y="48630"/>
                </a:lnTo>
                <a:lnTo>
                  <a:pt x="47380" y="48630"/>
                </a:lnTo>
                <a:lnTo>
                  <a:pt x="47390" y="48630"/>
                </a:lnTo>
                <a:lnTo>
                  <a:pt x="47400" y="48620"/>
                </a:lnTo>
                <a:lnTo>
                  <a:pt x="47410" y="48620"/>
                </a:lnTo>
                <a:lnTo>
                  <a:pt x="47420" y="48630"/>
                </a:lnTo>
                <a:lnTo>
                  <a:pt x="47430" y="48630"/>
                </a:lnTo>
                <a:lnTo>
                  <a:pt x="47440" y="48640"/>
                </a:lnTo>
                <a:lnTo>
                  <a:pt x="47450" y="48640"/>
                </a:lnTo>
                <a:lnTo>
                  <a:pt x="47460" y="48640"/>
                </a:lnTo>
                <a:lnTo>
                  <a:pt x="47460" y="48630"/>
                </a:lnTo>
                <a:lnTo>
                  <a:pt x="47460" y="48620"/>
                </a:lnTo>
                <a:lnTo>
                  <a:pt x="47470" y="48620"/>
                </a:lnTo>
                <a:lnTo>
                  <a:pt x="47470" y="48610"/>
                </a:lnTo>
                <a:lnTo>
                  <a:pt x="47480" y="48610"/>
                </a:lnTo>
                <a:lnTo>
                  <a:pt x="47480" y="48600"/>
                </a:lnTo>
                <a:lnTo>
                  <a:pt x="47490" y="48590"/>
                </a:lnTo>
                <a:lnTo>
                  <a:pt x="47500" y="48580"/>
                </a:lnTo>
                <a:lnTo>
                  <a:pt x="47510" y="48580"/>
                </a:lnTo>
                <a:lnTo>
                  <a:pt x="47510" y="48570"/>
                </a:lnTo>
                <a:lnTo>
                  <a:pt x="47520" y="48570"/>
                </a:lnTo>
                <a:lnTo>
                  <a:pt x="47530" y="48560"/>
                </a:lnTo>
                <a:lnTo>
                  <a:pt x="47530" y="48550"/>
                </a:lnTo>
                <a:lnTo>
                  <a:pt x="47530" y="48540"/>
                </a:lnTo>
                <a:lnTo>
                  <a:pt x="47540" y="48540"/>
                </a:lnTo>
                <a:lnTo>
                  <a:pt x="47540" y="48530"/>
                </a:lnTo>
                <a:lnTo>
                  <a:pt x="47550" y="48520"/>
                </a:lnTo>
                <a:lnTo>
                  <a:pt x="47550" y="48510"/>
                </a:lnTo>
                <a:lnTo>
                  <a:pt x="47550" y="48490"/>
                </a:lnTo>
                <a:lnTo>
                  <a:pt x="47550" y="48480"/>
                </a:lnTo>
                <a:lnTo>
                  <a:pt x="47550" y="48470"/>
                </a:lnTo>
                <a:lnTo>
                  <a:pt x="47550" y="48460"/>
                </a:lnTo>
                <a:lnTo>
                  <a:pt x="47550" y="48450"/>
                </a:lnTo>
                <a:lnTo>
                  <a:pt x="47560" y="48450"/>
                </a:lnTo>
                <a:lnTo>
                  <a:pt x="47570" y="48440"/>
                </a:lnTo>
                <a:lnTo>
                  <a:pt x="47580" y="48440"/>
                </a:lnTo>
                <a:lnTo>
                  <a:pt x="47590" y="48440"/>
                </a:lnTo>
                <a:lnTo>
                  <a:pt x="47600" y="48440"/>
                </a:lnTo>
                <a:lnTo>
                  <a:pt x="47600" y="48430"/>
                </a:lnTo>
                <a:lnTo>
                  <a:pt x="47610" y="48430"/>
                </a:lnTo>
                <a:lnTo>
                  <a:pt x="47620" y="48430"/>
                </a:lnTo>
                <a:lnTo>
                  <a:pt x="47620" y="48420"/>
                </a:lnTo>
                <a:lnTo>
                  <a:pt x="47630" y="48420"/>
                </a:lnTo>
                <a:lnTo>
                  <a:pt x="47630" y="48410"/>
                </a:lnTo>
                <a:lnTo>
                  <a:pt x="47640" y="48410"/>
                </a:lnTo>
                <a:lnTo>
                  <a:pt x="47650" y="48410"/>
                </a:lnTo>
                <a:lnTo>
                  <a:pt x="47650" y="48400"/>
                </a:lnTo>
                <a:lnTo>
                  <a:pt x="47660" y="48400"/>
                </a:lnTo>
                <a:lnTo>
                  <a:pt x="47660" y="48390"/>
                </a:lnTo>
                <a:lnTo>
                  <a:pt x="47670" y="48390"/>
                </a:lnTo>
                <a:lnTo>
                  <a:pt x="47680" y="48380"/>
                </a:lnTo>
                <a:lnTo>
                  <a:pt x="47690" y="48380"/>
                </a:lnTo>
                <a:lnTo>
                  <a:pt x="47700" y="48380"/>
                </a:lnTo>
                <a:lnTo>
                  <a:pt x="47710" y="48380"/>
                </a:lnTo>
                <a:lnTo>
                  <a:pt x="47720" y="48380"/>
                </a:lnTo>
                <a:lnTo>
                  <a:pt x="47730" y="48370"/>
                </a:lnTo>
                <a:lnTo>
                  <a:pt x="47740" y="48370"/>
                </a:lnTo>
                <a:lnTo>
                  <a:pt x="47740" y="48360"/>
                </a:lnTo>
                <a:lnTo>
                  <a:pt x="47750" y="48360"/>
                </a:lnTo>
                <a:lnTo>
                  <a:pt x="47760" y="48360"/>
                </a:lnTo>
                <a:lnTo>
                  <a:pt x="47770" y="48360"/>
                </a:lnTo>
                <a:lnTo>
                  <a:pt x="47780" y="48370"/>
                </a:lnTo>
                <a:lnTo>
                  <a:pt x="47790" y="48370"/>
                </a:lnTo>
                <a:lnTo>
                  <a:pt x="47780" y="48360"/>
                </a:lnTo>
                <a:lnTo>
                  <a:pt x="47780" y="48350"/>
                </a:lnTo>
                <a:lnTo>
                  <a:pt x="47780" y="48340"/>
                </a:lnTo>
                <a:lnTo>
                  <a:pt x="47770" y="48330"/>
                </a:lnTo>
                <a:lnTo>
                  <a:pt x="47760" y="48330"/>
                </a:lnTo>
                <a:lnTo>
                  <a:pt x="47760" y="48320"/>
                </a:lnTo>
                <a:lnTo>
                  <a:pt x="47750" y="48320"/>
                </a:lnTo>
                <a:lnTo>
                  <a:pt x="47750" y="48310"/>
                </a:lnTo>
                <a:lnTo>
                  <a:pt x="47740" y="48310"/>
                </a:lnTo>
                <a:lnTo>
                  <a:pt x="47730" y="48310"/>
                </a:lnTo>
                <a:lnTo>
                  <a:pt x="47730" y="48300"/>
                </a:lnTo>
                <a:lnTo>
                  <a:pt x="47720" y="48310"/>
                </a:lnTo>
                <a:lnTo>
                  <a:pt x="47720" y="48300"/>
                </a:lnTo>
                <a:lnTo>
                  <a:pt x="47710" y="48290"/>
                </a:lnTo>
                <a:lnTo>
                  <a:pt x="47700" y="48290"/>
                </a:lnTo>
                <a:lnTo>
                  <a:pt x="47690" y="48290"/>
                </a:lnTo>
                <a:lnTo>
                  <a:pt x="47670" y="48290"/>
                </a:lnTo>
                <a:lnTo>
                  <a:pt x="47660" y="48290"/>
                </a:lnTo>
                <a:lnTo>
                  <a:pt x="47650" y="48290"/>
                </a:lnTo>
                <a:lnTo>
                  <a:pt x="47640" y="48280"/>
                </a:lnTo>
                <a:lnTo>
                  <a:pt x="47630" y="48280"/>
                </a:lnTo>
                <a:lnTo>
                  <a:pt x="47610" y="48280"/>
                </a:lnTo>
                <a:lnTo>
                  <a:pt x="47600" y="48280"/>
                </a:lnTo>
                <a:lnTo>
                  <a:pt x="47590" y="48280"/>
                </a:lnTo>
                <a:lnTo>
                  <a:pt x="47580" y="48280"/>
                </a:lnTo>
                <a:lnTo>
                  <a:pt x="47570" y="48270"/>
                </a:lnTo>
                <a:lnTo>
                  <a:pt x="47550" y="48260"/>
                </a:lnTo>
                <a:lnTo>
                  <a:pt x="47530" y="48260"/>
                </a:lnTo>
                <a:lnTo>
                  <a:pt x="47520" y="48260"/>
                </a:lnTo>
                <a:lnTo>
                  <a:pt x="47510" y="48260"/>
                </a:lnTo>
                <a:lnTo>
                  <a:pt x="47500" y="48260"/>
                </a:lnTo>
                <a:lnTo>
                  <a:pt x="47490" y="48260"/>
                </a:lnTo>
                <a:lnTo>
                  <a:pt x="47480" y="48260"/>
                </a:lnTo>
                <a:lnTo>
                  <a:pt x="47470" y="48250"/>
                </a:lnTo>
                <a:lnTo>
                  <a:pt x="47460" y="48250"/>
                </a:lnTo>
                <a:lnTo>
                  <a:pt x="47450" y="48250"/>
                </a:lnTo>
                <a:lnTo>
                  <a:pt x="47440" y="48250"/>
                </a:lnTo>
                <a:lnTo>
                  <a:pt x="47430" y="48240"/>
                </a:lnTo>
                <a:lnTo>
                  <a:pt x="47420" y="48240"/>
                </a:lnTo>
                <a:lnTo>
                  <a:pt x="47410" y="48250"/>
                </a:lnTo>
                <a:lnTo>
                  <a:pt x="47410" y="48240"/>
                </a:lnTo>
                <a:lnTo>
                  <a:pt x="47400" y="48240"/>
                </a:lnTo>
                <a:lnTo>
                  <a:pt x="47400" y="48230"/>
                </a:lnTo>
                <a:lnTo>
                  <a:pt x="47390" y="48230"/>
                </a:lnTo>
                <a:lnTo>
                  <a:pt x="47380" y="48230"/>
                </a:lnTo>
                <a:lnTo>
                  <a:pt x="47370" y="48230"/>
                </a:lnTo>
                <a:lnTo>
                  <a:pt x="47360" y="48230"/>
                </a:lnTo>
                <a:lnTo>
                  <a:pt x="47360" y="48220"/>
                </a:lnTo>
                <a:lnTo>
                  <a:pt x="47350" y="48220"/>
                </a:lnTo>
                <a:lnTo>
                  <a:pt x="47340" y="48220"/>
                </a:lnTo>
                <a:lnTo>
                  <a:pt x="47330" y="48220"/>
                </a:lnTo>
                <a:lnTo>
                  <a:pt x="47340" y="48190"/>
                </a:lnTo>
                <a:lnTo>
                  <a:pt x="47330" y="48190"/>
                </a:lnTo>
                <a:lnTo>
                  <a:pt x="47330" y="48180"/>
                </a:lnTo>
                <a:lnTo>
                  <a:pt x="47320" y="48160"/>
                </a:lnTo>
                <a:lnTo>
                  <a:pt x="47320" y="48150"/>
                </a:lnTo>
                <a:lnTo>
                  <a:pt x="47320" y="48140"/>
                </a:lnTo>
                <a:lnTo>
                  <a:pt x="47310" y="48130"/>
                </a:lnTo>
                <a:lnTo>
                  <a:pt x="47300" y="48120"/>
                </a:lnTo>
                <a:lnTo>
                  <a:pt x="47290" y="48110"/>
                </a:lnTo>
                <a:lnTo>
                  <a:pt x="47280" y="48110"/>
                </a:lnTo>
                <a:lnTo>
                  <a:pt x="47260" y="48100"/>
                </a:lnTo>
                <a:lnTo>
                  <a:pt x="47240" y="48090"/>
                </a:lnTo>
                <a:lnTo>
                  <a:pt x="47230" y="48080"/>
                </a:lnTo>
                <a:lnTo>
                  <a:pt x="47220" y="48080"/>
                </a:lnTo>
                <a:lnTo>
                  <a:pt x="47210" y="48080"/>
                </a:lnTo>
                <a:lnTo>
                  <a:pt x="47180" y="48080"/>
                </a:lnTo>
                <a:lnTo>
                  <a:pt x="47140" y="48060"/>
                </a:lnTo>
                <a:lnTo>
                  <a:pt x="47110" y="48050"/>
                </a:lnTo>
                <a:lnTo>
                  <a:pt x="47100" y="48050"/>
                </a:lnTo>
                <a:lnTo>
                  <a:pt x="47090" y="48050"/>
                </a:lnTo>
                <a:lnTo>
                  <a:pt x="47070" y="48050"/>
                </a:lnTo>
                <a:lnTo>
                  <a:pt x="47050" y="48040"/>
                </a:lnTo>
                <a:lnTo>
                  <a:pt x="47040" y="48030"/>
                </a:lnTo>
                <a:lnTo>
                  <a:pt x="47020" y="48020"/>
                </a:lnTo>
                <a:lnTo>
                  <a:pt x="46730" y="47470"/>
                </a:lnTo>
                <a:lnTo>
                  <a:pt x="46750" y="47430"/>
                </a:lnTo>
                <a:lnTo>
                  <a:pt x="46770" y="47410"/>
                </a:lnTo>
                <a:lnTo>
                  <a:pt x="46800" y="47380"/>
                </a:lnTo>
                <a:lnTo>
                  <a:pt x="46810" y="47360"/>
                </a:lnTo>
                <a:lnTo>
                  <a:pt x="46830" y="47350"/>
                </a:lnTo>
                <a:lnTo>
                  <a:pt x="46840" y="47340"/>
                </a:lnTo>
                <a:lnTo>
                  <a:pt x="46860" y="47340"/>
                </a:lnTo>
                <a:lnTo>
                  <a:pt x="46870" y="47340"/>
                </a:lnTo>
                <a:lnTo>
                  <a:pt x="46890" y="47340"/>
                </a:lnTo>
                <a:lnTo>
                  <a:pt x="46890" y="47350"/>
                </a:lnTo>
                <a:lnTo>
                  <a:pt x="46900" y="47350"/>
                </a:lnTo>
                <a:lnTo>
                  <a:pt x="46910" y="47350"/>
                </a:lnTo>
                <a:lnTo>
                  <a:pt x="46930" y="47340"/>
                </a:lnTo>
                <a:lnTo>
                  <a:pt x="46940" y="47340"/>
                </a:lnTo>
                <a:lnTo>
                  <a:pt x="46960" y="47330"/>
                </a:lnTo>
                <a:lnTo>
                  <a:pt x="46960" y="47320"/>
                </a:lnTo>
                <a:lnTo>
                  <a:pt x="46970" y="47320"/>
                </a:lnTo>
                <a:lnTo>
                  <a:pt x="46970" y="47310"/>
                </a:lnTo>
                <a:lnTo>
                  <a:pt x="46980" y="47300"/>
                </a:lnTo>
                <a:lnTo>
                  <a:pt x="46990" y="47290"/>
                </a:lnTo>
                <a:lnTo>
                  <a:pt x="47000" y="47270"/>
                </a:lnTo>
                <a:lnTo>
                  <a:pt x="47010" y="47270"/>
                </a:lnTo>
                <a:lnTo>
                  <a:pt x="47020" y="47260"/>
                </a:lnTo>
                <a:lnTo>
                  <a:pt x="47030" y="47250"/>
                </a:lnTo>
                <a:lnTo>
                  <a:pt x="47040" y="47250"/>
                </a:lnTo>
                <a:lnTo>
                  <a:pt x="47050" y="47240"/>
                </a:lnTo>
                <a:lnTo>
                  <a:pt x="47060" y="47240"/>
                </a:lnTo>
                <a:lnTo>
                  <a:pt x="47070" y="47230"/>
                </a:lnTo>
                <a:lnTo>
                  <a:pt x="47080" y="47230"/>
                </a:lnTo>
                <a:lnTo>
                  <a:pt x="47090" y="47230"/>
                </a:lnTo>
                <a:lnTo>
                  <a:pt x="47100" y="47230"/>
                </a:lnTo>
                <a:lnTo>
                  <a:pt x="47110" y="47220"/>
                </a:lnTo>
                <a:lnTo>
                  <a:pt x="47120" y="47220"/>
                </a:lnTo>
                <a:lnTo>
                  <a:pt x="47130" y="47220"/>
                </a:lnTo>
                <a:lnTo>
                  <a:pt x="47140" y="47210"/>
                </a:lnTo>
                <a:lnTo>
                  <a:pt x="47150" y="47210"/>
                </a:lnTo>
                <a:lnTo>
                  <a:pt x="47160" y="47200"/>
                </a:lnTo>
                <a:lnTo>
                  <a:pt x="47170" y="47200"/>
                </a:lnTo>
                <a:lnTo>
                  <a:pt x="47180" y="47190"/>
                </a:lnTo>
                <a:lnTo>
                  <a:pt x="47190" y="47190"/>
                </a:lnTo>
                <a:lnTo>
                  <a:pt x="47200" y="47180"/>
                </a:lnTo>
                <a:lnTo>
                  <a:pt x="47220" y="47160"/>
                </a:lnTo>
                <a:lnTo>
                  <a:pt x="47230" y="47160"/>
                </a:lnTo>
                <a:lnTo>
                  <a:pt x="47240" y="47150"/>
                </a:lnTo>
                <a:lnTo>
                  <a:pt x="47250" y="47140"/>
                </a:lnTo>
                <a:lnTo>
                  <a:pt x="47270" y="47130"/>
                </a:lnTo>
                <a:lnTo>
                  <a:pt x="47280" y="47110"/>
                </a:lnTo>
                <a:lnTo>
                  <a:pt x="47300" y="47110"/>
                </a:lnTo>
                <a:lnTo>
                  <a:pt x="47300" y="47100"/>
                </a:lnTo>
                <a:lnTo>
                  <a:pt x="47310" y="47100"/>
                </a:lnTo>
                <a:lnTo>
                  <a:pt x="47320" y="47090"/>
                </a:lnTo>
                <a:lnTo>
                  <a:pt x="47330" y="47090"/>
                </a:lnTo>
                <a:lnTo>
                  <a:pt x="47350" y="47080"/>
                </a:lnTo>
                <a:lnTo>
                  <a:pt x="47370" y="47070"/>
                </a:lnTo>
                <a:lnTo>
                  <a:pt x="47380" y="47070"/>
                </a:lnTo>
                <a:lnTo>
                  <a:pt x="47390" y="47070"/>
                </a:lnTo>
                <a:lnTo>
                  <a:pt x="47400" y="47060"/>
                </a:lnTo>
                <a:lnTo>
                  <a:pt x="47410" y="47060"/>
                </a:lnTo>
                <a:lnTo>
                  <a:pt x="47420" y="47060"/>
                </a:lnTo>
                <a:lnTo>
                  <a:pt x="47430" y="47050"/>
                </a:lnTo>
                <a:lnTo>
                  <a:pt x="47440" y="47040"/>
                </a:lnTo>
                <a:lnTo>
                  <a:pt x="47450" y="47030"/>
                </a:lnTo>
                <a:lnTo>
                  <a:pt x="47460" y="47030"/>
                </a:lnTo>
                <a:lnTo>
                  <a:pt x="47470" y="47030"/>
                </a:lnTo>
                <a:lnTo>
                  <a:pt x="47480" y="47030"/>
                </a:lnTo>
                <a:lnTo>
                  <a:pt x="47490" y="47030"/>
                </a:lnTo>
                <a:lnTo>
                  <a:pt x="47500" y="47030"/>
                </a:lnTo>
                <a:lnTo>
                  <a:pt x="47510" y="47030"/>
                </a:lnTo>
                <a:lnTo>
                  <a:pt x="47520" y="47020"/>
                </a:lnTo>
                <a:lnTo>
                  <a:pt x="47530" y="47020"/>
                </a:lnTo>
                <a:lnTo>
                  <a:pt x="47540" y="47020"/>
                </a:lnTo>
                <a:lnTo>
                  <a:pt x="47550" y="47020"/>
                </a:lnTo>
                <a:lnTo>
                  <a:pt x="47570" y="47020"/>
                </a:lnTo>
                <a:lnTo>
                  <a:pt x="47590" y="47020"/>
                </a:lnTo>
                <a:lnTo>
                  <a:pt x="47600" y="47030"/>
                </a:lnTo>
                <a:lnTo>
                  <a:pt x="47620" y="47030"/>
                </a:lnTo>
                <a:lnTo>
                  <a:pt x="47630" y="47030"/>
                </a:lnTo>
                <a:lnTo>
                  <a:pt x="47640" y="47030"/>
                </a:lnTo>
                <a:lnTo>
                  <a:pt x="47650" y="47030"/>
                </a:lnTo>
                <a:lnTo>
                  <a:pt x="47670" y="47030"/>
                </a:lnTo>
                <a:lnTo>
                  <a:pt x="47690" y="47030"/>
                </a:lnTo>
                <a:lnTo>
                  <a:pt x="47700" y="47020"/>
                </a:lnTo>
                <a:lnTo>
                  <a:pt x="47710" y="47020"/>
                </a:lnTo>
                <a:lnTo>
                  <a:pt x="47720" y="47020"/>
                </a:lnTo>
                <a:lnTo>
                  <a:pt x="47730" y="47020"/>
                </a:lnTo>
                <a:lnTo>
                  <a:pt x="47740" y="47020"/>
                </a:lnTo>
                <a:lnTo>
                  <a:pt x="47750" y="47020"/>
                </a:lnTo>
                <a:lnTo>
                  <a:pt x="47770" y="47020"/>
                </a:lnTo>
                <a:lnTo>
                  <a:pt x="47790" y="47010"/>
                </a:lnTo>
                <a:lnTo>
                  <a:pt x="47800" y="47010"/>
                </a:lnTo>
                <a:lnTo>
                  <a:pt x="47810" y="47000"/>
                </a:lnTo>
                <a:lnTo>
                  <a:pt x="47820" y="46990"/>
                </a:lnTo>
                <a:lnTo>
                  <a:pt x="47830" y="46980"/>
                </a:lnTo>
                <a:lnTo>
                  <a:pt x="47840" y="46980"/>
                </a:lnTo>
                <a:lnTo>
                  <a:pt x="47850" y="46980"/>
                </a:lnTo>
                <a:lnTo>
                  <a:pt x="47860" y="46980"/>
                </a:lnTo>
                <a:lnTo>
                  <a:pt x="47870" y="46990"/>
                </a:lnTo>
                <a:lnTo>
                  <a:pt x="47890" y="47000"/>
                </a:lnTo>
                <a:lnTo>
                  <a:pt x="47910" y="47010"/>
                </a:lnTo>
                <a:lnTo>
                  <a:pt x="47930" y="47010"/>
                </a:lnTo>
                <a:lnTo>
                  <a:pt x="47940" y="47010"/>
                </a:lnTo>
                <a:lnTo>
                  <a:pt x="47950" y="47010"/>
                </a:lnTo>
                <a:lnTo>
                  <a:pt x="47960" y="47010"/>
                </a:lnTo>
                <a:lnTo>
                  <a:pt x="47970" y="47000"/>
                </a:lnTo>
                <a:lnTo>
                  <a:pt x="47990" y="46990"/>
                </a:lnTo>
                <a:lnTo>
                  <a:pt x="48070" y="46920"/>
                </a:lnTo>
                <a:lnTo>
                  <a:pt x="48090" y="46960"/>
                </a:lnTo>
                <a:lnTo>
                  <a:pt x="48100" y="46980"/>
                </a:lnTo>
                <a:lnTo>
                  <a:pt x="48110" y="46980"/>
                </a:lnTo>
                <a:lnTo>
                  <a:pt x="48110" y="46990"/>
                </a:lnTo>
                <a:lnTo>
                  <a:pt x="48110" y="47000"/>
                </a:lnTo>
                <a:lnTo>
                  <a:pt x="48110" y="47010"/>
                </a:lnTo>
                <a:lnTo>
                  <a:pt x="48120" y="47010"/>
                </a:lnTo>
                <a:lnTo>
                  <a:pt x="48180" y="47020"/>
                </a:lnTo>
                <a:lnTo>
                  <a:pt x="48210" y="47030"/>
                </a:lnTo>
                <a:lnTo>
                  <a:pt x="48220" y="47030"/>
                </a:lnTo>
                <a:lnTo>
                  <a:pt x="48230" y="47030"/>
                </a:lnTo>
                <a:lnTo>
                  <a:pt x="48240" y="47030"/>
                </a:lnTo>
                <a:lnTo>
                  <a:pt x="48250" y="47030"/>
                </a:lnTo>
                <a:lnTo>
                  <a:pt x="48270" y="47040"/>
                </a:lnTo>
                <a:lnTo>
                  <a:pt x="48280" y="47040"/>
                </a:lnTo>
                <a:lnTo>
                  <a:pt x="48290" y="47040"/>
                </a:lnTo>
                <a:lnTo>
                  <a:pt x="48320" y="47050"/>
                </a:lnTo>
                <a:lnTo>
                  <a:pt x="48340" y="47060"/>
                </a:lnTo>
                <a:lnTo>
                  <a:pt x="48360" y="47070"/>
                </a:lnTo>
                <a:lnTo>
                  <a:pt x="48370" y="47070"/>
                </a:lnTo>
                <a:lnTo>
                  <a:pt x="48380" y="47070"/>
                </a:lnTo>
                <a:lnTo>
                  <a:pt x="48400" y="47080"/>
                </a:lnTo>
                <a:lnTo>
                  <a:pt x="48430" y="47090"/>
                </a:lnTo>
                <a:lnTo>
                  <a:pt x="48460" y="47100"/>
                </a:lnTo>
                <a:lnTo>
                  <a:pt x="48470" y="47100"/>
                </a:lnTo>
                <a:lnTo>
                  <a:pt x="48480" y="47100"/>
                </a:lnTo>
                <a:lnTo>
                  <a:pt x="48480" y="47110"/>
                </a:lnTo>
                <a:lnTo>
                  <a:pt x="48500" y="47110"/>
                </a:lnTo>
                <a:lnTo>
                  <a:pt x="48510" y="47110"/>
                </a:lnTo>
                <a:lnTo>
                  <a:pt x="48510" y="47120"/>
                </a:lnTo>
                <a:lnTo>
                  <a:pt x="48520" y="47120"/>
                </a:lnTo>
                <a:lnTo>
                  <a:pt x="48540" y="47130"/>
                </a:lnTo>
                <a:lnTo>
                  <a:pt x="48560" y="47130"/>
                </a:lnTo>
                <a:lnTo>
                  <a:pt x="48560" y="47140"/>
                </a:lnTo>
                <a:lnTo>
                  <a:pt x="48580" y="47140"/>
                </a:lnTo>
                <a:lnTo>
                  <a:pt x="48600" y="47140"/>
                </a:lnTo>
                <a:lnTo>
                  <a:pt x="48620" y="47150"/>
                </a:lnTo>
                <a:lnTo>
                  <a:pt x="48660" y="47150"/>
                </a:lnTo>
                <a:lnTo>
                  <a:pt x="48680" y="47150"/>
                </a:lnTo>
                <a:lnTo>
                  <a:pt x="48690" y="47160"/>
                </a:lnTo>
                <a:lnTo>
                  <a:pt x="48720" y="47150"/>
                </a:lnTo>
                <a:lnTo>
                  <a:pt x="48740" y="47140"/>
                </a:lnTo>
                <a:lnTo>
                  <a:pt x="48750" y="47140"/>
                </a:lnTo>
                <a:lnTo>
                  <a:pt x="48780" y="47140"/>
                </a:lnTo>
                <a:lnTo>
                  <a:pt x="48800" y="47140"/>
                </a:lnTo>
                <a:lnTo>
                  <a:pt x="48810" y="47140"/>
                </a:lnTo>
                <a:lnTo>
                  <a:pt x="48820" y="47130"/>
                </a:lnTo>
                <a:lnTo>
                  <a:pt x="48830" y="47130"/>
                </a:lnTo>
                <a:lnTo>
                  <a:pt x="48840" y="47110"/>
                </a:lnTo>
                <a:lnTo>
                  <a:pt x="48850" y="47110"/>
                </a:lnTo>
                <a:lnTo>
                  <a:pt x="48850" y="47090"/>
                </a:lnTo>
                <a:lnTo>
                  <a:pt x="48860" y="47070"/>
                </a:lnTo>
                <a:lnTo>
                  <a:pt x="48870" y="47070"/>
                </a:lnTo>
                <a:lnTo>
                  <a:pt x="48890" y="47070"/>
                </a:lnTo>
                <a:lnTo>
                  <a:pt x="48900" y="47070"/>
                </a:lnTo>
                <a:lnTo>
                  <a:pt x="48920" y="47080"/>
                </a:lnTo>
                <a:lnTo>
                  <a:pt x="48930" y="47080"/>
                </a:lnTo>
                <a:lnTo>
                  <a:pt x="48940" y="47090"/>
                </a:lnTo>
                <a:lnTo>
                  <a:pt x="48950" y="47080"/>
                </a:lnTo>
                <a:lnTo>
                  <a:pt x="48960" y="47080"/>
                </a:lnTo>
                <a:lnTo>
                  <a:pt x="48970" y="47080"/>
                </a:lnTo>
                <a:lnTo>
                  <a:pt x="48970" y="47090"/>
                </a:lnTo>
                <a:lnTo>
                  <a:pt x="48980" y="47090"/>
                </a:lnTo>
                <a:lnTo>
                  <a:pt x="48990" y="47090"/>
                </a:lnTo>
                <a:lnTo>
                  <a:pt x="48990" y="47080"/>
                </a:lnTo>
                <a:lnTo>
                  <a:pt x="49000" y="47080"/>
                </a:lnTo>
                <a:lnTo>
                  <a:pt x="49010" y="47080"/>
                </a:lnTo>
                <a:lnTo>
                  <a:pt x="49020" y="47080"/>
                </a:lnTo>
                <a:lnTo>
                  <a:pt x="49030" y="47070"/>
                </a:lnTo>
                <a:lnTo>
                  <a:pt x="49030" y="47060"/>
                </a:lnTo>
                <a:lnTo>
                  <a:pt x="49040" y="47050"/>
                </a:lnTo>
                <a:lnTo>
                  <a:pt x="49050" y="47040"/>
                </a:lnTo>
                <a:lnTo>
                  <a:pt x="49060" y="47020"/>
                </a:lnTo>
                <a:lnTo>
                  <a:pt x="49070" y="47010"/>
                </a:lnTo>
                <a:lnTo>
                  <a:pt x="49070" y="47000"/>
                </a:lnTo>
                <a:lnTo>
                  <a:pt x="49080" y="46990"/>
                </a:lnTo>
                <a:lnTo>
                  <a:pt x="49080" y="46980"/>
                </a:lnTo>
                <a:lnTo>
                  <a:pt x="49090" y="46970"/>
                </a:lnTo>
                <a:lnTo>
                  <a:pt x="49090" y="46960"/>
                </a:lnTo>
                <a:lnTo>
                  <a:pt x="49090" y="46950"/>
                </a:lnTo>
                <a:lnTo>
                  <a:pt x="49100" y="46940"/>
                </a:lnTo>
                <a:lnTo>
                  <a:pt x="49110" y="46940"/>
                </a:lnTo>
                <a:lnTo>
                  <a:pt x="49130" y="46940"/>
                </a:lnTo>
                <a:lnTo>
                  <a:pt x="49140" y="46930"/>
                </a:lnTo>
                <a:lnTo>
                  <a:pt x="49150" y="46930"/>
                </a:lnTo>
                <a:lnTo>
                  <a:pt x="49160" y="46940"/>
                </a:lnTo>
                <a:lnTo>
                  <a:pt x="49170" y="46940"/>
                </a:lnTo>
                <a:lnTo>
                  <a:pt x="49180" y="46940"/>
                </a:lnTo>
                <a:lnTo>
                  <a:pt x="49190" y="46930"/>
                </a:lnTo>
                <a:lnTo>
                  <a:pt x="49210" y="46930"/>
                </a:lnTo>
                <a:lnTo>
                  <a:pt x="49220" y="46930"/>
                </a:lnTo>
                <a:lnTo>
                  <a:pt x="49230" y="46940"/>
                </a:lnTo>
                <a:lnTo>
                  <a:pt x="49250" y="46940"/>
                </a:lnTo>
                <a:lnTo>
                  <a:pt x="49260" y="46940"/>
                </a:lnTo>
                <a:lnTo>
                  <a:pt x="49270" y="46940"/>
                </a:lnTo>
                <a:lnTo>
                  <a:pt x="49270" y="46950"/>
                </a:lnTo>
                <a:lnTo>
                  <a:pt x="49290" y="46950"/>
                </a:lnTo>
                <a:lnTo>
                  <a:pt x="49290" y="46960"/>
                </a:lnTo>
                <a:lnTo>
                  <a:pt x="49300" y="46970"/>
                </a:lnTo>
                <a:lnTo>
                  <a:pt x="49310" y="46970"/>
                </a:lnTo>
                <a:lnTo>
                  <a:pt x="49320" y="46980"/>
                </a:lnTo>
                <a:lnTo>
                  <a:pt x="49330" y="46980"/>
                </a:lnTo>
                <a:lnTo>
                  <a:pt x="49340" y="46980"/>
                </a:lnTo>
                <a:lnTo>
                  <a:pt x="49350" y="46980"/>
                </a:lnTo>
                <a:lnTo>
                  <a:pt x="49360" y="46970"/>
                </a:lnTo>
                <a:lnTo>
                  <a:pt x="49360" y="46960"/>
                </a:lnTo>
                <a:lnTo>
                  <a:pt x="49360" y="46950"/>
                </a:lnTo>
                <a:lnTo>
                  <a:pt x="49360" y="46940"/>
                </a:lnTo>
                <a:lnTo>
                  <a:pt x="49370" y="46940"/>
                </a:lnTo>
                <a:lnTo>
                  <a:pt x="49380" y="46940"/>
                </a:lnTo>
                <a:lnTo>
                  <a:pt x="49390" y="46940"/>
                </a:lnTo>
                <a:lnTo>
                  <a:pt x="49390" y="46950"/>
                </a:lnTo>
                <a:lnTo>
                  <a:pt x="49400" y="46950"/>
                </a:lnTo>
                <a:lnTo>
                  <a:pt x="49410" y="46950"/>
                </a:lnTo>
                <a:lnTo>
                  <a:pt x="49420" y="46940"/>
                </a:lnTo>
                <a:lnTo>
                  <a:pt x="49440" y="46940"/>
                </a:lnTo>
                <a:lnTo>
                  <a:pt x="49450" y="46950"/>
                </a:lnTo>
                <a:lnTo>
                  <a:pt x="49480" y="46940"/>
                </a:lnTo>
                <a:lnTo>
                  <a:pt x="49500" y="46940"/>
                </a:lnTo>
                <a:lnTo>
                  <a:pt x="49510" y="46940"/>
                </a:lnTo>
                <a:lnTo>
                  <a:pt x="49520" y="46940"/>
                </a:lnTo>
                <a:lnTo>
                  <a:pt x="49540" y="46940"/>
                </a:lnTo>
                <a:lnTo>
                  <a:pt x="49560" y="46940"/>
                </a:lnTo>
                <a:lnTo>
                  <a:pt x="49580" y="46930"/>
                </a:lnTo>
                <a:lnTo>
                  <a:pt x="49590" y="46920"/>
                </a:lnTo>
                <a:lnTo>
                  <a:pt x="49600" y="46910"/>
                </a:lnTo>
                <a:lnTo>
                  <a:pt x="49600" y="46900"/>
                </a:lnTo>
                <a:lnTo>
                  <a:pt x="49600" y="46890"/>
                </a:lnTo>
                <a:lnTo>
                  <a:pt x="49600" y="46870"/>
                </a:lnTo>
                <a:lnTo>
                  <a:pt x="49610" y="46860"/>
                </a:lnTo>
                <a:lnTo>
                  <a:pt x="49620" y="46850"/>
                </a:lnTo>
                <a:lnTo>
                  <a:pt x="49630" y="46850"/>
                </a:lnTo>
                <a:lnTo>
                  <a:pt x="49650" y="46840"/>
                </a:lnTo>
                <a:lnTo>
                  <a:pt x="49660" y="46840"/>
                </a:lnTo>
                <a:lnTo>
                  <a:pt x="49680" y="46850"/>
                </a:lnTo>
                <a:lnTo>
                  <a:pt x="49690" y="46850"/>
                </a:lnTo>
                <a:lnTo>
                  <a:pt x="49710" y="46850"/>
                </a:lnTo>
                <a:lnTo>
                  <a:pt x="49730" y="46850"/>
                </a:lnTo>
                <a:lnTo>
                  <a:pt x="49760" y="46820"/>
                </a:lnTo>
                <a:lnTo>
                  <a:pt x="49770" y="46810"/>
                </a:lnTo>
                <a:lnTo>
                  <a:pt x="49790" y="46790"/>
                </a:lnTo>
                <a:lnTo>
                  <a:pt x="49790" y="46780"/>
                </a:lnTo>
                <a:lnTo>
                  <a:pt x="49790" y="46770"/>
                </a:lnTo>
                <a:lnTo>
                  <a:pt x="49790" y="46760"/>
                </a:lnTo>
                <a:lnTo>
                  <a:pt x="49790" y="46750"/>
                </a:lnTo>
                <a:lnTo>
                  <a:pt x="49790" y="46730"/>
                </a:lnTo>
                <a:lnTo>
                  <a:pt x="49780" y="46720"/>
                </a:lnTo>
                <a:lnTo>
                  <a:pt x="49780" y="46710"/>
                </a:lnTo>
                <a:lnTo>
                  <a:pt x="49780" y="46700"/>
                </a:lnTo>
                <a:lnTo>
                  <a:pt x="49770" y="46690"/>
                </a:lnTo>
                <a:lnTo>
                  <a:pt x="49760" y="46680"/>
                </a:lnTo>
                <a:lnTo>
                  <a:pt x="49750" y="46670"/>
                </a:lnTo>
                <a:lnTo>
                  <a:pt x="49750" y="46660"/>
                </a:lnTo>
                <a:lnTo>
                  <a:pt x="49740" y="46660"/>
                </a:lnTo>
                <a:lnTo>
                  <a:pt x="49740" y="46650"/>
                </a:lnTo>
                <a:lnTo>
                  <a:pt x="49730" y="46640"/>
                </a:lnTo>
                <a:lnTo>
                  <a:pt x="49730" y="46630"/>
                </a:lnTo>
                <a:lnTo>
                  <a:pt x="49740" y="46620"/>
                </a:lnTo>
                <a:lnTo>
                  <a:pt x="49760" y="46600"/>
                </a:lnTo>
                <a:lnTo>
                  <a:pt x="49770" y="46590"/>
                </a:lnTo>
                <a:lnTo>
                  <a:pt x="49770" y="46580"/>
                </a:lnTo>
                <a:lnTo>
                  <a:pt x="49770" y="46570"/>
                </a:lnTo>
                <a:lnTo>
                  <a:pt x="49780" y="46570"/>
                </a:lnTo>
                <a:lnTo>
                  <a:pt x="49780" y="46560"/>
                </a:lnTo>
                <a:lnTo>
                  <a:pt x="49780" y="46550"/>
                </a:lnTo>
                <a:lnTo>
                  <a:pt x="49790" y="46550"/>
                </a:lnTo>
                <a:lnTo>
                  <a:pt x="49800" y="46540"/>
                </a:lnTo>
                <a:lnTo>
                  <a:pt x="49810" y="46540"/>
                </a:lnTo>
                <a:lnTo>
                  <a:pt x="49820" y="46540"/>
                </a:lnTo>
                <a:lnTo>
                  <a:pt x="49830" y="46540"/>
                </a:lnTo>
                <a:lnTo>
                  <a:pt x="49830" y="46530"/>
                </a:lnTo>
                <a:lnTo>
                  <a:pt x="49830" y="46520"/>
                </a:lnTo>
                <a:lnTo>
                  <a:pt x="49830" y="46510"/>
                </a:lnTo>
                <a:lnTo>
                  <a:pt x="49830" y="46500"/>
                </a:lnTo>
                <a:lnTo>
                  <a:pt x="49830" y="46490"/>
                </a:lnTo>
                <a:lnTo>
                  <a:pt x="49830" y="46480"/>
                </a:lnTo>
                <a:lnTo>
                  <a:pt x="49880" y="46470"/>
                </a:lnTo>
                <a:lnTo>
                  <a:pt x="49890" y="46470"/>
                </a:lnTo>
                <a:lnTo>
                  <a:pt x="49900" y="46470"/>
                </a:lnTo>
                <a:lnTo>
                  <a:pt x="49900" y="46460"/>
                </a:lnTo>
                <a:lnTo>
                  <a:pt x="49910" y="46460"/>
                </a:lnTo>
                <a:lnTo>
                  <a:pt x="49920" y="46460"/>
                </a:lnTo>
                <a:lnTo>
                  <a:pt x="49930" y="46460"/>
                </a:lnTo>
                <a:lnTo>
                  <a:pt x="49940" y="46460"/>
                </a:lnTo>
                <a:lnTo>
                  <a:pt x="49950" y="46460"/>
                </a:lnTo>
                <a:lnTo>
                  <a:pt x="49960" y="46460"/>
                </a:lnTo>
                <a:lnTo>
                  <a:pt x="49970" y="46460"/>
                </a:lnTo>
                <a:lnTo>
                  <a:pt x="49990" y="46460"/>
                </a:lnTo>
                <a:lnTo>
                  <a:pt x="50020" y="46460"/>
                </a:lnTo>
                <a:lnTo>
                  <a:pt x="50080" y="46460"/>
                </a:lnTo>
                <a:lnTo>
                  <a:pt x="50090" y="46460"/>
                </a:lnTo>
                <a:lnTo>
                  <a:pt x="50110" y="46460"/>
                </a:lnTo>
                <a:lnTo>
                  <a:pt x="50120" y="46460"/>
                </a:lnTo>
                <a:lnTo>
                  <a:pt x="50130" y="46460"/>
                </a:lnTo>
                <a:lnTo>
                  <a:pt x="50250" y="46440"/>
                </a:lnTo>
                <a:lnTo>
                  <a:pt x="50310" y="46420"/>
                </a:lnTo>
                <a:lnTo>
                  <a:pt x="50390" y="46410"/>
                </a:lnTo>
                <a:lnTo>
                  <a:pt x="50420" y="46400"/>
                </a:lnTo>
                <a:lnTo>
                  <a:pt x="50430" y="46400"/>
                </a:lnTo>
                <a:lnTo>
                  <a:pt x="50470" y="46390"/>
                </a:lnTo>
                <a:lnTo>
                  <a:pt x="50500" y="46380"/>
                </a:lnTo>
                <a:lnTo>
                  <a:pt x="50540" y="46380"/>
                </a:lnTo>
                <a:lnTo>
                  <a:pt x="50610" y="46370"/>
                </a:lnTo>
                <a:lnTo>
                  <a:pt x="50700" y="46350"/>
                </a:lnTo>
                <a:lnTo>
                  <a:pt x="50750" y="46340"/>
                </a:lnTo>
                <a:lnTo>
                  <a:pt x="50910" y="46310"/>
                </a:lnTo>
                <a:lnTo>
                  <a:pt x="50940" y="46310"/>
                </a:lnTo>
                <a:lnTo>
                  <a:pt x="50980" y="46310"/>
                </a:lnTo>
                <a:lnTo>
                  <a:pt x="51200" y="46280"/>
                </a:lnTo>
                <a:lnTo>
                  <a:pt x="51250" y="46270"/>
                </a:lnTo>
                <a:lnTo>
                  <a:pt x="51320" y="46260"/>
                </a:lnTo>
                <a:lnTo>
                  <a:pt x="51340" y="46260"/>
                </a:lnTo>
                <a:lnTo>
                  <a:pt x="51400" y="46260"/>
                </a:lnTo>
                <a:lnTo>
                  <a:pt x="51500" y="462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