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Béja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Béj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040" y="9760"/>
                </a:moveTo>
                <a:lnTo>
                  <a:pt x="45050" y="9770"/>
                </a:lnTo>
                <a:lnTo>
                  <a:pt x="45050" y="9790"/>
                </a:lnTo>
                <a:lnTo>
                  <a:pt x="45050" y="9810"/>
                </a:lnTo>
                <a:lnTo>
                  <a:pt x="45050" y="9840"/>
                </a:lnTo>
                <a:lnTo>
                  <a:pt x="45060" y="9870"/>
                </a:lnTo>
                <a:lnTo>
                  <a:pt x="45070" y="9900"/>
                </a:lnTo>
                <a:lnTo>
                  <a:pt x="45080" y="9940"/>
                </a:lnTo>
                <a:lnTo>
                  <a:pt x="45090" y="9970"/>
                </a:lnTo>
                <a:lnTo>
                  <a:pt x="45080" y="9980"/>
                </a:lnTo>
                <a:lnTo>
                  <a:pt x="45070" y="9980"/>
                </a:lnTo>
                <a:lnTo>
                  <a:pt x="45060" y="9980"/>
                </a:lnTo>
                <a:lnTo>
                  <a:pt x="45050" y="9980"/>
                </a:lnTo>
                <a:lnTo>
                  <a:pt x="45040" y="9980"/>
                </a:lnTo>
                <a:lnTo>
                  <a:pt x="45030" y="9980"/>
                </a:lnTo>
                <a:lnTo>
                  <a:pt x="45020" y="9980"/>
                </a:lnTo>
                <a:lnTo>
                  <a:pt x="45010" y="9990"/>
                </a:lnTo>
                <a:lnTo>
                  <a:pt x="45000" y="9990"/>
                </a:lnTo>
                <a:lnTo>
                  <a:pt x="44990" y="10000"/>
                </a:lnTo>
                <a:lnTo>
                  <a:pt x="45000" y="10010"/>
                </a:lnTo>
                <a:lnTo>
                  <a:pt x="45010" y="10030"/>
                </a:lnTo>
                <a:lnTo>
                  <a:pt x="45010" y="10040"/>
                </a:lnTo>
                <a:lnTo>
                  <a:pt x="45020" y="10040"/>
                </a:lnTo>
                <a:lnTo>
                  <a:pt x="45020" y="10050"/>
                </a:lnTo>
                <a:lnTo>
                  <a:pt x="45020" y="10060"/>
                </a:lnTo>
                <a:lnTo>
                  <a:pt x="45020" y="10070"/>
                </a:lnTo>
                <a:lnTo>
                  <a:pt x="45020" y="10080"/>
                </a:lnTo>
                <a:lnTo>
                  <a:pt x="45010" y="10080"/>
                </a:lnTo>
                <a:lnTo>
                  <a:pt x="45010" y="10090"/>
                </a:lnTo>
                <a:lnTo>
                  <a:pt x="45000" y="10090"/>
                </a:lnTo>
                <a:lnTo>
                  <a:pt x="45000" y="10100"/>
                </a:lnTo>
                <a:lnTo>
                  <a:pt x="45000" y="10110"/>
                </a:lnTo>
                <a:lnTo>
                  <a:pt x="45000" y="10120"/>
                </a:lnTo>
                <a:lnTo>
                  <a:pt x="45000" y="10130"/>
                </a:lnTo>
                <a:lnTo>
                  <a:pt x="45000" y="10140"/>
                </a:lnTo>
                <a:lnTo>
                  <a:pt x="45000" y="10150"/>
                </a:lnTo>
                <a:lnTo>
                  <a:pt x="45020" y="10160"/>
                </a:lnTo>
                <a:lnTo>
                  <a:pt x="45020" y="10170"/>
                </a:lnTo>
                <a:lnTo>
                  <a:pt x="45030" y="10180"/>
                </a:lnTo>
                <a:lnTo>
                  <a:pt x="45040" y="10180"/>
                </a:lnTo>
                <a:lnTo>
                  <a:pt x="45050" y="10180"/>
                </a:lnTo>
                <a:lnTo>
                  <a:pt x="45050" y="10190"/>
                </a:lnTo>
                <a:lnTo>
                  <a:pt x="45060" y="10190"/>
                </a:lnTo>
                <a:lnTo>
                  <a:pt x="45070" y="10190"/>
                </a:lnTo>
                <a:lnTo>
                  <a:pt x="45080" y="10190"/>
                </a:lnTo>
                <a:lnTo>
                  <a:pt x="45090" y="10190"/>
                </a:lnTo>
                <a:lnTo>
                  <a:pt x="45100" y="10190"/>
                </a:lnTo>
                <a:lnTo>
                  <a:pt x="45110" y="10190"/>
                </a:lnTo>
                <a:lnTo>
                  <a:pt x="45120" y="10190"/>
                </a:lnTo>
                <a:lnTo>
                  <a:pt x="45130" y="10190"/>
                </a:lnTo>
                <a:lnTo>
                  <a:pt x="45130" y="10200"/>
                </a:lnTo>
                <a:lnTo>
                  <a:pt x="45140" y="10200"/>
                </a:lnTo>
                <a:lnTo>
                  <a:pt x="45140" y="10210"/>
                </a:lnTo>
                <a:lnTo>
                  <a:pt x="45150" y="10220"/>
                </a:lnTo>
                <a:lnTo>
                  <a:pt x="45160" y="10220"/>
                </a:lnTo>
                <a:lnTo>
                  <a:pt x="45160" y="10210"/>
                </a:lnTo>
                <a:lnTo>
                  <a:pt x="45170" y="10210"/>
                </a:lnTo>
                <a:lnTo>
                  <a:pt x="45180" y="10210"/>
                </a:lnTo>
                <a:lnTo>
                  <a:pt x="45190" y="10210"/>
                </a:lnTo>
                <a:lnTo>
                  <a:pt x="45200" y="10210"/>
                </a:lnTo>
                <a:lnTo>
                  <a:pt x="45210" y="10210"/>
                </a:lnTo>
                <a:lnTo>
                  <a:pt x="45220" y="10200"/>
                </a:lnTo>
                <a:lnTo>
                  <a:pt x="45220" y="10210"/>
                </a:lnTo>
                <a:lnTo>
                  <a:pt x="45210" y="10220"/>
                </a:lnTo>
                <a:lnTo>
                  <a:pt x="45210" y="10230"/>
                </a:lnTo>
                <a:lnTo>
                  <a:pt x="45210" y="10240"/>
                </a:lnTo>
                <a:lnTo>
                  <a:pt x="45210" y="10250"/>
                </a:lnTo>
                <a:lnTo>
                  <a:pt x="45210" y="10240"/>
                </a:lnTo>
                <a:lnTo>
                  <a:pt x="45220" y="10240"/>
                </a:lnTo>
                <a:lnTo>
                  <a:pt x="45220" y="10230"/>
                </a:lnTo>
                <a:lnTo>
                  <a:pt x="45230" y="10230"/>
                </a:lnTo>
                <a:lnTo>
                  <a:pt x="45230" y="10220"/>
                </a:lnTo>
                <a:lnTo>
                  <a:pt x="45240" y="10220"/>
                </a:lnTo>
                <a:lnTo>
                  <a:pt x="45250" y="10220"/>
                </a:lnTo>
                <a:lnTo>
                  <a:pt x="45250" y="10210"/>
                </a:lnTo>
                <a:lnTo>
                  <a:pt x="45260" y="10210"/>
                </a:lnTo>
                <a:lnTo>
                  <a:pt x="45270" y="10210"/>
                </a:lnTo>
                <a:lnTo>
                  <a:pt x="45280" y="10210"/>
                </a:lnTo>
                <a:lnTo>
                  <a:pt x="45290" y="10210"/>
                </a:lnTo>
                <a:lnTo>
                  <a:pt x="45300" y="10210"/>
                </a:lnTo>
                <a:lnTo>
                  <a:pt x="45310" y="10210"/>
                </a:lnTo>
                <a:lnTo>
                  <a:pt x="45300" y="10210"/>
                </a:lnTo>
                <a:lnTo>
                  <a:pt x="45300" y="10220"/>
                </a:lnTo>
                <a:lnTo>
                  <a:pt x="45290" y="10230"/>
                </a:lnTo>
                <a:lnTo>
                  <a:pt x="45290" y="10240"/>
                </a:lnTo>
                <a:lnTo>
                  <a:pt x="45280" y="10250"/>
                </a:lnTo>
                <a:lnTo>
                  <a:pt x="45280" y="10260"/>
                </a:lnTo>
                <a:lnTo>
                  <a:pt x="45280" y="10270"/>
                </a:lnTo>
                <a:lnTo>
                  <a:pt x="45270" y="10280"/>
                </a:lnTo>
                <a:lnTo>
                  <a:pt x="45270" y="10290"/>
                </a:lnTo>
                <a:lnTo>
                  <a:pt x="45260" y="10290"/>
                </a:lnTo>
                <a:lnTo>
                  <a:pt x="45250" y="10300"/>
                </a:lnTo>
                <a:lnTo>
                  <a:pt x="45240" y="10300"/>
                </a:lnTo>
                <a:lnTo>
                  <a:pt x="45230" y="10300"/>
                </a:lnTo>
                <a:lnTo>
                  <a:pt x="45220" y="10310"/>
                </a:lnTo>
                <a:lnTo>
                  <a:pt x="45210" y="10310"/>
                </a:lnTo>
                <a:lnTo>
                  <a:pt x="45200" y="10310"/>
                </a:lnTo>
                <a:lnTo>
                  <a:pt x="45200" y="10300"/>
                </a:lnTo>
                <a:lnTo>
                  <a:pt x="45190" y="10300"/>
                </a:lnTo>
                <a:lnTo>
                  <a:pt x="45180" y="10300"/>
                </a:lnTo>
                <a:lnTo>
                  <a:pt x="45170" y="10310"/>
                </a:lnTo>
                <a:lnTo>
                  <a:pt x="45160" y="10310"/>
                </a:lnTo>
                <a:lnTo>
                  <a:pt x="45150" y="10310"/>
                </a:lnTo>
                <a:lnTo>
                  <a:pt x="45150" y="10320"/>
                </a:lnTo>
                <a:lnTo>
                  <a:pt x="45130" y="10330"/>
                </a:lnTo>
                <a:lnTo>
                  <a:pt x="45120" y="10340"/>
                </a:lnTo>
                <a:lnTo>
                  <a:pt x="45120" y="10350"/>
                </a:lnTo>
                <a:lnTo>
                  <a:pt x="45110" y="10360"/>
                </a:lnTo>
                <a:lnTo>
                  <a:pt x="45110" y="10370"/>
                </a:lnTo>
                <a:lnTo>
                  <a:pt x="45110" y="10380"/>
                </a:lnTo>
                <a:lnTo>
                  <a:pt x="45120" y="10380"/>
                </a:lnTo>
                <a:lnTo>
                  <a:pt x="45120" y="10390"/>
                </a:lnTo>
                <a:lnTo>
                  <a:pt x="45120" y="10400"/>
                </a:lnTo>
                <a:lnTo>
                  <a:pt x="45120" y="10410"/>
                </a:lnTo>
                <a:lnTo>
                  <a:pt x="45120" y="10420"/>
                </a:lnTo>
                <a:lnTo>
                  <a:pt x="45110" y="10420"/>
                </a:lnTo>
                <a:lnTo>
                  <a:pt x="45110" y="10410"/>
                </a:lnTo>
                <a:lnTo>
                  <a:pt x="45100" y="10410"/>
                </a:lnTo>
                <a:lnTo>
                  <a:pt x="45100" y="10420"/>
                </a:lnTo>
                <a:lnTo>
                  <a:pt x="45090" y="10420"/>
                </a:lnTo>
                <a:lnTo>
                  <a:pt x="45080" y="10430"/>
                </a:lnTo>
                <a:lnTo>
                  <a:pt x="45080" y="10440"/>
                </a:lnTo>
                <a:lnTo>
                  <a:pt x="45070" y="10440"/>
                </a:lnTo>
                <a:lnTo>
                  <a:pt x="45070" y="10450"/>
                </a:lnTo>
                <a:lnTo>
                  <a:pt x="45070" y="10460"/>
                </a:lnTo>
                <a:lnTo>
                  <a:pt x="45060" y="10460"/>
                </a:lnTo>
                <a:lnTo>
                  <a:pt x="45060" y="10470"/>
                </a:lnTo>
                <a:lnTo>
                  <a:pt x="45050" y="10470"/>
                </a:lnTo>
                <a:lnTo>
                  <a:pt x="45040" y="10480"/>
                </a:lnTo>
                <a:lnTo>
                  <a:pt x="45040" y="10490"/>
                </a:lnTo>
                <a:lnTo>
                  <a:pt x="45030" y="10490"/>
                </a:lnTo>
                <a:lnTo>
                  <a:pt x="45030" y="10500"/>
                </a:lnTo>
                <a:lnTo>
                  <a:pt x="45030" y="10510"/>
                </a:lnTo>
                <a:lnTo>
                  <a:pt x="45030" y="10520"/>
                </a:lnTo>
                <a:lnTo>
                  <a:pt x="45020" y="10520"/>
                </a:lnTo>
                <a:lnTo>
                  <a:pt x="45010" y="10530"/>
                </a:lnTo>
                <a:lnTo>
                  <a:pt x="45000" y="10530"/>
                </a:lnTo>
                <a:lnTo>
                  <a:pt x="44990" y="10540"/>
                </a:lnTo>
                <a:lnTo>
                  <a:pt x="44990" y="10550"/>
                </a:lnTo>
                <a:lnTo>
                  <a:pt x="44990" y="10560"/>
                </a:lnTo>
                <a:lnTo>
                  <a:pt x="44990" y="10570"/>
                </a:lnTo>
                <a:lnTo>
                  <a:pt x="44990" y="10580"/>
                </a:lnTo>
                <a:lnTo>
                  <a:pt x="44980" y="10580"/>
                </a:lnTo>
                <a:lnTo>
                  <a:pt x="44980" y="10590"/>
                </a:lnTo>
                <a:lnTo>
                  <a:pt x="44980" y="10600"/>
                </a:lnTo>
                <a:lnTo>
                  <a:pt x="44970" y="10610"/>
                </a:lnTo>
                <a:lnTo>
                  <a:pt x="44970" y="10620"/>
                </a:lnTo>
                <a:lnTo>
                  <a:pt x="44960" y="10630"/>
                </a:lnTo>
                <a:lnTo>
                  <a:pt x="44960" y="10640"/>
                </a:lnTo>
                <a:lnTo>
                  <a:pt x="44960" y="10650"/>
                </a:lnTo>
                <a:lnTo>
                  <a:pt x="44960" y="10660"/>
                </a:lnTo>
                <a:lnTo>
                  <a:pt x="44950" y="10670"/>
                </a:lnTo>
                <a:lnTo>
                  <a:pt x="44950" y="10680"/>
                </a:lnTo>
                <a:lnTo>
                  <a:pt x="44940" y="10680"/>
                </a:lnTo>
                <a:lnTo>
                  <a:pt x="44940" y="10690"/>
                </a:lnTo>
                <a:lnTo>
                  <a:pt x="44940" y="10700"/>
                </a:lnTo>
                <a:lnTo>
                  <a:pt x="44950" y="10710"/>
                </a:lnTo>
                <a:lnTo>
                  <a:pt x="44940" y="10710"/>
                </a:lnTo>
                <a:lnTo>
                  <a:pt x="44940" y="10720"/>
                </a:lnTo>
                <a:lnTo>
                  <a:pt x="44940" y="10730"/>
                </a:lnTo>
                <a:lnTo>
                  <a:pt x="44950" y="10740"/>
                </a:lnTo>
                <a:lnTo>
                  <a:pt x="44960" y="10730"/>
                </a:lnTo>
                <a:lnTo>
                  <a:pt x="44960" y="10740"/>
                </a:lnTo>
                <a:lnTo>
                  <a:pt x="44970" y="10740"/>
                </a:lnTo>
                <a:lnTo>
                  <a:pt x="44990" y="10750"/>
                </a:lnTo>
                <a:lnTo>
                  <a:pt x="45000" y="10750"/>
                </a:lnTo>
                <a:lnTo>
                  <a:pt x="45010" y="10760"/>
                </a:lnTo>
                <a:lnTo>
                  <a:pt x="45020" y="10770"/>
                </a:lnTo>
                <a:lnTo>
                  <a:pt x="45030" y="10780"/>
                </a:lnTo>
                <a:lnTo>
                  <a:pt x="45050" y="10790"/>
                </a:lnTo>
                <a:lnTo>
                  <a:pt x="45060" y="10800"/>
                </a:lnTo>
                <a:lnTo>
                  <a:pt x="45090" y="10810"/>
                </a:lnTo>
                <a:lnTo>
                  <a:pt x="45090" y="10820"/>
                </a:lnTo>
                <a:lnTo>
                  <a:pt x="45090" y="10830"/>
                </a:lnTo>
                <a:lnTo>
                  <a:pt x="45100" y="10830"/>
                </a:lnTo>
                <a:lnTo>
                  <a:pt x="45100" y="10840"/>
                </a:lnTo>
                <a:lnTo>
                  <a:pt x="45110" y="10840"/>
                </a:lnTo>
                <a:lnTo>
                  <a:pt x="45110" y="10850"/>
                </a:lnTo>
                <a:lnTo>
                  <a:pt x="45120" y="10850"/>
                </a:lnTo>
                <a:lnTo>
                  <a:pt x="45120" y="10860"/>
                </a:lnTo>
                <a:lnTo>
                  <a:pt x="45130" y="10870"/>
                </a:lnTo>
                <a:lnTo>
                  <a:pt x="45130" y="10880"/>
                </a:lnTo>
                <a:lnTo>
                  <a:pt x="45140" y="10880"/>
                </a:lnTo>
                <a:lnTo>
                  <a:pt x="45140" y="10890"/>
                </a:lnTo>
                <a:lnTo>
                  <a:pt x="45150" y="10890"/>
                </a:lnTo>
                <a:lnTo>
                  <a:pt x="45160" y="10900"/>
                </a:lnTo>
                <a:lnTo>
                  <a:pt x="45160" y="10910"/>
                </a:lnTo>
                <a:lnTo>
                  <a:pt x="45170" y="10910"/>
                </a:lnTo>
                <a:lnTo>
                  <a:pt x="45170" y="10930"/>
                </a:lnTo>
                <a:lnTo>
                  <a:pt x="45170" y="10940"/>
                </a:lnTo>
                <a:lnTo>
                  <a:pt x="45160" y="10950"/>
                </a:lnTo>
                <a:lnTo>
                  <a:pt x="45150" y="10950"/>
                </a:lnTo>
                <a:lnTo>
                  <a:pt x="45160" y="10960"/>
                </a:lnTo>
                <a:lnTo>
                  <a:pt x="45170" y="10970"/>
                </a:lnTo>
                <a:lnTo>
                  <a:pt x="45180" y="11000"/>
                </a:lnTo>
                <a:lnTo>
                  <a:pt x="45180" y="11010"/>
                </a:lnTo>
                <a:lnTo>
                  <a:pt x="45180" y="11020"/>
                </a:lnTo>
                <a:lnTo>
                  <a:pt x="45180" y="11030"/>
                </a:lnTo>
                <a:lnTo>
                  <a:pt x="45190" y="11040"/>
                </a:lnTo>
                <a:lnTo>
                  <a:pt x="45190" y="11050"/>
                </a:lnTo>
                <a:lnTo>
                  <a:pt x="45200" y="11050"/>
                </a:lnTo>
                <a:lnTo>
                  <a:pt x="45210" y="11040"/>
                </a:lnTo>
                <a:lnTo>
                  <a:pt x="45210" y="11030"/>
                </a:lnTo>
                <a:lnTo>
                  <a:pt x="45220" y="11030"/>
                </a:lnTo>
                <a:lnTo>
                  <a:pt x="45220" y="11040"/>
                </a:lnTo>
                <a:lnTo>
                  <a:pt x="45220" y="11060"/>
                </a:lnTo>
                <a:lnTo>
                  <a:pt x="45240" y="11070"/>
                </a:lnTo>
                <a:lnTo>
                  <a:pt x="45240" y="11090"/>
                </a:lnTo>
                <a:lnTo>
                  <a:pt x="45240" y="11100"/>
                </a:lnTo>
                <a:lnTo>
                  <a:pt x="45240" y="11110"/>
                </a:lnTo>
                <a:lnTo>
                  <a:pt x="45230" y="11110"/>
                </a:lnTo>
                <a:lnTo>
                  <a:pt x="45230" y="11120"/>
                </a:lnTo>
                <a:lnTo>
                  <a:pt x="45240" y="11120"/>
                </a:lnTo>
                <a:lnTo>
                  <a:pt x="45240" y="11130"/>
                </a:lnTo>
                <a:lnTo>
                  <a:pt x="45250" y="11130"/>
                </a:lnTo>
                <a:lnTo>
                  <a:pt x="45250" y="11140"/>
                </a:lnTo>
                <a:lnTo>
                  <a:pt x="45260" y="11140"/>
                </a:lnTo>
                <a:lnTo>
                  <a:pt x="45260" y="11150"/>
                </a:lnTo>
                <a:lnTo>
                  <a:pt x="45250" y="11150"/>
                </a:lnTo>
                <a:lnTo>
                  <a:pt x="45250" y="11160"/>
                </a:lnTo>
                <a:lnTo>
                  <a:pt x="45260" y="11160"/>
                </a:lnTo>
                <a:lnTo>
                  <a:pt x="45260" y="11170"/>
                </a:lnTo>
                <a:lnTo>
                  <a:pt x="45270" y="11170"/>
                </a:lnTo>
                <a:lnTo>
                  <a:pt x="45280" y="11180"/>
                </a:lnTo>
                <a:lnTo>
                  <a:pt x="45290" y="11180"/>
                </a:lnTo>
                <a:lnTo>
                  <a:pt x="45300" y="11180"/>
                </a:lnTo>
                <a:lnTo>
                  <a:pt x="45310" y="11180"/>
                </a:lnTo>
                <a:lnTo>
                  <a:pt x="45320" y="11180"/>
                </a:lnTo>
                <a:lnTo>
                  <a:pt x="45330" y="11180"/>
                </a:lnTo>
                <a:lnTo>
                  <a:pt x="45340" y="11180"/>
                </a:lnTo>
                <a:lnTo>
                  <a:pt x="45390" y="11180"/>
                </a:lnTo>
                <a:lnTo>
                  <a:pt x="45400" y="11190"/>
                </a:lnTo>
                <a:lnTo>
                  <a:pt x="45410" y="11190"/>
                </a:lnTo>
                <a:lnTo>
                  <a:pt x="45420" y="11180"/>
                </a:lnTo>
                <a:lnTo>
                  <a:pt x="45470" y="11170"/>
                </a:lnTo>
                <a:lnTo>
                  <a:pt x="45500" y="11160"/>
                </a:lnTo>
                <a:lnTo>
                  <a:pt x="45560" y="11150"/>
                </a:lnTo>
                <a:lnTo>
                  <a:pt x="45570" y="11150"/>
                </a:lnTo>
                <a:lnTo>
                  <a:pt x="45600" y="11160"/>
                </a:lnTo>
                <a:lnTo>
                  <a:pt x="45600" y="11150"/>
                </a:lnTo>
                <a:lnTo>
                  <a:pt x="45610" y="11140"/>
                </a:lnTo>
                <a:lnTo>
                  <a:pt x="45620" y="11140"/>
                </a:lnTo>
                <a:lnTo>
                  <a:pt x="45630" y="11130"/>
                </a:lnTo>
                <a:lnTo>
                  <a:pt x="45640" y="11130"/>
                </a:lnTo>
                <a:lnTo>
                  <a:pt x="45650" y="11130"/>
                </a:lnTo>
                <a:lnTo>
                  <a:pt x="45660" y="11120"/>
                </a:lnTo>
                <a:lnTo>
                  <a:pt x="45660" y="11110"/>
                </a:lnTo>
                <a:lnTo>
                  <a:pt x="45660" y="11100"/>
                </a:lnTo>
                <a:lnTo>
                  <a:pt x="45670" y="11100"/>
                </a:lnTo>
                <a:lnTo>
                  <a:pt x="45690" y="11100"/>
                </a:lnTo>
                <a:lnTo>
                  <a:pt x="45700" y="11100"/>
                </a:lnTo>
                <a:lnTo>
                  <a:pt x="45710" y="11100"/>
                </a:lnTo>
                <a:lnTo>
                  <a:pt x="45720" y="11100"/>
                </a:lnTo>
                <a:lnTo>
                  <a:pt x="45730" y="11100"/>
                </a:lnTo>
                <a:lnTo>
                  <a:pt x="45740" y="11100"/>
                </a:lnTo>
                <a:lnTo>
                  <a:pt x="45750" y="11100"/>
                </a:lnTo>
                <a:lnTo>
                  <a:pt x="45760" y="11100"/>
                </a:lnTo>
                <a:lnTo>
                  <a:pt x="45770" y="11100"/>
                </a:lnTo>
                <a:lnTo>
                  <a:pt x="45780" y="11100"/>
                </a:lnTo>
                <a:lnTo>
                  <a:pt x="45780" y="11110"/>
                </a:lnTo>
                <a:lnTo>
                  <a:pt x="45790" y="11110"/>
                </a:lnTo>
                <a:lnTo>
                  <a:pt x="45800" y="11110"/>
                </a:lnTo>
                <a:lnTo>
                  <a:pt x="45800" y="11100"/>
                </a:lnTo>
                <a:lnTo>
                  <a:pt x="45810" y="11100"/>
                </a:lnTo>
                <a:lnTo>
                  <a:pt x="45820" y="11100"/>
                </a:lnTo>
                <a:lnTo>
                  <a:pt x="45830" y="11100"/>
                </a:lnTo>
                <a:lnTo>
                  <a:pt x="45840" y="11090"/>
                </a:lnTo>
                <a:lnTo>
                  <a:pt x="45840" y="11100"/>
                </a:lnTo>
                <a:lnTo>
                  <a:pt x="45860" y="11100"/>
                </a:lnTo>
                <a:lnTo>
                  <a:pt x="45880" y="11100"/>
                </a:lnTo>
                <a:lnTo>
                  <a:pt x="45890" y="11090"/>
                </a:lnTo>
                <a:lnTo>
                  <a:pt x="45900" y="11090"/>
                </a:lnTo>
                <a:lnTo>
                  <a:pt x="45910" y="11090"/>
                </a:lnTo>
                <a:lnTo>
                  <a:pt x="45920" y="11090"/>
                </a:lnTo>
                <a:lnTo>
                  <a:pt x="45920" y="11080"/>
                </a:lnTo>
                <a:lnTo>
                  <a:pt x="45930" y="11080"/>
                </a:lnTo>
                <a:lnTo>
                  <a:pt x="45930" y="11090"/>
                </a:lnTo>
                <a:lnTo>
                  <a:pt x="45940" y="11090"/>
                </a:lnTo>
                <a:lnTo>
                  <a:pt x="45960" y="11100"/>
                </a:lnTo>
                <a:lnTo>
                  <a:pt x="45980" y="11100"/>
                </a:lnTo>
                <a:lnTo>
                  <a:pt x="46020" y="11120"/>
                </a:lnTo>
                <a:lnTo>
                  <a:pt x="46040" y="11120"/>
                </a:lnTo>
                <a:lnTo>
                  <a:pt x="46060" y="11130"/>
                </a:lnTo>
                <a:lnTo>
                  <a:pt x="46070" y="11130"/>
                </a:lnTo>
                <a:lnTo>
                  <a:pt x="46080" y="11130"/>
                </a:lnTo>
                <a:lnTo>
                  <a:pt x="46080" y="11140"/>
                </a:lnTo>
                <a:lnTo>
                  <a:pt x="46090" y="11140"/>
                </a:lnTo>
                <a:lnTo>
                  <a:pt x="46100" y="11140"/>
                </a:lnTo>
                <a:lnTo>
                  <a:pt x="46110" y="11140"/>
                </a:lnTo>
                <a:lnTo>
                  <a:pt x="46110" y="11150"/>
                </a:lnTo>
                <a:lnTo>
                  <a:pt x="46110" y="11160"/>
                </a:lnTo>
                <a:lnTo>
                  <a:pt x="46120" y="11160"/>
                </a:lnTo>
                <a:lnTo>
                  <a:pt x="46130" y="11170"/>
                </a:lnTo>
                <a:lnTo>
                  <a:pt x="46130" y="11180"/>
                </a:lnTo>
                <a:lnTo>
                  <a:pt x="46140" y="11180"/>
                </a:lnTo>
                <a:lnTo>
                  <a:pt x="46140" y="11190"/>
                </a:lnTo>
                <a:lnTo>
                  <a:pt x="46140" y="11200"/>
                </a:lnTo>
                <a:lnTo>
                  <a:pt x="46150" y="11210"/>
                </a:lnTo>
                <a:lnTo>
                  <a:pt x="46160" y="11220"/>
                </a:lnTo>
                <a:lnTo>
                  <a:pt x="46170" y="11220"/>
                </a:lnTo>
                <a:lnTo>
                  <a:pt x="46170" y="11230"/>
                </a:lnTo>
                <a:lnTo>
                  <a:pt x="46160" y="11240"/>
                </a:lnTo>
                <a:lnTo>
                  <a:pt x="46160" y="11250"/>
                </a:lnTo>
                <a:lnTo>
                  <a:pt x="46160" y="11260"/>
                </a:lnTo>
                <a:lnTo>
                  <a:pt x="46170" y="11270"/>
                </a:lnTo>
                <a:lnTo>
                  <a:pt x="46180" y="11280"/>
                </a:lnTo>
                <a:lnTo>
                  <a:pt x="46180" y="11290"/>
                </a:lnTo>
                <a:lnTo>
                  <a:pt x="46190" y="11300"/>
                </a:lnTo>
                <a:lnTo>
                  <a:pt x="46200" y="11310"/>
                </a:lnTo>
                <a:lnTo>
                  <a:pt x="46210" y="11320"/>
                </a:lnTo>
                <a:lnTo>
                  <a:pt x="46230" y="11330"/>
                </a:lnTo>
                <a:lnTo>
                  <a:pt x="46240" y="11340"/>
                </a:lnTo>
                <a:lnTo>
                  <a:pt x="46240" y="11350"/>
                </a:lnTo>
                <a:lnTo>
                  <a:pt x="46250" y="11350"/>
                </a:lnTo>
                <a:lnTo>
                  <a:pt x="46260" y="11360"/>
                </a:lnTo>
                <a:lnTo>
                  <a:pt x="46260" y="11370"/>
                </a:lnTo>
                <a:lnTo>
                  <a:pt x="46260" y="11380"/>
                </a:lnTo>
                <a:lnTo>
                  <a:pt x="46260" y="11400"/>
                </a:lnTo>
                <a:lnTo>
                  <a:pt x="46260" y="11410"/>
                </a:lnTo>
                <a:lnTo>
                  <a:pt x="46270" y="11410"/>
                </a:lnTo>
                <a:lnTo>
                  <a:pt x="46280" y="11410"/>
                </a:lnTo>
                <a:lnTo>
                  <a:pt x="46290" y="11420"/>
                </a:lnTo>
                <a:lnTo>
                  <a:pt x="46300" y="11430"/>
                </a:lnTo>
                <a:lnTo>
                  <a:pt x="46300" y="11440"/>
                </a:lnTo>
                <a:lnTo>
                  <a:pt x="46300" y="11450"/>
                </a:lnTo>
                <a:lnTo>
                  <a:pt x="46290" y="11460"/>
                </a:lnTo>
                <a:lnTo>
                  <a:pt x="46290" y="11470"/>
                </a:lnTo>
                <a:lnTo>
                  <a:pt x="46290" y="11480"/>
                </a:lnTo>
                <a:lnTo>
                  <a:pt x="46300" y="11480"/>
                </a:lnTo>
                <a:lnTo>
                  <a:pt x="46300" y="11490"/>
                </a:lnTo>
                <a:lnTo>
                  <a:pt x="46310" y="11500"/>
                </a:lnTo>
                <a:lnTo>
                  <a:pt x="46310" y="11510"/>
                </a:lnTo>
                <a:lnTo>
                  <a:pt x="46310" y="11530"/>
                </a:lnTo>
                <a:lnTo>
                  <a:pt x="46310" y="11540"/>
                </a:lnTo>
                <a:lnTo>
                  <a:pt x="46300" y="11550"/>
                </a:lnTo>
                <a:lnTo>
                  <a:pt x="46310" y="11560"/>
                </a:lnTo>
                <a:lnTo>
                  <a:pt x="46320" y="11570"/>
                </a:lnTo>
                <a:lnTo>
                  <a:pt x="46320" y="11580"/>
                </a:lnTo>
                <a:lnTo>
                  <a:pt x="46330" y="11590"/>
                </a:lnTo>
                <a:lnTo>
                  <a:pt x="46330" y="11600"/>
                </a:lnTo>
                <a:lnTo>
                  <a:pt x="46320" y="11600"/>
                </a:lnTo>
                <a:lnTo>
                  <a:pt x="46320" y="11610"/>
                </a:lnTo>
                <a:lnTo>
                  <a:pt x="46310" y="11610"/>
                </a:lnTo>
                <a:lnTo>
                  <a:pt x="46310" y="11620"/>
                </a:lnTo>
                <a:lnTo>
                  <a:pt x="46310" y="11630"/>
                </a:lnTo>
                <a:lnTo>
                  <a:pt x="46300" y="11630"/>
                </a:lnTo>
                <a:lnTo>
                  <a:pt x="46290" y="11640"/>
                </a:lnTo>
                <a:lnTo>
                  <a:pt x="46280" y="11650"/>
                </a:lnTo>
                <a:lnTo>
                  <a:pt x="46290" y="11660"/>
                </a:lnTo>
                <a:lnTo>
                  <a:pt x="46290" y="11670"/>
                </a:lnTo>
                <a:lnTo>
                  <a:pt x="46290" y="11680"/>
                </a:lnTo>
                <a:lnTo>
                  <a:pt x="46300" y="11680"/>
                </a:lnTo>
                <a:lnTo>
                  <a:pt x="46310" y="11690"/>
                </a:lnTo>
                <a:lnTo>
                  <a:pt x="46320" y="11690"/>
                </a:lnTo>
                <a:lnTo>
                  <a:pt x="46330" y="11690"/>
                </a:lnTo>
                <a:lnTo>
                  <a:pt x="46340" y="11700"/>
                </a:lnTo>
                <a:lnTo>
                  <a:pt x="46340" y="11710"/>
                </a:lnTo>
                <a:lnTo>
                  <a:pt x="46340" y="11720"/>
                </a:lnTo>
                <a:lnTo>
                  <a:pt x="46360" y="11740"/>
                </a:lnTo>
                <a:lnTo>
                  <a:pt x="46370" y="11740"/>
                </a:lnTo>
                <a:lnTo>
                  <a:pt x="46390" y="11740"/>
                </a:lnTo>
                <a:lnTo>
                  <a:pt x="46390" y="11750"/>
                </a:lnTo>
                <a:lnTo>
                  <a:pt x="46400" y="11750"/>
                </a:lnTo>
                <a:lnTo>
                  <a:pt x="46400" y="11760"/>
                </a:lnTo>
                <a:lnTo>
                  <a:pt x="46400" y="11770"/>
                </a:lnTo>
                <a:lnTo>
                  <a:pt x="46400" y="11780"/>
                </a:lnTo>
                <a:lnTo>
                  <a:pt x="46400" y="11790"/>
                </a:lnTo>
                <a:lnTo>
                  <a:pt x="46410" y="11790"/>
                </a:lnTo>
                <a:lnTo>
                  <a:pt x="46410" y="11800"/>
                </a:lnTo>
                <a:lnTo>
                  <a:pt x="46410" y="11810"/>
                </a:lnTo>
                <a:lnTo>
                  <a:pt x="46400" y="11820"/>
                </a:lnTo>
                <a:lnTo>
                  <a:pt x="46410" y="11820"/>
                </a:lnTo>
                <a:lnTo>
                  <a:pt x="46410" y="11830"/>
                </a:lnTo>
                <a:lnTo>
                  <a:pt x="46400" y="11830"/>
                </a:lnTo>
                <a:lnTo>
                  <a:pt x="46400" y="11840"/>
                </a:lnTo>
                <a:lnTo>
                  <a:pt x="46400" y="11850"/>
                </a:lnTo>
                <a:lnTo>
                  <a:pt x="46410" y="11850"/>
                </a:lnTo>
                <a:lnTo>
                  <a:pt x="46410" y="11860"/>
                </a:lnTo>
                <a:lnTo>
                  <a:pt x="46400" y="11860"/>
                </a:lnTo>
                <a:lnTo>
                  <a:pt x="46400" y="11870"/>
                </a:lnTo>
                <a:lnTo>
                  <a:pt x="46390" y="11870"/>
                </a:lnTo>
                <a:lnTo>
                  <a:pt x="46400" y="11880"/>
                </a:lnTo>
                <a:lnTo>
                  <a:pt x="46390" y="11880"/>
                </a:lnTo>
                <a:lnTo>
                  <a:pt x="46400" y="11890"/>
                </a:lnTo>
                <a:lnTo>
                  <a:pt x="46400" y="11900"/>
                </a:lnTo>
                <a:lnTo>
                  <a:pt x="46390" y="11910"/>
                </a:lnTo>
                <a:lnTo>
                  <a:pt x="46400" y="11910"/>
                </a:lnTo>
                <a:lnTo>
                  <a:pt x="46390" y="11920"/>
                </a:lnTo>
                <a:lnTo>
                  <a:pt x="46390" y="11930"/>
                </a:lnTo>
                <a:lnTo>
                  <a:pt x="46390" y="11940"/>
                </a:lnTo>
                <a:lnTo>
                  <a:pt x="46380" y="11940"/>
                </a:lnTo>
                <a:lnTo>
                  <a:pt x="46380" y="11950"/>
                </a:lnTo>
                <a:lnTo>
                  <a:pt x="46380" y="11960"/>
                </a:lnTo>
                <a:lnTo>
                  <a:pt x="46380" y="11970"/>
                </a:lnTo>
                <a:lnTo>
                  <a:pt x="46370" y="11970"/>
                </a:lnTo>
                <a:lnTo>
                  <a:pt x="46380" y="11970"/>
                </a:lnTo>
                <a:lnTo>
                  <a:pt x="46380" y="11980"/>
                </a:lnTo>
                <a:lnTo>
                  <a:pt x="46370" y="11980"/>
                </a:lnTo>
                <a:lnTo>
                  <a:pt x="46370" y="11990"/>
                </a:lnTo>
                <a:lnTo>
                  <a:pt x="46380" y="11990"/>
                </a:lnTo>
                <a:lnTo>
                  <a:pt x="46380" y="12000"/>
                </a:lnTo>
                <a:lnTo>
                  <a:pt x="46380" y="12010"/>
                </a:lnTo>
                <a:lnTo>
                  <a:pt x="46390" y="12010"/>
                </a:lnTo>
                <a:lnTo>
                  <a:pt x="46390" y="12020"/>
                </a:lnTo>
                <a:lnTo>
                  <a:pt x="46390" y="12030"/>
                </a:lnTo>
                <a:lnTo>
                  <a:pt x="46390" y="12040"/>
                </a:lnTo>
                <a:lnTo>
                  <a:pt x="46390" y="12050"/>
                </a:lnTo>
                <a:lnTo>
                  <a:pt x="46380" y="12050"/>
                </a:lnTo>
                <a:lnTo>
                  <a:pt x="46380" y="12060"/>
                </a:lnTo>
                <a:lnTo>
                  <a:pt x="46380" y="12070"/>
                </a:lnTo>
                <a:lnTo>
                  <a:pt x="46380" y="12080"/>
                </a:lnTo>
                <a:lnTo>
                  <a:pt x="46370" y="12090"/>
                </a:lnTo>
                <a:lnTo>
                  <a:pt x="46370" y="12100"/>
                </a:lnTo>
                <a:lnTo>
                  <a:pt x="46370" y="12090"/>
                </a:lnTo>
                <a:lnTo>
                  <a:pt x="46360" y="12100"/>
                </a:lnTo>
                <a:lnTo>
                  <a:pt x="46360" y="12110"/>
                </a:lnTo>
                <a:lnTo>
                  <a:pt x="46370" y="12110"/>
                </a:lnTo>
                <a:lnTo>
                  <a:pt x="46360" y="12110"/>
                </a:lnTo>
                <a:lnTo>
                  <a:pt x="46360" y="12120"/>
                </a:lnTo>
                <a:lnTo>
                  <a:pt x="46350" y="12120"/>
                </a:lnTo>
                <a:lnTo>
                  <a:pt x="46360" y="12120"/>
                </a:lnTo>
                <a:lnTo>
                  <a:pt x="46350" y="12120"/>
                </a:lnTo>
                <a:lnTo>
                  <a:pt x="46350" y="12130"/>
                </a:lnTo>
                <a:lnTo>
                  <a:pt x="46340" y="12130"/>
                </a:lnTo>
                <a:lnTo>
                  <a:pt x="46340" y="12140"/>
                </a:lnTo>
                <a:lnTo>
                  <a:pt x="46340" y="12130"/>
                </a:lnTo>
                <a:lnTo>
                  <a:pt x="46330" y="12140"/>
                </a:lnTo>
                <a:lnTo>
                  <a:pt x="46330" y="12150"/>
                </a:lnTo>
                <a:lnTo>
                  <a:pt x="46320" y="12150"/>
                </a:lnTo>
                <a:lnTo>
                  <a:pt x="46320" y="12160"/>
                </a:lnTo>
                <a:lnTo>
                  <a:pt x="46310" y="12160"/>
                </a:lnTo>
                <a:lnTo>
                  <a:pt x="46310" y="12170"/>
                </a:lnTo>
                <a:lnTo>
                  <a:pt x="46300" y="12170"/>
                </a:lnTo>
                <a:lnTo>
                  <a:pt x="46300" y="12180"/>
                </a:lnTo>
                <a:lnTo>
                  <a:pt x="46290" y="12180"/>
                </a:lnTo>
                <a:lnTo>
                  <a:pt x="46290" y="12170"/>
                </a:lnTo>
                <a:lnTo>
                  <a:pt x="46280" y="12180"/>
                </a:lnTo>
                <a:lnTo>
                  <a:pt x="46270" y="12180"/>
                </a:lnTo>
                <a:lnTo>
                  <a:pt x="46280" y="12180"/>
                </a:lnTo>
                <a:lnTo>
                  <a:pt x="46290" y="12190"/>
                </a:lnTo>
                <a:lnTo>
                  <a:pt x="46300" y="12190"/>
                </a:lnTo>
                <a:lnTo>
                  <a:pt x="46300" y="12200"/>
                </a:lnTo>
                <a:lnTo>
                  <a:pt x="46310" y="12200"/>
                </a:lnTo>
                <a:lnTo>
                  <a:pt x="46320" y="12200"/>
                </a:lnTo>
                <a:lnTo>
                  <a:pt x="46320" y="12210"/>
                </a:lnTo>
                <a:lnTo>
                  <a:pt x="46330" y="12210"/>
                </a:lnTo>
                <a:lnTo>
                  <a:pt x="46330" y="12220"/>
                </a:lnTo>
                <a:lnTo>
                  <a:pt x="46320" y="12220"/>
                </a:lnTo>
                <a:lnTo>
                  <a:pt x="46320" y="12230"/>
                </a:lnTo>
                <a:lnTo>
                  <a:pt x="46330" y="12230"/>
                </a:lnTo>
                <a:lnTo>
                  <a:pt x="46330" y="12220"/>
                </a:lnTo>
                <a:lnTo>
                  <a:pt x="46340" y="12220"/>
                </a:lnTo>
                <a:lnTo>
                  <a:pt x="46340" y="12230"/>
                </a:lnTo>
                <a:lnTo>
                  <a:pt x="46350" y="12230"/>
                </a:lnTo>
                <a:lnTo>
                  <a:pt x="46350" y="12240"/>
                </a:lnTo>
                <a:lnTo>
                  <a:pt x="46350" y="12250"/>
                </a:lnTo>
                <a:lnTo>
                  <a:pt x="46360" y="12250"/>
                </a:lnTo>
                <a:lnTo>
                  <a:pt x="46370" y="12250"/>
                </a:lnTo>
                <a:lnTo>
                  <a:pt x="46380" y="12250"/>
                </a:lnTo>
                <a:lnTo>
                  <a:pt x="46390" y="12250"/>
                </a:lnTo>
                <a:lnTo>
                  <a:pt x="46390" y="12260"/>
                </a:lnTo>
                <a:lnTo>
                  <a:pt x="46400" y="12260"/>
                </a:lnTo>
                <a:lnTo>
                  <a:pt x="46400" y="12270"/>
                </a:lnTo>
                <a:lnTo>
                  <a:pt x="46410" y="12270"/>
                </a:lnTo>
                <a:lnTo>
                  <a:pt x="46410" y="12260"/>
                </a:lnTo>
                <a:lnTo>
                  <a:pt x="46420" y="12260"/>
                </a:lnTo>
                <a:lnTo>
                  <a:pt x="46420" y="12270"/>
                </a:lnTo>
                <a:lnTo>
                  <a:pt x="46430" y="12270"/>
                </a:lnTo>
                <a:lnTo>
                  <a:pt x="46440" y="12270"/>
                </a:lnTo>
                <a:lnTo>
                  <a:pt x="46440" y="12280"/>
                </a:lnTo>
                <a:lnTo>
                  <a:pt x="46430" y="12280"/>
                </a:lnTo>
                <a:lnTo>
                  <a:pt x="46440" y="12280"/>
                </a:lnTo>
                <a:lnTo>
                  <a:pt x="46450" y="12280"/>
                </a:lnTo>
                <a:lnTo>
                  <a:pt x="46460" y="12280"/>
                </a:lnTo>
                <a:lnTo>
                  <a:pt x="46470" y="12280"/>
                </a:lnTo>
                <a:lnTo>
                  <a:pt x="46470" y="12290"/>
                </a:lnTo>
                <a:lnTo>
                  <a:pt x="46470" y="12300"/>
                </a:lnTo>
                <a:lnTo>
                  <a:pt x="46480" y="12300"/>
                </a:lnTo>
                <a:lnTo>
                  <a:pt x="46490" y="12300"/>
                </a:lnTo>
                <a:lnTo>
                  <a:pt x="46490" y="12310"/>
                </a:lnTo>
                <a:lnTo>
                  <a:pt x="46500" y="12310"/>
                </a:lnTo>
                <a:lnTo>
                  <a:pt x="46510" y="12320"/>
                </a:lnTo>
                <a:lnTo>
                  <a:pt x="46520" y="12320"/>
                </a:lnTo>
                <a:lnTo>
                  <a:pt x="46520" y="12330"/>
                </a:lnTo>
                <a:lnTo>
                  <a:pt x="46530" y="12330"/>
                </a:lnTo>
                <a:lnTo>
                  <a:pt x="46540" y="12330"/>
                </a:lnTo>
                <a:lnTo>
                  <a:pt x="46540" y="12340"/>
                </a:lnTo>
                <a:lnTo>
                  <a:pt x="46550" y="12340"/>
                </a:lnTo>
                <a:lnTo>
                  <a:pt x="46550" y="12350"/>
                </a:lnTo>
                <a:lnTo>
                  <a:pt x="46560" y="12350"/>
                </a:lnTo>
                <a:lnTo>
                  <a:pt x="46560" y="12360"/>
                </a:lnTo>
                <a:lnTo>
                  <a:pt x="46570" y="12370"/>
                </a:lnTo>
                <a:lnTo>
                  <a:pt x="46570" y="12380"/>
                </a:lnTo>
                <a:lnTo>
                  <a:pt x="46580" y="12380"/>
                </a:lnTo>
                <a:lnTo>
                  <a:pt x="46580" y="12390"/>
                </a:lnTo>
                <a:lnTo>
                  <a:pt x="46590" y="12390"/>
                </a:lnTo>
                <a:lnTo>
                  <a:pt x="46590" y="12400"/>
                </a:lnTo>
                <a:lnTo>
                  <a:pt x="46590" y="12410"/>
                </a:lnTo>
                <a:lnTo>
                  <a:pt x="46600" y="12410"/>
                </a:lnTo>
                <a:lnTo>
                  <a:pt x="46600" y="12420"/>
                </a:lnTo>
                <a:lnTo>
                  <a:pt x="46610" y="12420"/>
                </a:lnTo>
                <a:lnTo>
                  <a:pt x="46610" y="12430"/>
                </a:lnTo>
                <a:lnTo>
                  <a:pt x="46620" y="12440"/>
                </a:lnTo>
                <a:lnTo>
                  <a:pt x="46620" y="12450"/>
                </a:lnTo>
                <a:lnTo>
                  <a:pt x="46630" y="12450"/>
                </a:lnTo>
                <a:lnTo>
                  <a:pt x="46630" y="12460"/>
                </a:lnTo>
                <a:lnTo>
                  <a:pt x="46630" y="12470"/>
                </a:lnTo>
                <a:lnTo>
                  <a:pt x="46640" y="12470"/>
                </a:lnTo>
                <a:lnTo>
                  <a:pt x="46650" y="12480"/>
                </a:lnTo>
                <a:lnTo>
                  <a:pt x="46650" y="12490"/>
                </a:lnTo>
                <a:lnTo>
                  <a:pt x="46650" y="12500"/>
                </a:lnTo>
                <a:lnTo>
                  <a:pt x="46660" y="12500"/>
                </a:lnTo>
                <a:lnTo>
                  <a:pt x="46660" y="12510"/>
                </a:lnTo>
                <a:lnTo>
                  <a:pt x="46650" y="12510"/>
                </a:lnTo>
                <a:lnTo>
                  <a:pt x="46660" y="12510"/>
                </a:lnTo>
                <a:lnTo>
                  <a:pt x="46650" y="12510"/>
                </a:lnTo>
                <a:lnTo>
                  <a:pt x="46660" y="12510"/>
                </a:lnTo>
                <a:lnTo>
                  <a:pt x="46670" y="12510"/>
                </a:lnTo>
                <a:lnTo>
                  <a:pt x="46670" y="12520"/>
                </a:lnTo>
                <a:lnTo>
                  <a:pt x="46660" y="12520"/>
                </a:lnTo>
                <a:lnTo>
                  <a:pt x="46670" y="12520"/>
                </a:lnTo>
                <a:lnTo>
                  <a:pt x="46670" y="12530"/>
                </a:lnTo>
                <a:lnTo>
                  <a:pt x="46680" y="12520"/>
                </a:lnTo>
                <a:lnTo>
                  <a:pt x="46680" y="12530"/>
                </a:lnTo>
                <a:lnTo>
                  <a:pt x="46690" y="12530"/>
                </a:lnTo>
                <a:lnTo>
                  <a:pt x="46690" y="12540"/>
                </a:lnTo>
                <a:lnTo>
                  <a:pt x="46700" y="12540"/>
                </a:lnTo>
                <a:lnTo>
                  <a:pt x="46700" y="12550"/>
                </a:lnTo>
                <a:lnTo>
                  <a:pt x="46710" y="12550"/>
                </a:lnTo>
                <a:lnTo>
                  <a:pt x="46710" y="12560"/>
                </a:lnTo>
                <a:lnTo>
                  <a:pt x="46720" y="12560"/>
                </a:lnTo>
                <a:lnTo>
                  <a:pt x="46720" y="12570"/>
                </a:lnTo>
                <a:lnTo>
                  <a:pt x="46720" y="12580"/>
                </a:lnTo>
                <a:lnTo>
                  <a:pt x="46730" y="12590"/>
                </a:lnTo>
                <a:lnTo>
                  <a:pt x="46730" y="12600"/>
                </a:lnTo>
                <a:lnTo>
                  <a:pt x="46730" y="12610"/>
                </a:lnTo>
                <a:lnTo>
                  <a:pt x="46740" y="12610"/>
                </a:lnTo>
                <a:lnTo>
                  <a:pt x="46750" y="12620"/>
                </a:lnTo>
                <a:lnTo>
                  <a:pt x="46760" y="12620"/>
                </a:lnTo>
                <a:lnTo>
                  <a:pt x="46760" y="12630"/>
                </a:lnTo>
                <a:lnTo>
                  <a:pt x="46770" y="12630"/>
                </a:lnTo>
                <a:lnTo>
                  <a:pt x="46780" y="12640"/>
                </a:lnTo>
                <a:lnTo>
                  <a:pt x="46780" y="12650"/>
                </a:lnTo>
                <a:lnTo>
                  <a:pt x="46790" y="12650"/>
                </a:lnTo>
                <a:lnTo>
                  <a:pt x="46780" y="12660"/>
                </a:lnTo>
                <a:lnTo>
                  <a:pt x="46790" y="12670"/>
                </a:lnTo>
                <a:lnTo>
                  <a:pt x="46800" y="12670"/>
                </a:lnTo>
                <a:lnTo>
                  <a:pt x="46800" y="12680"/>
                </a:lnTo>
                <a:lnTo>
                  <a:pt x="46800" y="12690"/>
                </a:lnTo>
                <a:lnTo>
                  <a:pt x="46810" y="12690"/>
                </a:lnTo>
                <a:lnTo>
                  <a:pt x="46820" y="12690"/>
                </a:lnTo>
                <a:lnTo>
                  <a:pt x="46820" y="12700"/>
                </a:lnTo>
                <a:lnTo>
                  <a:pt x="46830" y="12700"/>
                </a:lnTo>
                <a:lnTo>
                  <a:pt x="46840" y="12710"/>
                </a:lnTo>
                <a:lnTo>
                  <a:pt x="46850" y="12710"/>
                </a:lnTo>
                <a:lnTo>
                  <a:pt x="46850" y="12720"/>
                </a:lnTo>
                <a:lnTo>
                  <a:pt x="46860" y="12720"/>
                </a:lnTo>
                <a:lnTo>
                  <a:pt x="46760" y="12840"/>
                </a:lnTo>
                <a:lnTo>
                  <a:pt x="46710" y="12900"/>
                </a:lnTo>
                <a:lnTo>
                  <a:pt x="46700" y="12940"/>
                </a:lnTo>
                <a:lnTo>
                  <a:pt x="46710" y="12940"/>
                </a:lnTo>
                <a:lnTo>
                  <a:pt x="46710" y="12950"/>
                </a:lnTo>
                <a:lnTo>
                  <a:pt x="46710" y="12960"/>
                </a:lnTo>
                <a:lnTo>
                  <a:pt x="46710" y="12970"/>
                </a:lnTo>
                <a:lnTo>
                  <a:pt x="46720" y="12970"/>
                </a:lnTo>
                <a:lnTo>
                  <a:pt x="46720" y="12980"/>
                </a:lnTo>
                <a:lnTo>
                  <a:pt x="46720" y="12990"/>
                </a:lnTo>
                <a:lnTo>
                  <a:pt x="46720" y="13000"/>
                </a:lnTo>
                <a:lnTo>
                  <a:pt x="46730" y="13000"/>
                </a:lnTo>
                <a:lnTo>
                  <a:pt x="46730" y="13010"/>
                </a:lnTo>
                <a:lnTo>
                  <a:pt x="46810" y="13060"/>
                </a:lnTo>
                <a:lnTo>
                  <a:pt x="46820" y="13060"/>
                </a:lnTo>
                <a:lnTo>
                  <a:pt x="46830" y="13060"/>
                </a:lnTo>
                <a:lnTo>
                  <a:pt x="46840" y="13070"/>
                </a:lnTo>
                <a:lnTo>
                  <a:pt x="46850" y="13070"/>
                </a:lnTo>
                <a:lnTo>
                  <a:pt x="46860" y="13080"/>
                </a:lnTo>
                <a:lnTo>
                  <a:pt x="46880" y="13080"/>
                </a:lnTo>
                <a:lnTo>
                  <a:pt x="46890" y="13080"/>
                </a:lnTo>
                <a:lnTo>
                  <a:pt x="46890" y="13090"/>
                </a:lnTo>
                <a:lnTo>
                  <a:pt x="46890" y="13100"/>
                </a:lnTo>
                <a:lnTo>
                  <a:pt x="46900" y="13110"/>
                </a:lnTo>
                <a:lnTo>
                  <a:pt x="46910" y="13130"/>
                </a:lnTo>
                <a:lnTo>
                  <a:pt x="46920" y="13130"/>
                </a:lnTo>
                <a:lnTo>
                  <a:pt x="46930" y="13150"/>
                </a:lnTo>
                <a:lnTo>
                  <a:pt x="46940" y="13150"/>
                </a:lnTo>
                <a:lnTo>
                  <a:pt x="46950" y="13150"/>
                </a:lnTo>
                <a:lnTo>
                  <a:pt x="46960" y="13150"/>
                </a:lnTo>
                <a:lnTo>
                  <a:pt x="46970" y="13150"/>
                </a:lnTo>
                <a:lnTo>
                  <a:pt x="46990" y="13150"/>
                </a:lnTo>
                <a:lnTo>
                  <a:pt x="46990" y="13160"/>
                </a:lnTo>
                <a:lnTo>
                  <a:pt x="47000" y="13150"/>
                </a:lnTo>
                <a:lnTo>
                  <a:pt x="47010" y="13160"/>
                </a:lnTo>
                <a:lnTo>
                  <a:pt x="47020" y="13160"/>
                </a:lnTo>
                <a:lnTo>
                  <a:pt x="47030" y="13160"/>
                </a:lnTo>
                <a:lnTo>
                  <a:pt x="47040" y="13160"/>
                </a:lnTo>
                <a:lnTo>
                  <a:pt x="47050" y="13160"/>
                </a:lnTo>
                <a:lnTo>
                  <a:pt x="47050" y="13170"/>
                </a:lnTo>
                <a:lnTo>
                  <a:pt x="47060" y="13170"/>
                </a:lnTo>
                <a:lnTo>
                  <a:pt x="47070" y="13170"/>
                </a:lnTo>
                <a:lnTo>
                  <a:pt x="47080" y="13180"/>
                </a:lnTo>
                <a:lnTo>
                  <a:pt x="47090" y="13180"/>
                </a:lnTo>
                <a:lnTo>
                  <a:pt x="47100" y="13190"/>
                </a:lnTo>
                <a:lnTo>
                  <a:pt x="47110" y="13190"/>
                </a:lnTo>
                <a:lnTo>
                  <a:pt x="47120" y="13190"/>
                </a:lnTo>
                <a:lnTo>
                  <a:pt x="47120" y="13180"/>
                </a:lnTo>
                <a:lnTo>
                  <a:pt x="47140" y="13180"/>
                </a:lnTo>
                <a:lnTo>
                  <a:pt x="47150" y="13180"/>
                </a:lnTo>
                <a:lnTo>
                  <a:pt x="47170" y="13180"/>
                </a:lnTo>
                <a:lnTo>
                  <a:pt x="47180" y="13180"/>
                </a:lnTo>
                <a:lnTo>
                  <a:pt x="47190" y="13180"/>
                </a:lnTo>
                <a:lnTo>
                  <a:pt x="47210" y="13180"/>
                </a:lnTo>
                <a:lnTo>
                  <a:pt x="47210" y="13190"/>
                </a:lnTo>
                <a:lnTo>
                  <a:pt x="47210" y="13200"/>
                </a:lnTo>
                <a:lnTo>
                  <a:pt x="47210" y="13210"/>
                </a:lnTo>
                <a:lnTo>
                  <a:pt x="47210" y="13270"/>
                </a:lnTo>
                <a:lnTo>
                  <a:pt x="47220" y="13290"/>
                </a:lnTo>
                <a:lnTo>
                  <a:pt x="47240" y="13340"/>
                </a:lnTo>
                <a:lnTo>
                  <a:pt x="47280" y="13340"/>
                </a:lnTo>
                <a:lnTo>
                  <a:pt x="47310" y="13350"/>
                </a:lnTo>
                <a:lnTo>
                  <a:pt x="47340" y="13360"/>
                </a:lnTo>
                <a:lnTo>
                  <a:pt x="47370" y="13380"/>
                </a:lnTo>
                <a:lnTo>
                  <a:pt x="47390" y="13400"/>
                </a:lnTo>
                <a:lnTo>
                  <a:pt x="47400" y="13410"/>
                </a:lnTo>
                <a:lnTo>
                  <a:pt x="47410" y="13420"/>
                </a:lnTo>
                <a:lnTo>
                  <a:pt x="47420" y="13420"/>
                </a:lnTo>
                <a:lnTo>
                  <a:pt x="47430" y="13430"/>
                </a:lnTo>
                <a:lnTo>
                  <a:pt x="47440" y="13440"/>
                </a:lnTo>
                <a:lnTo>
                  <a:pt x="47440" y="13430"/>
                </a:lnTo>
                <a:lnTo>
                  <a:pt x="47440" y="13440"/>
                </a:lnTo>
                <a:lnTo>
                  <a:pt x="47450" y="13440"/>
                </a:lnTo>
                <a:lnTo>
                  <a:pt x="47450" y="13430"/>
                </a:lnTo>
                <a:lnTo>
                  <a:pt x="47460" y="13430"/>
                </a:lnTo>
                <a:lnTo>
                  <a:pt x="47460" y="13420"/>
                </a:lnTo>
                <a:lnTo>
                  <a:pt x="47460" y="13410"/>
                </a:lnTo>
                <a:lnTo>
                  <a:pt x="47460" y="13400"/>
                </a:lnTo>
                <a:lnTo>
                  <a:pt x="47450" y="13410"/>
                </a:lnTo>
                <a:lnTo>
                  <a:pt x="47450" y="13400"/>
                </a:lnTo>
                <a:lnTo>
                  <a:pt x="47460" y="13390"/>
                </a:lnTo>
                <a:lnTo>
                  <a:pt x="47470" y="13390"/>
                </a:lnTo>
                <a:lnTo>
                  <a:pt x="47470" y="13380"/>
                </a:lnTo>
                <a:lnTo>
                  <a:pt x="47480" y="13380"/>
                </a:lnTo>
                <a:lnTo>
                  <a:pt x="47480" y="13370"/>
                </a:lnTo>
                <a:lnTo>
                  <a:pt x="47470" y="13370"/>
                </a:lnTo>
                <a:lnTo>
                  <a:pt x="47470" y="13360"/>
                </a:lnTo>
                <a:lnTo>
                  <a:pt x="47480" y="13360"/>
                </a:lnTo>
                <a:lnTo>
                  <a:pt x="47480" y="13350"/>
                </a:lnTo>
                <a:lnTo>
                  <a:pt x="47470" y="13350"/>
                </a:lnTo>
                <a:lnTo>
                  <a:pt x="47470" y="13340"/>
                </a:lnTo>
                <a:lnTo>
                  <a:pt x="47470" y="13330"/>
                </a:lnTo>
                <a:lnTo>
                  <a:pt x="47460" y="13320"/>
                </a:lnTo>
                <a:lnTo>
                  <a:pt x="47470" y="13320"/>
                </a:lnTo>
                <a:lnTo>
                  <a:pt x="47480" y="13320"/>
                </a:lnTo>
                <a:lnTo>
                  <a:pt x="47480" y="13310"/>
                </a:lnTo>
                <a:lnTo>
                  <a:pt x="47480" y="13300"/>
                </a:lnTo>
                <a:lnTo>
                  <a:pt x="47490" y="13300"/>
                </a:lnTo>
                <a:lnTo>
                  <a:pt x="47500" y="13300"/>
                </a:lnTo>
                <a:lnTo>
                  <a:pt x="47510" y="13300"/>
                </a:lnTo>
                <a:lnTo>
                  <a:pt x="47510" y="13310"/>
                </a:lnTo>
                <a:lnTo>
                  <a:pt x="47520" y="13300"/>
                </a:lnTo>
                <a:lnTo>
                  <a:pt x="47530" y="13300"/>
                </a:lnTo>
                <a:lnTo>
                  <a:pt x="47540" y="13290"/>
                </a:lnTo>
                <a:lnTo>
                  <a:pt x="47540" y="13280"/>
                </a:lnTo>
                <a:lnTo>
                  <a:pt x="47540" y="13270"/>
                </a:lnTo>
                <a:lnTo>
                  <a:pt x="47550" y="13270"/>
                </a:lnTo>
                <a:lnTo>
                  <a:pt x="47560" y="13280"/>
                </a:lnTo>
                <a:lnTo>
                  <a:pt x="47560" y="13290"/>
                </a:lnTo>
                <a:lnTo>
                  <a:pt x="47560" y="13300"/>
                </a:lnTo>
                <a:lnTo>
                  <a:pt x="47560" y="13310"/>
                </a:lnTo>
                <a:lnTo>
                  <a:pt x="47570" y="13320"/>
                </a:lnTo>
                <a:lnTo>
                  <a:pt x="47570" y="13330"/>
                </a:lnTo>
                <a:lnTo>
                  <a:pt x="47580" y="13330"/>
                </a:lnTo>
                <a:lnTo>
                  <a:pt x="47580" y="13340"/>
                </a:lnTo>
                <a:lnTo>
                  <a:pt x="47590" y="13340"/>
                </a:lnTo>
                <a:lnTo>
                  <a:pt x="47590" y="13350"/>
                </a:lnTo>
                <a:lnTo>
                  <a:pt x="47590" y="13360"/>
                </a:lnTo>
                <a:lnTo>
                  <a:pt x="47590" y="13370"/>
                </a:lnTo>
                <a:lnTo>
                  <a:pt x="47600" y="13370"/>
                </a:lnTo>
                <a:lnTo>
                  <a:pt x="47610" y="13370"/>
                </a:lnTo>
                <a:lnTo>
                  <a:pt x="47610" y="13360"/>
                </a:lnTo>
                <a:lnTo>
                  <a:pt x="47620" y="13360"/>
                </a:lnTo>
                <a:lnTo>
                  <a:pt x="47630" y="13360"/>
                </a:lnTo>
                <a:lnTo>
                  <a:pt x="47640" y="13360"/>
                </a:lnTo>
                <a:lnTo>
                  <a:pt x="47650" y="13360"/>
                </a:lnTo>
                <a:lnTo>
                  <a:pt x="47660" y="13360"/>
                </a:lnTo>
                <a:lnTo>
                  <a:pt x="47660" y="13370"/>
                </a:lnTo>
                <a:lnTo>
                  <a:pt x="47670" y="13370"/>
                </a:lnTo>
                <a:lnTo>
                  <a:pt x="47680" y="13370"/>
                </a:lnTo>
                <a:lnTo>
                  <a:pt x="47690" y="13370"/>
                </a:lnTo>
                <a:lnTo>
                  <a:pt x="47690" y="13380"/>
                </a:lnTo>
                <a:lnTo>
                  <a:pt x="47700" y="13400"/>
                </a:lnTo>
                <a:lnTo>
                  <a:pt x="47700" y="13410"/>
                </a:lnTo>
                <a:lnTo>
                  <a:pt x="47710" y="13410"/>
                </a:lnTo>
                <a:lnTo>
                  <a:pt x="47710" y="13430"/>
                </a:lnTo>
                <a:lnTo>
                  <a:pt x="47720" y="13440"/>
                </a:lnTo>
                <a:lnTo>
                  <a:pt x="47730" y="13440"/>
                </a:lnTo>
                <a:lnTo>
                  <a:pt x="47740" y="13440"/>
                </a:lnTo>
                <a:lnTo>
                  <a:pt x="47740" y="13450"/>
                </a:lnTo>
                <a:lnTo>
                  <a:pt x="47750" y="13450"/>
                </a:lnTo>
                <a:lnTo>
                  <a:pt x="47760" y="13460"/>
                </a:lnTo>
                <a:lnTo>
                  <a:pt x="47760" y="13470"/>
                </a:lnTo>
                <a:lnTo>
                  <a:pt x="47770" y="13470"/>
                </a:lnTo>
                <a:lnTo>
                  <a:pt x="47770" y="13480"/>
                </a:lnTo>
                <a:lnTo>
                  <a:pt x="47780" y="13480"/>
                </a:lnTo>
                <a:lnTo>
                  <a:pt x="47790" y="13490"/>
                </a:lnTo>
                <a:lnTo>
                  <a:pt x="47800" y="13490"/>
                </a:lnTo>
                <a:lnTo>
                  <a:pt x="47800" y="13500"/>
                </a:lnTo>
                <a:lnTo>
                  <a:pt x="47810" y="13500"/>
                </a:lnTo>
                <a:lnTo>
                  <a:pt x="47820" y="13500"/>
                </a:lnTo>
                <a:lnTo>
                  <a:pt x="47820" y="13510"/>
                </a:lnTo>
                <a:lnTo>
                  <a:pt x="47830" y="13510"/>
                </a:lnTo>
                <a:lnTo>
                  <a:pt x="47830" y="13520"/>
                </a:lnTo>
                <a:lnTo>
                  <a:pt x="47840" y="13520"/>
                </a:lnTo>
                <a:lnTo>
                  <a:pt x="47850" y="13520"/>
                </a:lnTo>
                <a:lnTo>
                  <a:pt x="47850" y="13530"/>
                </a:lnTo>
                <a:lnTo>
                  <a:pt x="47860" y="13530"/>
                </a:lnTo>
                <a:lnTo>
                  <a:pt x="47860" y="13540"/>
                </a:lnTo>
                <a:lnTo>
                  <a:pt x="47870" y="13540"/>
                </a:lnTo>
                <a:lnTo>
                  <a:pt x="47870" y="13550"/>
                </a:lnTo>
                <a:lnTo>
                  <a:pt x="47870" y="13560"/>
                </a:lnTo>
                <a:lnTo>
                  <a:pt x="47880" y="13560"/>
                </a:lnTo>
                <a:lnTo>
                  <a:pt x="47880" y="13570"/>
                </a:lnTo>
                <a:lnTo>
                  <a:pt x="47880" y="13580"/>
                </a:lnTo>
                <a:lnTo>
                  <a:pt x="47890" y="13590"/>
                </a:lnTo>
                <a:lnTo>
                  <a:pt x="47890" y="13600"/>
                </a:lnTo>
                <a:lnTo>
                  <a:pt x="47900" y="13600"/>
                </a:lnTo>
                <a:lnTo>
                  <a:pt x="47910" y="13610"/>
                </a:lnTo>
                <a:lnTo>
                  <a:pt x="47920" y="13620"/>
                </a:lnTo>
                <a:lnTo>
                  <a:pt x="47930" y="13620"/>
                </a:lnTo>
                <a:lnTo>
                  <a:pt x="47940" y="13630"/>
                </a:lnTo>
                <a:lnTo>
                  <a:pt x="47950" y="13630"/>
                </a:lnTo>
                <a:lnTo>
                  <a:pt x="47960" y="13640"/>
                </a:lnTo>
                <a:lnTo>
                  <a:pt x="47970" y="13650"/>
                </a:lnTo>
                <a:lnTo>
                  <a:pt x="47990" y="13660"/>
                </a:lnTo>
                <a:lnTo>
                  <a:pt x="47990" y="13670"/>
                </a:lnTo>
                <a:lnTo>
                  <a:pt x="48000" y="13670"/>
                </a:lnTo>
                <a:lnTo>
                  <a:pt x="48010" y="13680"/>
                </a:lnTo>
                <a:lnTo>
                  <a:pt x="48020" y="13680"/>
                </a:lnTo>
                <a:lnTo>
                  <a:pt x="48030" y="13680"/>
                </a:lnTo>
                <a:lnTo>
                  <a:pt x="48030" y="13690"/>
                </a:lnTo>
                <a:lnTo>
                  <a:pt x="48040" y="13700"/>
                </a:lnTo>
                <a:lnTo>
                  <a:pt x="48050" y="13700"/>
                </a:lnTo>
                <a:lnTo>
                  <a:pt x="48060" y="13710"/>
                </a:lnTo>
                <a:lnTo>
                  <a:pt x="48070" y="13710"/>
                </a:lnTo>
                <a:lnTo>
                  <a:pt x="48080" y="13710"/>
                </a:lnTo>
                <a:lnTo>
                  <a:pt x="48090" y="13720"/>
                </a:lnTo>
                <a:lnTo>
                  <a:pt x="48100" y="13720"/>
                </a:lnTo>
                <a:lnTo>
                  <a:pt x="48110" y="13730"/>
                </a:lnTo>
                <a:lnTo>
                  <a:pt x="48120" y="13730"/>
                </a:lnTo>
                <a:lnTo>
                  <a:pt x="48130" y="13730"/>
                </a:lnTo>
                <a:lnTo>
                  <a:pt x="48120" y="13780"/>
                </a:lnTo>
                <a:lnTo>
                  <a:pt x="48110" y="13810"/>
                </a:lnTo>
                <a:lnTo>
                  <a:pt x="48120" y="13820"/>
                </a:lnTo>
                <a:lnTo>
                  <a:pt x="48130" y="13820"/>
                </a:lnTo>
                <a:lnTo>
                  <a:pt x="48140" y="13820"/>
                </a:lnTo>
                <a:lnTo>
                  <a:pt x="48150" y="13830"/>
                </a:lnTo>
                <a:lnTo>
                  <a:pt x="48150" y="13840"/>
                </a:lnTo>
                <a:lnTo>
                  <a:pt x="48160" y="13840"/>
                </a:lnTo>
                <a:lnTo>
                  <a:pt x="48170" y="13850"/>
                </a:lnTo>
                <a:lnTo>
                  <a:pt x="48180" y="13870"/>
                </a:lnTo>
                <a:lnTo>
                  <a:pt x="48190" y="13880"/>
                </a:lnTo>
                <a:lnTo>
                  <a:pt x="48180" y="13890"/>
                </a:lnTo>
                <a:lnTo>
                  <a:pt x="48180" y="13900"/>
                </a:lnTo>
                <a:lnTo>
                  <a:pt x="48160" y="13910"/>
                </a:lnTo>
                <a:lnTo>
                  <a:pt x="48150" y="13910"/>
                </a:lnTo>
                <a:lnTo>
                  <a:pt x="48140" y="13910"/>
                </a:lnTo>
                <a:lnTo>
                  <a:pt x="48130" y="13920"/>
                </a:lnTo>
                <a:lnTo>
                  <a:pt x="48120" y="13930"/>
                </a:lnTo>
                <a:lnTo>
                  <a:pt x="48110" y="13930"/>
                </a:lnTo>
                <a:lnTo>
                  <a:pt x="48100" y="13930"/>
                </a:lnTo>
                <a:lnTo>
                  <a:pt x="48090" y="13930"/>
                </a:lnTo>
                <a:lnTo>
                  <a:pt x="48090" y="13940"/>
                </a:lnTo>
                <a:lnTo>
                  <a:pt x="48080" y="13950"/>
                </a:lnTo>
                <a:lnTo>
                  <a:pt x="48080" y="13960"/>
                </a:lnTo>
                <a:lnTo>
                  <a:pt x="48070" y="13960"/>
                </a:lnTo>
                <a:lnTo>
                  <a:pt x="48070" y="13970"/>
                </a:lnTo>
                <a:lnTo>
                  <a:pt x="48060" y="13980"/>
                </a:lnTo>
                <a:lnTo>
                  <a:pt x="48060" y="13990"/>
                </a:lnTo>
                <a:lnTo>
                  <a:pt x="48060" y="14000"/>
                </a:lnTo>
                <a:lnTo>
                  <a:pt x="48060" y="14010"/>
                </a:lnTo>
                <a:lnTo>
                  <a:pt x="48050" y="14010"/>
                </a:lnTo>
                <a:lnTo>
                  <a:pt x="48050" y="14020"/>
                </a:lnTo>
                <a:lnTo>
                  <a:pt x="48050" y="14030"/>
                </a:lnTo>
                <a:lnTo>
                  <a:pt x="48050" y="14040"/>
                </a:lnTo>
                <a:lnTo>
                  <a:pt x="48050" y="14050"/>
                </a:lnTo>
                <a:lnTo>
                  <a:pt x="48040" y="14050"/>
                </a:lnTo>
                <a:lnTo>
                  <a:pt x="48040" y="14060"/>
                </a:lnTo>
                <a:lnTo>
                  <a:pt x="48030" y="14060"/>
                </a:lnTo>
                <a:lnTo>
                  <a:pt x="48030" y="14070"/>
                </a:lnTo>
                <a:lnTo>
                  <a:pt x="48030" y="14080"/>
                </a:lnTo>
                <a:lnTo>
                  <a:pt x="48020" y="14080"/>
                </a:lnTo>
                <a:lnTo>
                  <a:pt x="48010" y="14080"/>
                </a:lnTo>
                <a:lnTo>
                  <a:pt x="48010" y="14090"/>
                </a:lnTo>
                <a:lnTo>
                  <a:pt x="48000" y="14090"/>
                </a:lnTo>
                <a:lnTo>
                  <a:pt x="47990" y="14100"/>
                </a:lnTo>
                <a:lnTo>
                  <a:pt x="47990" y="14110"/>
                </a:lnTo>
                <a:lnTo>
                  <a:pt x="47990" y="14120"/>
                </a:lnTo>
                <a:lnTo>
                  <a:pt x="47980" y="14130"/>
                </a:lnTo>
                <a:lnTo>
                  <a:pt x="47980" y="14140"/>
                </a:lnTo>
                <a:lnTo>
                  <a:pt x="47970" y="14140"/>
                </a:lnTo>
                <a:lnTo>
                  <a:pt x="47970" y="14150"/>
                </a:lnTo>
                <a:lnTo>
                  <a:pt x="47960" y="14150"/>
                </a:lnTo>
                <a:lnTo>
                  <a:pt x="47960" y="14160"/>
                </a:lnTo>
                <a:lnTo>
                  <a:pt x="47960" y="14170"/>
                </a:lnTo>
                <a:lnTo>
                  <a:pt x="47950" y="14170"/>
                </a:lnTo>
                <a:lnTo>
                  <a:pt x="47950" y="14180"/>
                </a:lnTo>
                <a:lnTo>
                  <a:pt x="47950" y="14190"/>
                </a:lnTo>
                <a:lnTo>
                  <a:pt x="47950" y="14200"/>
                </a:lnTo>
                <a:lnTo>
                  <a:pt x="47950" y="14210"/>
                </a:lnTo>
                <a:lnTo>
                  <a:pt x="47950" y="14220"/>
                </a:lnTo>
                <a:lnTo>
                  <a:pt x="47940" y="14220"/>
                </a:lnTo>
                <a:lnTo>
                  <a:pt x="47930" y="14220"/>
                </a:lnTo>
                <a:lnTo>
                  <a:pt x="47920" y="14230"/>
                </a:lnTo>
                <a:lnTo>
                  <a:pt x="47920" y="14240"/>
                </a:lnTo>
                <a:lnTo>
                  <a:pt x="47920" y="14250"/>
                </a:lnTo>
                <a:lnTo>
                  <a:pt x="47910" y="14260"/>
                </a:lnTo>
                <a:lnTo>
                  <a:pt x="47900" y="14260"/>
                </a:lnTo>
                <a:lnTo>
                  <a:pt x="47890" y="14260"/>
                </a:lnTo>
                <a:lnTo>
                  <a:pt x="47890" y="14270"/>
                </a:lnTo>
                <a:lnTo>
                  <a:pt x="47880" y="14280"/>
                </a:lnTo>
                <a:lnTo>
                  <a:pt x="47880" y="14290"/>
                </a:lnTo>
                <a:lnTo>
                  <a:pt x="47870" y="14300"/>
                </a:lnTo>
                <a:lnTo>
                  <a:pt x="47870" y="14310"/>
                </a:lnTo>
                <a:lnTo>
                  <a:pt x="47870" y="14320"/>
                </a:lnTo>
                <a:lnTo>
                  <a:pt x="47880" y="14320"/>
                </a:lnTo>
                <a:lnTo>
                  <a:pt x="47880" y="14330"/>
                </a:lnTo>
                <a:lnTo>
                  <a:pt x="47880" y="14340"/>
                </a:lnTo>
                <a:lnTo>
                  <a:pt x="47870" y="14340"/>
                </a:lnTo>
                <a:lnTo>
                  <a:pt x="47880" y="14350"/>
                </a:lnTo>
                <a:lnTo>
                  <a:pt x="47870" y="14350"/>
                </a:lnTo>
                <a:lnTo>
                  <a:pt x="47870" y="14360"/>
                </a:lnTo>
                <a:lnTo>
                  <a:pt x="47860" y="14360"/>
                </a:lnTo>
                <a:lnTo>
                  <a:pt x="47870" y="14370"/>
                </a:lnTo>
                <a:lnTo>
                  <a:pt x="47880" y="14370"/>
                </a:lnTo>
                <a:lnTo>
                  <a:pt x="47880" y="14380"/>
                </a:lnTo>
                <a:lnTo>
                  <a:pt x="47890" y="14380"/>
                </a:lnTo>
                <a:lnTo>
                  <a:pt x="47890" y="14390"/>
                </a:lnTo>
                <a:lnTo>
                  <a:pt x="47880" y="14400"/>
                </a:lnTo>
                <a:lnTo>
                  <a:pt x="47890" y="14400"/>
                </a:lnTo>
                <a:lnTo>
                  <a:pt x="47890" y="14410"/>
                </a:lnTo>
                <a:lnTo>
                  <a:pt x="47890" y="14420"/>
                </a:lnTo>
                <a:lnTo>
                  <a:pt x="47890" y="14430"/>
                </a:lnTo>
                <a:lnTo>
                  <a:pt x="47890" y="14440"/>
                </a:lnTo>
                <a:lnTo>
                  <a:pt x="47880" y="14440"/>
                </a:lnTo>
                <a:lnTo>
                  <a:pt x="47870" y="14440"/>
                </a:lnTo>
                <a:lnTo>
                  <a:pt x="47860" y="14440"/>
                </a:lnTo>
                <a:lnTo>
                  <a:pt x="47860" y="14450"/>
                </a:lnTo>
                <a:lnTo>
                  <a:pt x="47850" y="14450"/>
                </a:lnTo>
                <a:lnTo>
                  <a:pt x="47850" y="14460"/>
                </a:lnTo>
                <a:lnTo>
                  <a:pt x="47850" y="14470"/>
                </a:lnTo>
                <a:lnTo>
                  <a:pt x="47840" y="14470"/>
                </a:lnTo>
                <a:lnTo>
                  <a:pt x="47850" y="14480"/>
                </a:lnTo>
                <a:lnTo>
                  <a:pt x="47840" y="14490"/>
                </a:lnTo>
                <a:lnTo>
                  <a:pt x="47840" y="14500"/>
                </a:lnTo>
                <a:lnTo>
                  <a:pt x="47850" y="14510"/>
                </a:lnTo>
                <a:lnTo>
                  <a:pt x="47850" y="14530"/>
                </a:lnTo>
                <a:lnTo>
                  <a:pt x="47850" y="14540"/>
                </a:lnTo>
                <a:lnTo>
                  <a:pt x="47850" y="14550"/>
                </a:lnTo>
                <a:lnTo>
                  <a:pt x="47850" y="14560"/>
                </a:lnTo>
                <a:lnTo>
                  <a:pt x="47850" y="14570"/>
                </a:lnTo>
                <a:lnTo>
                  <a:pt x="47850" y="14580"/>
                </a:lnTo>
                <a:lnTo>
                  <a:pt x="47850" y="14590"/>
                </a:lnTo>
                <a:lnTo>
                  <a:pt x="47840" y="14600"/>
                </a:lnTo>
                <a:lnTo>
                  <a:pt x="47830" y="14600"/>
                </a:lnTo>
                <a:lnTo>
                  <a:pt x="47830" y="14610"/>
                </a:lnTo>
                <a:lnTo>
                  <a:pt x="47830" y="14620"/>
                </a:lnTo>
                <a:lnTo>
                  <a:pt x="47820" y="14630"/>
                </a:lnTo>
                <a:lnTo>
                  <a:pt x="47810" y="14640"/>
                </a:lnTo>
                <a:lnTo>
                  <a:pt x="47810" y="14650"/>
                </a:lnTo>
                <a:lnTo>
                  <a:pt x="47790" y="14660"/>
                </a:lnTo>
                <a:lnTo>
                  <a:pt x="47780" y="14660"/>
                </a:lnTo>
                <a:lnTo>
                  <a:pt x="47780" y="14670"/>
                </a:lnTo>
                <a:lnTo>
                  <a:pt x="47780" y="14680"/>
                </a:lnTo>
                <a:lnTo>
                  <a:pt x="47770" y="14680"/>
                </a:lnTo>
                <a:lnTo>
                  <a:pt x="47770" y="14690"/>
                </a:lnTo>
                <a:lnTo>
                  <a:pt x="47760" y="14690"/>
                </a:lnTo>
                <a:lnTo>
                  <a:pt x="47760" y="14700"/>
                </a:lnTo>
                <a:lnTo>
                  <a:pt x="47770" y="14700"/>
                </a:lnTo>
                <a:lnTo>
                  <a:pt x="47770" y="14710"/>
                </a:lnTo>
                <a:lnTo>
                  <a:pt x="47770" y="14720"/>
                </a:lnTo>
                <a:lnTo>
                  <a:pt x="47770" y="14730"/>
                </a:lnTo>
                <a:lnTo>
                  <a:pt x="47770" y="14740"/>
                </a:lnTo>
                <a:lnTo>
                  <a:pt x="47760" y="14740"/>
                </a:lnTo>
                <a:lnTo>
                  <a:pt x="47760" y="14750"/>
                </a:lnTo>
                <a:lnTo>
                  <a:pt x="47760" y="14760"/>
                </a:lnTo>
                <a:lnTo>
                  <a:pt x="47750" y="14770"/>
                </a:lnTo>
                <a:lnTo>
                  <a:pt x="47750" y="14780"/>
                </a:lnTo>
                <a:lnTo>
                  <a:pt x="47740" y="14780"/>
                </a:lnTo>
                <a:lnTo>
                  <a:pt x="47740" y="14790"/>
                </a:lnTo>
                <a:lnTo>
                  <a:pt x="47730" y="14790"/>
                </a:lnTo>
                <a:lnTo>
                  <a:pt x="47730" y="14800"/>
                </a:lnTo>
                <a:lnTo>
                  <a:pt x="47730" y="14810"/>
                </a:lnTo>
                <a:lnTo>
                  <a:pt x="47730" y="14820"/>
                </a:lnTo>
                <a:lnTo>
                  <a:pt x="47730" y="14830"/>
                </a:lnTo>
                <a:lnTo>
                  <a:pt x="47740" y="14840"/>
                </a:lnTo>
                <a:lnTo>
                  <a:pt x="47740" y="14850"/>
                </a:lnTo>
                <a:lnTo>
                  <a:pt x="47750" y="14860"/>
                </a:lnTo>
                <a:lnTo>
                  <a:pt x="47760" y="14870"/>
                </a:lnTo>
                <a:lnTo>
                  <a:pt x="47770" y="14880"/>
                </a:lnTo>
                <a:lnTo>
                  <a:pt x="47780" y="14890"/>
                </a:lnTo>
                <a:lnTo>
                  <a:pt x="47780" y="14900"/>
                </a:lnTo>
                <a:lnTo>
                  <a:pt x="47780" y="14910"/>
                </a:lnTo>
                <a:lnTo>
                  <a:pt x="47790" y="14910"/>
                </a:lnTo>
                <a:lnTo>
                  <a:pt x="47790" y="14920"/>
                </a:lnTo>
                <a:lnTo>
                  <a:pt x="47790" y="14930"/>
                </a:lnTo>
                <a:lnTo>
                  <a:pt x="47800" y="14940"/>
                </a:lnTo>
                <a:lnTo>
                  <a:pt x="47810" y="14940"/>
                </a:lnTo>
                <a:lnTo>
                  <a:pt x="47820" y="14950"/>
                </a:lnTo>
                <a:lnTo>
                  <a:pt x="47830" y="14960"/>
                </a:lnTo>
                <a:lnTo>
                  <a:pt x="47840" y="14960"/>
                </a:lnTo>
                <a:lnTo>
                  <a:pt x="47840" y="14970"/>
                </a:lnTo>
                <a:lnTo>
                  <a:pt x="47840" y="14960"/>
                </a:lnTo>
                <a:lnTo>
                  <a:pt x="47850" y="14960"/>
                </a:lnTo>
                <a:lnTo>
                  <a:pt x="47860" y="14960"/>
                </a:lnTo>
                <a:lnTo>
                  <a:pt x="47860" y="14970"/>
                </a:lnTo>
                <a:lnTo>
                  <a:pt x="47870" y="14980"/>
                </a:lnTo>
                <a:lnTo>
                  <a:pt x="47880" y="14970"/>
                </a:lnTo>
                <a:lnTo>
                  <a:pt x="47890" y="14970"/>
                </a:lnTo>
                <a:lnTo>
                  <a:pt x="47890" y="14980"/>
                </a:lnTo>
                <a:lnTo>
                  <a:pt x="47900" y="14980"/>
                </a:lnTo>
                <a:lnTo>
                  <a:pt x="47910" y="14980"/>
                </a:lnTo>
                <a:lnTo>
                  <a:pt x="47920" y="14980"/>
                </a:lnTo>
                <a:lnTo>
                  <a:pt x="47930" y="14990"/>
                </a:lnTo>
                <a:lnTo>
                  <a:pt x="47940" y="14990"/>
                </a:lnTo>
                <a:lnTo>
                  <a:pt x="47940" y="14980"/>
                </a:lnTo>
                <a:lnTo>
                  <a:pt x="47950" y="14980"/>
                </a:lnTo>
                <a:lnTo>
                  <a:pt x="47960" y="14990"/>
                </a:lnTo>
                <a:lnTo>
                  <a:pt x="47960" y="15000"/>
                </a:lnTo>
                <a:lnTo>
                  <a:pt x="47970" y="15000"/>
                </a:lnTo>
                <a:lnTo>
                  <a:pt x="47980" y="15000"/>
                </a:lnTo>
                <a:lnTo>
                  <a:pt x="47980" y="15010"/>
                </a:lnTo>
                <a:lnTo>
                  <a:pt x="47990" y="15010"/>
                </a:lnTo>
                <a:lnTo>
                  <a:pt x="47990" y="15020"/>
                </a:lnTo>
                <a:lnTo>
                  <a:pt x="48000" y="15020"/>
                </a:lnTo>
                <a:lnTo>
                  <a:pt x="48010" y="15020"/>
                </a:lnTo>
                <a:lnTo>
                  <a:pt x="48020" y="15030"/>
                </a:lnTo>
                <a:lnTo>
                  <a:pt x="48020" y="15040"/>
                </a:lnTo>
                <a:lnTo>
                  <a:pt x="48020" y="15050"/>
                </a:lnTo>
                <a:lnTo>
                  <a:pt x="48030" y="15050"/>
                </a:lnTo>
                <a:lnTo>
                  <a:pt x="48030" y="15060"/>
                </a:lnTo>
                <a:lnTo>
                  <a:pt x="48040" y="15060"/>
                </a:lnTo>
                <a:lnTo>
                  <a:pt x="48050" y="15060"/>
                </a:lnTo>
                <a:lnTo>
                  <a:pt x="48050" y="15050"/>
                </a:lnTo>
                <a:lnTo>
                  <a:pt x="48060" y="15050"/>
                </a:lnTo>
                <a:lnTo>
                  <a:pt x="48060" y="15060"/>
                </a:lnTo>
                <a:lnTo>
                  <a:pt x="48070" y="15060"/>
                </a:lnTo>
                <a:lnTo>
                  <a:pt x="48070" y="15070"/>
                </a:lnTo>
                <a:lnTo>
                  <a:pt x="48080" y="15070"/>
                </a:lnTo>
                <a:lnTo>
                  <a:pt x="48090" y="15070"/>
                </a:lnTo>
                <a:lnTo>
                  <a:pt x="48090" y="15080"/>
                </a:lnTo>
                <a:lnTo>
                  <a:pt x="48100" y="15080"/>
                </a:lnTo>
                <a:lnTo>
                  <a:pt x="48100" y="15090"/>
                </a:lnTo>
                <a:lnTo>
                  <a:pt x="48100" y="15100"/>
                </a:lnTo>
                <a:lnTo>
                  <a:pt x="48110" y="15100"/>
                </a:lnTo>
                <a:lnTo>
                  <a:pt x="48120" y="15100"/>
                </a:lnTo>
                <a:lnTo>
                  <a:pt x="48120" y="15110"/>
                </a:lnTo>
                <a:lnTo>
                  <a:pt x="48130" y="15110"/>
                </a:lnTo>
                <a:lnTo>
                  <a:pt x="48140" y="15120"/>
                </a:lnTo>
                <a:lnTo>
                  <a:pt x="48150" y="15120"/>
                </a:lnTo>
                <a:lnTo>
                  <a:pt x="48150" y="15130"/>
                </a:lnTo>
                <a:lnTo>
                  <a:pt x="48140" y="15140"/>
                </a:lnTo>
                <a:lnTo>
                  <a:pt x="48140" y="15150"/>
                </a:lnTo>
                <a:lnTo>
                  <a:pt x="48150" y="15150"/>
                </a:lnTo>
                <a:lnTo>
                  <a:pt x="48160" y="15150"/>
                </a:lnTo>
                <a:lnTo>
                  <a:pt x="48170" y="15150"/>
                </a:lnTo>
                <a:lnTo>
                  <a:pt x="48180" y="15150"/>
                </a:lnTo>
                <a:lnTo>
                  <a:pt x="48170" y="15150"/>
                </a:lnTo>
                <a:lnTo>
                  <a:pt x="48180" y="15160"/>
                </a:lnTo>
                <a:lnTo>
                  <a:pt x="48190" y="15160"/>
                </a:lnTo>
                <a:lnTo>
                  <a:pt x="48190" y="15170"/>
                </a:lnTo>
                <a:lnTo>
                  <a:pt x="48180" y="15170"/>
                </a:lnTo>
                <a:lnTo>
                  <a:pt x="48190" y="15180"/>
                </a:lnTo>
                <a:lnTo>
                  <a:pt x="48200" y="15180"/>
                </a:lnTo>
                <a:lnTo>
                  <a:pt x="48200" y="15190"/>
                </a:lnTo>
                <a:lnTo>
                  <a:pt x="48190" y="15200"/>
                </a:lnTo>
                <a:lnTo>
                  <a:pt x="48200" y="15210"/>
                </a:lnTo>
                <a:lnTo>
                  <a:pt x="48200" y="15220"/>
                </a:lnTo>
                <a:lnTo>
                  <a:pt x="48210" y="15220"/>
                </a:lnTo>
                <a:lnTo>
                  <a:pt x="48210" y="15230"/>
                </a:lnTo>
                <a:lnTo>
                  <a:pt x="48210" y="15220"/>
                </a:lnTo>
                <a:lnTo>
                  <a:pt x="48220" y="15230"/>
                </a:lnTo>
                <a:lnTo>
                  <a:pt x="48230" y="15230"/>
                </a:lnTo>
                <a:lnTo>
                  <a:pt x="48230" y="15240"/>
                </a:lnTo>
                <a:lnTo>
                  <a:pt x="48240" y="15240"/>
                </a:lnTo>
                <a:lnTo>
                  <a:pt x="48240" y="15250"/>
                </a:lnTo>
                <a:lnTo>
                  <a:pt x="48230" y="15250"/>
                </a:lnTo>
                <a:lnTo>
                  <a:pt x="48220" y="15260"/>
                </a:lnTo>
                <a:lnTo>
                  <a:pt x="48230" y="15260"/>
                </a:lnTo>
                <a:lnTo>
                  <a:pt x="48240" y="15260"/>
                </a:lnTo>
                <a:lnTo>
                  <a:pt x="48250" y="15260"/>
                </a:lnTo>
                <a:lnTo>
                  <a:pt x="48250" y="15270"/>
                </a:lnTo>
                <a:lnTo>
                  <a:pt x="48260" y="15270"/>
                </a:lnTo>
                <a:lnTo>
                  <a:pt x="48260" y="15280"/>
                </a:lnTo>
                <a:lnTo>
                  <a:pt x="48270" y="15280"/>
                </a:lnTo>
                <a:lnTo>
                  <a:pt x="48280" y="15280"/>
                </a:lnTo>
                <a:lnTo>
                  <a:pt x="48280" y="15290"/>
                </a:lnTo>
                <a:lnTo>
                  <a:pt x="48290" y="15290"/>
                </a:lnTo>
                <a:lnTo>
                  <a:pt x="48290" y="15300"/>
                </a:lnTo>
                <a:lnTo>
                  <a:pt x="48300" y="15300"/>
                </a:lnTo>
                <a:lnTo>
                  <a:pt x="48300" y="15310"/>
                </a:lnTo>
                <a:lnTo>
                  <a:pt x="48300" y="15320"/>
                </a:lnTo>
                <a:lnTo>
                  <a:pt x="48300" y="15330"/>
                </a:lnTo>
                <a:lnTo>
                  <a:pt x="48300" y="15340"/>
                </a:lnTo>
                <a:lnTo>
                  <a:pt x="48300" y="15350"/>
                </a:lnTo>
                <a:lnTo>
                  <a:pt x="48310" y="15360"/>
                </a:lnTo>
                <a:lnTo>
                  <a:pt x="48310" y="15350"/>
                </a:lnTo>
                <a:lnTo>
                  <a:pt x="48310" y="15340"/>
                </a:lnTo>
                <a:lnTo>
                  <a:pt x="48320" y="15340"/>
                </a:lnTo>
                <a:lnTo>
                  <a:pt x="48330" y="15340"/>
                </a:lnTo>
                <a:lnTo>
                  <a:pt x="48330" y="15330"/>
                </a:lnTo>
                <a:lnTo>
                  <a:pt x="48340" y="15330"/>
                </a:lnTo>
                <a:lnTo>
                  <a:pt x="48350" y="15330"/>
                </a:lnTo>
                <a:lnTo>
                  <a:pt x="48350" y="15320"/>
                </a:lnTo>
                <a:lnTo>
                  <a:pt x="48360" y="15320"/>
                </a:lnTo>
                <a:lnTo>
                  <a:pt x="48370" y="15320"/>
                </a:lnTo>
                <a:lnTo>
                  <a:pt x="48370" y="15310"/>
                </a:lnTo>
                <a:lnTo>
                  <a:pt x="48380" y="15310"/>
                </a:lnTo>
                <a:lnTo>
                  <a:pt x="48380" y="15300"/>
                </a:lnTo>
                <a:lnTo>
                  <a:pt x="48390" y="15300"/>
                </a:lnTo>
                <a:lnTo>
                  <a:pt x="48390" y="15290"/>
                </a:lnTo>
                <a:lnTo>
                  <a:pt x="48400" y="15290"/>
                </a:lnTo>
                <a:lnTo>
                  <a:pt x="48410" y="15290"/>
                </a:lnTo>
                <a:lnTo>
                  <a:pt x="48410" y="15280"/>
                </a:lnTo>
                <a:lnTo>
                  <a:pt x="48400" y="15280"/>
                </a:lnTo>
                <a:lnTo>
                  <a:pt x="48410" y="15280"/>
                </a:lnTo>
                <a:lnTo>
                  <a:pt x="48420" y="15280"/>
                </a:lnTo>
                <a:lnTo>
                  <a:pt x="48420" y="15290"/>
                </a:lnTo>
                <a:lnTo>
                  <a:pt x="48430" y="15290"/>
                </a:lnTo>
                <a:lnTo>
                  <a:pt x="48430" y="15280"/>
                </a:lnTo>
                <a:lnTo>
                  <a:pt x="48430" y="15270"/>
                </a:lnTo>
                <a:lnTo>
                  <a:pt x="48440" y="15270"/>
                </a:lnTo>
                <a:lnTo>
                  <a:pt x="48440" y="15260"/>
                </a:lnTo>
                <a:lnTo>
                  <a:pt x="48450" y="15260"/>
                </a:lnTo>
                <a:lnTo>
                  <a:pt x="48460" y="15260"/>
                </a:lnTo>
                <a:lnTo>
                  <a:pt x="48470" y="15250"/>
                </a:lnTo>
                <a:lnTo>
                  <a:pt x="48480" y="15250"/>
                </a:lnTo>
                <a:lnTo>
                  <a:pt x="48480" y="15240"/>
                </a:lnTo>
                <a:lnTo>
                  <a:pt x="48490" y="15240"/>
                </a:lnTo>
                <a:lnTo>
                  <a:pt x="48490" y="15230"/>
                </a:lnTo>
                <a:lnTo>
                  <a:pt x="48500" y="15230"/>
                </a:lnTo>
                <a:lnTo>
                  <a:pt x="48510" y="15230"/>
                </a:lnTo>
                <a:lnTo>
                  <a:pt x="48510" y="15240"/>
                </a:lnTo>
                <a:lnTo>
                  <a:pt x="48520" y="15240"/>
                </a:lnTo>
                <a:lnTo>
                  <a:pt x="48530" y="15250"/>
                </a:lnTo>
                <a:lnTo>
                  <a:pt x="48540" y="15240"/>
                </a:lnTo>
                <a:lnTo>
                  <a:pt x="48550" y="15240"/>
                </a:lnTo>
                <a:lnTo>
                  <a:pt x="48560" y="15240"/>
                </a:lnTo>
                <a:lnTo>
                  <a:pt x="48570" y="15240"/>
                </a:lnTo>
                <a:lnTo>
                  <a:pt x="48570" y="15230"/>
                </a:lnTo>
                <a:lnTo>
                  <a:pt x="48580" y="15240"/>
                </a:lnTo>
                <a:lnTo>
                  <a:pt x="48580" y="15230"/>
                </a:lnTo>
                <a:lnTo>
                  <a:pt x="48580" y="15220"/>
                </a:lnTo>
                <a:lnTo>
                  <a:pt x="48590" y="15210"/>
                </a:lnTo>
                <a:lnTo>
                  <a:pt x="48590" y="15200"/>
                </a:lnTo>
                <a:lnTo>
                  <a:pt x="48600" y="15200"/>
                </a:lnTo>
                <a:lnTo>
                  <a:pt x="48610" y="15190"/>
                </a:lnTo>
                <a:lnTo>
                  <a:pt x="48620" y="15190"/>
                </a:lnTo>
                <a:lnTo>
                  <a:pt x="48620" y="15180"/>
                </a:lnTo>
                <a:lnTo>
                  <a:pt x="48620" y="15170"/>
                </a:lnTo>
                <a:lnTo>
                  <a:pt x="48620" y="15160"/>
                </a:lnTo>
                <a:lnTo>
                  <a:pt x="48620" y="15150"/>
                </a:lnTo>
                <a:lnTo>
                  <a:pt x="48620" y="15140"/>
                </a:lnTo>
                <a:lnTo>
                  <a:pt x="48620" y="15120"/>
                </a:lnTo>
                <a:lnTo>
                  <a:pt x="48620" y="15110"/>
                </a:lnTo>
                <a:lnTo>
                  <a:pt x="48630" y="15090"/>
                </a:lnTo>
                <a:lnTo>
                  <a:pt x="48630" y="15080"/>
                </a:lnTo>
                <a:lnTo>
                  <a:pt x="48630" y="15070"/>
                </a:lnTo>
                <a:lnTo>
                  <a:pt x="48640" y="15070"/>
                </a:lnTo>
                <a:lnTo>
                  <a:pt x="48640" y="15060"/>
                </a:lnTo>
                <a:lnTo>
                  <a:pt x="48650" y="15060"/>
                </a:lnTo>
                <a:lnTo>
                  <a:pt x="48660" y="15060"/>
                </a:lnTo>
                <a:lnTo>
                  <a:pt x="48660" y="15050"/>
                </a:lnTo>
                <a:lnTo>
                  <a:pt x="48670" y="15050"/>
                </a:lnTo>
                <a:lnTo>
                  <a:pt x="48680" y="15050"/>
                </a:lnTo>
                <a:lnTo>
                  <a:pt x="48700" y="15020"/>
                </a:lnTo>
                <a:lnTo>
                  <a:pt x="48700" y="15010"/>
                </a:lnTo>
                <a:lnTo>
                  <a:pt x="48710" y="15010"/>
                </a:lnTo>
                <a:lnTo>
                  <a:pt x="48710" y="15000"/>
                </a:lnTo>
                <a:lnTo>
                  <a:pt x="48720" y="14990"/>
                </a:lnTo>
                <a:lnTo>
                  <a:pt x="48720" y="14980"/>
                </a:lnTo>
                <a:lnTo>
                  <a:pt x="48730" y="14980"/>
                </a:lnTo>
                <a:lnTo>
                  <a:pt x="48740" y="14970"/>
                </a:lnTo>
                <a:lnTo>
                  <a:pt x="48750" y="14960"/>
                </a:lnTo>
                <a:lnTo>
                  <a:pt x="48760" y="14950"/>
                </a:lnTo>
                <a:lnTo>
                  <a:pt x="48760" y="14940"/>
                </a:lnTo>
                <a:lnTo>
                  <a:pt x="48760" y="14930"/>
                </a:lnTo>
                <a:lnTo>
                  <a:pt x="48770" y="14930"/>
                </a:lnTo>
                <a:lnTo>
                  <a:pt x="48780" y="14920"/>
                </a:lnTo>
                <a:lnTo>
                  <a:pt x="48790" y="14910"/>
                </a:lnTo>
                <a:lnTo>
                  <a:pt x="48800" y="14890"/>
                </a:lnTo>
                <a:lnTo>
                  <a:pt x="48810" y="14890"/>
                </a:lnTo>
                <a:lnTo>
                  <a:pt x="48820" y="14890"/>
                </a:lnTo>
                <a:lnTo>
                  <a:pt x="48820" y="14880"/>
                </a:lnTo>
                <a:lnTo>
                  <a:pt x="48850" y="14860"/>
                </a:lnTo>
                <a:lnTo>
                  <a:pt x="48870" y="14850"/>
                </a:lnTo>
                <a:lnTo>
                  <a:pt x="48880" y="14850"/>
                </a:lnTo>
                <a:lnTo>
                  <a:pt x="48900" y="14840"/>
                </a:lnTo>
                <a:lnTo>
                  <a:pt x="48930" y="14830"/>
                </a:lnTo>
                <a:lnTo>
                  <a:pt x="48980" y="14810"/>
                </a:lnTo>
                <a:lnTo>
                  <a:pt x="48990" y="14810"/>
                </a:lnTo>
                <a:lnTo>
                  <a:pt x="49020" y="14810"/>
                </a:lnTo>
                <a:lnTo>
                  <a:pt x="49030" y="14810"/>
                </a:lnTo>
                <a:lnTo>
                  <a:pt x="49050" y="14800"/>
                </a:lnTo>
                <a:lnTo>
                  <a:pt x="49070" y="14800"/>
                </a:lnTo>
                <a:lnTo>
                  <a:pt x="49080" y="14800"/>
                </a:lnTo>
                <a:lnTo>
                  <a:pt x="49090" y="14790"/>
                </a:lnTo>
                <a:lnTo>
                  <a:pt x="49100" y="14780"/>
                </a:lnTo>
                <a:lnTo>
                  <a:pt x="49110" y="14760"/>
                </a:lnTo>
                <a:lnTo>
                  <a:pt x="49120" y="14760"/>
                </a:lnTo>
                <a:lnTo>
                  <a:pt x="49130" y="14750"/>
                </a:lnTo>
                <a:lnTo>
                  <a:pt x="49140" y="14750"/>
                </a:lnTo>
                <a:lnTo>
                  <a:pt x="49150" y="14750"/>
                </a:lnTo>
                <a:lnTo>
                  <a:pt x="49150" y="14740"/>
                </a:lnTo>
                <a:lnTo>
                  <a:pt x="49160" y="14730"/>
                </a:lnTo>
                <a:lnTo>
                  <a:pt x="49160" y="14720"/>
                </a:lnTo>
                <a:lnTo>
                  <a:pt x="49160" y="14710"/>
                </a:lnTo>
                <a:lnTo>
                  <a:pt x="49170" y="14700"/>
                </a:lnTo>
                <a:lnTo>
                  <a:pt x="49180" y="14690"/>
                </a:lnTo>
                <a:lnTo>
                  <a:pt x="49190" y="14680"/>
                </a:lnTo>
                <a:lnTo>
                  <a:pt x="49200" y="14680"/>
                </a:lnTo>
                <a:lnTo>
                  <a:pt x="49210" y="14680"/>
                </a:lnTo>
                <a:lnTo>
                  <a:pt x="49220" y="14670"/>
                </a:lnTo>
                <a:lnTo>
                  <a:pt x="49230" y="14670"/>
                </a:lnTo>
                <a:lnTo>
                  <a:pt x="49240" y="14670"/>
                </a:lnTo>
                <a:lnTo>
                  <a:pt x="49240" y="14660"/>
                </a:lnTo>
                <a:lnTo>
                  <a:pt x="49250" y="14660"/>
                </a:lnTo>
                <a:lnTo>
                  <a:pt x="49260" y="14660"/>
                </a:lnTo>
                <a:lnTo>
                  <a:pt x="49270" y="14660"/>
                </a:lnTo>
                <a:lnTo>
                  <a:pt x="49280" y="14660"/>
                </a:lnTo>
                <a:lnTo>
                  <a:pt x="49290" y="14650"/>
                </a:lnTo>
                <a:lnTo>
                  <a:pt x="49300" y="14640"/>
                </a:lnTo>
                <a:lnTo>
                  <a:pt x="49310" y="14640"/>
                </a:lnTo>
                <a:lnTo>
                  <a:pt x="49320" y="14630"/>
                </a:lnTo>
                <a:lnTo>
                  <a:pt x="49330" y="14630"/>
                </a:lnTo>
                <a:lnTo>
                  <a:pt x="49330" y="14620"/>
                </a:lnTo>
                <a:lnTo>
                  <a:pt x="49340" y="14610"/>
                </a:lnTo>
                <a:lnTo>
                  <a:pt x="49350" y="14610"/>
                </a:lnTo>
                <a:lnTo>
                  <a:pt x="49350" y="14600"/>
                </a:lnTo>
                <a:lnTo>
                  <a:pt x="49360" y="14600"/>
                </a:lnTo>
                <a:lnTo>
                  <a:pt x="49360" y="14590"/>
                </a:lnTo>
                <a:lnTo>
                  <a:pt x="49370" y="14580"/>
                </a:lnTo>
                <a:lnTo>
                  <a:pt x="49380" y="14580"/>
                </a:lnTo>
                <a:lnTo>
                  <a:pt x="49390" y="14570"/>
                </a:lnTo>
                <a:lnTo>
                  <a:pt x="49390" y="14560"/>
                </a:lnTo>
                <a:lnTo>
                  <a:pt x="49400" y="14560"/>
                </a:lnTo>
                <a:lnTo>
                  <a:pt x="49400" y="14550"/>
                </a:lnTo>
                <a:lnTo>
                  <a:pt x="49410" y="14550"/>
                </a:lnTo>
                <a:lnTo>
                  <a:pt x="49420" y="14560"/>
                </a:lnTo>
                <a:lnTo>
                  <a:pt x="49430" y="14560"/>
                </a:lnTo>
                <a:lnTo>
                  <a:pt x="49440" y="14560"/>
                </a:lnTo>
                <a:lnTo>
                  <a:pt x="49450" y="14560"/>
                </a:lnTo>
                <a:lnTo>
                  <a:pt x="49460" y="14550"/>
                </a:lnTo>
                <a:lnTo>
                  <a:pt x="49470" y="14550"/>
                </a:lnTo>
                <a:lnTo>
                  <a:pt x="49480" y="14550"/>
                </a:lnTo>
                <a:lnTo>
                  <a:pt x="49490" y="14550"/>
                </a:lnTo>
                <a:lnTo>
                  <a:pt x="49490" y="14540"/>
                </a:lnTo>
                <a:lnTo>
                  <a:pt x="49500" y="14540"/>
                </a:lnTo>
                <a:lnTo>
                  <a:pt x="49500" y="14530"/>
                </a:lnTo>
                <a:lnTo>
                  <a:pt x="49490" y="14530"/>
                </a:lnTo>
                <a:lnTo>
                  <a:pt x="49490" y="14520"/>
                </a:lnTo>
                <a:lnTo>
                  <a:pt x="49490" y="14510"/>
                </a:lnTo>
                <a:lnTo>
                  <a:pt x="49490" y="14500"/>
                </a:lnTo>
                <a:lnTo>
                  <a:pt x="49490" y="14490"/>
                </a:lnTo>
                <a:lnTo>
                  <a:pt x="49490" y="14480"/>
                </a:lnTo>
                <a:lnTo>
                  <a:pt x="49500" y="14480"/>
                </a:lnTo>
                <a:lnTo>
                  <a:pt x="49500" y="14470"/>
                </a:lnTo>
                <a:lnTo>
                  <a:pt x="49490" y="14460"/>
                </a:lnTo>
                <a:lnTo>
                  <a:pt x="49500" y="14450"/>
                </a:lnTo>
                <a:lnTo>
                  <a:pt x="49500" y="14440"/>
                </a:lnTo>
                <a:lnTo>
                  <a:pt x="49500" y="14430"/>
                </a:lnTo>
                <a:lnTo>
                  <a:pt x="49510" y="14430"/>
                </a:lnTo>
                <a:lnTo>
                  <a:pt x="49500" y="14420"/>
                </a:lnTo>
                <a:lnTo>
                  <a:pt x="49500" y="14410"/>
                </a:lnTo>
                <a:lnTo>
                  <a:pt x="49500" y="14400"/>
                </a:lnTo>
                <a:lnTo>
                  <a:pt x="49510" y="14400"/>
                </a:lnTo>
                <a:lnTo>
                  <a:pt x="49510" y="14390"/>
                </a:lnTo>
                <a:lnTo>
                  <a:pt x="49510" y="14380"/>
                </a:lnTo>
                <a:lnTo>
                  <a:pt x="49510" y="14370"/>
                </a:lnTo>
                <a:lnTo>
                  <a:pt x="49500" y="14360"/>
                </a:lnTo>
                <a:lnTo>
                  <a:pt x="49510" y="14360"/>
                </a:lnTo>
                <a:lnTo>
                  <a:pt x="49520" y="14350"/>
                </a:lnTo>
                <a:lnTo>
                  <a:pt x="49520" y="14340"/>
                </a:lnTo>
                <a:lnTo>
                  <a:pt x="49520" y="14330"/>
                </a:lnTo>
                <a:lnTo>
                  <a:pt x="49530" y="14330"/>
                </a:lnTo>
                <a:lnTo>
                  <a:pt x="49530" y="14320"/>
                </a:lnTo>
                <a:lnTo>
                  <a:pt x="49530" y="14310"/>
                </a:lnTo>
                <a:lnTo>
                  <a:pt x="49540" y="14310"/>
                </a:lnTo>
                <a:lnTo>
                  <a:pt x="49540" y="14300"/>
                </a:lnTo>
                <a:lnTo>
                  <a:pt x="49540" y="14290"/>
                </a:lnTo>
                <a:lnTo>
                  <a:pt x="49550" y="14290"/>
                </a:lnTo>
                <a:lnTo>
                  <a:pt x="49560" y="14280"/>
                </a:lnTo>
                <a:lnTo>
                  <a:pt x="49570" y="14270"/>
                </a:lnTo>
                <a:lnTo>
                  <a:pt x="49580" y="14270"/>
                </a:lnTo>
                <a:lnTo>
                  <a:pt x="49580" y="14260"/>
                </a:lnTo>
                <a:lnTo>
                  <a:pt x="49590" y="14250"/>
                </a:lnTo>
                <a:lnTo>
                  <a:pt x="49590" y="14240"/>
                </a:lnTo>
                <a:lnTo>
                  <a:pt x="49600" y="14240"/>
                </a:lnTo>
                <a:lnTo>
                  <a:pt x="49600" y="14230"/>
                </a:lnTo>
                <a:lnTo>
                  <a:pt x="49610" y="14210"/>
                </a:lnTo>
                <a:lnTo>
                  <a:pt x="49610" y="14200"/>
                </a:lnTo>
                <a:lnTo>
                  <a:pt x="49610" y="14190"/>
                </a:lnTo>
                <a:lnTo>
                  <a:pt x="49620" y="14180"/>
                </a:lnTo>
                <a:lnTo>
                  <a:pt x="49620" y="14170"/>
                </a:lnTo>
                <a:lnTo>
                  <a:pt x="49620" y="14160"/>
                </a:lnTo>
                <a:lnTo>
                  <a:pt x="49620" y="14150"/>
                </a:lnTo>
                <a:lnTo>
                  <a:pt x="49620" y="14140"/>
                </a:lnTo>
                <a:lnTo>
                  <a:pt x="49630" y="14130"/>
                </a:lnTo>
                <a:lnTo>
                  <a:pt x="49640" y="14120"/>
                </a:lnTo>
                <a:lnTo>
                  <a:pt x="49650" y="14120"/>
                </a:lnTo>
                <a:lnTo>
                  <a:pt x="49650" y="14110"/>
                </a:lnTo>
                <a:lnTo>
                  <a:pt x="49660" y="14110"/>
                </a:lnTo>
                <a:lnTo>
                  <a:pt x="49670" y="14110"/>
                </a:lnTo>
                <a:lnTo>
                  <a:pt x="49670" y="14100"/>
                </a:lnTo>
                <a:lnTo>
                  <a:pt x="49680" y="14100"/>
                </a:lnTo>
                <a:lnTo>
                  <a:pt x="49690" y="14100"/>
                </a:lnTo>
                <a:lnTo>
                  <a:pt x="49700" y="14090"/>
                </a:lnTo>
                <a:lnTo>
                  <a:pt x="49710" y="14090"/>
                </a:lnTo>
                <a:lnTo>
                  <a:pt x="49720" y="14080"/>
                </a:lnTo>
                <a:lnTo>
                  <a:pt x="49730" y="14070"/>
                </a:lnTo>
                <a:lnTo>
                  <a:pt x="49740" y="14070"/>
                </a:lnTo>
                <a:lnTo>
                  <a:pt x="49750" y="14070"/>
                </a:lnTo>
                <a:lnTo>
                  <a:pt x="49760" y="14060"/>
                </a:lnTo>
                <a:lnTo>
                  <a:pt x="49760" y="14050"/>
                </a:lnTo>
                <a:lnTo>
                  <a:pt x="49760" y="14040"/>
                </a:lnTo>
                <a:lnTo>
                  <a:pt x="49770" y="14040"/>
                </a:lnTo>
                <a:lnTo>
                  <a:pt x="49780" y="14030"/>
                </a:lnTo>
                <a:lnTo>
                  <a:pt x="49790" y="14030"/>
                </a:lnTo>
                <a:lnTo>
                  <a:pt x="49800" y="14030"/>
                </a:lnTo>
                <a:lnTo>
                  <a:pt x="49810" y="14030"/>
                </a:lnTo>
                <a:lnTo>
                  <a:pt x="49810" y="14020"/>
                </a:lnTo>
                <a:lnTo>
                  <a:pt x="49810" y="14010"/>
                </a:lnTo>
                <a:lnTo>
                  <a:pt x="49820" y="14010"/>
                </a:lnTo>
                <a:lnTo>
                  <a:pt x="49830" y="14010"/>
                </a:lnTo>
                <a:lnTo>
                  <a:pt x="49830" y="14000"/>
                </a:lnTo>
                <a:lnTo>
                  <a:pt x="49830" y="13990"/>
                </a:lnTo>
                <a:lnTo>
                  <a:pt x="49840" y="13990"/>
                </a:lnTo>
                <a:lnTo>
                  <a:pt x="49850" y="13980"/>
                </a:lnTo>
                <a:lnTo>
                  <a:pt x="49860" y="13980"/>
                </a:lnTo>
                <a:lnTo>
                  <a:pt x="49860" y="13970"/>
                </a:lnTo>
                <a:lnTo>
                  <a:pt x="49870" y="13960"/>
                </a:lnTo>
                <a:lnTo>
                  <a:pt x="49880" y="13960"/>
                </a:lnTo>
                <a:lnTo>
                  <a:pt x="49890" y="13950"/>
                </a:lnTo>
                <a:lnTo>
                  <a:pt x="49900" y="13950"/>
                </a:lnTo>
                <a:lnTo>
                  <a:pt x="49910" y="13950"/>
                </a:lnTo>
                <a:lnTo>
                  <a:pt x="49920" y="13940"/>
                </a:lnTo>
                <a:lnTo>
                  <a:pt x="49920" y="13930"/>
                </a:lnTo>
                <a:lnTo>
                  <a:pt x="49920" y="13920"/>
                </a:lnTo>
                <a:lnTo>
                  <a:pt x="49930" y="13920"/>
                </a:lnTo>
                <a:lnTo>
                  <a:pt x="49940" y="13920"/>
                </a:lnTo>
                <a:lnTo>
                  <a:pt x="49940" y="13910"/>
                </a:lnTo>
                <a:lnTo>
                  <a:pt x="49930" y="13910"/>
                </a:lnTo>
                <a:lnTo>
                  <a:pt x="49940" y="13910"/>
                </a:lnTo>
                <a:lnTo>
                  <a:pt x="49940" y="13900"/>
                </a:lnTo>
                <a:lnTo>
                  <a:pt x="49940" y="13890"/>
                </a:lnTo>
                <a:lnTo>
                  <a:pt x="49940" y="13880"/>
                </a:lnTo>
                <a:lnTo>
                  <a:pt x="49940" y="13890"/>
                </a:lnTo>
                <a:lnTo>
                  <a:pt x="49950" y="13880"/>
                </a:lnTo>
                <a:lnTo>
                  <a:pt x="49950" y="13870"/>
                </a:lnTo>
                <a:lnTo>
                  <a:pt x="49960" y="13870"/>
                </a:lnTo>
                <a:lnTo>
                  <a:pt x="49960" y="13860"/>
                </a:lnTo>
                <a:lnTo>
                  <a:pt x="49970" y="13860"/>
                </a:lnTo>
                <a:lnTo>
                  <a:pt x="49970" y="13850"/>
                </a:lnTo>
                <a:lnTo>
                  <a:pt x="49980" y="13850"/>
                </a:lnTo>
                <a:lnTo>
                  <a:pt x="49990" y="13850"/>
                </a:lnTo>
                <a:lnTo>
                  <a:pt x="50010" y="13840"/>
                </a:lnTo>
                <a:lnTo>
                  <a:pt x="50040" y="13920"/>
                </a:lnTo>
                <a:lnTo>
                  <a:pt x="50060" y="13980"/>
                </a:lnTo>
                <a:lnTo>
                  <a:pt x="50070" y="13990"/>
                </a:lnTo>
                <a:lnTo>
                  <a:pt x="50070" y="14000"/>
                </a:lnTo>
                <a:lnTo>
                  <a:pt x="50060" y="14010"/>
                </a:lnTo>
                <a:lnTo>
                  <a:pt x="50060" y="14020"/>
                </a:lnTo>
                <a:lnTo>
                  <a:pt x="50070" y="14030"/>
                </a:lnTo>
                <a:lnTo>
                  <a:pt x="50070" y="14040"/>
                </a:lnTo>
                <a:lnTo>
                  <a:pt x="50080" y="14050"/>
                </a:lnTo>
                <a:lnTo>
                  <a:pt x="50090" y="14060"/>
                </a:lnTo>
                <a:lnTo>
                  <a:pt x="50100" y="14070"/>
                </a:lnTo>
                <a:lnTo>
                  <a:pt x="50110" y="14100"/>
                </a:lnTo>
                <a:lnTo>
                  <a:pt x="50150" y="14150"/>
                </a:lnTo>
                <a:lnTo>
                  <a:pt x="50190" y="14220"/>
                </a:lnTo>
                <a:lnTo>
                  <a:pt x="50210" y="14250"/>
                </a:lnTo>
                <a:lnTo>
                  <a:pt x="50210" y="14260"/>
                </a:lnTo>
                <a:lnTo>
                  <a:pt x="50210" y="14270"/>
                </a:lnTo>
                <a:lnTo>
                  <a:pt x="50220" y="14270"/>
                </a:lnTo>
                <a:lnTo>
                  <a:pt x="50210" y="14270"/>
                </a:lnTo>
                <a:lnTo>
                  <a:pt x="50210" y="14280"/>
                </a:lnTo>
                <a:lnTo>
                  <a:pt x="50220" y="14280"/>
                </a:lnTo>
                <a:lnTo>
                  <a:pt x="50220" y="14290"/>
                </a:lnTo>
                <a:lnTo>
                  <a:pt x="50230" y="14290"/>
                </a:lnTo>
                <a:lnTo>
                  <a:pt x="50230" y="14300"/>
                </a:lnTo>
                <a:lnTo>
                  <a:pt x="50230" y="14310"/>
                </a:lnTo>
                <a:lnTo>
                  <a:pt x="50240" y="14310"/>
                </a:lnTo>
                <a:lnTo>
                  <a:pt x="50250" y="14310"/>
                </a:lnTo>
                <a:lnTo>
                  <a:pt x="50260" y="14320"/>
                </a:lnTo>
                <a:lnTo>
                  <a:pt x="50260" y="14330"/>
                </a:lnTo>
                <a:lnTo>
                  <a:pt x="50270" y="14330"/>
                </a:lnTo>
                <a:lnTo>
                  <a:pt x="50280" y="14330"/>
                </a:lnTo>
                <a:lnTo>
                  <a:pt x="50280" y="14340"/>
                </a:lnTo>
                <a:lnTo>
                  <a:pt x="50290" y="14340"/>
                </a:lnTo>
                <a:lnTo>
                  <a:pt x="50290" y="14350"/>
                </a:lnTo>
                <a:lnTo>
                  <a:pt x="50280" y="14350"/>
                </a:lnTo>
                <a:lnTo>
                  <a:pt x="50290" y="14360"/>
                </a:lnTo>
                <a:lnTo>
                  <a:pt x="50300" y="14370"/>
                </a:lnTo>
                <a:lnTo>
                  <a:pt x="50300" y="14380"/>
                </a:lnTo>
                <a:lnTo>
                  <a:pt x="50310" y="14390"/>
                </a:lnTo>
                <a:lnTo>
                  <a:pt x="50310" y="14400"/>
                </a:lnTo>
                <a:lnTo>
                  <a:pt x="50320" y="14400"/>
                </a:lnTo>
                <a:lnTo>
                  <a:pt x="50320" y="14410"/>
                </a:lnTo>
                <a:lnTo>
                  <a:pt x="50330" y="14410"/>
                </a:lnTo>
                <a:lnTo>
                  <a:pt x="50330" y="14420"/>
                </a:lnTo>
                <a:lnTo>
                  <a:pt x="50340" y="14420"/>
                </a:lnTo>
                <a:lnTo>
                  <a:pt x="50340" y="14430"/>
                </a:lnTo>
                <a:lnTo>
                  <a:pt x="50340" y="14440"/>
                </a:lnTo>
                <a:lnTo>
                  <a:pt x="50340" y="14450"/>
                </a:lnTo>
                <a:lnTo>
                  <a:pt x="50340" y="14460"/>
                </a:lnTo>
                <a:lnTo>
                  <a:pt x="50340" y="14470"/>
                </a:lnTo>
                <a:lnTo>
                  <a:pt x="50340" y="14480"/>
                </a:lnTo>
                <a:lnTo>
                  <a:pt x="50350" y="14480"/>
                </a:lnTo>
                <a:lnTo>
                  <a:pt x="50340" y="14480"/>
                </a:lnTo>
                <a:lnTo>
                  <a:pt x="50350" y="14480"/>
                </a:lnTo>
                <a:lnTo>
                  <a:pt x="50350" y="14490"/>
                </a:lnTo>
                <a:lnTo>
                  <a:pt x="50350" y="14500"/>
                </a:lnTo>
                <a:lnTo>
                  <a:pt x="50360" y="14510"/>
                </a:lnTo>
                <a:lnTo>
                  <a:pt x="50370" y="14510"/>
                </a:lnTo>
                <a:lnTo>
                  <a:pt x="50370" y="14520"/>
                </a:lnTo>
                <a:lnTo>
                  <a:pt x="50380" y="14520"/>
                </a:lnTo>
                <a:lnTo>
                  <a:pt x="50380" y="14530"/>
                </a:lnTo>
                <a:lnTo>
                  <a:pt x="50390" y="14530"/>
                </a:lnTo>
                <a:lnTo>
                  <a:pt x="50400" y="14530"/>
                </a:lnTo>
                <a:lnTo>
                  <a:pt x="50400" y="14520"/>
                </a:lnTo>
                <a:lnTo>
                  <a:pt x="50400" y="14530"/>
                </a:lnTo>
                <a:lnTo>
                  <a:pt x="50410" y="14530"/>
                </a:lnTo>
                <a:lnTo>
                  <a:pt x="50420" y="14530"/>
                </a:lnTo>
                <a:lnTo>
                  <a:pt x="50430" y="14530"/>
                </a:lnTo>
                <a:lnTo>
                  <a:pt x="50430" y="14540"/>
                </a:lnTo>
                <a:lnTo>
                  <a:pt x="50440" y="14540"/>
                </a:lnTo>
                <a:lnTo>
                  <a:pt x="50440" y="14550"/>
                </a:lnTo>
                <a:lnTo>
                  <a:pt x="50450" y="14560"/>
                </a:lnTo>
                <a:lnTo>
                  <a:pt x="50460" y="14570"/>
                </a:lnTo>
                <a:lnTo>
                  <a:pt x="50460" y="14580"/>
                </a:lnTo>
                <a:lnTo>
                  <a:pt x="50460" y="14590"/>
                </a:lnTo>
                <a:lnTo>
                  <a:pt x="50460" y="14600"/>
                </a:lnTo>
                <a:lnTo>
                  <a:pt x="50470" y="14600"/>
                </a:lnTo>
                <a:lnTo>
                  <a:pt x="50470" y="14610"/>
                </a:lnTo>
                <a:lnTo>
                  <a:pt x="50470" y="14620"/>
                </a:lnTo>
                <a:lnTo>
                  <a:pt x="50480" y="14620"/>
                </a:lnTo>
                <a:lnTo>
                  <a:pt x="50480" y="14630"/>
                </a:lnTo>
                <a:lnTo>
                  <a:pt x="50480" y="14640"/>
                </a:lnTo>
                <a:lnTo>
                  <a:pt x="50470" y="14650"/>
                </a:lnTo>
                <a:lnTo>
                  <a:pt x="50470" y="14660"/>
                </a:lnTo>
                <a:lnTo>
                  <a:pt x="50460" y="14660"/>
                </a:lnTo>
                <a:lnTo>
                  <a:pt x="50460" y="14670"/>
                </a:lnTo>
                <a:lnTo>
                  <a:pt x="50460" y="14680"/>
                </a:lnTo>
                <a:lnTo>
                  <a:pt x="50460" y="14690"/>
                </a:lnTo>
                <a:lnTo>
                  <a:pt x="50460" y="14700"/>
                </a:lnTo>
                <a:lnTo>
                  <a:pt x="50470" y="14710"/>
                </a:lnTo>
                <a:lnTo>
                  <a:pt x="50470" y="14720"/>
                </a:lnTo>
                <a:lnTo>
                  <a:pt x="50470" y="14730"/>
                </a:lnTo>
                <a:lnTo>
                  <a:pt x="50460" y="14730"/>
                </a:lnTo>
                <a:lnTo>
                  <a:pt x="50470" y="14730"/>
                </a:lnTo>
                <a:lnTo>
                  <a:pt x="50470" y="14740"/>
                </a:lnTo>
                <a:lnTo>
                  <a:pt x="50470" y="14750"/>
                </a:lnTo>
                <a:lnTo>
                  <a:pt x="50480" y="14750"/>
                </a:lnTo>
                <a:lnTo>
                  <a:pt x="50490" y="14750"/>
                </a:lnTo>
                <a:lnTo>
                  <a:pt x="50490" y="14760"/>
                </a:lnTo>
                <a:lnTo>
                  <a:pt x="50500" y="14770"/>
                </a:lnTo>
                <a:lnTo>
                  <a:pt x="50500" y="14760"/>
                </a:lnTo>
                <a:lnTo>
                  <a:pt x="50500" y="14770"/>
                </a:lnTo>
                <a:lnTo>
                  <a:pt x="50510" y="14760"/>
                </a:lnTo>
                <a:lnTo>
                  <a:pt x="50510" y="14770"/>
                </a:lnTo>
                <a:lnTo>
                  <a:pt x="50520" y="14770"/>
                </a:lnTo>
                <a:lnTo>
                  <a:pt x="50530" y="14770"/>
                </a:lnTo>
                <a:lnTo>
                  <a:pt x="50530" y="14760"/>
                </a:lnTo>
                <a:lnTo>
                  <a:pt x="50530" y="14770"/>
                </a:lnTo>
                <a:lnTo>
                  <a:pt x="50530" y="14760"/>
                </a:lnTo>
                <a:lnTo>
                  <a:pt x="50540" y="14760"/>
                </a:lnTo>
                <a:lnTo>
                  <a:pt x="50550" y="14760"/>
                </a:lnTo>
                <a:lnTo>
                  <a:pt x="50550" y="14750"/>
                </a:lnTo>
                <a:lnTo>
                  <a:pt x="50550" y="14760"/>
                </a:lnTo>
                <a:lnTo>
                  <a:pt x="50560" y="14760"/>
                </a:lnTo>
                <a:lnTo>
                  <a:pt x="50560" y="14750"/>
                </a:lnTo>
                <a:lnTo>
                  <a:pt x="50570" y="14750"/>
                </a:lnTo>
                <a:lnTo>
                  <a:pt x="50570" y="14760"/>
                </a:lnTo>
                <a:lnTo>
                  <a:pt x="50570" y="14750"/>
                </a:lnTo>
                <a:lnTo>
                  <a:pt x="50580" y="14750"/>
                </a:lnTo>
                <a:lnTo>
                  <a:pt x="50580" y="14760"/>
                </a:lnTo>
                <a:lnTo>
                  <a:pt x="50580" y="14750"/>
                </a:lnTo>
                <a:lnTo>
                  <a:pt x="50590" y="14750"/>
                </a:lnTo>
                <a:lnTo>
                  <a:pt x="50590" y="14760"/>
                </a:lnTo>
                <a:lnTo>
                  <a:pt x="50600" y="14760"/>
                </a:lnTo>
                <a:lnTo>
                  <a:pt x="50610" y="14760"/>
                </a:lnTo>
                <a:lnTo>
                  <a:pt x="50610" y="14750"/>
                </a:lnTo>
                <a:lnTo>
                  <a:pt x="50610" y="14760"/>
                </a:lnTo>
                <a:lnTo>
                  <a:pt x="50620" y="14760"/>
                </a:lnTo>
                <a:lnTo>
                  <a:pt x="50620" y="14770"/>
                </a:lnTo>
                <a:lnTo>
                  <a:pt x="50630" y="14760"/>
                </a:lnTo>
                <a:lnTo>
                  <a:pt x="50630" y="14770"/>
                </a:lnTo>
                <a:lnTo>
                  <a:pt x="50640" y="14770"/>
                </a:lnTo>
                <a:lnTo>
                  <a:pt x="50650" y="14770"/>
                </a:lnTo>
                <a:lnTo>
                  <a:pt x="50640" y="14770"/>
                </a:lnTo>
                <a:lnTo>
                  <a:pt x="50640" y="14780"/>
                </a:lnTo>
                <a:lnTo>
                  <a:pt x="50650" y="14780"/>
                </a:lnTo>
                <a:lnTo>
                  <a:pt x="50650" y="14770"/>
                </a:lnTo>
                <a:lnTo>
                  <a:pt x="50650" y="14780"/>
                </a:lnTo>
                <a:lnTo>
                  <a:pt x="50650" y="14790"/>
                </a:lnTo>
                <a:lnTo>
                  <a:pt x="50660" y="14790"/>
                </a:lnTo>
                <a:lnTo>
                  <a:pt x="50670" y="14790"/>
                </a:lnTo>
                <a:lnTo>
                  <a:pt x="50670" y="14780"/>
                </a:lnTo>
                <a:lnTo>
                  <a:pt x="50670" y="14790"/>
                </a:lnTo>
                <a:lnTo>
                  <a:pt x="50670" y="14800"/>
                </a:lnTo>
                <a:lnTo>
                  <a:pt x="50680" y="14800"/>
                </a:lnTo>
                <a:lnTo>
                  <a:pt x="50680" y="14810"/>
                </a:lnTo>
                <a:lnTo>
                  <a:pt x="50690" y="14810"/>
                </a:lnTo>
                <a:lnTo>
                  <a:pt x="50700" y="14810"/>
                </a:lnTo>
                <a:lnTo>
                  <a:pt x="50690" y="14810"/>
                </a:lnTo>
                <a:lnTo>
                  <a:pt x="50690" y="14820"/>
                </a:lnTo>
                <a:lnTo>
                  <a:pt x="50700" y="14820"/>
                </a:lnTo>
                <a:lnTo>
                  <a:pt x="50710" y="14820"/>
                </a:lnTo>
                <a:lnTo>
                  <a:pt x="50710" y="14830"/>
                </a:lnTo>
                <a:lnTo>
                  <a:pt x="50720" y="14830"/>
                </a:lnTo>
                <a:lnTo>
                  <a:pt x="50720" y="14840"/>
                </a:lnTo>
                <a:lnTo>
                  <a:pt x="50730" y="14840"/>
                </a:lnTo>
                <a:lnTo>
                  <a:pt x="50730" y="14850"/>
                </a:lnTo>
                <a:lnTo>
                  <a:pt x="50730" y="14840"/>
                </a:lnTo>
                <a:lnTo>
                  <a:pt x="50740" y="14840"/>
                </a:lnTo>
                <a:lnTo>
                  <a:pt x="50740" y="14850"/>
                </a:lnTo>
                <a:lnTo>
                  <a:pt x="50750" y="14850"/>
                </a:lnTo>
                <a:lnTo>
                  <a:pt x="50750" y="14860"/>
                </a:lnTo>
                <a:lnTo>
                  <a:pt x="50760" y="14860"/>
                </a:lnTo>
                <a:lnTo>
                  <a:pt x="50770" y="14860"/>
                </a:lnTo>
                <a:lnTo>
                  <a:pt x="50770" y="14870"/>
                </a:lnTo>
                <a:lnTo>
                  <a:pt x="50780" y="14870"/>
                </a:lnTo>
                <a:lnTo>
                  <a:pt x="50790" y="14870"/>
                </a:lnTo>
                <a:lnTo>
                  <a:pt x="50790" y="14880"/>
                </a:lnTo>
                <a:lnTo>
                  <a:pt x="50800" y="14880"/>
                </a:lnTo>
                <a:lnTo>
                  <a:pt x="50800" y="14890"/>
                </a:lnTo>
                <a:lnTo>
                  <a:pt x="50810" y="14890"/>
                </a:lnTo>
                <a:lnTo>
                  <a:pt x="50810" y="14900"/>
                </a:lnTo>
                <a:lnTo>
                  <a:pt x="50810" y="14890"/>
                </a:lnTo>
                <a:lnTo>
                  <a:pt x="50820" y="14890"/>
                </a:lnTo>
                <a:lnTo>
                  <a:pt x="50820" y="14900"/>
                </a:lnTo>
                <a:lnTo>
                  <a:pt x="50830" y="14900"/>
                </a:lnTo>
                <a:lnTo>
                  <a:pt x="50830" y="14910"/>
                </a:lnTo>
                <a:lnTo>
                  <a:pt x="50840" y="14910"/>
                </a:lnTo>
                <a:lnTo>
                  <a:pt x="50840" y="14920"/>
                </a:lnTo>
                <a:lnTo>
                  <a:pt x="50840" y="14910"/>
                </a:lnTo>
                <a:lnTo>
                  <a:pt x="50850" y="14910"/>
                </a:lnTo>
                <a:lnTo>
                  <a:pt x="50850" y="14920"/>
                </a:lnTo>
                <a:lnTo>
                  <a:pt x="50860" y="14920"/>
                </a:lnTo>
                <a:lnTo>
                  <a:pt x="50870" y="14920"/>
                </a:lnTo>
                <a:lnTo>
                  <a:pt x="50880" y="14920"/>
                </a:lnTo>
                <a:lnTo>
                  <a:pt x="50890" y="14920"/>
                </a:lnTo>
                <a:lnTo>
                  <a:pt x="50900" y="14920"/>
                </a:lnTo>
                <a:lnTo>
                  <a:pt x="50900" y="14930"/>
                </a:lnTo>
                <a:lnTo>
                  <a:pt x="50910" y="14920"/>
                </a:lnTo>
                <a:lnTo>
                  <a:pt x="50920" y="14920"/>
                </a:lnTo>
                <a:lnTo>
                  <a:pt x="50930" y="14920"/>
                </a:lnTo>
                <a:lnTo>
                  <a:pt x="50930" y="14930"/>
                </a:lnTo>
                <a:lnTo>
                  <a:pt x="50940" y="14930"/>
                </a:lnTo>
                <a:lnTo>
                  <a:pt x="50950" y="14930"/>
                </a:lnTo>
                <a:lnTo>
                  <a:pt x="50960" y="14930"/>
                </a:lnTo>
                <a:lnTo>
                  <a:pt x="50970" y="14930"/>
                </a:lnTo>
                <a:lnTo>
                  <a:pt x="50970" y="14920"/>
                </a:lnTo>
                <a:lnTo>
                  <a:pt x="50970" y="14930"/>
                </a:lnTo>
                <a:lnTo>
                  <a:pt x="50980" y="14930"/>
                </a:lnTo>
                <a:lnTo>
                  <a:pt x="50990" y="14940"/>
                </a:lnTo>
                <a:lnTo>
                  <a:pt x="50990" y="14930"/>
                </a:lnTo>
                <a:lnTo>
                  <a:pt x="50990" y="14920"/>
                </a:lnTo>
                <a:lnTo>
                  <a:pt x="51000" y="14920"/>
                </a:lnTo>
                <a:lnTo>
                  <a:pt x="51000" y="14930"/>
                </a:lnTo>
                <a:lnTo>
                  <a:pt x="51010" y="14930"/>
                </a:lnTo>
                <a:lnTo>
                  <a:pt x="51020" y="14930"/>
                </a:lnTo>
                <a:lnTo>
                  <a:pt x="51020" y="14920"/>
                </a:lnTo>
                <a:lnTo>
                  <a:pt x="51030" y="14920"/>
                </a:lnTo>
                <a:lnTo>
                  <a:pt x="51030" y="14930"/>
                </a:lnTo>
                <a:lnTo>
                  <a:pt x="51040" y="14930"/>
                </a:lnTo>
                <a:lnTo>
                  <a:pt x="51050" y="14930"/>
                </a:lnTo>
                <a:lnTo>
                  <a:pt x="51060" y="14930"/>
                </a:lnTo>
                <a:lnTo>
                  <a:pt x="51070" y="14930"/>
                </a:lnTo>
                <a:lnTo>
                  <a:pt x="51070" y="14940"/>
                </a:lnTo>
                <a:lnTo>
                  <a:pt x="51080" y="14930"/>
                </a:lnTo>
                <a:lnTo>
                  <a:pt x="51090" y="14930"/>
                </a:lnTo>
                <a:lnTo>
                  <a:pt x="51090" y="14940"/>
                </a:lnTo>
                <a:lnTo>
                  <a:pt x="51090" y="14950"/>
                </a:lnTo>
                <a:lnTo>
                  <a:pt x="51100" y="14950"/>
                </a:lnTo>
                <a:lnTo>
                  <a:pt x="51100" y="14940"/>
                </a:lnTo>
                <a:lnTo>
                  <a:pt x="51110" y="14940"/>
                </a:lnTo>
                <a:lnTo>
                  <a:pt x="51110" y="14950"/>
                </a:lnTo>
                <a:lnTo>
                  <a:pt x="51120" y="14950"/>
                </a:lnTo>
                <a:lnTo>
                  <a:pt x="51130" y="14950"/>
                </a:lnTo>
                <a:lnTo>
                  <a:pt x="51140" y="14950"/>
                </a:lnTo>
                <a:lnTo>
                  <a:pt x="51150" y="14950"/>
                </a:lnTo>
                <a:lnTo>
                  <a:pt x="51150" y="14960"/>
                </a:lnTo>
                <a:lnTo>
                  <a:pt x="51160" y="14960"/>
                </a:lnTo>
                <a:lnTo>
                  <a:pt x="51170" y="14960"/>
                </a:lnTo>
                <a:lnTo>
                  <a:pt x="51180" y="14960"/>
                </a:lnTo>
                <a:lnTo>
                  <a:pt x="51190" y="14960"/>
                </a:lnTo>
                <a:lnTo>
                  <a:pt x="51200" y="14960"/>
                </a:lnTo>
                <a:lnTo>
                  <a:pt x="51200" y="14970"/>
                </a:lnTo>
                <a:lnTo>
                  <a:pt x="51210" y="14970"/>
                </a:lnTo>
                <a:lnTo>
                  <a:pt x="51220" y="14970"/>
                </a:lnTo>
                <a:lnTo>
                  <a:pt x="51220" y="14980"/>
                </a:lnTo>
                <a:lnTo>
                  <a:pt x="51220" y="14990"/>
                </a:lnTo>
                <a:lnTo>
                  <a:pt x="51230" y="14990"/>
                </a:lnTo>
                <a:lnTo>
                  <a:pt x="51230" y="15000"/>
                </a:lnTo>
                <a:lnTo>
                  <a:pt x="51240" y="15000"/>
                </a:lnTo>
                <a:lnTo>
                  <a:pt x="51240" y="15010"/>
                </a:lnTo>
                <a:lnTo>
                  <a:pt x="51250" y="15010"/>
                </a:lnTo>
                <a:lnTo>
                  <a:pt x="51260" y="15010"/>
                </a:lnTo>
                <a:lnTo>
                  <a:pt x="51260" y="15020"/>
                </a:lnTo>
                <a:lnTo>
                  <a:pt x="51270" y="15020"/>
                </a:lnTo>
                <a:lnTo>
                  <a:pt x="51270" y="15030"/>
                </a:lnTo>
                <a:lnTo>
                  <a:pt x="51270" y="15040"/>
                </a:lnTo>
                <a:lnTo>
                  <a:pt x="51280" y="15040"/>
                </a:lnTo>
                <a:lnTo>
                  <a:pt x="51290" y="15040"/>
                </a:lnTo>
                <a:lnTo>
                  <a:pt x="51290" y="15050"/>
                </a:lnTo>
                <a:lnTo>
                  <a:pt x="51300" y="15050"/>
                </a:lnTo>
                <a:lnTo>
                  <a:pt x="51310" y="15050"/>
                </a:lnTo>
                <a:lnTo>
                  <a:pt x="51320" y="15050"/>
                </a:lnTo>
                <a:lnTo>
                  <a:pt x="51330" y="15060"/>
                </a:lnTo>
                <a:lnTo>
                  <a:pt x="51340" y="15070"/>
                </a:lnTo>
                <a:lnTo>
                  <a:pt x="51340" y="15080"/>
                </a:lnTo>
                <a:lnTo>
                  <a:pt x="51350" y="15080"/>
                </a:lnTo>
                <a:lnTo>
                  <a:pt x="51360" y="15080"/>
                </a:lnTo>
                <a:lnTo>
                  <a:pt x="51370" y="15080"/>
                </a:lnTo>
                <a:lnTo>
                  <a:pt x="51380" y="15080"/>
                </a:lnTo>
                <a:lnTo>
                  <a:pt x="51390" y="15090"/>
                </a:lnTo>
                <a:lnTo>
                  <a:pt x="51390" y="15080"/>
                </a:lnTo>
                <a:lnTo>
                  <a:pt x="51400" y="15080"/>
                </a:lnTo>
                <a:lnTo>
                  <a:pt x="51410" y="15080"/>
                </a:lnTo>
                <a:lnTo>
                  <a:pt x="51420" y="15090"/>
                </a:lnTo>
                <a:lnTo>
                  <a:pt x="51420" y="15080"/>
                </a:lnTo>
                <a:lnTo>
                  <a:pt x="51430" y="15080"/>
                </a:lnTo>
                <a:lnTo>
                  <a:pt x="51440" y="15090"/>
                </a:lnTo>
                <a:lnTo>
                  <a:pt x="51450" y="15090"/>
                </a:lnTo>
                <a:lnTo>
                  <a:pt x="51470" y="15090"/>
                </a:lnTo>
                <a:lnTo>
                  <a:pt x="51480" y="15100"/>
                </a:lnTo>
                <a:lnTo>
                  <a:pt x="51480" y="15110"/>
                </a:lnTo>
                <a:lnTo>
                  <a:pt x="51490" y="15110"/>
                </a:lnTo>
                <a:lnTo>
                  <a:pt x="51490" y="15120"/>
                </a:lnTo>
                <a:lnTo>
                  <a:pt x="51500" y="15120"/>
                </a:lnTo>
                <a:lnTo>
                  <a:pt x="51510" y="15120"/>
                </a:lnTo>
                <a:lnTo>
                  <a:pt x="51510" y="15130"/>
                </a:lnTo>
                <a:lnTo>
                  <a:pt x="51510" y="15140"/>
                </a:lnTo>
                <a:lnTo>
                  <a:pt x="51510" y="15150"/>
                </a:lnTo>
                <a:lnTo>
                  <a:pt x="51500" y="15150"/>
                </a:lnTo>
                <a:lnTo>
                  <a:pt x="51500" y="15140"/>
                </a:lnTo>
                <a:lnTo>
                  <a:pt x="51490" y="15150"/>
                </a:lnTo>
                <a:lnTo>
                  <a:pt x="51490" y="15140"/>
                </a:lnTo>
                <a:lnTo>
                  <a:pt x="51480" y="15140"/>
                </a:lnTo>
                <a:lnTo>
                  <a:pt x="51480" y="15150"/>
                </a:lnTo>
                <a:lnTo>
                  <a:pt x="51470" y="15150"/>
                </a:lnTo>
                <a:lnTo>
                  <a:pt x="51480" y="15160"/>
                </a:lnTo>
                <a:lnTo>
                  <a:pt x="51490" y="15160"/>
                </a:lnTo>
                <a:lnTo>
                  <a:pt x="51490" y="15170"/>
                </a:lnTo>
                <a:lnTo>
                  <a:pt x="51500" y="15180"/>
                </a:lnTo>
                <a:lnTo>
                  <a:pt x="51500" y="15190"/>
                </a:lnTo>
                <a:lnTo>
                  <a:pt x="51510" y="15200"/>
                </a:lnTo>
                <a:lnTo>
                  <a:pt x="51510" y="15210"/>
                </a:lnTo>
                <a:lnTo>
                  <a:pt x="51520" y="15220"/>
                </a:lnTo>
                <a:lnTo>
                  <a:pt x="51530" y="15230"/>
                </a:lnTo>
                <a:lnTo>
                  <a:pt x="51540" y="15230"/>
                </a:lnTo>
                <a:lnTo>
                  <a:pt x="51550" y="15230"/>
                </a:lnTo>
                <a:lnTo>
                  <a:pt x="51550" y="15220"/>
                </a:lnTo>
                <a:lnTo>
                  <a:pt x="51580" y="15250"/>
                </a:lnTo>
                <a:lnTo>
                  <a:pt x="51590" y="15260"/>
                </a:lnTo>
                <a:lnTo>
                  <a:pt x="51620" y="15280"/>
                </a:lnTo>
                <a:lnTo>
                  <a:pt x="51630" y="15290"/>
                </a:lnTo>
                <a:lnTo>
                  <a:pt x="51640" y="15290"/>
                </a:lnTo>
                <a:lnTo>
                  <a:pt x="51690" y="15320"/>
                </a:lnTo>
                <a:lnTo>
                  <a:pt x="51780" y="15370"/>
                </a:lnTo>
                <a:lnTo>
                  <a:pt x="51770" y="15410"/>
                </a:lnTo>
                <a:lnTo>
                  <a:pt x="51760" y="15470"/>
                </a:lnTo>
                <a:lnTo>
                  <a:pt x="51770" y="15470"/>
                </a:lnTo>
                <a:lnTo>
                  <a:pt x="51780" y="15470"/>
                </a:lnTo>
                <a:lnTo>
                  <a:pt x="51790" y="15470"/>
                </a:lnTo>
                <a:lnTo>
                  <a:pt x="51800" y="15480"/>
                </a:lnTo>
                <a:lnTo>
                  <a:pt x="51810" y="15480"/>
                </a:lnTo>
                <a:lnTo>
                  <a:pt x="51810" y="15490"/>
                </a:lnTo>
                <a:lnTo>
                  <a:pt x="51810" y="15500"/>
                </a:lnTo>
                <a:lnTo>
                  <a:pt x="51820" y="15500"/>
                </a:lnTo>
                <a:lnTo>
                  <a:pt x="51830" y="15490"/>
                </a:lnTo>
                <a:lnTo>
                  <a:pt x="51840" y="15490"/>
                </a:lnTo>
                <a:lnTo>
                  <a:pt x="51850" y="15480"/>
                </a:lnTo>
                <a:lnTo>
                  <a:pt x="51860" y="15470"/>
                </a:lnTo>
                <a:lnTo>
                  <a:pt x="51870" y="15460"/>
                </a:lnTo>
                <a:lnTo>
                  <a:pt x="51880" y="15450"/>
                </a:lnTo>
                <a:lnTo>
                  <a:pt x="51890" y="15440"/>
                </a:lnTo>
                <a:lnTo>
                  <a:pt x="51900" y="15430"/>
                </a:lnTo>
                <a:lnTo>
                  <a:pt x="51910" y="15420"/>
                </a:lnTo>
                <a:lnTo>
                  <a:pt x="51970" y="15320"/>
                </a:lnTo>
                <a:lnTo>
                  <a:pt x="52030" y="15260"/>
                </a:lnTo>
                <a:lnTo>
                  <a:pt x="52040" y="15270"/>
                </a:lnTo>
                <a:lnTo>
                  <a:pt x="52050" y="15270"/>
                </a:lnTo>
                <a:lnTo>
                  <a:pt x="52060" y="15270"/>
                </a:lnTo>
                <a:lnTo>
                  <a:pt x="52070" y="15270"/>
                </a:lnTo>
                <a:lnTo>
                  <a:pt x="52080" y="15270"/>
                </a:lnTo>
                <a:lnTo>
                  <a:pt x="52090" y="15270"/>
                </a:lnTo>
                <a:lnTo>
                  <a:pt x="52100" y="15270"/>
                </a:lnTo>
                <a:lnTo>
                  <a:pt x="52110" y="15270"/>
                </a:lnTo>
                <a:lnTo>
                  <a:pt x="52120" y="15270"/>
                </a:lnTo>
                <a:lnTo>
                  <a:pt x="52130" y="15270"/>
                </a:lnTo>
                <a:lnTo>
                  <a:pt x="52140" y="15270"/>
                </a:lnTo>
                <a:lnTo>
                  <a:pt x="52150" y="15280"/>
                </a:lnTo>
                <a:lnTo>
                  <a:pt x="52160" y="15280"/>
                </a:lnTo>
                <a:lnTo>
                  <a:pt x="52150" y="15290"/>
                </a:lnTo>
                <a:lnTo>
                  <a:pt x="52150" y="15300"/>
                </a:lnTo>
                <a:lnTo>
                  <a:pt x="52130" y="15320"/>
                </a:lnTo>
                <a:lnTo>
                  <a:pt x="52130" y="15330"/>
                </a:lnTo>
                <a:lnTo>
                  <a:pt x="52120" y="15350"/>
                </a:lnTo>
                <a:lnTo>
                  <a:pt x="52090" y="15380"/>
                </a:lnTo>
                <a:lnTo>
                  <a:pt x="52110" y="15400"/>
                </a:lnTo>
                <a:lnTo>
                  <a:pt x="52120" y="15420"/>
                </a:lnTo>
                <a:lnTo>
                  <a:pt x="52130" y="15420"/>
                </a:lnTo>
                <a:lnTo>
                  <a:pt x="52140" y="15420"/>
                </a:lnTo>
                <a:lnTo>
                  <a:pt x="52150" y="15420"/>
                </a:lnTo>
                <a:lnTo>
                  <a:pt x="52180" y="15420"/>
                </a:lnTo>
                <a:lnTo>
                  <a:pt x="52190" y="15420"/>
                </a:lnTo>
                <a:lnTo>
                  <a:pt x="52200" y="15430"/>
                </a:lnTo>
                <a:lnTo>
                  <a:pt x="52220" y="15450"/>
                </a:lnTo>
                <a:lnTo>
                  <a:pt x="52240" y="15470"/>
                </a:lnTo>
                <a:lnTo>
                  <a:pt x="52260" y="15480"/>
                </a:lnTo>
                <a:lnTo>
                  <a:pt x="52270" y="15500"/>
                </a:lnTo>
                <a:lnTo>
                  <a:pt x="52290" y="15530"/>
                </a:lnTo>
                <a:lnTo>
                  <a:pt x="52280" y="15540"/>
                </a:lnTo>
                <a:lnTo>
                  <a:pt x="52220" y="15650"/>
                </a:lnTo>
                <a:lnTo>
                  <a:pt x="52200" y="15690"/>
                </a:lnTo>
                <a:lnTo>
                  <a:pt x="52190" y="15700"/>
                </a:lnTo>
                <a:lnTo>
                  <a:pt x="52190" y="15710"/>
                </a:lnTo>
                <a:lnTo>
                  <a:pt x="52190" y="15720"/>
                </a:lnTo>
                <a:lnTo>
                  <a:pt x="52180" y="15730"/>
                </a:lnTo>
                <a:lnTo>
                  <a:pt x="52180" y="15740"/>
                </a:lnTo>
                <a:lnTo>
                  <a:pt x="52180" y="15750"/>
                </a:lnTo>
                <a:lnTo>
                  <a:pt x="52180" y="15760"/>
                </a:lnTo>
                <a:lnTo>
                  <a:pt x="52180" y="15790"/>
                </a:lnTo>
                <a:lnTo>
                  <a:pt x="52190" y="15860"/>
                </a:lnTo>
                <a:lnTo>
                  <a:pt x="52190" y="15870"/>
                </a:lnTo>
                <a:lnTo>
                  <a:pt x="52190" y="15880"/>
                </a:lnTo>
                <a:lnTo>
                  <a:pt x="52190" y="15890"/>
                </a:lnTo>
                <a:lnTo>
                  <a:pt x="52190" y="15900"/>
                </a:lnTo>
                <a:lnTo>
                  <a:pt x="52200" y="15910"/>
                </a:lnTo>
                <a:lnTo>
                  <a:pt x="52200" y="15920"/>
                </a:lnTo>
                <a:lnTo>
                  <a:pt x="52200" y="15930"/>
                </a:lnTo>
                <a:lnTo>
                  <a:pt x="52200" y="15940"/>
                </a:lnTo>
                <a:lnTo>
                  <a:pt x="52200" y="15950"/>
                </a:lnTo>
                <a:lnTo>
                  <a:pt x="52210" y="15960"/>
                </a:lnTo>
                <a:lnTo>
                  <a:pt x="52230" y="15970"/>
                </a:lnTo>
                <a:lnTo>
                  <a:pt x="52240" y="15970"/>
                </a:lnTo>
                <a:lnTo>
                  <a:pt x="52250" y="15970"/>
                </a:lnTo>
                <a:lnTo>
                  <a:pt x="52260" y="15970"/>
                </a:lnTo>
                <a:lnTo>
                  <a:pt x="52270" y="15980"/>
                </a:lnTo>
                <a:lnTo>
                  <a:pt x="52280" y="15980"/>
                </a:lnTo>
                <a:lnTo>
                  <a:pt x="52290" y="15990"/>
                </a:lnTo>
                <a:lnTo>
                  <a:pt x="52290" y="16000"/>
                </a:lnTo>
                <a:lnTo>
                  <a:pt x="52300" y="16000"/>
                </a:lnTo>
                <a:lnTo>
                  <a:pt x="52310" y="16010"/>
                </a:lnTo>
                <a:lnTo>
                  <a:pt x="52320" y="16020"/>
                </a:lnTo>
                <a:lnTo>
                  <a:pt x="52330" y="16030"/>
                </a:lnTo>
                <a:lnTo>
                  <a:pt x="52340" y="16040"/>
                </a:lnTo>
                <a:lnTo>
                  <a:pt x="52350" y="16050"/>
                </a:lnTo>
                <a:lnTo>
                  <a:pt x="52360" y="16060"/>
                </a:lnTo>
                <a:lnTo>
                  <a:pt x="52360" y="16070"/>
                </a:lnTo>
                <a:lnTo>
                  <a:pt x="52370" y="16080"/>
                </a:lnTo>
                <a:lnTo>
                  <a:pt x="52370" y="16090"/>
                </a:lnTo>
                <a:lnTo>
                  <a:pt x="52380" y="16100"/>
                </a:lnTo>
                <a:lnTo>
                  <a:pt x="52380" y="16110"/>
                </a:lnTo>
                <a:lnTo>
                  <a:pt x="52380" y="16120"/>
                </a:lnTo>
                <a:lnTo>
                  <a:pt x="52390" y="16130"/>
                </a:lnTo>
                <a:lnTo>
                  <a:pt x="52410" y="16160"/>
                </a:lnTo>
                <a:lnTo>
                  <a:pt x="52410" y="16170"/>
                </a:lnTo>
                <a:lnTo>
                  <a:pt x="52410" y="16200"/>
                </a:lnTo>
                <a:lnTo>
                  <a:pt x="52340" y="16240"/>
                </a:lnTo>
                <a:lnTo>
                  <a:pt x="52260" y="16290"/>
                </a:lnTo>
                <a:lnTo>
                  <a:pt x="52250" y="16330"/>
                </a:lnTo>
                <a:lnTo>
                  <a:pt x="52330" y="16420"/>
                </a:lnTo>
                <a:lnTo>
                  <a:pt x="52360" y="16450"/>
                </a:lnTo>
                <a:lnTo>
                  <a:pt x="52380" y="16490"/>
                </a:lnTo>
                <a:lnTo>
                  <a:pt x="52420" y="16450"/>
                </a:lnTo>
                <a:lnTo>
                  <a:pt x="52430" y="16440"/>
                </a:lnTo>
                <a:lnTo>
                  <a:pt x="52440" y="16430"/>
                </a:lnTo>
                <a:lnTo>
                  <a:pt x="52450" y="16420"/>
                </a:lnTo>
                <a:lnTo>
                  <a:pt x="52460" y="16420"/>
                </a:lnTo>
                <a:lnTo>
                  <a:pt x="52470" y="16410"/>
                </a:lnTo>
                <a:lnTo>
                  <a:pt x="52480" y="16410"/>
                </a:lnTo>
                <a:lnTo>
                  <a:pt x="52490" y="16410"/>
                </a:lnTo>
                <a:lnTo>
                  <a:pt x="52510" y="16410"/>
                </a:lnTo>
                <a:lnTo>
                  <a:pt x="52520" y="16410"/>
                </a:lnTo>
                <a:lnTo>
                  <a:pt x="52530" y="16420"/>
                </a:lnTo>
                <a:lnTo>
                  <a:pt x="52540" y="16420"/>
                </a:lnTo>
                <a:lnTo>
                  <a:pt x="52540" y="16430"/>
                </a:lnTo>
                <a:lnTo>
                  <a:pt x="52550" y="16440"/>
                </a:lnTo>
                <a:lnTo>
                  <a:pt x="52550" y="16450"/>
                </a:lnTo>
                <a:lnTo>
                  <a:pt x="52550" y="16480"/>
                </a:lnTo>
                <a:lnTo>
                  <a:pt x="52550" y="16490"/>
                </a:lnTo>
                <a:lnTo>
                  <a:pt x="52550" y="16500"/>
                </a:lnTo>
                <a:lnTo>
                  <a:pt x="52550" y="16510"/>
                </a:lnTo>
                <a:lnTo>
                  <a:pt x="52550" y="16520"/>
                </a:lnTo>
                <a:lnTo>
                  <a:pt x="52550" y="16530"/>
                </a:lnTo>
                <a:lnTo>
                  <a:pt x="52540" y="16540"/>
                </a:lnTo>
                <a:lnTo>
                  <a:pt x="52540" y="16550"/>
                </a:lnTo>
                <a:lnTo>
                  <a:pt x="52510" y="16640"/>
                </a:lnTo>
                <a:lnTo>
                  <a:pt x="52510" y="16650"/>
                </a:lnTo>
                <a:lnTo>
                  <a:pt x="52510" y="16660"/>
                </a:lnTo>
                <a:lnTo>
                  <a:pt x="52520" y="16670"/>
                </a:lnTo>
                <a:lnTo>
                  <a:pt x="52520" y="16680"/>
                </a:lnTo>
                <a:lnTo>
                  <a:pt x="52520" y="16690"/>
                </a:lnTo>
                <a:lnTo>
                  <a:pt x="52530" y="16690"/>
                </a:lnTo>
                <a:lnTo>
                  <a:pt x="52570" y="16780"/>
                </a:lnTo>
                <a:lnTo>
                  <a:pt x="52590" y="16820"/>
                </a:lnTo>
                <a:lnTo>
                  <a:pt x="52600" y="16840"/>
                </a:lnTo>
                <a:lnTo>
                  <a:pt x="52660" y="16870"/>
                </a:lnTo>
                <a:lnTo>
                  <a:pt x="52710" y="16870"/>
                </a:lnTo>
                <a:lnTo>
                  <a:pt x="52720" y="16870"/>
                </a:lnTo>
                <a:lnTo>
                  <a:pt x="52730" y="16870"/>
                </a:lnTo>
                <a:lnTo>
                  <a:pt x="52740" y="16870"/>
                </a:lnTo>
                <a:lnTo>
                  <a:pt x="52750" y="16870"/>
                </a:lnTo>
                <a:lnTo>
                  <a:pt x="52760" y="16870"/>
                </a:lnTo>
                <a:lnTo>
                  <a:pt x="52770" y="16870"/>
                </a:lnTo>
                <a:lnTo>
                  <a:pt x="52780" y="16860"/>
                </a:lnTo>
                <a:lnTo>
                  <a:pt x="52790" y="16860"/>
                </a:lnTo>
                <a:lnTo>
                  <a:pt x="52800" y="16860"/>
                </a:lnTo>
                <a:lnTo>
                  <a:pt x="52840" y="16850"/>
                </a:lnTo>
                <a:lnTo>
                  <a:pt x="52870" y="16830"/>
                </a:lnTo>
                <a:lnTo>
                  <a:pt x="52880" y="16830"/>
                </a:lnTo>
                <a:lnTo>
                  <a:pt x="52890" y="16830"/>
                </a:lnTo>
                <a:lnTo>
                  <a:pt x="52900" y="16830"/>
                </a:lnTo>
                <a:lnTo>
                  <a:pt x="52910" y="16830"/>
                </a:lnTo>
                <a:lnTo>
                  <a:pt x="52920" y="16830"/>
                </a:lnTo>
                <a:lnTo>
                  <a:pt x="52920" y="16840"/>
                </a:lnTo>
                <a:lnTo>
                  <a:pt x="52930" y="16840"/>
                </a:lnTo>
                <a:lnTo>
                  <a:pt x="52930" y="16850"/>
                </a:lnTo>
                <a:lnTo>
                  <a:pt x="52940" y="16850"/>
                </a:lnTo>
                <a:lnTo>
                  <a:pt x="52940" y="16860"/>
                </a:lnTo>
                <a:lnTo>
                  <a:pt x="52940" y="16870"/>
                </a:lnTo>
                <a:lnTo>
                  <a:pt x="52930" y="16870"/>
                </a:lnTo>
                <a:lnTo>
                  <a:pt x="52930" y="16880"/>
                </a:lnTo>
                <a:lnTo>
                  <a:pt x="52940" y="16880"/>
                </a:lnTo>
                <a:lnTo>
                  <a:pt x="52940" y="16890"/>
                </a:lnTo>
                <a:lnTo>
                  <a:pt x="52940" y="16900"/>
                </a:lnTo>
                <a:lnTo>
                  <a:pt x="52940" y="16910"/>
                </a:lnTo>
                <a:lnTo>
                  <a:pt x="52950" y="16910"/>
                </a:lnTo>
                <a:lnTo>
                  <a:pt x="52950" y="16920"/>
                </a:lnTo>
                <a:lnTo>
                  <a:pt x="52960" y="16930"/>
                </a:lnTo>
                <a:lnTo>
                  <a:pt x="52960" y="16940"/>
                </a:lnTo>
                <a:lnTo>
                  <a:pt x="52970" y="16940"/>
                </a:lnTo>
                <a:lnTo>
                  <a:pt x="52980" y="16940"/>
                </a:lnTo>
                <a:lnTo>
                  <a:pt x="52990" y="16950"/>
                </a:lnTo>
                <a:lnTo>
                  <a:pt x="52980" y="16950"/>
                </a:lnTo>
                <a:lnTo>
                  <a:pt x="52990" y="16950"/>
                </a:lnTo>
                <a:lnTo>
                  <a:pt x="52980" y="16960"/>
                </a:lnTo>
                <a:lnTo>
                  <a:pt x="52980" y="16970"/>
                </a:lnTo>
                <a:lnTo>
                  <a:pt x="52990" y="16970"/>
                </a:lnTo>
                <a:lnTo>
                  <a:pt x="52990" y="16980"/>
                </a:lnTo>
                <a:lnTo>
                  <a:pt x="53000" y="16980"/>
                </a:lnTo>
                <a:lnTo>
                  <a:pt x="53000" y="16990"/>
                </a:lnTo>
                <a:lnTo>
                  <a:pt x="53010" y="16990"/>
                </a:lnTo>
                <a:lnTo>
                  <a:pt x="53010" y="17000"/>
                </a:lnTo>
                <a:lnTo>
                  <a:pt x="53020" y="17000"/>
                </a:lnTo>
                <a:lnTo>
                  <a:pt x="53030" y="17000"/>
                </a:lnTo>
                <a:lnTo>
                  <a:pt x="53040" y="17010"/>
                </a:lnTo>
                <a:lnTo>
                  <a:pt x="53040" y="17020"/>
                </a:lnTo>
                <a:lnTo>
                  <a:pt x="53040" y="17030"/>
                </a:lnTo>
                <a:lnTo>
                  <a:pt x="53040" y="17040"/>
                </a:lnTo>
                <a:lnTo>
                  <a:pt x="53040" y="17050"/>
                </a:lnTo>
                <a:lnTo>
                  <a:pt x="53040" y="17060"/>
                </a:lnTo>
                <a:lnTo>
                  <a:pt x="53040" y="17070"/>
                </a:lnTo>
                <a:lnTo>
                  <a:pt x="53040" y="17080"/>
                </a:lnTo>
                <a:lnTo>
                  <a:pt x="53050" y="17090"/>
                </a:lnTo>
                <a:lnTo>
                  <a:pt x="53060" y="17090"/>
                </a:lnTo>
                <a:lnTo>
                  <a:pt x="53060" y="17100"/>
                </a:lnTo>
                <a:lnTo>
                  <a:pt x="53060" y="17110"/>
                </a:lnTo>
                <a:lnTo>
                  <a:pt x="53070" y="17110"/>
                </a:lnTo>
                <a:lnTo>
                  <a:pt x="53070" y="17120"/>
                </a:lnTo>
                <a:lnTo>
                  <a:pt x="53070" y="17130"/>
                </a:lnTo>
                <a:lnTo>
                  <a:pt x="53080" y="17130"/>
                </a:lnTo>
                <a:lnTo>
                  <a:pt x="53080" y="17140"/>
                </a:lnTo>
                <a:lnTo>
                  <a:pt x="53090" y="17150"/>
                </a:lnTo>
                <a:lnTo>
                  <a:pt x="53090" y="17160"/>
                </a:lnTo>
                <a:lnTo>
                  <a:pt x="53090" y="17170"/>
                </a:lnTo>
                <a:lnTo>
                  <a:pt x="53090" y="17180"/>
                </a:lnTo>
                <a:lnTo>
                  <a:pt x="53090" y="17190"/>
                </a:lnTo>
                <a:lnTo>
                  <a:pt x="53080" y="17200"/>
                </a:lnTo>
                <a:lnTo>
                  <a:pt x="53080" y="17210"/>
                </a:lnTo>
                <a:lnTo>
                  <a:pt x="53080" y="17220"/>
                </a:lnTo>
                <a:lnTo>
                  <a:pt x="53080" y="17230"/>
                </a:lnTo>
                <a:lnTo>
                  <a:pt x="53080" y="17240"/>
                </a:lnTo>
                <a:lnTo>
                  <a:pt x="53070" y="17240"/>
                </a:lnTo>
                <a:lnTo>
                  <a:pt x="53070" y="17250"/>
                </a:lnTo>
                <a:lnTo>
                  <a:pt x="53080" y="17260"/>
                </a:lnTo>
                <a:lnTo>
                  <a:pt x="53070" y="17270"/>
                </a:lnTo>
                <a:lnTo>
                  <a:pt x="53060" y="17270"/>
                </a:lnTo>
                <a:lnTo>
                  <a:pt x="53050" y="17280"/>
                </a:lnTo>
                <a:lnTo>
                  <a:pt x="53040" y="17280"/>
                </a:lnTo>
                <a:lnTo>
                  <a:pt x="53030" y="17280"/>
                </a:lnTo>
                <a:lnTo>
                  <a:pt x="53030" y="17290"/>
                </a:lnTo>
                <a:lnTo>
                  <a:pt x="53020" y="17290"/>
                </a:lnTo>
                <a:lnTo>
                  <a:pt x="53010" y="17300"/>
                </a:lnTo>
                <a:lnTo>
                  <a:pt x="53000" y="17300"/>
                </a:lnTo>
                <a:lnTo>
                  <a:pt x="52990" y="17300"/>
                </a:lnTo>
                <a:lnTo>
                  <a:pt x="52980" y="17300"/>
                </a:lnTo>
                <a:lnTo>
                  <a:pt x="52970" y="17310"/>
                </a:lnTo>
                <a:lnTo>
                  <a:pt x="52960" y="17310"/>
                </a:lnTo>
                <a:lnTo>
                  <a:pt x="52950" y="17310"/>
                </a:lnTo>
                <a:lnTo>
                  <a:pt x="52940" y="17310"/>
                </a:lnTo>
                <a:lnTo>
                  <a:pt x="52930" y="17310"/>
                </a:lnTo>
                <a:lnTo>
                  <a:pt x="52920" y="17310"/>
                </a:lnTo>
                <a:lnTo>
                  <a:pt x="52910" y="17320"/>
                </a:lnTo>
                <a:lnTo>
                  <a:pt x="52900" y="17320"/>
                </a:lnTo>
                <a:lnTo>
                  <a:pt x="52890" y="17320"/>
                </a:lnTo>
                <a:lnTo>
                  <a:pt x="52890" y="17330"/>
                </a:lnTo>
                <a:lnTo>
                  <a:pt x="52880" y="17330"/>
                </a:lnTo>
                <a:lnTo>
                  <a:pt x="52870" y="17340"/>
                </a:lnTo>
                <a:lnTo>
                  <a:pt x="52860" y="17340"/>
                </a:lnTo>
                <a:lnTo>
                  <a:pt x="52850" y="17350"/>
                </a:lnTo>
                <a:lnTo>
                  <a:pt x="52840" y="17350"/>
                </a:lnTo>
                <a:lnTo>
                  <a:pt x="52840" y="17360"/>
                </a:lnTo>
                <a:lnTo>
                  <a:pt x="52830" y="17360"/>
                </a:lnTo>
                <a:lnTo>
                  <a:pt x="52830" y="17370"/>
                </a:lnTo>
                <a:lnTo>
                  <a:pt x="52810" y="17390"/>
                </a:lnTo>
                <a:lnTo>
                  <a:pt x="52790" y="17400"/>
                </a:lnTo>
                <a:lnTo>
                  <a:pt x="52780" y="17400"/>
                </a:lnTo>
                <a:lnTo>
                  <a:pt x="52770" y="17400"/>
                </a:lnTo>
                <a:lnTo>
                  <a:pt x="52760" y="17400"/>
                </a:lnTo>
                <a:lnTo>
                  <a:pt x="52750" y="17390"/>
                </a:lnTo>
                <a:lnTo>
                  <a:pt x="52740" y="17390"/>
                </a:lnTo>
                <a:lnTo>
                  <a:pt x="52730" y="17390"/>
                </a:lnTo>
                <a:lnTo>
                  <a:pt x="52730" y="17400"/>
                </a:lnTo>
                <a:lnTo>
                  <a:pt x="52720" y="17400"/>
                </a:lnTo>
                <a:lnTo>
                  <a:pt x="52710" y="17400"/>
                </a:lnTo>
                <a:lnTo>
                  <a:pt x="52700" y="17400"/>
                </a:lnTo>
                <a:lnTo>
                  <a:pt x="52690" y="17400"/>
                </a:lnTo>
                <a:lnTo>
                  <a:pt x="52690" y="17410"/>
                </a:lnTo>
                <a:lnTo>
                  <a:pt x="52680" y="17410"/>
                </a:lnTo>
                <a:lnTo>
                  <a:pt x="52660" y="17410"/>
                </a:lnTo>
                <a:lnTo>
                  <a:pt x="52630" y="17440"/>
                </a:lnTo>
                <a:lnTo>
                  <a:pt x="52650" y="17500"/>
                </a:lnTo>
                <a:lnTo>
                  <a:pt x="52660" y="17550"/>
                </a:lnTo>
                <a:lnTo>
                  <a:pt x="52660" y="17590"/>
                </a:lnTo>
                <a:lnTo>
                  <a:pt x="52630" y="17670"/>
                </a:lnTo>
                <a:lnTo>
                  <a:pt x="52610" y="17810"/>
                </a:lnTo>
                <a:lnTo>
                  <a:pt x="52610" y="17850"/>
                </a:lnTo>
                <a:lnTo>
                  <a:pt x="52610" y="17900"/>
                </a:lnTo>
                <a:lnTo>
                  <a:pt x="52620" y="17950"/>
                </a:lnTo>
                <a:lnTo>
                  <a:pt x="52610" y="17950"/>
                </a:lnTo>
                <a:lnTo>
                  <a:pt x="52570" y="17970"/>
                </a:lnTo>
                <a:lnTo>
                  <a:pt x="52540" y="17990"/>
                </a:lnTo>
                <a:lnTo>
                  <a:pt x="52500" y="18010"/>
                </a:lnTo>
                <a:lnTo>
                  <a:pt x="52370" y="18140"/>
                </a:lnTo>
                <a:lnTo>
                  <a:pt x="52340" y="18160"/>
                </a:lnTo>
                <a:lnTo>
                  <a:pt x="52290" y="18190"/>
                </a:lnTo>
                <a:lnTo>
                  <a:pt x="52280" y="18200"/>
                </a:lnTo>
                <a:lnTo>
                  <a:pt x="52250" y="18230"/>
                </a:lnTo>
                <a:lnTo>
                  <a:pt x="52250" y="18240"/>
                </a:lnTo>
                <a:lnTo>
                  <a:pt x="52230" y="18260"/>
                </a:lnTo>
                <a:lnTo>
                  <a:pt x="52200" y="18310"/>
                </a:lnTo>
                <a:lnTo>
                  <a:pt x="52200" y="18320"/>
                </a:lnTo>
                <a:lnTo>
                  <a:pt x="52190" y="18340"/>
                </a:lnTo>
                <a:lnTo>
                  <a:pt x="52170" y="18370"/>
                </a:lnTo>
                <a:lnTo>
                  <a:pt x="52170" y="18380"/>
                </a:lnTo>
                <a:lnTo>
                  <a:pt x="52170" y="18390"/>
                </a:lnTo>
                <a:lnTo>
                  <a:pt x="52160" y="18390"/>
                </a:lnTo>
                <a:lnTo>
                  <a:pt x="52150" y="18390"/>
                </a:lnTo>
                <a:lnTo>
                  <a:pt x="52140" y="18380"/>
                </a:lnTo>
                <a:lnTo>
                  <a:pt x="52130" y="18380"/>
                </a:lnTo>
                <a:lnTo>
                  <a:pt x="52130" y="18370"/>
                </a:lnTo>
                <a:lnTo>
                  <a:pt x="52120" y="18370"/>
                </a:lnTo>
                <a:lnTo>
                  <a:pt x="52120" y="18380"/>
                </a:lnTo>
                <a:lnTo>
                  <a:pt x="52110" y="18380"/>
                </a:lnTo>
                <a:lnTo>
                  <a:pt x="52100" y="18400"/>
                </a:lnTo>
                <a:lnTo>
                  <a:pt x="52090" y="18410"/>
                </a:lnTo>
                <a:lnTo>
                  <a:pt x="52070" y="18410"/>
                </a:lnTo>
                <a:lnTo>
                  <a:pt x="52060" y="18400"/>
                </a:lnTo>
                <a:lnTo>
                  <a:pt x="52050" y="18400"/>
                </a:lnTo>
                <a:lnTo>
                  <a:pt x="52040" y="18400"/>
                </a:lnTo>
                <a:lnTo>
                  <a:pt x="52030" y="18390"/>
                </a:lnTo>
                <a:lnTo>
                  <a:pt x="52020" y="18380"/>
                </a:lnTo>
                <a:lnTo>
                  <a:pt x="52010" y="18370"/>
                </a:lnTo>
                <a:lnTo>
                  <a:pt x="52000" y="18370"/>
                </a:lnTo>
                <a:lnTo>
                  <a:pt x="51990" y="18380"/>
                </a:lnTo>
                <a:lnTo>
                  <a:pt x="51990" y="18400"/>
                </a:lnTo>
                <a:lnTo>
                  <a:pt x="51980" y="18400"/>
                </a:lnTo>
                <a:lnTo>
                  <a:pt x="51980" y="18410"/>
                </a:lnTo>
                <a:lnTo>
                  <a:pt x="51970" y="18420"/>
                </a:lnTo>
                <a:lnTo>
                  <a:pt x="51960" y="18430"/>
                </a:lnTo>
                <a:lnTo>
                  <a:pt x="51950" y="18440"/>
                </a:lnTo>
                <a:lnTo>
                  <a:pt x="51950" y="18450"/>
                </a:lnTo>
                <a:lnTo>
                  <a:pt x="51940" y="18470"/>
                </a:lnTo>
                <a:lnTo>
                  <a:pt x="51930" y="18500"/>
                </a:lnTo>
                <a:lnTo>
                  <a:pt x="51920" y="18500"/>
                </a:lnTo>
                <a:lnTo>
                  <a:pt x="51920" y="18510"/>
                </a:lnTo>
                <a:lnTo>
                  <a:pt x="51910" y="18520"/>
                </a:lnTo>
                <a:lnTo>
                  <a:pt x="51900" y="18520"/>
                </a:lnTo>
                <a:lnTo>
                  <a:pt x="51890" y="18520"/>
                </a:lnTo>
                <a:lnTo>
                  <a:pt x="51890" y="18530"/>
                </a:lnTo>
                <a:lnTo>
                  <a:pt x="51880" y="18530"/>
                </a:lnTo>
                <a:lnTo>
                  <a:pt x="51870" y="18540"/>
                </a:lnTo>
                <a:lnTo>
                  <a:pt x="51860" y="18540"/>
                </a:lnTo>
                <a:lnTo>
                  <a:pt x="51860" y="18550"/>
                </a:lnTo>
                <a:lnTo>
                  <a:pt x="51840" y="18550"/>
                </a:lnTo>
                <a:lnTo>
                  <a:pt x="51840" y="18540"/>
                </a:lnTo>
                <a:lnTo>
                  <a:pt x="51830" y="18540"/>
                </a:lnTo>
                <a:lnTo>
                  <a:pt x="51820" y="18550"/>
                </a:lnTo>
                <a:lnTo>
                  <a:pt x="51810" y="18560"/>
                </a:lnTo>
                <a:lnTo>
                  <a:pt x="51800" y="18560"/>
                </a:lnTo>
                <a:lnTo>
                  <a:pt x="51800" y="18570"/>
                </a:lnTo>
                <a:lnTo>
                  <a:pt x="51760" y="18590"/>
                </a:lnTo>
                <a:lnTo>
                  <a:pt x="51730" y="18610"/>
                </a:lnTo>
                <a:lnTo>
                  <a:pt x="51760" y="18640"/>
                </a:lnTo>
                <a:lnTo>
                  <a:pt x="51780" y="18650"/>
                </a:lnTo>
                <a:lnTo>
                  <a:pt x="51790" y="18660"/>
                </a:lnTo>
                <a:lnTo>
                  <a:pt x="51800" y="18660"/>
                </a:lnTo>
                <a:lnTo>
                  <a:pt x="51800" y="18670"/>
                </a:lnTo>
                <a:lnTo>
                  <a:pt x="51780" y="18680"/>
                </a:lnTo>
                <a:lnTo>
                  <a:pt x="51770" y="18710"/>
                </a:lnTo>
                <a:lnTo>
                  <a:pt x="51760" y="18710"/>
                </a:lnTo>
                <a:lnTo>
                  <a:pt x="51760" y="18720"/>
                </a:lnTo>
                <a:lnTo>
                  <a:pt x="51760" y="18730"/>
                </a:lnTo>
                <a:lnTo>
                  <a:pt x="51760" y="18750"/>
                </a:lnTo>
                <a:lnTo>
                  <a:pt x="51770" y="18760"/>
                </a:lnTo>
                <a:lnTo>
                  <a:pt x="51780" y="18780"/>
                </a:lnTo>
                <a:lnTo>
                  <a:pt x="51780" y="18790"/>
                </a:lnTo>
                <a:lnTo>
                  <a:pt x="51780" y="18820"/>
                </a:lnTo>
                <a:lnTo>
                  <a:pt x="51790" y="18830"/>
                </a:lnTo>
                <a:lnTo>
                  <a:pt x="51790" y="18860"/>
                </a:lnTo>
                <a:lnTo>
                  <a:pt x="51700" y="18900"/>
                </a:lnTo>
                <a:lnTo>
                  <a:pt x="51590" y="18950"/>
                </a:lnTo>
                <a:lnTo>
                  <a:pt x="51500" y="18990"/>
                </a:lnTo>
                <a:lnTo>
                  <a:pt x="51500" y="18980"/>
                </a:lnTo>
                <a:lnTo>
                  <a:pt x="51500" y="18970"/>
                </a:lnTo>
                <a:lnTo>
                  <a:pt x="51500" y="18960"/>
                </a:lnTo>
                <a:lnTo>
                  <a:pt x="51490" y="18960"/>
                </a:lnTo>
                <a:lnTo>
                  <a:pt x="51480" y="18950"/>
                </a:lnTo>
                <a:lnTo>
                  <a:pt x="51460" y="18940"/>
                </a:lnTo>
                <a:lnTo>
                  <a:pt x="51450" y="18930"/>
                </a:lnTo>
                <a:lnTo>
                  <a:pt x="51440" y="18930"/>
                </a:lnTo>
                <a:lnTo>
                  <a:pt x="51430" y="18930"/>
                </a:lnTo>
                <a:lnTo>
                  <a:pt x="51420" y="18930"/>
                </a:lnTo>
                <a:lnTo>
                  <a:pt x="51410" y="18930"/>
                </a:lnTo>
                <a:lnTo>
                  <a:pt x="51390" y="18930"/>
                </a:lnTo>
                <a:lnTo>
                  <a:pt x="51380" y="18930"/>
                </a:lnTo>
                <a:lnTo>
                  <a:pt x="51370" y="18920"/>
                </a:lnTo>
                <a:lnTo>
                  <a:pt x="51240" y="18970"/>
                </a:lnTo>
                <a:lnTo>
                  <a:pt x="51210" y="18980"/>
                </a:lnTo>
                <a:lnTo>
                  <a:pt x="51200" y="18980"/>
                </a:lnTo>
                <a:lnTo>
                  <a:pt x="51200" y="18990"/>
                </a:lnTo>
                <a:lnTo>
                  <a:pt x="51200" y="19000"/>
                </a:lnTo>
                <a:lnTo>
                  <a:pt x="51190" y="19010"/>
                </a:lnTo>
                <a:lnTo>
                  <a:pt x="51160" y="19030"/>
                </a:lnTo>
                <a:lnTo>
                  <a:pt x="51150" y="19030"/>
                </a:lnTo>
                <a:lnTo>
                  <a:pt x="51150" y="19040"/>
                </a:lnTo>
                <a:lnTo>
                  <a:pt x="51140" y="19050"/>
                </a:lnTo>
                <a:lnTo>
                  <a:pt x="51140" y="19060"/>
                </a:lnTo>
                <a:lnTo>
                  <a:pt x="51130" y="19060"/>
                </a:lnTo>
                <a:lnTo>
                  <a:pt x="51130" y="19070"/>
                </a:lnTo>
                <a:lnTo>
                  <a:pt x="51110" y="19080"/>
                </a:lnTo>
                <a:lnTo>
                  <a:pt x="51080" y="19090"/>
                </a:lnTo>
                <a:lnTo>
                  <a:pt x="51070" y="19090"/>
                </a:lnTo>
                <a:lnTo>
                  <a:pt x="51040" y="19110"/>
                </a:lnTo>
                <a:lnTo>
                  <a:pt x="51010" y="19130"/>
                </a:lnTo>
                <a:lnTo>
                  <a:pt x="51000" y="19140"/>
                </a:lnTo>
                <a:lnTo>
                  <a:pt x="50990" y="19150"/>
                </a:lnTo>
                <a:lnTo>
                  <a:pt x="50980" y="19150"/>
                </a:lnTo>
                <a:lnTo>
                  <a:pt x="50970" y="19150"/>
                </a:lnTo>
                <a:lnTo>
                  <a:pt x="50930" y="19160"/>
                </a:lnTo>
                <a:lnTo>
                  <a:pt x="50910" y="19290"/>
                </a:lnTo>
                <a:lnTo>
                  <a:pt x="50900" y="19370"/>
                </a:lnTo>
                <a:lnTo>
                  <a:pt x="50890" y="19370"/>
                </a:lnTo>
                <a:lnTo>
                  <a:pt x="50890" y="19360"/>
                </a:lnTo>
                <a:lnTo>
                  <a:pt x="50890" y="19350"/>
                </a:lnTo>
                <a:lnTo>
                  <a:pt x="50880" y="19360"/>
                </a:lnTo>
                <a:lnTo>
                  <a:pt x="50880" y="19350"/>
                </a:lnTo>
                <a:lnTo>
                  <a:pt x="50870" y="19350"/>
                </a:lnTo>
                <a:lnTo>
                  <a:pt x="50860" y="19350"/>
                </a:lnTo>
                <a:lnTo>
                  <a:pt x="50850" y="19350"/>
                </a:lnTo>
                <a:lnTo>
                  <a:pt x="50850" y="19340"/>
                </a:lnTo>
                <a:lnTo>
                  <a:pt x="50840" y="19330"/>
                </a:lnTo>
                <a:lnTo>
                  <a:pt x="50840" y="19320"/>
                </a:lnTo>
                <a:lnTo>
                  <a:pt x="50830" y="19310"/>
                </a:lnTo>
                <a:lnTo>
                  <a:pt x="50820" y="19310"/>
                </a:lnTo>
                <a:lnTo>
                  <a:pt x="50820" y="19300"/>
                </a:lnTo>
                <a:lnTo>
                  <a:pt x="50820" y="19290"/>
                </a:lnTo>
                <a:lnTo>
                  <a:pt x="50830" y="19290"/>
                </a:lnTo>
                <a:lnTo>
                  <a:pt x="50820" y="19290"/>
                </a:lnTo>
                <a:lnTo>
                  <a:pt x="50810" y="19280"/>
                </a:lnTo>
                <a:lnTo>
                  <a:pt x="50810" y="19270"/>
                </a:lnTo>
                <a:lnTo>
                  <a:pt x="50810" y="19260"/>
                </a:lnTo>
                <a:lnTo>
                  <a:pt x="50800" y="19250"/>
                </a:lnTo>
                <a:lnTo>
                  <a:pt x="50800" y="19240"/>
                </a:lnTo>
                <a:lnTo>
                  <a:pt x="50790" y="19240"/>
                </a:lnTo>
                <a:lnTo>
                  <a:pt x="50780" y="19240"/>
                </a:lnTo>
                <a:lnTo>
                  <a:pt x="50780" y="19230"/>
                </a:lnTo>
                <a:lnTo>
                  <a:pt x="50770" y="19230"/>
                </a:lnTo>
                <a:lnTo>
                  <a:pt x="50760" y="19230"/>
                </a:lnTo>
                <a:lnTo>
                  <a:pt x="50750" y="19230"/>
                </a:lnTo>
                <a:lnTo>
                  <a:pt x="50750" y="19220"/>
                </a:lnTo>
                <a:lnTo>
                  <a:pt x="50740" y="19220"/>
                </a:lnTo>
                <a:lnTo>
                  <a:pt x="50740" y="19210"/>
                </a:lnTo>
                <a:lnTo>
                  <a:pt x="50730" y="19210"/>
                </a:lnTo>
                <a:lnTo>
                  <a:pt x="50720" y="19200"/>
                </a:lnTo>
                <a:lnTo>
                  <a:pt x="50710" y="19200"/>
                </a:lnTo>
                <a:lnTo>
                  <a:pt x="50700" y="19210"/>
                </a:lnTo>
                <a:lnTo>
                  <a:pt x="50690" y="19210"/>
                </a:lnTo>
                <a:lnTo>
                  <a:pt x="50690" y="19200"/>
                </a:lnTo>
                <a:lnTo>
                  <a:pt x="50680" y="19210"/>
                </a:lnTo>
                <a:lnTo>
                  <a:pt x="50680" y="19220"/>
                </a:lnTo>
                <a:lnTo>
                  <a:pt x="50680" y="19230"/>
                </a:lnTo>
                <a:lnTo>
                  <a:pt x="50670" y="19230"/>
                </a:lnTo>
                <a:lnTo>
                  <a:pt x="50670" y="19240"/>
                </a:lnTo>
                <a:lnTo>
                  <a:pt x="50660" y="19240"/>
                </a:lnTo>
                <a:lnTo>
                  <a:pt x="50660" y="19230"/>
                </a:lnTo>
                <a:lnTo>
                  <a:pt x="50660" y="19220"/>
                </a:lnTo>
                <a:lnTo>
                  <a:pt x="50650" y="19220"/>
                </a:lnTo>
                <a:lnTo>
                  <a:pt x="50650" y="19210"/>
                </a:lnTo>
                <a:lnTo>
                  <a:pt x="50650" y="19200"/>
                </a:lnTo>
                <a:lnTo>
                  <a:pt x="50650" y="19190"/>
                </a:lnTo>
                <a:lnTo>
                  <a:pt x="50650" y="19180"/>
                </a:lnTo>
                <a:lnTo>
                  <a:pt x="50650" y="19170"/>
                </a:lnTo>
                <a:lnTo>
                  <a:pt x="50640" y="19180"/>
                </a:lnTo>
                <a:lnTo>
                  <a:pt x="50630" y="19180"/>
                </a:lnTo>
                <a:lnTo>
                  <a:pt x="50630" y="19190"/>
                </a:lnTo>
                <a:lnTo>
                  <a:pt x="50630" y="19200"/>
                </a:lnTo>
                <a:lnTo>
                  <a:pt x="50620" y="19200"/>
                </a:lnTo>
                <a:lnTo>
                  <a:pt x="50610" y="19200"/>
                </a:lnTo>
                <a:lnTo>
                  <a:pt x="50600" y="19200"/>
                </a:lnTo>
                <a:lnTo>
                  <a:pt x="50600" y="19210"/>
                </a:lnTo>
                <a:lnTo>
                  <a:pt x="50600" y="19220"/>
                </a:lnTo>
                <a:lnTo>
                  <a:pt x="50590" y="19220"/>
                </a:lnTo>
                <a:lnTo>
                  <a:pt x="50590" y="19230"/>
                </a:lnTo>
                <a:lnTo>
                  <a:pt x="50580" y="19220"/>
                </a:lnTo>
                <a:lnTo>
                  <a:pt x="50580" y="19210"/>
                </a:lnTo>
                <a:lnTo>
                  <a:pt x="50580" y="19200"/>
                </a:lnTo>
                <a:lnTo>
                  <a:pt x="50590" y="19190"/>
                </a:lnTo>
                <a:lnTo>
                  <a:pt x="50600" y="19190"/>
                </a:lnTo>
                <a:lnTo>
                  <a:pt x="50600" y="19180"/>
                </a:lnTo>
                <a:lnTo>
                  <a:pt x="50610" y="19180"/>
                </a:lnTo>
                <a:lnTo>
                  <a:pt x="50600" y="19180"/>
                </a:lnTo>
                <a:lnTo>
                  <a:pt x="50600" y="19170"/>
                </a:lnTo>
                <a:lnTo>
                  <a:pt x="50590" y="19170"/>
                </a:lnTo>
                <a:lnTo>
                  <a:pt x="50580" y="19170"/>
                </a:lnTo>
                <a:lnTo>
                  <a:pt x="50580" y="19180"/>
                </a:lnTo>
                <a:lnTo>
                  <a:pt x="50570" y="19180"/>
                </a:lnTo>
                <a:lnTo>
                  <a:pt x="50560" y="19180"/>
                </a:lnTo>
                <a:lnTo>
                  <a:pt x="50550" y="19180"/>
                </a:lnTo>
                <a:lnTo>
                  <a:pt x="50540" y="19180"/>
                </a:lnTo>
                <a:lnTo>
                  <a:pt x="50530" y="19180"/>
                </a:lnTo>
                <a:lnTo>
                  <a:pt x="50520" y="19180"/>
                </a:lnTo>
                <a:lnTo>
                  <a:pt x="50520" y="19190"/>
                </a:lnTo>
                <a:lnTo>
                  <a:pt x="50510" y="19190"/>
                </a:lnTo>
                <a:lnTo>
                  <a:pt x="50520" y="19190"/>
                </a:lnTo>
                <a:lnTo>
                  <a:pt x="50520" y="19200"/>
                </a:lnTo>
                <a:lnTo>
                  <a:pt x="50510" y="19200"/>
                </a:lnTo>
                <a:lnTo>
                  <a:pt x="50510" y="19210"/>
                </a:lnTo>
                <a:lnTo>
                  <a:pt x="50500" y="19210"/>
                </a:lnTo>
                <a:lnTo>
                  <a:pt x="50490" y="19200"/>
                </a:lnTo>
                <a:lnTo>
                  <a:pt x="50480" y="19200"/>
                </a:lnTo>
                <a:lnTo>
                  <a:pt x="50470" y="19200"/>
                </a:lnTo>
                <a:lnTo>
                  <a:pt x="50460" y="19200"/>
                </a:lnTo>
                <a:lnTo>
                  <a:pt x="50450" y="19210"/>
                </a:lnTo>
                <a:lnTo>
                  <a:pt x="50440" y="19200"/>
                </a:lnTo>
                <a:lnTo>
                  <a:pt x="50430" y="19210"/>
                </a:lnTo>
                <a:lnTo>
                  <a:pt x="50420" y="19210"/>
                </a:lnTo>
                <a:lnTo>
                  <a:pt x="50410" y="19210"/>
                </a:lnTo>
                <a:lnTo>
                  <a:pt x="50400" y="19210"/>
                </a:lnTo>
                <a:lnTo>
                  <a:pt x="50390" y="19210"/>
                </a:lnTo>
                <a:lnTo>
                  <a:pt x="50380" y="19210"/>
                </a:lnTo>
                <a:lnTo>
                  <a:pt x="50370" y="19210"/>
                </a:lnTo>
                <a:lnTo>
                  <a:pt x="50360" y="19210"/>
                </a:lnTo>
                <a:lnTo>
                  <a:pt x="50350" y="19210"/>
                </a:lnTo>
                <a:lnTo>
                  <a:pt x="50350" y="19200"/>
                </a:lnTo>
                <a:lnTo>
                  <a:pt x="50340" y="19200"/>
                </a:lnTo>
                <a:lnTo>
                  <a:pt x="50330" y="19190"/>
                </a:lnTo>
                <a:lnTo>
                  <a:pt x="50320" y="19190"/>
                </a:lnTo>
                <a:lnTo>
                  <a:pt x="50310" y="19190"/>
                </a:lnTo>
                <a:lnTo>
                  <a:pt x="50300" y="19190"/>
                </a:lnTo>
                <a:lnTo>
                  <a:pt x="50290" y="19180"/>
                </a:lnTo>
                <a:lnTo>
                  <a:pt x="50280" y="19180"/>
                </a:lnTo>
                <a:lnTo>
                  <a:pt x="50270" y="19180"/>
                </a:lnTo>
                <a:lnTo>
                  <a:pt x="50270" y="19190"/>
                </a:lnTo>
                <a:lnTo>
                  <a:pt x="50260" y="19190"/>
                </a:lnTo>
                <a:lnTo>
                  <a:pt x="50250" y="19180"/>
                </a:lnTo>
                <a:lnTo>
                  <a:pt x="50240" y="19180"/>
                </a:lnTo>
                <a:lnTo>
                  <a:pt x="50240" y="19170"/>
                </a:lnTo>
                <a:lnTo>
                  <a:pt x="50240" y="19160"/>
                </a:lnTo>
                <a:lnTo>
                  <a:pt x="50240" y="19150"/>
                </a:lnTo>
                <a:lnTo>
                  <a:pt x="50230" y="19150"/>
                </a:lnTo>
                <a:lnTo>
                  <a:pt x="50230" y="19160"/>
                </a:lnTo>
                <a:lnTo>
                  <a:pt x="50220" y="19160"/>
                </a:lnTo>
                <a:lnTo>
                  <a:pt x="50220" y="19170"/>
                </a:lnTo>
                <a:lnTo>
                  <a:pt x="50210" y="19170"/>
                </a:lnTo>
                <a:lnTo>
                  <a:pt x="50200" y="19170"/>
                </a:lnTo>
                <a:lnTo>
                  <a:pt x="50200" y="19180"/>
                </a:lnTo>
                <a:lnTo>
                  <a:pt x="50190" y="19180"/>
                </a:lnTo>
                <a:lnTo>
                  <a:pt x="50190" y="19190"/>
                </a:lnTo>
                <a:lnTo>
                  <a:pt x="50180" y="19190"/>
                </a:lnTo>
                <a:lnTo>
                  <a:pt x="50170" y="19190"/>
                </a:lnTo>
                <a:lnTo>
                  <a:pt x="50170" y="19180"/>
                </a:lnTo>
                <a:lnTo>
                  <a:pt x="50160" y="19180"/>
                </a:lnTo>
                <a:lnTo>
                  <a:pt x="50150" y="19180"/>
                </a:lnTo>
                <a:lnTo>
                  <a:pt x="50140" y="19180"/>
                </a:lnTo>
                <a:lnTo>
                  <a:pt x="50130" y="19180"/>
                </a:lnTo>
                <a:lnTo>
                  <a:pt x="50120" y="19170"/>
                </a:lnTo>
                <a:lnTo>
                  <a:pt x="50110" y="19170"/>
                </a:lnTo>
                <a:lnTo>
                  <a:pt x="50100" y="19170"/>
                </a:lnTo>
                <a:lnTo>
                  <a:pt x="50090" y="19170"/>
                </a:lnTo>
                <a:lnTo>
                  <a:pt x="50080" y="19170"/>
                </a:lnTo>
                <a:lnTo>
                  <a:pt x="50070" y="19170"/>
                </a:lnTo>
                <a:lnTo>
                  <a:pt x="50060" y="19170"/>
                </a:lnTo>
                <a:lnTo>
                  <a:pt x="50060" y="19160"/>
                </a:lnTo>
                <a:lnTo>
                  <a:pt x="50050" y="19160"/>
                </a:lnTo>
                <a:lnTo>
                  <a:pt x="50050" y="19170"/>
                </a:lnTo>
                <a:lnTo>
                  <a:pt x="50040" y="19170"/>
                </a:lnTo>
                <a:lnTo>
                  <a:pt x="50020" y="19130"/>
                </a:lnTo>
                <a:lnTo>
                  <a:pt x="50010" y="19100"/>
                </a:lnTo>
                <a:lnTo>
                  <a:pt x="50010" y="19080"/>
                </a:lnTo>
                <a:lnTo>
                  <a:pt x="50010" y="19060"/>
                </a:lnTo>
                <a:lnTo>
                  <a:pt x="50000" y="19050"/>
                </a:lnTo>
                <a:lnTo>
                  <a:pt x="50000" y="19040"/>
                </a:lnTo>
                <a:lnTo>
                  <a:pt x="49980" y="19020"/>
                </a:lnTo>
                <a:lnTo>
                  <a:pt x="49960" y="19010"/>
                </a:lnTo>
                <a:lnTo>
                  <a:pt x="49950" y="19020"/>
                </a:lnTo>
                <a:lnTo>
                  <a:pt x="49930" y="19010"/>
                </a:lnTo>
                <a:lnTo>
                  <a:pt x="49920" y="19010"/>
                </a:lnTo>
                <a:lnTo>
                  <a:pt x="49910" y="19000"/>
                </a:lnTo>
                <a:lnTo>
                  <a:pt x="49900" y="18990"/>
                </a:lnTo>
                <a:lnTo>
                  <a:pt x="49900" y="18980"/>
                </a:lnTo>
                <a:lnTo>
                  <a:pt x="49890" y="18980"/>
                </a:lnTo>
                <a:lnTo>
                  <a:pt x="49880" y="18970"/>
                </a:lnTo>
                <a:lnTo>
                  <a:pt x="49880" y="18960"/>
                </a:lnTo>
                <a:lnTo>
                  <a:pt x="49870" y="18950"/>
                </a:lnTo>
                <a:lnTo>
                  <a:pt x="49860" y="18950"/>
                </a:lnTo>
                <a:lnTo>
                  <a:pt x="49850" y="18950"/>
                </a:lnTo>
                <a:lnTo>
                  <a:pt x="49810" y="18950"/>
                </a:lnTo>
                <a:lnTo>
                  <a:pt x="49770" y="18950"/>
                </a:lnTo>
                <a:lnTo>
                  <a:pt x="49760" y="18950"/>
                </a:lnTo>
                <a:lnTo>
                  <a:pt x="49750" y="18940"/>
                </a:lnTo>
                <a:lnTo>
                  <a:pt x="49740" y="18940"/>
                </a:lnTo>
                <a:lnTo>
                  <a:pt x="49720" y="18950"/>
                </a:lnTo>
                <a:lnTo>
                  <a:pt x="49720" y="18920"/>
                </a:lnTo>
                <a:lnTo>
                  <a:pt x="49710" y="18870"/>
                </a:lnTo>
                <a:lnTo>
                  <a:pt x="49710" y="18860"/>
                </a:lnTo>
                <a:lnTo>
                  <a:pt x="49700" y="18850"/>
                </a:lnTo>
                <a:lnTo>
                  <a:pt x="49690" y="18840"/>
                </a:lnTo>
                <a:lnTo>
                  <a:pt x="49680" y="18830"/>
                </a:lnTo>
                <a:lnTo>
                  <a:pt x="49670" y="18820"/>
                </a:lnTo>
                <a:lnTo>
                  <a:pt x="49660" y="18820"/>
                </a:lnTo>
                <a:lnTo>
                  <a:pt x="49660" y="18810"/>
                </a:lnTo>
                <a:lnTo>
                  <a:pt x="49640" y="18800"/>
                </a:lnTo>
                <a:lnTo>
                  <a:pt x="49630" y="18790"/>
                </a:lnTo>
                <a:lnTo>
                  <a:pt x="49620" y="18790"/>
                </a:lnTo>
                <a:lnTo>
                  <a:pt x="49610" y="18800"/>
                </a:lnTo>
                <a:lnTo>
                  <a:pt x="49600" y="18800"/>
                </a:lnTo>
                <a:lnTo>
                  <a:pt x="49600" y="18790"/>
                </a:lnTo>
                <a:lnTo>
                  <a:pt x="49590" y="18780"/>
                </a:lnTo>
                <a:lnTo>
                  <a:pt x="49570" y="18770"/>
                </a:lnTo>
                <a:lnTo>
                  <a:pt x="49560" y="18760"/>
                </a:lnTo>
                <a:lnTo>
                  <a:pt x="49540" y="18750"/>
                </a:lnTo>
                <a:lnTo>
                  <a:pt x="49520" y="18740"/>
                </a:lnTo>
                <a:lnTo>
                  <a:pt x="49500" y="18730"/>
                </a:lnTo>
                <a:lnTo>
                  <a:pt x="49480" y="18720"/>
                </a:lnTo>
                <a:lnTo>
                  <a:pt x="49460" y="18700"/>
                </a:lnTo>
                <a:lnTo>
                  <a:pt x="49450" y="18700"/>
                </a:lnTo>
                <a:lnTo>
                  <a:pt x="49440" y="18690"/>
                </a:lnTo>
                <a:lnTo>
                  <a:pt x="49420" y="18690"/>
                </a:lnTo>
                <a:lnTo>
                  <a:pt x="49410" y="18690"/>
                </a:lnTo>
                <a:lnTo>
                  <a:pt x="49410" y="18700"/>
                </a:lnTo>
                <a:lnTo>
                  <a:pt x="49400" y="18710"/>
                </a:lnTo>
                <a:lnTo>
                  <a:pt x="49380" y="18720"/>
                </a:lnTo>
                <a:lnTo>
                  <a:pt x="49370" y="18730"/>
                </a:lnTo>
                <a:lnTo>
                  <a:pt x="49370" y="18740"/>
                </a:lnTo>
                <a:lnTo>
                  <a:pt x="49360" y="18740"/>
                </a:lnTo>
                <a:lnTo>
                  <a:pt x="49350" y="18750"/>
                </a:lnTo>
                <a:lnTo>
                  <a:pt x="49350" y="18760"/>
                </a:lnTo>
                <a:lnTo>
                  <a:pt x="49340" y="18760"/>
                </a:lnTo>
                <a:lnTo>
                  <a:pt x="49330" y="18760"/>
                </a:lnTo>
                <a:lnTo>
                  <a:pt x="49320" y="18760"/>
                </a:lnTo>
                <a:lnTo>
                  <a:pt x="49310" y="18760"/>
                </a:lnTo>
                <a:lnTo>
                  <a:pt x="49300" y="18760"/>
                </a:lnTo>
                <a:lnTo>
                  <a:pt x="49290" y="18760"/>
                </a:lnTo>
                <a:lnTo>
                  <a:pt x="49280" y="18770"/>
                </a:lnTo>
                <a:lnTo>
                  <a:pt x="49270" y="18770"/>
                </a:lnTo>
                <a:lnTo>
                  <a:pt x="49270" y="18760"/>
                </a:lnTo>
                <a:lnTo>
                  <a:pt x="49260" y="18760"/>
                </a:lnTo>
                <a:lnTo>
                  <a:pt x="49250" y="18760"/>
                </a:lnTo>
                <a:lnTo>
                  <a:pt x="49250" y="18770"/>
                </a:lnTo>
                <a:lnTo>
                  <a:pt x="49240" y="18780"/>
                </a:lnTo>
                <a:lnTo>
                  <a:pt x="49230" y="18780"/>
                </a:lnTo>
                <a:lnTo>
                  <a:pt x="49220" y="18780"/>
                </a:lnTo>
                <a:lnTo>
                  <a:pt x="49210" y="18770"/>
                </a:lnTo>
                <a:lnTo>
                  <a:pt x="49200" y="18760"/>
                </a:lnTo>
                <a:lnTo>
                  <a:pt x="49190" y="18760"/>
                </a:lnTo>
                <a:lnTo>
                  <a:pt x="49180" y="18760"/>
                </a:lnTo>
                <a:lnTo>
                  <a:pt x="49170" y="18760"/>
                </a:lnTo>
                <a:lnTo>
                  <a:pt x="49160" y="18760"/>
                </a:lnTo>
                <a:lnTo>
                  <a:pt x="49150" y="18760"/>
                </a:lnTo>
                <a:lnTo>
                  <a:pt x="49150" y="18770"/>
                </a:lnTo>
                <a:lnTo>
                  <a:pt x="49140" y="18780"/>
                </a:lnTo>
                <a:lnTo>
                  <a:pt x="49130" y="18780"/>
                </a:lnTo>
                <a:lnTo>
                  <a:pt x="49120" y="18780"/>
                </a:lnTo>
                <a:lnTo>
                  <a:pt x="49110" y="18790"/>
                </a:lnTo>
                <a:lnTo>
                  <a:pt x="49090" y="18790"/>
                </a:lnTo>
                <a:lnTo>
                  <a:pt x="49080" y="18790"/>
                </a:lnTo>
                <a:lnTo>
                  <a:pt x="49080" y="18800"/>
                </a:lnTo>
                <a:lnTo>
                  <a:pt x="49070" y="18800"/>
                </a:lnTo>
                <a:lnTo>
                  <a:pt x="49060" y="18800"/>
                </a:lnTo>
                <a:lnTo>
                  <a:pt x="49060" y="18810"/>
                </a:lnTo>
                <a:lnTo>
                  <a:pt x="49050" y="18810"/>
                </a:lnTo>
                <a:lnTo>
                  <a:pt x="49050" y="18820"/>
                </a:lnTo>
                <a:lnTo>
                  <a:pt x="49040" y="18820"/>
                </a:lnTo>
                <a:lnTo>
                  <a:pt x="49030" y="18820"/>
                </a:lnTo>
                <a:lnTo>
                  <a:pt x="49030" y="18830"/>
                </a:lnTo>
                <a:lnTo>
                  <a:pt x="49020" y="18830"/>
                </a:lnTo>
                <a:lnTo>
                  <a:pt x="49010" y="18830"/>
                </a:lnTo>
                <a:lnTo>
                  <a:pt x="49000" y="18830"/>
                </a:lnTo>
                <a:lnTo>
                  <a:pt x="49000" y="18840"/>
                </a:lnTo>
                <a:lnTo>
                  <a:pt x="48990" y="18840"/>
                </a:lnTo>
                <a:lnTo>
                  <a:pt x="48990" y="18850"/>
                </a:lnTo>
                <a:lnTo>
                  <a:pt x="48980" y="18850"/>
                </a:lnTo>
                <a:lnTo>
                  <a:pt x="48970" y="18850"/>
                </a:lnTo>
                <a:lnTo>
                  <a:pt x="48970" y="18860"/>
                </a:lnTo>
                <a:lnTo>
                  <a:pt x="48960" y="18860"/>
                </a:lnTo>
                <a:lnTo>
                  <a:pt x="48960" y="18870"/>
                </a:lnTo>
                <a:lnTo>
                  <a:pt x="48950" y="18870"/>
                </a:lnTo>
                <a:lnTo>
                  <a:pt x="48940" y="18870"/>
                </a:lnTo>
                <a:lnTo>
                  <a:pt x="48930" y="18870"/>
                </a:lnTo>
                <a:lnTo>
                  <a:pt x="48920" y="18870"/>
                </a:lnTo>
                <a:lnTo>
                  <a:pt x="48910" y="18870"/>
                </a:lnTo>
                <a:lnTo>
                  <a:pt x="48910" y="18860"/>
                </a:lnTo>
                <a:lnTo>
                  <a:pt x="48900" y="18850"/>
                </a:lnTo>
                <a:lnTo>
                  <a:pt x="48900" y="18840"/>
                </a:lnTo>
                <a:lnTo>
                  <a:pt x="48900" y="18830"/>
                </a:lnTo>
                <a:lnTo>
                  <a:pt x="48900" y="18820"/>
                </a:lnTo>
                <a:lnTo>
                  <a:pt x="48890" y="18820"/>
                </a:lnTo>
                <a:lnTo>
                  <a:pt x="48890" y="18810"/>
                </a:lnTo>
                <a:lnTo>
                  <a:pt x="48880" y="18790"/>
                </a:lnTo>
                <a:lnTo>
                  <a:pt x="48870" y="18780"/>
                </a:lnTo>
                <a:lnTo>
                  <a:pt x="48870" y="18770"/>
                </a:lnTo>
                <a:lnTo>
                  <a:pt x="48870" y="18760"/>
                </a:lnTo>
                <a:lnTo>
                  <a:pt x="48870" y="18750"/>
                </a:lnTo>
                <a:lnTo>
                  <a:pt x="48860" y="18750"/>
                </a:lnTo>
                <a:lnTo>
                  <a:pt x="48850" y="18750"/>
                </a:lnTo>
                <a:lnTo>
                  <a:pt x="48840" y="18750"/>
                </a:lnTo>
                <a:lnTo>
                  <a:pt x="48840" y="18740"/>
                </a:lnTo>
                <a:lnTo>
                  <a:pt x="48830" y="18740"/>
                </a:lnTo>
                <a:lnTo>
                  <a:pt x="48820" y="18740"/>
                </a:lnTo>
                <a:lnTo>
                  <a:pt x="48820" y="18750"/>
                </a:lnTo>
                <a:lnTo>
                  <a:pt x="48810" y="18740"/>
                </a:lnTo>
                <a:lnTo>
                  <a:pt x="48810" y="18750"/>
                </a:lnTo>
                <a:lnTo>
                  <a:pt x="48800" y="18750"/>
                </a:lnTo>
                <a:lnTo>
                  <a:pt x="48790" y="18750"/>
                </a:lnTo>
                <a:lnTo>
                  <a:pt x="48780" y="18750"/>
                </a:lnTo>
                <a:lnTo>
                  <a:pt x="48780" y="18740"/>
                </a:lnTo>
                <a:lnTo>
                  <a:pt x="48770" y="18740"/>
                </a:lnTo>
                <a:lnTo>
                  <a:pt x="48770" y="18730"/>
                </a:lnTo>
                <a:lnTo>
                  <a:pt x="48770" y="18740"/>
                </a:lnTo>
                <a:lnTo>
                  <a:pt x="48760" y="18740"/>
                </a:lnTo>
                <a:lnTo>
                  <a:pt x="48760" y="18730"/>
                </a:lnTo>
                <a:lnTo>
                  <a:pt x="48750" y="18720"/>
                </a:lnTo>
                <a:lnTo>
                  <a:pt x="48750" y="18730"/>
                </a:lnTo>
                <a:lnTo>
                  <a:pt x="48750" y="18740"/>
                </a:lnTo>
                <a:lnTo>
                  <a:pt x="48740" y="18740"/>
                </a:lnTo>
                <a:lnTo>
                  <a:pt x="48740" y="18730"/>
                </a:lnTo>
                <a:lnTo>
                  <a:pt x="48730" y="18730"/>
                </a:lnTo>
                <a:lnTo>
                  <a:pt x="48720" y="18730"/>
                </a:lnTo>
                <a:lnTo>
                  <a:pt x="48710" y="18730"/>
                </a:lnTo>
                <a:lnTo>
                  <a:pt x="48710" y="18740"/>
                </a:lnTo>
                <a:lnTo>
                  <a:pt x="48710" y="18730"/>
                </a:lnTo>
                <a:lnTo>
                  <a:pt x="48700" y="18730"/>
                </a:lnTo>
                <a:lnTo>
                  <a:pt x="48690" y="18730"/>
                </a:lnTo>
                <a:lnTo>
                  <a:pt x="48680" y="18730"/>
                </a:lnTo>
                <a:lnTo>
                  <a:pt x="48680" y="18720"/>
                </a:lnTo>
                <a:lnTo>
                  <a:pt x="48670" y="18720"/>
                </a:lnTo>
                <a:lnTo>
                  <a:pt x="48670" y="18730"/>
                </a:lnTo>
                <a:lnTo>
                  <a:pt x="48670" y="18720"/>
                </a:lnTo>
                <a:lnTo>
                  <a:pt x="48660" y="18720"/>
                </a:lnTo>
                <a:lnTo>
                  <a:pt x="48660" y="18730"/>
                </a:lnTo>
                <a:lnTo>
                  <a:pt x="48650" y="18730"/>
                </a:lnTo>
                <a:lnTo>
                  <a:pt x="48640" y="18730"/>
                </a:lnTo>
                <a:lnTo>
                  <a:pt x="48630" y="18730"/>
                </a:lnTo>
                <a:lnTo>
                  <a:pt x="48630" y="18720"/>
                </a:lnTo>
                <a:lnTo>
                  <a:pt x="48620" y="18720"/>
                </a:lnTo>
                <a:lnTo>
                  <a:pt x="48620" y="18710"/>
                </a:lnTo>
                <a:lnTo>
                  <a:pt x="48610" y="18710"/>
                </a:lnTo>
                <a:lnTo>
                  <a:pt x="48600" y="18710"/>
                </a:lnTo>
                <a:lnTo>
                  <a:pt x="48590" y="18710"/>
                </a:lnTo>
                <a:lnTo>
                  <a:pt x="48580" y="18720"/>
                </a:lnTo>
                <a:lnTo>
                  <a:pt x="48570" y="18720"/>
                </a:lnTo>
                <a:lnTo>
                  <a:pt x="48560" y="18720"/>
                </a:lnTo>
                <a:lnTo>
                  <a:pt x="48560" y="18730"/>
                </a:lnTo>
                <a:lnTo>
                  <a:pt x="48550" y="18730"/>
                </a:lnTo>
                <a:lnTo>
                  <a:pt x="48550" y="18740"/>
                </a:lnTo>
                <a:lnTo>
                  <a:pt x="48540" y="18740"/>
                </a:lnTo>
                <a:lnTo>
                  <a:pt x="48530" y="18750"/>
                </a:lnTo>
                <a:lnTo>
                  <a:pt x="48530" y="18740"/>
                </a:lnTo>
                <a:lnTo>
                  <a:pt x="48520" y="18740"/>
                </a:lnTo>
                <a:lnTo>
                  <a:pt x="48520" y="18750"/>
                </a:lnTo>
                <a:lnTo>
                  <a:pt x="48510" y="18750"/>
                </a:lnTo>
                <a:lnTo>
                  <a:pt x="48510" y="18760"/>
                </a:lnTo>
                <a:lnTo>
                  <a:pt x="48500" y="18760"/>
                </a:lnTo>
                <a:lnTo>
                  <a:pt x="48500" y="18770"/>
                </a:lnTo>
                <a:lnTo>
                  <a:pt x="48490" y="18770"/>
                </a:lnTo>
                <a:lnTo>
                  <a:pt x="48490" y="18780"/>
                </a:lnTo>
                <a:lnTo>
                  <a:pt x="48480" y="18780"/>
                </a:lnTo>
                <a:lnTo>
                  <a:pt x="48480" y="18790"/>
                </a:lnTo>
                <a:lnTo>
                  <a:pt x="48470" y="18790"/>
                </a:lnTo>
                <a:lnTo>
                  <a:pt x="48460" y="18800"/>
                </a:lnTo>
                <a:lnTo>
                  <a:pt x="48450" y="18800"/>
                </a:lnTo>
                <a:lnTo>
                  <a:pt x="48440" y="18800"/>
                </a:lnTo>
                <a:lnTo>
                  <a:pt x="48440" y="18810"/>
                </a:lnTo>
                <a:lnTo>
                  <a:pt x="48430" y="18810"/>
                </a:lnTo>
                <a:lnTo>
                  <a:pt x="48430" y="18820"/>
                </a:lnTo>
                <a:lnTo>
                  <a:pt x="48420" y="18820"/>
                </a:lnTo>
                <a:lnTo>
                  <a:pt x="48410" y="18830"/>
                </a:lnTo>
                <a:lnTo>
                  <a:pt x="48400" y="18830"/>
                </a:lnTo>
                <a:lnTo>
                  <a:pt x="48400" y="18840"/>
                </a:lnTo>
                <a:lnTo>
                  <a:pt x="48390" y="18840"/>
                </a:lnTo>
                <a:lnTo>
                  <a:pt x="48380" y="18850"/>
                </a:lnTo>
                <a:lnTo>
                  <a:pt x="48370" y="18850"/>
                </a:lnTo>
                <a:lnTo>
                  <a:pt x="48360" y="18850"/>
                </a:lnTo>
                <a:lnTo>
                  <a:pt x="48350" y="18850"/>
                </a:lnTo>
                <a:lnTo>
                  <a:pt x="48350" y="18860"/>
                </a:lnTo>
                <a:lnTo>
                  <a:pt x="48330" y="18860"/>
                </a:lnTo>
                <a:lnTo>
                  <a:pt x="48300" y="18870"/>
                </a:lnTo>
                <a:lnTo>
                  <a:pt x="48290" y="18880"/>
                </a:lnTo>
                <a:lnTo>
                  <a:pt x="48280" y="18890"/>
                </a:lnTo>
                <a:lnTo>
                  <a:pt x="48270" y="18890"/>
                </a:lnTo>
                <a:lnTo>
                  <a:pt x="48270" y="18900"/>
                </a:lnTo>
                <a:lnTo>
                  <a:pt x="48270" y="18910"/>
                </a:lnTo>
                <a:lnTo>
                  <a:pt x="48260" y="18910"/>
                </a:lnTo>
                <a:lnTo>
                  <a:pt x="48250" y="18920"/>
                </a:lnTo>
                <a:lnTo>
                  <a:pt x="48250" y="18930"/>
                </a:lnTo>
                <a:lnTo>
                  <a:pt x="48250" y="18940"/>
                </a:lnTo>
                <a:lnTo>
                  <a:pt x="48240" y="18940"/>
                </a:lnTo>
                <a:lnTo>
                  <a:pt x="48240" y="18950"/>
                </a:lnTo>
                <a:lnTo>
                  <a:pt x="48230" y="18950"/>
                </a:lnTo>
                <a:lnTo>
                  <a:pt x="48220" y="18950"/>
                </a:lnTo>
                <a:lnTo>
                  <a:pt x="48210" y="18950"/>
                </a:lnTo>
                <a:lnTo>
                  <a:pt x="48200" y="18950"/>
                </a:lnTo>
                <a:lnTo>
                  <a:pt x="48190" y="18950"/>
                </a:lnTo>
                <a:lnTo>
                  <a:pt x="48180" y="18950"/>
                </a:lnTo>
                <a:lnTo>
                  <a:pt x="48180" y="18960"/>
                </a:lnTo>
                <a:lnTo>
                  <a:pt x="48170" y="18960"/>
                </a:lnTo>
                <a:lnTo>
                  <a:pt x="48160" y="18970"/>
                </a:lnTo>
                <a:lnTo>
                  <a:pt x="48150" y="18970"/>
                </a:lnTo>
                <a:lnTo>
                  <a:pt x="48140" y="18970"/>
                </a:lnTo>
                <a:lnTo>
                  <a:pt x="48130" y="18980"/>
                </a:lnTo>
                <a:lnTo>
                  <a:pt x="48110" y="18980"/>
                </a:lnTo>
                <a:lnTo>
                  <a:pt x="48100" y="18980"/>
                </a:lnTo>
                <a:lnTo>
                  <a:pt x="48090" y="18970"/>
                </a:lnTo>
                <a:lnTo>
                  <a:pt x="48080" y="18970"/>
                </a:lnTo>
                <a:lnTo>
                  <a:pt x="48080" y="18980"/>
                </a:lnTo>
                <a:lnTo>
                  <a:pt x="48070" y="18980"/>
                </a:lnTo>
                <a:lnTo>
                  <a:pt x="48070" y="18990"/>
                </a:lnTo>
                <a:lnTo>
                  <a:pt x="48070" y="19000"/>
                </a:lnTo>
                <a:lnTo>
                  <a:pt x="48060" y="19000"/>
                </a:lnTo>
                <a:lnTo>
                  <a:pt x="48060" y="18990"/>
                </a:lnTo>
                <a:lnTo>
                  <a:pt x="48060" y="18980"/>
                </a:lnTo>
                <a:lnTo>
                  <a:pt x="48050" y="18970"/>
                </a:lnTo>
                <a:lnTo>
                  <a:pt x="48050" y="18960"/>
                </a:lnTo>
                <a:lnTo>
                  <a:pt x="48040" y="18960"/>
                </a:lnTo>
                <a:lnTo>
                  <a:pt x="48040" y="18950"/>
                </a:lnTo>
                <a:lnTo>
                  <a:pt x="48030" y="18950"/>
                </a:lnTo>
                <a:lnTo>
                  <a:pt x="48020" y="18950"/>
                </a:lnTo>
                <a:lnTo>
                  <a:pt x="48010" y="18950"/>
                </a:lnTo>
                <a:lnTo>
                  <a:pt x="48000" y="18950"/>
                </a:lnTo>
                <a:lnTo>
                  <a:pt x="47990" y="18960"/>
                </a:lnTo>
                <a:lnTo>
                  <a:pt x="47980" y="18960"/>
                </a:lnTo>
                <a:lnTo>
                  <a:pt x="47970" y="18970"/>
                </a:lnTo>
                <a:lnTo>
                  <a:pt x="47960" y="18970"/>
                </a:lnTo>
                <a:lnTo>
                  <a:pt x="47950" y="18970"/>
                </a:lnTo>
                <a:lnTo>
                  <a:pt x="47940" y="18980"/>
                </a:lnTo>
                <a:lnTo>
                  <a:pt x="47930" y="18980"/>
                </a:lnTo>
                <a:lnTo>
                  <a:pt x="47920" y="18990"/>
                </a:lnTo>
                <a:lnTo>
                  <a:pt x="47910" y="19000"/>
                </a:lnTo>
                <a:lnTo>
                  <a:pt x="47900" y="19000"/>
                </a:lnTo>
                <a:lnTo>
                  <a:pt x="47890" y="19110"/>
                </a:lnTo>
                <a:lnTo>
                  <a:pt x="47870" y="19170"/>
                </a:lnTo>
                <a:lnTo>
                  <a:pt x="47880" y="19260"/>
                </a:lnTo>
                <a:lnTo>
                  <a:pt x="47860" y="19330"/>
                </a:lnTo>
                <a:lnTo>
                  <a:pt x="47860" y="19340"/>
                </a:lnTo>
                <a:lnTo>
                  <a:pt x="47850" y="19350"/>
                </a:lnTo>
                <a:lnTo>
                  <a:pt x="47840" y="19360"/>
                </a:lnTo>
                <a:lnTo>
                  <a:pt x="47840" y="19370"/>
                </a:lnTo>
                <a:lnTo>
                  <a:pt x="47830" y="19380"/>
                </a:lnTo>
                <a:lnTo>
                  <a:pt x="47820" y="19390"/>
                </a:lnTo>
                <a:lnTo>
                  <a:pt x="47820" y="19400"/>
                </a:lnTo>
                <a:lnTo>
                  <a:pt x="47810" y="19400"/>
                </a:lnTo>
                <a:lnTo>
                  <a:pt x="47810" y="19410"/>
                </a:lnTo>
                <a:lnTo>
                  <a:pt x="47800" y="19410"/>
                </a:lnTo>
                <a:lnTo>
                  <a:pt x="47800" y="19420"/>
                </a:lnTo>
                <a:lnTo>
                  <a:pt x="47790" y="19420"/>
                </a:lnTo>
                <a:lnTo>
                  <a:pt x="47780" y="19420"/>
                </a:lnTo>
                <a:lnTo>
                  <a:pt x="47780" y="19430"/>
                </a:lnTo>
                <a:lnTo>
                  <a:pt x="47780" y="19440"/>
                </a:lnTo>
                <a:lnTo>
                  <a:pt x="47760" y="19440"/>
                </a:lnTo>
                <a:lnTo>
                  <a:pt x="47760" y="19450"/>
                </a:lnTo>
                <a:lnTo>
                  <a:pt x="47750" y="19460"/>
                </a:lnTo>
                <a:lnTo>
                  <a:pt x="47740" y="19460"/>
                </a:lnTo>
                <a:lnTo>
                  <a:pt x="47740" y="19470"/>
                </a:lnTo>
                <a:lnTo>
                  <a:pt x="47730" y="19470"/>
                </a:lnTo>
                <a:lnTo>
                  <a:pt x="47720" y="19470"/>
                </a:lnTo>
                <a:lnTo>
                  <a:pt x="47710" y="19470"/>
                </a:lnTo>
                <a:lnTo>
                  <a:pt x="47710" y="19480"/>
                </a:lnTo>
                <a:lnTo>
                  <a:pt x="47710" y="19490"/>
                </a:lnTo>
                <a:lnTo>
                  <a:pt x="47710" y="19500"/>
                </a:lnTo>
                <a:lnTo>
                  <a:pt x="47710" y="19510"/>
                </a:lnTo>
                <a:lnTo>
                  <a:pt x="47710" y="19520"/>
                </a:lnTo>
                <a:lnTo>
                  <a:pt x="47720" y="19520"/>
                </a:lnTo>
                <a:lnTo>
                  <a:pt x="47710" y="19530"/>
                </a:lnTo>
                <a:lnTo>
                  <a:pt x="47710" y="19540"/>
                </a:lnTo>
                <a:lnTo>
                  <a:pt x="47720" y="19550"/>
                </a:lnTo>
                <a:lnTo>
                  <a:pt x="47720" y="19560"/>
                </a:lnTo>
                <a:lnTo>
                  <a:pt x="47710" y="19570"/>
                </a:lnTo>
                <a:lnTo>
                  <a:pt x="47690" y="19590"/>
                </a:lnTo>
                <a:lnTo>
                  <a:pt x="47680" y="19600"/>
                </a:lnTo>
                <a:lnTo>
                  <a:pt x="47670" y="19610"/>
                </a:lnTo>
                <a:lnTo>
                  <a:pt x="47660" y="19610"/>
                </a:lnTo>
                <a:lnTo>
                  <a:pt x="47650" y="19620"/>
                </a:lnTo>
                <a:lnTo>
                  <a:pt x="47640" y="19620"/>
                </a:lnTo>
                <a:lnTo>
                  <a:pt x="47630" y="19620"/>
                </a:lnTo>
                <a:lnTo>
                  <a:pt x="47620" y="19620"/>
                </a:lnTo>
                <a:lnTo>
                  <a:pt x="47610" y="19630"/>
                </a:lnTo>
                <a:lnTo>
                  <a:pt x="47610" y="19640"/>
                </a:lnTo>
                <a:lnTo>
                  <a:pt x="47620" y="19640"/>
                </a:lnTo>
                <a:lnTo>
                  <a:pt x="47620" y="19650"/>
                </a:lnTo>
                <a:lnTo>
                  <a:pt x="47620" y="19660"/>
                </a:lnTo>
                <a:lnTo>
                  <a:pt x="47620" y="19670"/>
                </a:lnTo>
                <a:lnTo>
                  <a:pt x="47620" y="19680"/>
                </a:lnTo>
                <a:lnTo>
                  <a:pt x="47610" y="19690"/>
                </a:lnTo>
                <a:lnTo>
                  <a:pt x="47600" y="19690"/>
                </a:lnTo>
                <a:lnTo>
                  <a:pt x="47600" y="19700"/>
                </a:lnTo>
                <a:lnTo>
                  <a:pt x="47590" y="19700"/>
                </a:lnTo>
                <a:lnTo>
                  <a:pt x="47590" y="19710"/>
                </a:lnTo>
                <a:lnTo>
                  <a:pt x="47580" y="19710"/>
                </a:lnTo>
                <a:lnTo>
                  <a:pt x="47590" y="19710"/>
                </a:lnTo>
                <a:lnTo>
                  <a:pt x="47580" y="19720"/>
                </a:lnTo>
                <a:lnTo>
                  <a:pt x="47580" y="19730"/>
                </a:lnTo>
                <a:lnTo>
                  <a:pt x="47580" y="19740"/>
                </a:lnTo>
                <a:lnTo>
                  <a:pt x="47590" y="19740"/>
                </a:lnTo>
                <a:lnTo>
                  <a:pt x="47590" y="19750"/>
                </a:lnTo>
                <a:lnTo>
                  <a:pt x="47580" y="19750"/>
                </a:lnTo>
                <a:lnTo>
                  <a:pt x="47570" y="19750"/>
                </a:lnTo>
                <a:lnTo>
                  <a:pt x="47570" y="19760"/>
                </a:lnTo>
                <a:lnTo>
                  <a:pt x="47570" y="19770"/>
                </a:lnTo>
                <a:lnTo>
                  <a:pt x="47570" y="19780"/>
                </a:lnTo>
                <a:lnTo>
                  <a:pt x="47570" y="19790"/>
                </a:lnTo>
                <a:lnTo>
                  <a:pt x="47560" y="19780"/>
                </a:lnTo>
                <a:lnTo>
                  <a:pt x="47550" y="19780"/>
                </a:lnTo>
                <a:lnTo>
                  <a:pt x="47540" y="19780"/>
                </a:lnTo>
                <a:lnTo>
                  <a:pt x="47530" y="19780"/>
                </a:lnTo>
                <a:lnTo>
                  <a:pt x="47520" y="19780"/>
                </a:lnTo>
                <a:lnTo>
                  <a:pt x="47520" y="19790"/>
                </a:lnTo>
                <a:lnTo>
                  <a:pt x="47520" y="19800"/>
                </a:lnTo>
                <a:lnTo>
                  <a:pt x="47520" y="19810"/>
                </a:lnTo>
                <a:lnTo>
                  <a:pt x="47510" y="19810"/>
                </a:lnTo>
                <a:lnTo>
                  <a:pt x="47500" y="19820"/>
                </a:lnTo>
                <a:lnTo>
                  <a:pt x="47500" y="19830"/>
                </a:lnTo>
                <a:lnTo>
                  <a:pt x="47500" y="19840"/>
                </a:lnTo>
                <a:lnTo>
                  <a:pt x="47500" y="19850"/>
                </a:lnTo>
                <a:lnTo>
                  <a:pt x="47500" y="19860"/>
                </a:lnTo>
                <a:lnTo>
                  <a:pt x="47500" y="19870"/>
                </a:lnTo>
                <a:lnTo>
                  <a:pt x="47490" y="19860"/>
                </a:lnTo>
                <a:lnTo>
                  <a:pt x="47480" y="19850"/>
                </a:lnTo>
                <a:lnTo>
                  <a:pt x="47470" y="19850"/>
                </a:lnTo>
                <a:lnTo>
                  <a:pt x="47460" y="19840"/>
                </a:lnTo>
                <a:lnTo>
                  <a:pt x="47460" y="19850"/>
                </a:lnTo>
                <a:lnTo>
                  <a:pt x="47460" y="19840"/>
                </a:lnTo>
                <a:lnTo>
                  <a:pt x="47450" y="19840"/>
                </a:lnTo>
                <a:lnTo>
                  <a:pt x="47440" y="19840"/>
                </a:lnTo>
                <a:lnTo>
                  <a:pt x="47430" y="19840"/>
                </a:lnTo>
                <a:lnTo>
                  <a:pt x="47430" y="19850"/>
                </a:lnTo>
                <a:lnTo>
                  <a:pt x="47420" y="19850"/>
                </a:lnTo>
                <a:lnTo>
                  <a:pt x="47420" y="19860"/>
                </a:lnTo>
                <a:lnTo>
                  <a:pt x="47420" y="19870"/>
                </a:lnTo>
                <a:lnTo>
                  <a:pt x="47420" y="19880"/>
                </a:lnTo>
                <a:lnTo>
                  <a:pt x="47420" y="19870"/>
                </a:lnTo>
                <a:lnTo>
                  <a:pt x="47410" y="19870"/>
                </a:lnTo>
                <a:lnTo>
                  <a:pt x="47400" y="19870"/>
                </a:lnTo>
                <a:lnTo>
                  <a:pt x="47390" y="19870"/>
                </a:lnTo>
                <a:lnTo>
                  <a:pt x="47390" y="19880"/>
                </a:lnTo>
                <a:lnTo>
                  <a:pt x="47380" y="19880"/>
                </a:lnTo>
                <a:lnTo>
                  <a:pt x="47380" y="19890"/>
                </a:lnTo>
                <a:lnTo>
                  <a:pt x="47370" y="19900"/>
                </a:lnTo>
                <a:lnTo>
                  <a:pt x="47360" y="19900"/>
                </a:lnTo>
                <a:lnTo>
                  <a:pt x="47350" y="19900"/>
                </a:lnTo>
                <a:lnTo>
                  <a:pt x="47340" y="19900"/>
                </a:lnTo>
                <a:lnTo>
                  <a:pt x="47330" y="19900"/>
                </a:lnTo>
                <a:lnTo>
                  <a:pt x="47330" y="19910"/>
                </a:lnTo>
                <a:lnTo>
                  <a:pt x="47330" y="19920"/>
                </a:lnTo>
                <a:lnTo>
                  <a:pt x="47330" y="19930"/>
                </a:lnTo>
                <a:lnTo>
                  <a:pt x="47320" y="19930"/>
                </a:lnTo>
                <a:lnTo>
                  <a:pt x="47310" y="19930"/>
                </a:lnTo>
                <a:lnTo>
                  <a:pt x="47300" y="19940"/>
                </a:lnTo>
                <a:lnTo>
                  <a:pt x="47290" y="19940"/>
                </a:lnTo>
                <a:lnTo>
                  <a:pt x="47280" y="19940"/>
                </a:lnTo>
                <a:lnTo>
                  <a:pt x="47270" y="19940"/>
                </a:lnTo>
                <a:lnTo>
                  <a:pt x="47260" y="19950"/>
                </a:lnTo>
                <a:lnTo>
                  <a:pt x="47260" y="19960"/>
                </a:lnTo>
                <a:lnTo>
                  <a:pt x="47250" y="19950"/>
                </a:lnTo>
                <a:lnTo>
                  <a:pt x="47240" y="19950"/>
                </a:lnTo>
                <a:lnTo>
                  <a:pt x="47230" y="19950"/>
                </a:lnTo>
                <a:lnTo>
                  <a:pt x="47220" y="19950"/>
                </a:lnTo>
                <a:lnTo>
                  <a:pt x="47210" y="19960"/>
                </a:lnTo>
                <a:lnTo>
                  <a:pt x="47200" y="19960"/>
                </a:lnTo>
                <a:lnTo>
                  <a:pt x="47190" y="19960"/>
                </a:lnTo>
                <a:lnTo>
                  <a:pt x="47190" y="19970"/>
                </a:lnTo>
                <a:lnTo>
                  <a:pt x="47190" y="19980"/>
                </a:lnTo>
                <a:lnTo>
                  <a:pt x="47190" y="19990"/>
                </a:lnTo>
                <a:lnTo>
                  <a:pt x="47180" y="19990"/>
                </a:lnTo>
                <a:lnTo>
                  <a:pt x="47180" y="20000"/>
                </a:lnTo>
                <a:lnTo>
                  <a:pt x="47170" y="20000"/>
                </a:lnTo>
                <a:lnTo>
                  <a:pt x="47160" y="20000"/>
                </a:lnTo>
                <a:lnTo>
                  <a:pt x="47160" y="20010"/>
                </a:lnTo>
                <a:lnTo>
                  <a:pt x="47150" y="20010"/>
                </a:lnTo>
                <a:lnTo>
                  <a:pt x="47140" y="20010"/>
                </a:lnTo>
                <a:lnTo>
                  <a:pt x="47130" y="20010"/>
                </a:lnTo>
                <a:lnTo>
                  <a:pt x="47130" y="20020"/>
                </a:lnTo>
                <a:lnTo>
                  <a:pt x="47120" y="20020"/>
                </a:lnTo>
                <a:lnTo>
                  <a:pt x="47120" y="20030"/>
                </a:lnTo>
                <a:lnTo>
                  <a:pt x="47120" y="20040"/>
                </a:lnTo>
                <a:lnTo>
                  <a:pt x="47120" y="20050"/>
                </a:lnTo>
                <a:lnTo>
                  <a:pt x="47110" y="20050"/>
                </a:lnTo>
                <a:lnTo>
                  <a:pt x="47110" y="20060"/>
                </a:lnTo>
                <a:lnTo>
                  <a:pt x="47110" y="20070"/>
                </a:lnTo>
                <a:lnTo>
                  <a:pt x="47110" y="20080"/>
                </a:lnTo>
                <a:lnTo>
                  <a:pt x="47100" y="20080"/>
                </a:lnTo>
                <a:lnTo>
                  <a:pt x="47090" y="20080"/>
                </a:lnTo>
                <a:lnTo>
                  <a:pt x="47090" y="20090"/>
                </a:lnTo>
                <a:lnTo>
                  <a:pt x="47080" y="20090"/>
                </a:lnTo>
                <a:lnTo>
                  <a:pt x="47080" y="20100"/>
                </a:lnTo>
                <a:lnTo>
                  <a:pt x="47070" y="20100"/>
                </a:lnTo>
                <a:lnTo>
                  <a:pt x="47060" y="20100"/>
                </a:lnTo>
                <a:lnTo>
                  <a:pt x="47060" y="20110"/>
                </a:lnTo>
                <a:lnTo>
                  <a:pt x="47070" y="20110"/>
                </a:lnTo>
                <a:lnTo>
                  <a:pt x="47070" y="20120"/>
                </a:lnTo>
                <a:lnTo>
                  <a:pt x="47060" y="20130"/>
                </a:lnTo>
                <a:lnTo>
                  <a:pt x="47060" y="20140"/>
                </a:lnTo>
                <a:lnTo>
                  <a:pt x="47060" y="20150"/>
                </a:lnTo>
                <a:lnTo>
                  <a:pt x="47060" y="20160"/>
                </a:lnTo>
                <a:lnTo>
                  <a:pt x="47060" y="20170"/>
                </a:lnTo>
                <a:lnTo>
                  <a:pt x="47060" y="20180"/>
                </a:lnTo>
                <a:lnTo>
                  <a:pt x="47060" y="20190"/>
                </a:lnTo>
                <a:lnTo>
                  <a:pt x="47050" y="20200"/>
                </a:lnTo>
                <a:lnTo>
                  <a:pt x="47050" y="20210"/>
                </a:lnTo>
                <a:lnTo>
                  <a:pt x="47040" y="20220"/>
                </a:lnTo>
                <a:lnTo>
                  <a:pt x="47030" y="20220"/>
                </a:lnTo>
                <a:lnTo>
                  <a:pt x="47030" y="20230"/>
                </a:lnTo>
                <a:lnTo>
                  <a:pt x="47020" y="20230"/>
                </a:lnTo>
                <a:lnTo>
                  <a:pt x="47020" y="20240"/>
                </a:lnTo>
                <a:lnTo>
                  <a:pt x="47010" y="20240"/>
                </a:lnTo>
                <a:lnTo>
                  <a:pt x="47010" y="20250"/>
                </a:lnTo>
                <a:lnTo>
                  <a:pt x="47010" y="20260"/>
                </a:lnTo>
                <a:lnTo>
                  <a:pt x="47010" y="20270"/>
                </a:lnTo>
                <a:lnTo>
                  <a:pt x="47020" y="20270"/>
                </a:lnTo>
                <a:lnTo>
                  <a:pt x="47010" y="20280"/>
                </a:lnTo>
                <a:lnTo>
                  <a:pt x="47010" y="20290"/>
                </a:lnTo>
                <a:lnTo>
                  <a:pt x="47000" y="20300"/>
                </a:lnTo>
                <a:lnTo>
                  <a:pt x="46980" y="20310"/>
                </a:lnTo>
                <a:lnTo>
                  <a:pt x="46970" y="20310"/>
                </a:lnTo>
                <a:lnTo>
                  <a:pt x="46970" y="20300"/>
                </a:lnTo>
                <a:lnTo>
                  <a:pt x="46960" y="20300"/>
                </a:lnTo>
                <a:lnTo>
                  <a:pt x="46950" y="20300"/>
                </a:lnTo>
                <a:lnTo>
                  <a:pt x="46940" y="20300"/>
                </a:lnTo>
                <a:lnTo>
                  <a:pt x="46940" y="20310"/>
                </a:lnTo>
                <a:lnTo>
                  <a:pt x="46930" y="20300"/>
                </a:lnTo>
                <a:lnTo>
                  <a:pt x="46920" y="20290"/>
                </a:lnTo>
                <a:lnTo>
                  <a:pt x="46910" y="20290"/>
                </a:lnTo>
                <a:lnTo>
                  <a:pt x="46910" y="20280"/>
                </a:lnTo>
                <a:lnTo>
                  <a:pt x="46910" y="20270"/>
                </a:lnTo>
                <a:lnTo>
                  <a:pt x="46900" y="20270"/>
                </a:lnTo>
                <a:lnTo>
                  <a:pt x="46900" y="20260"/>
                </a:lnTo>
                <a:lnTo>
                  <a:pt x="46900" y="20250"/>
                </a:lnTo>
                <a:lnTo>
                  <a:pt x="46900" y="20240"/>
                </a:lnTo>
                <a:lnTo>
                  <a:pt x="46910" y="20240"/>
                </a:lnTo>
                <a:lnTo>
                  <a:pt x="46910" y="20230"/>
                </a:lnTo>
                <a:lnTo>
                  <a:pt x="46910" y="20220"/>
                </a:lnTo>
                <a:lnTo>
                  <a:pt x="46910" y="20210"/>
                </a:lnTo>
                <a:lnTo>
                  <a:pt x="46910" y="20200"/>
                </a:lnTo>
                <a:lnTo>
                  <a:pt x="46920" y="20200"/>
                </a:lnTo>
                <a:lnTo>
                  <a:pt x="46920" y="20190"/>
                </a:lnTo>
                <a:lnTo>
                  <a:pt x="46910" y="20190"/>
                </a:lnTo>
                <a:lnTo>
                  <a:pt x="46910" y="20180"/>
                </a:lnTo>
                <a:lnTo>
                  <a:pt x="46910" y="20170"/>
                </a:lnTo>
                <a:lnTo>
                  <a:pt x="46910" y="20160"/>
                </a:lnTo>
                <a:lnTo>
                  <a:pt x="46900" y="20160"/>
                </a:lnTo>
                <a:lnTo>
                  <a:pt x="46910" y="20160"/>
                </a:lnTo>
                <a:lnTo>
                  <a:pt x="46910" y="20150"/>
                </a:lnTo>
                <a:lnTo>
                  <a:pt x="46900" y="20150"/>
                </a:lnTo>
                <a:lnTo>
                  <a:pt x="46900" y="20140"/>
                </a:lnTo>
                <a:lnTo>
                  <a:pt x="46910" y="20140"/>
                </a:lnTo>
                <a:lnTo>
                  <a:pt x="46900" y="20130"/>
                </a:lnTo>
                <a:lnTo>
                  <a:pt x="46900" y="20120"/>
                </a:lnTo>
                <a:lnTo>
                  <a:pt x="46900" y="20110"/>
                </a:lnTo>
                <a:lnTo>
                  <a:pt x="46900" y="20100"/>
                </a:lnTo>
                <a:lnTo>
                  <a:pt x="46900" y="20090"/>
                </a:lnTo>
                <a:lnTo>
                  <a:pt x="46890" y="20080"/>
                </a:lnTo>
                <a:lnTo>
                  <a:pt x="46880" y="20080"/>
                </a:lnTo>
                <a:lnTo>
                  <a:pt x="46880" y="20070"/>
                </a:lnTo>
                <a:lnTo>
                  <a:pt x="46870" y="20070"/>
                </a:lnTo>
                <a:lnTo>
                  <a:pt x="46870" y="20060"/>
                </a:lnTo>
                <a:lnTo>
                  <a:pt x="46870" y="20050"/>
                </a:lnTo>
                <a:lnTo>
                  <a:pt x="46860" y="20040"/>
                </a:lnTo>
                <a:lnTo>
                  <a:pt x="46860" y="20030"/>
                </a:lnTo>
                <a:lnTo>
                  <a:pt x="46850" y="20030"/>
                </a:lnTo>
                <a:lnTo>
                  <a:pt x="46850" y="20020"/>
                </a:lnTo>
                <a:lnTo>
                  <a:pt x="46850" y="20010"/>
                </a:lnTo>
                <a:lnTo>
                  <a:pt x="46840" y="20010"/>
                </a:lnTo>
                <a:lnTo>
                  <a:pt x="46840" y="20000"/>
                </a:lnTo>
                <a:lnTo>
                  <a:pt x="46840" y="19990"/>
                </a:lnTo>
                <a:lnTo>
                  <a:pt x="46840" y="19980"/>
                </a:lnTo>
                <a:lnTo>
                  <a:pt x="46840" y="19970"/>
                </a:lnTo>
                <a:lnTo>
                  <a:pt x="46830" y="19960"/>
                </a:lnTo>
                <a:lnTo>
                  <a:pt x="46840" y="19960"/>
                </a:lnTo>
                <a:lnTo>
                  <a:pt x="46830" y="19950"/>
                </a:lnTo>
                <a:lnTo>
                  <a:pt x="46830" y="19940"/>
                </a:lnTo>
                <a:lnTo>
                  <a:pt x="46830" y="19930"/>
                </a:lnTo>
                <a:lnTo>
                  <a:pt x="46820" y="19930"/>
                </a:lnTo>
                <a:lnTo>
                  <a:pt x="46820" y="19920"/>
                </a:lnTo>
                <a:lnTo>
                  <a:pt x="46810" y="19920"/>
                </a:lnTo>
                <a:lnTo>
                  <a:pt x="46810" y="19910"/>
                </a:lnTo>
                <a:lnTo>
                  <a:pt x="46810" y="19900"/>
                </a:lnTo>
                <a:lnTo>
                  <a:pt x="46800" y="19900"/>
                </a:lnTo>
                <a:lnTo>
                  <a:pt x="46790" y="19900"/>
                </a:lnTo>
                <a:lnTo>
                  <a:pt x="46790" y="19890"/>
                </a:lnTo>
                <a:lnTo>
                  <a:pt x="46780" y="19880"/>
                </a:lnTo>
                <a:lnTo>
                  <a:pt x="46770" y="19880"/>
                </a:lnTo>
                <a:lnTo>
                  <a:pt x="46760" y="19880"/>
                </a:lnTo>
                <a:lnTo>
                  <a:pt x="46760" y="19870"/>
                </a:lnTo>
                <a:lnTo>
                  <a:pt x="46750" y="19870"/>
                </a:lnTo>
                <a:lnTo>
                  <a:pt x="46750" y="19860"/>
                </a:lnTo>
                <a:lnTo>
                  <a:pt x="46740" y="19860"/>
                </a:lnTo>
                <a:lnTo>
                  <a:pt x="46730" y="19860"/>
                </a:lnTo>
                <a:lnTo>
                  <a:pt x="46720" y="19850"/>
                </a:lnTo>
                <a:lnTo>
                  <a:pt x="46710" y="19850"/>
                </a:lnTo>
                <a:lnTo>
                  <a:pt x="46710" y="19840"/>
                </a:lnTo>
                <a:lnTo>
                  <a:pt x="46710" y="19830"/>
                </a:lnTo>
                <a:lnTo>
                  <a:pt x="46700" y="19840"/>
                </a:lnTo>
                <a:lnTo>
                  <a:pt x="46710" y="19850"/>
                </a:lnTo>
                <a:lnTo>
                  <a:pt x="46700" y="19850"/>
                </a:lnTo>
                <a:lnTo>
                  <a:pt x="46710" y="19860"/>
                </a:lnTo>
                <a:lnTo>
                  <a:pt x="46710" y="19870"/>
                </a:lnTo>
                <a:lnTo>
                  <a:pt x="46710" y="19880"/>
                </a:lnTo>
                <a:lnTo>
                  <a:pt x="46700" y="19880"/>
                </a:lnTo>
                <a:lnTo>
                  <a:pt x="46690" y="19890"/>
                </a:lnTo>
                <a:lnTo>
                  <a:pt x="46680" y="19890"/>
                </a:lnTo>
                <a:lnTo>
                  <a:pt x="46670" y="19890"/>
                </a:lnTo>
                <a:lnTo>
                  <a:pt x="46660" y="19890"/>
                </a:lnTo>
                <a:lnTo>
                  <a:pt x="46650" y="19890"/>
                </a:lnTo>
                <a:lnTo>
                  <a:pt x="46640" y="19890"/>
                </a:lnTo>
                <a:lnTo>
                  <a:pt x="46630" y="19890"/>
                </a:lnTo>
                <a:lnTo>
                  <a:pt x="46620" y="19890"/>
                </a:lnTo>
                <a:lnTo>
                  <a:pt x="46620" y="19880"/>
                </a:lnTo>
                <a:lnTo>
                  <a:pt x="46610" y="19880"/>
                </a:lnTo>
                <a:lnTo>
                  <a:pt x="46600" y="19880"/>
                </a:lnTo>
                <a:lnTo>
                  <a:pt x="46590" y="19880"/>
                </a:lnTo>
                <a:lnTo>
                  <a:pt x="46580" y="19880"/>
                </a:lnTo>
                <a:lnTo>
                  <a:pt x="46580" y="19890"/>
                </a:lnTo>
                <a:lnTo>
                  <a:pt x="46570" y="19890"/>
                </a:lnTo>
                <a:lnTo>
                  <a:pt x="46570" y="19900"/>
                </a:lnTo>
                <a:lnTo>
                  <a:pt x="46570" y="19890"/>
                </a:lnTo>
                <a:lnTo>
                  <a:pt x="46560" y="19890"/>
                </a:lnTo>
                <a:lnTo>
                  <a:pt x="46560" y="19880"/>
                </a:lnTo>
                <a:lnTo>
                  <a:pt x="46550" y="19890"/>
                </a:lnTo>
                <a:lnTo>
                  <a:pt x="46540" y="19880"/>
                </a:lnTo>
                <a:lnTo>
                  <a:pt x="46530" y="19880"/>
                </a:lnTo>
                <a:lnTo>
                  <a:pt x="46520" y="19880"/>
                </a:lnTo>
                <a:lnTo>
                  <a:pt x="46510" y="19880"/>
                </a:lnTo>
                <a:lnTo>
                  <a:pt x="46500" y="19880"/>
                </a:lnTo>
                <a:lnTo>
                  <a:pt x="46490" y="19880"/>
                </a:lnTo>
                <a:lnTo>
                  <a:pt x="46490" y="19870"/>
                </a:lnTo>
                <a:lnTo>
                  <a:pt x="46480" y="19870"/>
                </a:lnTo>
                <a:lnTo>
                  <a:pt x="46470" y="19870"/>
                </a:lnTo>
                <a:lnTo>
                  <a:pt x="46460" y="19870"/>
                </a:lnTo>
                <a:lnTo>
                  <a:pt x="46450" y="19870"/>
                </a:lnTo>
                <a:lnTo>
                  <a:pt x="46440" y="19870"/>
                </a:lnTo>
                <a:lnTo>
                  <a:pt x="46430" y="19860"/>
                </a:lnTo>
                <a:lnTo>
                  <a:pt x="46420" y="19860"/>
                </a:lnTo>
                <a:lnTo>
                  <a:pt x="46410" y="19860"/>
                </a:lnTo>
                <a:lnTo>
                  <a:pt x="46400" y="19860"/>
                </a:lnTo>
                <a:lnTo>
                  <a:pt x="46390" y="19860"/>
                </a:lnTo>
                <a:lnTo>
                  <a:pt x="46390" y="19870"/>
                </a:lnTo>
                <a:lnTo>
                  <a:pt x="46380" y="19860"/>
                </a:lnTo>
                <a:lnTo>
                  <a:pt x="46380" y="19870"/>
                </a:lnTo>
                <a:lnTo>
                  <a:pt x="46370" y="19870"/>
                </a:lnTo>
                <a:lnTo>
                  <a:pt x="46360" y="19870"/>
                </a:lnTo>
                <a:lnTo>
                  <a:pt x="46350" y="19870"/>
                </a:lnTo>
                <a:lnTo>
                  <a:pt x="46340" y="19870"/>
                </a:lnTo>
                <a:lnTo>
                  <a:pt x="46340" y="19880"/>
                </a:lnTo>
                <a:lnTo>
                  <a:pt x="46330" y="19880"/>
                </a:lnTo>
                <a:lnTo>
                  <a:pt x="46330" y="19870"/>
                </a:lnTo>
                <a:lnTo>
                  <a:pt x="46330" y="19860"/>
                </a:lnTo>
                <a:lnTo>
                  <a:pt x="46320" y="19860"/>
                </a:lnTo>
                <a:lnTo>
                  <a:pt x="46320" y="19870"/>
                </a:lnTo>
                <a:lnTo>
                  <a:pt x="46310" y="19870"/>
                </a:lnTo>
                <a:lnTo>
                  <a:pt x="46300" y="19870"/>
                </a:lnTo>
                <a:lnTo>
                  <a:pt x="46300" y="19860"/>
                </a:lnTo>
                <a:lnTo>
                  <a:pt x="46290" y="19860"/>
                </a:lnTo>
                <a:lnTo>
                  <a:pt x="46280" y="19860"/>
                </a:lnTo>
                <a:lnTo>
                  <a:pt x="46270" y="19850"/>
                </a:lnTo>
                <a:lnTo>
                  <a:pt x="46260" y="19850"/>
                </a:lnTo>
                <a:lnTo>
                  <a:pt x="46250" y="19850"/>
                </a:lnTo>
                <a:lnTo>
                  <a:pt x="46250" y="19860"/>
                </a:lnTo>
                <a:lnTo>
                  <a:pt x="46240" y="19860"/>
                </a:lnTo>
                <a:lnTo>
                  <a:pt x="46230" y="19860"/>
                </a:lnTo>
                <a:lnTo>
                  <a:pt x="46230" y="19850"/>
                </a:lnTo>
                <a:lnTo>
                  <a:pt x="46220" y="19850"/>
                </a:lnTo>
                <a:lnTo>
                  <a:pt x="46210" y="19860"/>
                </a:lnTo>
                <a:lnTo>
                  <a:pt x="46200" y="19860"/>
                </a:lnTo>
                <a:lnTo>
                  <a:pt x="46190" y="19860"/>
                </a:lnTo>
                <a:lnTo>
                  <a:pt x="46190" y="19870"/>
                </a:lnTo>
                <a:lnTo>
                  <a:pt x="46180" y="19870"/>
                </a:lnTo>
                <a:lnTo>
                  <a:pt x="46170" y="19870"/>
                </a:lnTo>
                <a:lnTo>
                  <a:pt x="46170" y="19860"/>
                </a:lnTo>
                <a:lnTo>
                  <a:pt x="46160" y="19860"/>
                </a:lnTo>
                <a:lnTo>
                  <a:pt x="46150" y="19860"/>
                </a:lnTo>
                <a:lnTo>
                  <a:pt x="46150" y="19850"/>
                </a:lnTo>
                <a:lnTo>
                  <a:pt x="46150" y="19840"/>
                </a:lnTo>
                <a:lnTo>
                  <a:pt x="46140" y="19840"/>
                </a:lnTo>
                <a:lnTo>
                  <a:pt x="46140" y="19830"/>
                </a:lnTo>
                <a:lnTo>
                  <a:pt x="46130" y="19820"/>
                </a:lnTo>
                <a:lnTo>
                  <a:pt x="46120" y="19820"/>
                </a:lnTo>
                <a:lnTo>
                  <a:pt x="46120" y="19830"/>
                </a:lnTo>
                <a:lnTo>
                  <a:pt x="46110" y="19830"/>
                </a:lnTo>
                <a:lnTo>
                  <a:pt x="46100" y="19820"/>
                </a:lnTo>
                <a:lnTo>
                  <a:pt x="46100" y="19810"/>
                </a:lnTo>
                <a:lnTo>
                  <a:pt x="46090" y="19810"/>
                </a:lnTo>
                <a:lnTo>
                  <a:pt x="46090" y="19800"/>
                </a:lnTo>
                <a:lnTo>
                  <a:pt x="46080" y="19800"/>
                </a:lnTo>
                <a:lnTo>
                  <a:pt x="46080" y="19790"/>
                </a:lnTo>
                <a:lnTo>
                  <a:pt x="46090" y="19790"/>
                </a:lnTo>
                <a:lnTo>
                  <a:pt x="46090" y="19780"/>
                </a:lnTo>
                <a:lnTo>
                  <a:pt x="46080" y="19780"/>
                </a:lnTo>
                <a:lnTo>
                  <a:pt x="46070" y="19780"/>
                </a:lnTo>
                <a:lnTo>
                  <a:pt x="46060" y="19770"/>
                </a:lnTo>
                <a:lnTo>
                  <a:pt x="46060" y="19760"/>
                </a:lnTo>
                <a:lnTo>
                  <a:pt x="46050" y="19760"/>
                </a:lnTo>
                <a:lnTo>
                  <a:pt x="46050" y="19750"/>
                </a:lnTo>
                <a:lnTo>
                  <a:pt x="46040" y="19750"/>
                </a:lnTo>
                <a:lnTo>
                  <a:pt x="46030" y="19750"/>
                </a:lnTo>
                <a:lnTo>
                  <a:pt x="46020" y="19750"/>
                </a:lnTo>
                <a:lnTo>
                  <a:pt x="46020" y="19740"/>
                </a:lnTo>
                <a:lnTo>
                  <a:pt x="46030" y="19740"/>
                </a:lnTo>
                <a:lnTo>
                  <a:pt x="46030" y="19730"/>
                </a:lnTo>
                <a:lnTo>
                  <a:pt x="46030" y="19720"/>
                </a:lnTo>
                <a:lnTo>
                  <a:pt x="46020" y="19720"/>
                </a:lnTo>
                <a:lnTo>
                  <a:pt x="46010" y="19710"/>
                </a:lnTo>
                <a:lnTo>
                  <a:pt x="46010" y="19720"/>
                </a:lnTo>
                <a:lnTo>
                  <a:pt x="46010" y="19730"/>
                </a:lnTo>
                <a:lnTo>
                  <a:pt x="46000" y="19730"/>
                </a:lnTo>
                <a:lnTo>
                  <a:pt x="45990" y="19730"/>
                </a:lnTo>
                <a:lnTo>
                  <a:pt x="45990" y="19720"/>
                </a:lnTo>
                <a:lnTo>
                  <a:pt x="45980" y="19720"/>
                </a:lnTo>
                <a:lnTo>
                  <a:pt x="45980" y="19710"/>
                </a:lnTo>
                <a:lnTo>
                  <a:pt x="45970" y="19710"/>
                </a:lnTo>
                <a:lnTo>
                  <a:pt x="45970" y="19700"/>
                </a:lnTo>
                <a:lnTo>
                  <a:pt x="45960" y="19700"/>
                </a:lnTo>
                <a:lnTo>
                  <a:pt x="45960" y="19710"/>
                </a:lnTo>
                <a:lnTo>
                  <a:pt x="45950" y="19710"/>
                </a:lnTo>
                <a:lnTo>
                  <a:pt x="45940" y="19710"/>
                </a:lnTo>
                <a:lnTo>
                  <a:pt x="45940" y="19720"/>
                </a:lnTo>
                <a:lnTo>
                  <a:pt x="45930" y="19720"/>
                </a:lnTo>
                <a:lnTo>
                  <a:pt x="45930" y="19730"/>
                </a:lnTo>
                <a:lnTo>
                  <a:pt x="45920" y="19730"/>
                </a:lnTo>
                <a:lnTo>
                  <a:pt x="45920" y="19740"/>
                </a:lnTo>
                <a:lnTo>
                  <a:pt x="45910" y="19750"/>
                </a:lnTo>
                <a:lnTo>
                  <a:pt x="45900" y="19760"/>
                </a:lnTo>
                <a:lnTo>
                  <a:pt x="45890" y="19760"/>
                </a:lnTo>
                <a:lnTo>
                  <a:pt x="45880" y="19760"/>
                </a:lnTo>
                <a:lnTo>
                  <a:pt x="45870" y="19760"/>
                </a:lnTo>
                <a:lnTo>
                  <a:pt x="45850" y="19770"/>
                </a:lnTo>
                <a:lnTo>
                  <a:pt x="45840" y="19770"/>
                </a:lnTo>
                <a:lnTo>
                  <a:pt x="45830" y="19770"/>
                </a:lnTo>
                <a:lnTo>
                  <a:pt x="45830" y="19780"/>
                </a:lnTo>
                <a:lnTo>
                  <a:pt x="45820" y="19780"/>
                </a:lnTo>
                <a:lnTo>
                  <a:pt x="45810" y="19780"/>
                </a:lnTo>
                <a:lnTo>
                  <a:pt x="45800" y="19780"/>
                </a:lnTo>
                <a:lnTo>
                  <a:pt x="45790" y="19780"/>
                </a:lnTo>
                <a:lnTo>
                  <a:pt x="45780" y="19780"/>
                </a:lnTo>
                <a:lnTo>
                  <a:pt x="45770" y="19790"/>
                </a:lnTo>
                <a:lnTo>
                  <a:pt x="45760" y="19790"/>
                </a:lnTo>
                <a:lnTo>
                  <a:pt x="45760" y="19800"/>
                </a:lnTo>
                <a:lnTo>
                  <a:pt x="45750" y="19800"/>
                </a:lnTo>
                <a:lnTo>
                  <a:pt x="45750" y="19810"/>
                </a:lnTo>
                <a:lnTo>
                  <a:pt x="45740" y="19820"/>
                </a:lnTo>
                <a:lnTo>
                  <a:pt x="45740" y="19830"/>
                </a:lnTo>
                <a:lnTo>
                  <a:pt x="45730" y="19840"/>
                </a:lnTo>
                <a:lnTo>
                  <a:pt x="45720" y="19840"/>
                </a:lnTo>
                <a:lnTo>
                  <a:pt x="45710" y="19840"/>
                </a:lnTo>
                <a:lnTo>
                  <a:pt x="45700" y="19850"/>
                </a:lnTo>
                <a:lnTo>
                  <a:pt x="45690" y="19850"/>
                </a:lnTo>
                <a:lnTo>
                  <a:pt x="45680" y="19860"/>
                </a:lnTo>
                <a:lnTo>
                  <a:pt x="45670" y="19860"/>
                </a:lnTo>
                <a:lnTo>
                  <a:pt x="45660" y="19860"/>
                </a:lnTo>
                <a:lnTo>
                  <a:pt x="45650" y="19870"/>
                </a:lnTo>
                <a:lnTo>
                  <a:pt x="45640" y="19870"/>
                </a:lnTo>
                <a:lnTo>
                  <a:pt x="45630" y="19880"/>
                </a:lnTo>
                <a:lnTo>
                  <a:pt x="45620" y="19890"/>
                </a:lnTo>
                <a:lnTo>
                  <a:pt x="45620" y="19900"/>
                </a:lnTo>
                <a:lnTo>
                  <a:pt x="45610" y="19910"/>
                </a:lnTo>
                <a:lnTo>
                  <a:pt x="45600" y="19920"/>
                </a:lnTo>
                <a:lnTo>
                  <a:pt x="45590" y="19920"/>
                </a:lnTo>
                <a:lnTo>
                  <a:pt x="45580" y="19930"/>
                </a:lnTo>
                <a:lnTo>
                  <a:pt x="45570" y="19930"/>
                </a:lnTo>
                <a:lnTo>
                  <a:pt x="45570" y="19940"/>
                </a:lnTo>
                <a:lnTo>
                  <a:pt x="45560" y="19940"/>
                </a:lnTo>
                <a:lnTo>
                  <a:pt x="45560" y="19950"/>
                </a:lnTo>
                <a:lnTo>
                  <a:pt x="45560" y="19960"/>
                </a:lnTo>
                <a:lnTo>
                  <a:pt x="45550" y="19960"/>
                </a:lnTo>
                <a:lnTo>
                  <a:pt x="45540" y="19970"/>
                </a:lnTo>
                <a:lnTo>
                  <a:pt x="45530" y="19970"/>
                </a:lnTo>
                <a:lnTo>
                  <a:pt x="45520" y="19980"/>
                </a:lnTo>
                <a:lnTo>
                  <a:pt x="45510" y="19980"/>
                </a:lnTo>
                <a:lnTo>
                  <a:pt x="45500" y="19980"/>
                </a:lnTo>
                <a:lnTo>
                  <a:pt x="45480" y="19980"/>
                </a:lnTo>
                <a:lnTo>
                  <a:pt x="45470" y="19980"/>
                </a:lnTo>
                <a:lnTo>
                  <a:pt x="45450" y="19970"/>
                </a:lnTo>
                <a:lnTo>
                  <a:pt x="45440" y="19970"/>
                </a:lnTo>
                <a:lnTo>
                  <a:pt x="45420" y="19970"/>
                </a:lnTo>
                <a:lnTo>
                  <a:pt x="45410" y="19960"/>
                </a:lnTo>
                <a:lnTo>
                  <a:pt x="45400" y="19950"/>
                </a:lnTo>
                <a:lnTo>
                  <a:pt x="45390" y="19950"/>
                </a:lnTo>
                <a:lnTo>
                  <a:pt x="45380" y="19940"/>
                </a:lnTo>
                <a:lnTo>
                  <a:pt x="45370" y="19940"/>
                </a:lnTo>
                <a:lnTo>
                  <a:pt x="45360" y="19940"/>
                </a:lnTo>
                <a:lnTo>
                  <a:pt x="45350" y="19930"/>
                </a:lnTo>
                <a:lnTo>
                  <a:pt x="45350" y="19920"/>
                </a:lnTo>
                <a:lnTo>
                  <a:pt x="45340" y="19910"/>
                </a:lnTo>
                <a:lnTo>
                  <a:pt x="45340" y="19900"/>
                </a:lnTo>
                <a:lnTo>
                  <a:pt x="45340" y="19890"/>
                </a:lnTo>
                <a:lnTo>
                  <a:pt x="45340" y="19880"/>
                </a:lnTo>
                <a:lnTo>
                  <a:pt x="45350" y="19880"/>
                </a:lnTo>
                <a:lnTo>
                  <a:pt x="45350" y="19870"/>
                </a:lnTo>
                <a:lnTo>
                  <a:pt x="45350" y="19860"/>
                </a:lnTo>
                <a:lnTo>
                  <a:pt x="45350" y="19850"/>
                </a:lnTo>
                <a:lnTo>
                  <a:pt x="45350" y="19840"/>
                </a:lnTo>
                <a:lnTo>
                  <a:pt x="45350" y="19830"/>
                </a:lnTo>
                <a:lnTo>
                  <a:pt x="45360" y="19820"/>
                </a:lnTo>
                <a:lnTo>
                  <a:pt x="45360" y="19810"/>
                </a:lnTo>
                <a:lnTo>
                  <a:pt x="45360" y="19800"/>
                </a:lnTo>
                <a:lnTo>
                  <a:pt x="45370" y="19790"/>
                </a:lnTo>
                <a:lnTo>
                  <a:pt x="45370" y="19780"/>
                </a:lnTo>
                <a:lnTo>
                  <a:pt x="45370" y="19770"/>
                </a:lnTo>
                <a:lnTo>
                  <a:pt x="45370" y="19760"/>
                </a:lnTo>
                <a:lnTo>
                  <a:pt x="45360" y="19760"/>
                </a:lnTo>
                <a:lnTo>
                  <a:pt x="45360" y="19750"/>
                </a:lnTo>
                <a:lnTo>
                  <a:pt x="45370" y="19750"/>
                </a:lnTo>
                <a:lnTo>
                  <a:pt x="45370" y="19740"/>
                </a:lnTo>
                <a:lnTo>
                  <a:pt x="45370" y="19730"/>
                </a:lnTo>
                <a:lnTo>
                  <a:pt x="45370" y="19720"/>
                </a:lnTo>
                <a:lnTo>
                  <a:pt x="45370" y="19710"/>
                </a:lnTo>
                <a:lnTo>
                  <a:pt x="45370" y="19700"/>
                </a:lnTo>
                <a:lnTo>
                  <a:pt x="45370" y="19690"/>
                </a:lnTo>
                <a:lnTo>
                  <a:pt x="45360" y="19690"/>
                </a:lnTo>
                <a:lnTo>
                  <a:pt x="45360" y="19680"/>
                </a:lnTo>
                <a:lnTo>
                  <a:pt x="45360" y="19670"/>
                </a:lnTo>
                <a:lnTo>
                  <a:pt x="45360" y="19660"/>
                </a:lnTo>
                <a:lnTo>
                  <a:pt x="45350" y="19660"/>
                </a:lnTo>
                <a:lnTo>
                  <a:pt x="45350" y="19650"/>
                </a:lnTo>
                <a:lnTo>
                  <a:pt x="45350" y="19640"/>
                </a:lnTo>
                <a:lnTo>
                  <a:pt x="45340" y="19640"/>
                </a:lnTo>
                <a:lnTo>
                  <a:pt x="45340" y="19630"/>
                </a:lnTo>
                <a:lnTo>
                  <a:pt x="45340" y="19620"/>
                </a:lnTo>
                <a:lnTo>
                  <a:pt x="45340" y="19610"/>
                </a:lnTo>
                <a:lnTo>
                  <a:pt x="45340" y="19600"/>
                </a:lnTo>
                <a:lnTo>
                  <a:pt x="45330" y="19600"/>
                </a:lnTo>
                <a:lnTo>
                  <a:pt x="45330" y="19590"/>
                </a:lnTo>
                <a:lnTo>
                  <a:pt x="45340" y="19590"/>
                </a:lnTo>
                <a:lnTo>
                  <a:pt x="45340" y="19580"/>
                </a:lnTo>
                <a:lnTo>
                  <a:pt x="45340" y="19570"/>
                </a:lnTo>
                <a:lnTo>
                  <a:pt x="45340" y="19560"/>
                </a:lnTo>
                <a:lnTo>
                  <a:pt x="45330" y="19560"/>
                </a:lnTo>
                <a:lnTo>
                  <a:pt x="45330" y="19550"/>
                </a:lnTo>
                <a:lnTo>
                  <a:pt x="45320" y="19550"/>
                </a:lnTo>
                <a:lnTo>
                  <a:pt x="45320" y="19540"/>
                </a:lnTo>
                <a:lnTo>
                  <a:pt x="45310" y="19540"/>
                </a:lnTo>
                <a:lnTo>
                  <a:pt x="45310" y="19530"/>
                </a:lnTo>
                <a:lnTo>
                  <a:pt x="45300" y="19530"/>
                </a:lnTo>
                <a:lnTo>
                  <a:pt x="45290" y="19530"/>
                </a:lnTo>
                <a:lnTo>
                  <a:pt x="45290" y="19520"/>
                </a:lnTo>
                <a:lnTo>
                  <a:pt x="45280" y="19520"/>
                </a:lnTo>
                <a:lnTo>
                  <a:pt x="45280" y="19510"/>
                </a:lnTo>
                <a:lnTo>
                  <a:pt x="45270" y="19510"/>
                </a:lnTo>
                <a:lnTo>
                  <a:pt x="45260" y="19500"/>
                </a:lnTo>
                <a:lnTo>
                  <a:pt x="45250" y="19500"/>
                </a:lnTo>
                <a:lnTo>
                  <a:pt x="45240" y="19500"/>
                </a:lnTo>
                <a:lnTo>
                  <a:pt x="45240" y="19490"/>
                </a:lnTo>
                <a:lnTo>
                  <a:pt x="45230" y="19490"/>
                </a:lnTo>
                <a:lnTo>
                  <a:pt x="45220" y="19490"/>
                </a:lnTo>
                <a:lnTo>
                  <a:pt x="45220" y="19480"/>
                </a:lnTo>
                <a:lnTo>
                  <a:pt x="45210" y="19480"/>
                </a:lnTo>
                <a:lnTo>
                  <a:pt x="45210" y="19470"/>
                </a:lnTo>
                <a:lnTo>
                  <a:pt x="45200" y="19470"/>
                </a:lnTo>
                <a:lnTo>
                  <a:pt x="45190" y="19460"/>
                </a:lnTo>
                <a:lnTo>
                  <a:pt x="45180" y="19460"/>
                </a:lnTo>
                <a:lnTo>
                  <a:pt x="45170" y="19460"/>
                </a:lnTo>
                <a:lnTo>
                  <a:pt x="45170" y="19470"/>
                </a:lnTo>
                <a:lnTo>
                  <a:pt x="45160" y="19470"/>
                </a:lnTo>
                <a:lnTo>
                  <a:pt x="45160" y="19480"/>
                </a:lnTo>
                <a:lnTo>
                  <a:pt x="45150" y="19480"/>
                </a:lnTo>
                <a:lnTo>
                  <a:pt x="45140" y="19480"/>
                </a:lnTo>
                <a:lnTo>
                  <a:pt x="45130" y="19480"/>
                </a:lnTo>
                <a:lnTo>
                  <a:pt x="45130" y="19470"/>
                </a:lnTo>
                <a:lnTo>
                  <a:pt x="45130" y="19480"/>
                </a:lnTo>
                <a:lnTo>
                  <a:pt x="45130" y="19470"/>
                </a:lnTo>
                <a:lnTo>
                  <a:pt x="45120" y="19470"/>
                </a:lnTo>
                <a:lnTo>
                  <a:pt x="45110" y="19470"/>
                </a:lnTo>
                <a:lnTo>
                  <a:pt x="45100" y="19480"/>
                </a:lnTo>
                <a:lnTo>
                  <a:pt x="45090" y="19480"/>
                </a:lnTo>
                <a:lnTo>
                  <a:pt x="45080" y="19470"/>
                </a:lnTo>
                <a:lnTo>
                  <a:pt x="45070" y="19470"/>
                </a:lnTo>
                <a:lnTo>
                  <a:pt x="45060" y="19470"/>
                </a:lnTo>
                <a:lnTo>
                  <a:pt x="45060" y="19460"/>
                </a:lnTo>
                <a:lnTo>
                  <a:pt x="45050" y="19460"/>
                </a:lnTo>
                <a:lnTo>
                  <a:pt x="45050" y="19450"/>
                </a:lnTo>
                <a:lnTo>
                  <a:pt x="45040" y="19450"/>
                </a:lnTo>
                <a:lnTo>
                  <a:pt x="45050" y="19440"/>
                </a:lnTo>
                <a:lnTo>
                  <a:pt x="45040" y="19440"/>
                </a:lnTo>
                <a:lnTo>
                  <a:pt x="45040" y="19430"/>
                </a:lnTo>
                <a:lnTo>
                  <a:pt x="45030" y="19420"/>
                </a:lnTo>
                <a:lnTo>
                  <a:pt x="45020" y="19420"/>
                </a:lnTo>
                <a:lnTo>
                  <a:pt x="45030" y="19410"/>
                </a:lnTo>
                <a:lnTo>
                  <a:pt x="45040" y="19410"/>
                </a:lnTo>
                <a:lnTo>
                  <a:pt x="45050" y="19410"/>
                </a:lnTo>
                <a:lnTo>
                  <a:pt x="45050" y="19400"/>
                </a:lnTo>
                <a:lnTo>
                  <a:pt x="45050" y="19410"/>
                </a:lnTo>
                <a:lnTo>
                  <a:pt x="45060" y="19410"/>
                </a:lnTo>
                <a:lnTo>
                  <a:pt x="45060" y="19400"/>
                </a:lnTo>
                <a:lnTo>
                  <a:pt x="45060" y="19390"/>
                </a:lnTo>
                <a:lnTo>
                  <a:pt x="45070" y="19390"/>
                </a:lnTo>
                <a:lnTo>
                  <a:pt x="45070" y="19380"/>
                </a:lnTo>
                <a:lnTo>
                  <a:pt x="45080" y="19370"/>
                </a:lnTo>
                <a:lnTo>
                  <a:pt x="45090" y="19370"/>
                </a:lnTo>
                <a:lnTo>
                  <a:pt x="45090" y="19360"/>
                </a:lnTo>
                <a:lnTo>
                  <a:pt x="45100" y="19350"/>
                </a:lnTo>
                <a:lnTo>
                  <a:pt x="45100" y="19340"/>
                </a:lnTo>
                <a:lnTo>
                  <a:pt x="45100" y="19330"/>
                </a:lnTo>
                <a:lnTo>
                  <a:pt x="45110" y="19330"/>
                </a:lnTo>
                <a:lnTo>
                  <a:pt x="45110" y="19320"/>
                </a:lnTo>
                <a:lnTo>
                  <a:pt x="45110" y="19310"/>
                </a:lnTo>
                <a:lnTo>
                  <a:pt x="45100" y="19300"/>
                </a:lnTo>
                <a:lnTo>
                  <a:pt x="45110" y="19300"/>
                </a:lnTo>
                <a:lnTo>
                  <a:pt x="45110" y="19290"/>
                </a:lnTo>
                <a:lnTo>
                  <a:pt x="45100" y="19280"/>
                </a:lnTo>
                <a:lnTo>
                  <a:pt x="45100" y="19270"/>
                </a:lnTo>
                <a:lnTo>
                  <a:pt x="45090" y="19270"/>
                </a:lnTo>
                <a:lnTo>
                  <a:pt x="45090" y="19260"/>
                </a:lnTo>
                <a:lnTo>
                  <a:pt x="45080" y="19260"/>
                </a:lnTo>
                <a:lnTo>
                  <a:pt x="45080" y="19250"/>
                </a:lnTo>
                <a:lnTo>
                  <a:pt x="45070" y="19250"/>
                </a:lnTo>
                <a:lnTo>
                  <a:pt x="45070" y="19240"/>
                </a:lnTo>
                <a:lnTo>
                  <a:pt x="45060" y="19240"/>
                </a:lnTo>
                <a:lnTo>
                  <a:pt x="45050" y="19240"/>
                </a:lnTo>
                <a:lnTo>
                  <a:pt x="45040" y="19230"/>
                </a:lnTo>
                <a:lnTo>
                  <a:pt x="45030" y="19220"/>
                </a:lnTo>
                <a:lnTo>
                  <a:pt x="45020" y="19220"/>
                </a:lnTo>
                <a:lnTo>
                  <a:pt x="45010" y="19210"/>
                </a:lnTo>
                <a:lnTo>
                  <a:pt x="44990" y="19190"/>
                </a:lnTo>
                <a:lnTo>
                  <a:pt x="44990" y="19180"/>
                </a:lnTo>
                <a:lnTo>
                  <a:pt x="44990" y="19170"/>
                </a:lnTo>
                <a:lnTo>
                  <a:pt x="44980" y="19160"/>
                </a:lnTo>
                <a:lnTo>
                  <a:pt x="44980" y="19150"/>
                </a:lnTo>
                <a:lnTo>
                  <a:pt x="44970" y="19140"/>
                </a:lnTo>
                <a:lnTo>
                  <a:pt x="44960" y="19140"/>
                </a:lnTo>
                <a:lnTo>
                  <a:pt x="44950" y="19140"/>
                </a:lnTo>
                <a:lnTo>
                  <a:pt x="44950" y="19130"/>
                </a:lnTo>
                <a:lnTo>
                  <a:pt x="44940" y="19130"/>
                </a:lnTo>
                <a:lnTo>
                  <a:pt x="44930" y="19130"/>
                </a:lnTo>
                <a:lnTo>
                  <a:pt x="44930" y="19120"/>
                </a:lnTo>
                <a:lnTo>
                  <a:pt x="44920" y="19110"/>
                </a:lnTo>
                <a:lnTo>
                  <a:pt x="44910" y="19110"/>
                </a:lnTo>
                <a:lnTo>
                  <a:pt x="44910" y="19100"/>
                </a:lnTo>
                <a:lnTo>
                  <a:pt x="44900" y="19100"/>
                </a:lnTo>
                <a:lnTo>
                  <a:pt x="44900" y="19090"/>
                </a:lnTo>
                <a:lnTo>
                  <a:pt x="44890" y="19090"/>
                </a:lnTo>
                <a:lnTo>
                  <a:pt x="44890" y="19080"/>
                </a:lnTo>
                <a:lnTo>
                  <a:pt x="44880" y="19070"/>
                </a:lnTo>
                <a:lnTo>
                  <a:pt x="44880" y="19060"/>
                </a:lnTo>
                <a:lnTo>
                  <a:pt x="44870" y="19060"/>
                </a:lnTo>
                <a:lnTo>
                  <a:pt x="44870" y="19050"/>
                </a:lnTo>
                <a:lnTo>
                  <a:pt x="44860" y="19050"/>
                </a:lnTo>
                <a:lnTo>
                  <a:pt x="44850" y="19050"/>
                </a:lnTo>
                <a:lnTo>
                  <a:pt x="44840" y="19050"/>
                </a:lnTo>
                <a:lnTo>
                  <a:pt x="44830" y="19050"/>
                </a:lnTo>
                <a:lnTo>
                  <a:pt x="44820" y="19050"/>
                </a:lnTo>
                <a:lnTo>
                  <a:pt x="44810" y="19050"/>
                </a:lnTo>
                <a:lnTo>
                  <a:pt x="44810" y="19040"/>
                </a:lnTo>
                <a:lnTo>
                  <a:pt x="44800" y="19040"/>
                </a:lnTo>
                <a:lnTo>
                  <a:pt x="44790" y="19040"/>
                </a:lnTo>
                <a:lnTo>
                  <a:pt x="44780" y="19040"/>
                </a:lnTo>
                <a:lnTo>
                  <a:pt x="44770" y="19040"/>
                </a:lnTo>
                <a:lnTo>
                  <a:pt x="44760" y="19040"/>
                </a:lnTo>
                <a:lnTo>
                  <a:pt x="44750" y="19040"/>
                </a:lnTo>
                <a:lnTo>
                  <a:pt x="44740" y="19030"/>
                </a:lnTo>
                <a:lnTo>
                  <a:pt x="44730" y="19020"/>
                </a:lnTo>
                <a:lnTo>
                  <a:pt x="44720" y="19020"/>
                </a:lnTo>
                <a:lnTo>
                  <a:pt x="44710" y="19020"/>
                </a:lnTo>
                <a:lnTo>
                  <a:pt x="44700" y="19020"/>
                </a:lnTo>
                <a:lnTo>
                  <a:pt x="44700" y="19010"/>
                </a:lnTo>
                <a:lnTo>
                  <a:pt x="44690" y="19010"/>
                </a:lnTo>
                <a:lnTo>
                  <a:pt x="44680" y="19000"/>
                </a:lnTo>
                <a:lnTo>
                  <a:pt x="44670" y="19000"/>
                </a:lnTo>
                <a:lnTo>
                  <a:pt x="44660" y="19000"/>
                </a:lnTo>
                <a:lnTo>
                  <a:pt x="44650" y="18990"/>
                </a:lnTo>
                <a:lnTo>
                  <a:pt x="44640" y="18990"/>
                </a:lnTo>
                <a:lnTo>
                  <a:pt x="44630" y="18980"/>
                </a:lnTo>
                <a:lnTo>
                  <a:pt x="44620" y="18980"/>
                </a:lnTo>
                <a:lnTo>
                  <a:pt x="44610" y="18970"/>
                </a:lnTo>
                <a:lnTo>
                  <a:pt x="44590" y="18970"/>
                </a:lnTo>
                <a:lnTo>
                  <a:pt x="44580" y="18970"/>
                </a:lnTo>
                <a:lnTo>
                  <a:pt x="44570" y="18970"/>
                </a:lnTo>
                <a:lnTo>
                  <a:pt x="44570" y="18960"/>
                </a:lnTo>
                <a:lnTo>
                  <a:pt x="44560" y="18960"/>
                </a:lnTo>
                <a:lnTo>
                  <a:pt x="44550" y="18960"/>
                </a:lnTo>
                <a:lnTo>
                  <a:pt x="44550" y="18950"/>
                </a:lnTo>
                <a:lnTo>
                  <a:pt x="44540" y="18950"/>
                </a:lnTo>
                <a:lnTo>
                  <a:pt x="44530" y="18950"/>
                </a:lnTo>
                <a:lnTo>
                  <a:pt x="44520" y="18940"/>
                </a:lnTo>
                <a:lnTo>
                  <a:pt x="44510" y="18940"/>
                </a:lnTo>
                <a:lnTo>
                  <a:pt x="44510" y="18930"/>
                </a:lnTo>
                <a:lnTo>
                  <a:pt x="44500" y="18930"/>
                </a:lnTo>
                <a:lnTo>
                  <a:pt x="44500" y="18920"/>
                </a:lnTo>
                <a:lnTo>
                  <a:pt x="44490" y="18920"/>
                </a:lnTo>
                <a:lnTo>
                  <a:pt x="44490" y="18910"/>
                </a:lnTo>
                <a:lnTo>
                  <a:pt x="44480" y="18910"/>
                </a:lnTo>
                <a:lnTo>
                  <a:pt x="44470" y="18900"/>
                </a:lnTo>
                <a:lnTo>
                  <a:pt x="44460" y="18900"/>
                </a:lnTo>
                <a:lnTo>
                  <a:pt x="44460" y="18890"/>
                </a:lnTo>
                <a:lnTo>
                  <a:pt x="44450" y="18890"/>
                </a:lnTo>
                <a:lnTo>
                  <a:pt x="44450" y="18880"/>
                </a:lnTo>
                <a:lnTo>
                  <a:pt x="44440" y="18870"/>
                </a:lnTo>
                <a:lnTo>
                  <a:pt x="44440" y="18860"/>
                </a:lnTo>
                <a:lnTo>
                  <a:pt x="44440" y="18850"/>
                </a:lnTo>
                <a:lnTo>
                  <a:pt x="44430" y="18840"/>
                </a:lnTo>
                <a:lnTo>
                  <a:pt x="44430" y="18830"/>
                </a:lnTo>
                <a:lnTo>
                  <a:pt x="44420" y="18830"/>
                </a:lnTo>
                <a:lnTo>
                  <a:pt x="44420" y="18820"/>
                </a:lnTo>
                <a:lnTo>
                  <a:pt x="44410" y="18820"/>
                </a:lnTo>
                <a:lnTo>
                  <a:pt x="44410" y="18810"/>
                </a:lnTo>
                <a:lnTo>
                  <a:pt x="44400" y="18810"/>
                </a:lnTo>
                <a:lnTo>
                  <a:pt x="44390" y="18810"/>
                </a:lnTo>
                <a:lnTo>
                  <a:pt x="44390" y="18800"/>
                </a:lnTo>
                <a:lnTo>
                  <a:pt x="44380" y="18800"/>
                </a:lnTo>
                <a:lnTo>
                  <a:pt x="44370" y="18800"/>
                </a:lnTo>
                <a:lnTo>
                  <a:pt x="44370" y="18790"/>
                </a:lnTo>
                <a:lnTo>
                  <a:pt x="44360" y="18780"/>
                </a:lnTo>
                <a:lnTo>
                  <a:pt x="44350" y="18770"/>
                </a:lnTo>
                <a:lnTo>
                  <a:pt x="44350" y="18760"/>
                </a:lnTo>
                <a:lnTo>
                  <a:pt x="44350" y="18750"/>
                </a:lnTo>
                <a:lnTo>
                  <a:pt x="44350" y="18740"/>
                </a:lnTo>
                <a:lnTo>
                  <a:pt x="44350" y="18730"/>
                </a:lnTo>
                <a:lnTo>
                  <a:pt x="44350" y="18720"/>
                </a:lnTo>
                <a:lnTo>
                  <a:pt x="44350" y="18700"/>
                </a:lnTo>
                <a:lnTo>
                  <a:pt x="44340" y="18690"/>
                </a:lnTo>
                <a:lnTo>
                  <a:pt x="44360" y="18680"/>
                </a:lnTo>
                <a:lnTo>
                  <a:pt x="44370" y="18690"/>
                </a:lnTo>
                <a:lnTo>
                  <a:pt x="44380" y="18690"/>
                </a:lnTo>
                <a:lnTo>
                  <a:pt x="44390" y="18690"/>
                </a:lnTo>
                <a:lnTo>
                  <a:pt x="44400" y="18690"/>
                </a:lnTo>
                <a:lnTo>
                  <a:pt x="44410" y="18700"/>
                </a:lnTo>
                <a:lnTo>
                  <a:pt x="44420" y="18700"/>
                </a:lnTo>
                <a:lnTo>
                  <a:pt x="44420" y="18710"/>
                </a:lnTo>
                <a:lnTo>
                  <a:pt x="44430" y="18710"/>
                </a:lnTo>
                <a:lnTo>
                  <a:pt x="44440" y="18710"/>
                </a:lnTo>
                <a:lnTo>
                  <a:pt x="44440" y="18720"/>
                </a:lnTo>
                <a:lnTo>
                  <a:pt x="44450" y="18720"/>
                </a:lnTo>
                <a:lnTo>
                  <a:pt x="44460" y="18720"/>
                </a:lnTo>
                <a:lnTo>
                  <a:pt x="44470" y="18720"/>
                </a:lnTo>
                <a:lnTo>
                  <a:pt x="44480" y="18720"/>
                </a:lnTo>
                <a:lnTo>
                  <a:pt x="44490" y="18710"/>
                </a:lnTo>
                <a:lnTo>
                  <a:pt x="44500" y="18710"/>
                </a:lnTo>
                <a:lnTo>
                  <a:pt x="44500" y="18700"/>
                </a:lnTo>
                <a:lnTo>
                  <a:pt x="44510" y="18700"/>
                </a:lnTo>
                <a:lnTo>
                  <a:pt x="44520" y="18700"/>
                </a:lnTo>
                <a:lnTo>
                  <a:pt x="44530" y="18700"/>
                </a:lnTo>
                <a:lnTo>
                  <a:pt x="44540" y="18710"/>
                </a:lnTo>
                <a:lnTo>
                  <a:pt x="44550" y="18710"/>
                </a:lnTo>
                <a:lnTo>
                  <a:pt x="44560" y="18720"/>
                </a:lnTo>
                <a:lnTo>
                  <a:pt x="44580" y="18720"/>
                </a:lnTo>
                <a:lnTo>
                  <a:pt x="44590" y="18720"/>
                </a:lnTo>
                <a:lnTo>
                  <a:pt x="44590" y="18710"/>
                </a:lnTo>
                <a:lnTo>
                  <a:pt x="44590" y="18700"/>
                </a:lnTo>
                <a:lnTo>
                  <a:pt x="44600" y="18690"/>
                </a:lnTo>
                <a:lnTo>
                  <a:pt x="44610" y="18680"/>
                </a:lnTo>
                <a:lnTo>
                  <a:pt x="44610" y="18670"/>
                </a:lnTo>
                <a:lnTo>
                  <a:pt x="44620" y="18670"/>
                </a:lnTo>
                <a:lnTo>
                  <a:pt x="44620" y="18680"/>
                </a:lnTo>
                <a:lnTo>
                  <a:pt x="44620" y="18670"/>
                </a:lnTo>
                <a:lnTo>
                  <a:pt x="44630" y="18670"/>
                </a:lnTo>
                <a:lnTo>
                  <a:pt x="44630" y="18660"/>
                </a:lnTo>
                <a:lnTo>
                  <a:pt x="44630" y="18650"/>
                </a:lnTo>
                <a:lnTo>
                  <a:pt x="44630" y="18640"/>
                </a:lnTo>
                <a:lnTo>
                  <a:pt x="44630" y="18630"/>
                </a:lnTo>
                <a:lnTo>
                  <a:pt x="44640" y="18620"/>
                </a:lnTo>
                <a:lnTo>
                  <a:pt x="44650" y="18620"/>
                </a:lnTo>
                <a:lnTo>
                  <a:pt x="44640" y="18620"/>
                </a:lnTo>
                <a:lnTo>
                  <a:pt x="44640" y="18610"/>
                </a:lnTo>
                <a:lnTo>
                  <a:pt x="44640" y="18600"/>
                </a:lnTo>
                <a:lnTo>
                  <a:pt x="44640" y="18590"/>
                </a:lnTo>
                <a:lnTo>
                  <a:pt x="44640" y="18580"/>
                </a:lnTo>
                <a:lnTo>
                  <a:pt x="44650" y="18580"/>
                </a:lnTo>
                <a:lnTo>
                  <a:pt x="44650" y="18570"/>
                </a:lnTo>
                <a:lnTo>
                  <a:pt x="44650" y="18560"/>
                </a:lnTo>
                <a:lnTo>
                  <a:pt x="44660" y="18560"/>
                </a:lnTo>
                <a:lnTo>
                  <a:pt x="44670" y="18560"/>
                </a:lnTo>
                <a:lnTo>
                  <a:pt x="44670" y="18550"/>
                </a:lnTo>
                <a:lnTo>
                  <a:pt x="44680" y="18550"/>
                </a:lnTo>
                <a:lnTo>
                  <a:pt x="44680" y="18540"/>
                </a:lnTo>
                <a:lnTo>
                  <a:pt x="44690" y="18540"/>
                </a:lnTo>
                <a:lnTo>
                  <a:pt x="44690" y="18530"/>
                </a:lnTo>
                <a:lnTo>
                  <a:pt x="44700" y="18530"/>
                </a:lnTo>
                <a:lnTo>
                  <a:pt x="44710" y="18520"/>
                </a:lnTo>
                <a:lnTo>
                  <a:pt x="44710" y="18510"/>
                </a:lnTo>
                <a:lnTo>
                  <a:pt x="44710" y="18500"/>
                </a:lnTo>
                <a:lnTo>
                  <a:pt x="44710" y="18490"/>
                </a:lnTo>
                <a:lnTo>
                  <a:pt x="44700" y="18480"/>
                </a:lnTo>
                <a:lnTo>
                  <a:pt x="44700" y="18470"/>
                </a:lnTo>
                <a:lnTo>
                  <a:pt x="44700" y="18460"/>
                </a:lnTo>
                <a:lnTo>
                  <a:pt x="44700" y="18450"/>
                </a:lnTo>
                <a:lnTo>
                  <a:pt x="44690" y="18440"/>
                </a:lnTo>
                <a:lnTo>
                  <a:pt x="44680" y="18440"/>
                </a:lnTo>
                <a:lnTo>
                  <a:pt x="44680" y="18430"/>
                </a:lnTo>
                <a:lnTo>
                  <a:pt x="44690" y="18420"/>
                </a:lnTo>
                <a:lnTo>
                  <a:pt x="44690" y="18410"/>
                </a:lnTo>
                <a:lnTo>
                  <a:pt x="44680" y="18410"/>
                </a:lnTo>
                <a:lnTo>
                  <a:pt x="44670" y="18410"/>
                </a:lnTo>
                <a:lnTo>
                  <a:pt x="44670" y="18400"/>
                </a:lnTo>
                <a:lnTo>
                  <a:pt x="44660" y="18400"/>
                </a:lnTo>
                <a:lnTo>
                  <a:pt x="44660" y="18390"/>
                </a:lnTo>
                <a:lnTo>
                  <a:pt x="44650" y="18390"/>
                </a:lnTo>
                <a:lnTo>
                  <a:pt x="44650" y="18380"/>
                </a:lnTo>
                <a:lnTo>
                  <a:pt x="44640" y="18380"/>
                </a:lnTo>
                <a:lnTo>
                  <a:pt x="44630" y="18380"/>
                </a:lnTo>
                <a:lnTo>
                  <a:pt x="44620" y="18380"/>
                </a:lnTo>
                <a:lnTo>
                  <a:pt x="44610" y="18380"/>
                </a:lnTo>
                <a:lnTo>
                  <a:pt x="44600" y="18380"/>
                </a:lnTo>
                <a:lnTo>
                  <a:pt x="44610" y="18380"/>
                </a:lnTo>
                <a:lnTo>
                  <a:pt x="44610" y="18370"/>
                </a:lnTo>
                <a:lnTo>
                  <a:pt x="44620" y="18360"/>
                </a:lnTo>
                <a:lnTo>
                  <a:pt x="44630" y="18340"/>
                </a:lnTo>
                <a:lnTo>
                  <a:pt x="44650" y="18300"/>
                </a:lnTo>
                <a:lnTo>
                  <a:pt x="44670" y="18260"/>
                </a:lnTo>
                <a:lnTo>
                  <a:pt x="44680" y="18250"/>
                </a:lnTo>
                <a:lnTo>
                  <a:pt x="44680" y="18240"/>
                </a:lnTo>
                <a:lnTo>
                  <a:pt x="44680" y="18220"/>
                </a:lnTo>
                <a:lnTo>
                  <a:pt x="44690" y="18210"/>
                </a:lnTo>
                <a:lnTo>
                  <a:pt x="44670" y="18200"/>
                </a:lnTo>
                <a:lnTo>
                  <a:pt x="44660" y="18200"/>
                </a:lnTo>
                <a:lnTo>
                  <a:pt x="44650" y="18200"/>
                </a:lnTo>
                <a:lnTo>
                  <a:pt x="44640" y="18190"/>
                </a:lnTo>
                <a:lnTo>
                  <a:pt x="44620" y="18180"/>
                </a:lnTo>
                <a:lnTo>
                  <a:pt x="44610" y="18170"/>
                </a:lnTo>
                <a:lnTo>
                  <a:pt x="44600" y="18170"/>
                </a:lnTo>
                <a:lnTo>
                  <a:pt x="44590" y="18160"/>
                </a:lnTo>
                <a:lnTo>
                  <a:pt x="44600" y="18160"/>
                </a:lnTo>
                <a:lnTo>
                  <a:pt x="44600" y="18150"/>
                </a:lnTo>
                <a:lnTo>
                  <a:pt x="44610" y="18150"/>
                </a:lnTo>
                <a:lnTo>
                  <a:pt x="44620" y="18150"/>
                </a:lnTo>
                <a:lnTo>
                  <a:pt x="44630" y="18140"/>
                </a:lnTo>
                <a:lnTo>
                  <a:pt x="44640" y="18140"/>
                </a:lnTo>
                <a:lnTo>
                  <a:pt x="44650" y="18130"/>
                </a:lnTo>
                <a:lnTo>
                  <a:pt x="44650" y="18120"/>
                </a:lnTo>
                <a:lnTo>
                  <a:pt x="44660" y="18110"/>
                </a:lnTo>
                <a:lnTo>
                  <a:pt x="44670" y="18110"/>
                </a:lnTo>
                <a:lnTo>
                  <a:pt x="44680" y="18110"/>
                </a:lnTo>
                <a:lnTo>
                  <a:pt x="44690" y="18110"/>
                </a:lnTo>
                <a:lnTo>
                  <a:pt x="44690" y="18100"/>
                </a:lnTo>
                <a:lnTo>
                  <a:pt x="44700" y="18090"/>
                </a:lnTo>
                <a:lnTo>
                  <a:pt x="44710" y="18090"/>
                </a:lnTo>
                <a:lnTo>
                  <a:pt x="44720" y="18080"/>
                </a:lnTo>
                <a:lnTo>
                  <a:pt x="44730" y="18080"/>
                </a:lnTo>
                <a:lnTo>
                  <a:pt x="44780" y="18030"/>
                </a:lnTo>
                <a:lnTo>
                  <a:pt x="44780" y="18020"/>
                </a:lnTo>
                <a:lnTo>
                  <a:pt x="44780" y="18010"/>
                </a:lnTo>
                <a:lnTo>
                  <a:pt x="44780" y="18000"/>
                </a:lnTo>
                <a:lnTo>
                  <a:pt x="44790" y="17990"/>
                </a:lnTo>
                <a:lnTo>
                  <a:pt x="44800" y="17990"/>
                </a:lnTo>
                <a:lnTo>
                  <a:pt x="44810" y="17980"/>
                </a:lnTo>
                <a:lnTo>
                  <a:pt x="44820" y="17970"/>
                </a:lnTo>
                <a:lnTo>
                  <a:pt x="44820" y="17960"/>
                </a:lnTo>
                <a:lnTo>
                  <a:pt x="44820" y="17950"/>
                </a:lnTo>
                <a:lnTo>
                  <a:pt x="44820" y="17940"/>
                </a:lnTo>
                <a:lnTo>
                  <a:pt x="44820" y="17930"/>
                </a:lnTo>
                <a:lnTo>
                  <a:pt x="44830" y="17920"/>
                </a:lnTo>
                <a:lnTo>
                  <a:pt x="44830" y="17910"/>
                </a:lnTo>
                <a:lnTo>
                  <a:pt x="44840" y="17910"/>
                </a:lnTo>
                <a:lnTo>
                  <a:pt x="44850" y="17910"/>
                </a:lnTo>
                <a:lnTo>
                  <a:pt x="44850" y="17900"/>
                </a:lnTo>
                <a:lnTo>
                  <a:pt x="44860" y="17890"/>
                </a:lnTo>
                <a:lnTo>
                  <a:pt x="44870" y="17880"/>
                </a:lnTo>
                <a:lnTo>
                  <a:pt x="44880" y="17880"/>
                </a:lnTo>
                <a:lnTo>
                  <a:pt x="44890" y="17880"/>
                </a:lnTo>
                <a:lnTo>
                  <a:pt x="44900" y="17880"/>
                </a:lnTo>
                <a:lnTo>
                  <a:pt x="44910" y="17880"/>
                </a:lnTo>
                <a:lnTo>
                  <a:pt x="44920" y="17880"/>
                </a:lnTo>
                <a:lnTo>
                  <a:pt x="44930" y="17880"/>
                </a:lnTo>
                <a:lnTo>
                  <a:pt x="44940" y="17870"/>
                </a:lnTo>
                <a:lnTo>
                  <a:pt x="44930" y="17840"/>
                </a:lnTo>
                <a:lnTo>
                  <a:pt x="44910" y="17790"/>
                </a:lnTo>
                <a:lnTo>
                  <a:pt x="44900" y="17770"/>
                </a:lnTo>
                <a:lnTo>
                  <a:pt x="44890" y="17770"/>
                </a:lnTo>
                <a:lnTo>
                  <a:pt x="44890" y="17760"/>
                </a:lnTo>
                <a:lnTo>
                  <a:pt x="44890" y="17750"/>
                </a:lnTo>
                <a:lnTo>
                  <a:pt x="44880" y="17750"/>
                </a:lnTo>
                <a:lnTo>
                  <a:pt x="44870" y="17740"/>
                </a:lnTo>
                <a:lnTo>
                  <a:pt x="44870" y="17730"/>
                </a:lnTo>
                <a:lnTo>
                  <a:pt x="44880" y="17730"/>
                </a:lnTo>
                <a:lnTo>
                  <a:pt x="44880" y="17720"/>
                </a:lnTo>
                <a:lnTo>
                  <a:pt x="44870" y="17720"/>
                </a:lnTo>
                <a:lnTo>
                  <a:pt x="44870" y="17700"/>
                </a:lnTo>
                <a:lnTo>
                  <a:pt x="44880" y="17700"/>
                </a:lnTo>
                <a:lnTo>
                  <a:pt x="44920" y="17660"/>
                </a:lnTo>
                <a:lnTo>
                  <a:pt x="44950" y="17630"/>
                </a:lnTo>
                <a:lnTo>
                  <a:pt x="44960" y="17630"/>
                </a:lnTo>
                <a:lnTo>
                  <a:pt x="44960" y="17620"/>
                </a:lnTo>
                <a:lnTo>
                  <a:pt x="44960" y="17610"/>
                </a:lnTo>
                <a:lnTo>
                  <a:pt x="44960" y="17600"/>
                </a:lnTo>
                <a:lnTo>
                  <a:pt x="44970" y="17580"/>
                </a:lnTo>
                <a:lnTo>
                  <a:pt x="44970" y="17570"/>
                </a:lnTo>
                <a:lnTo>
                  <a:pt x="44960" y="17560"/>
                </a:lnTo>
                <a:lnTo>
                  <a:pt x="44960" y="17550"/>
                </a:lnTo>
                <a:lnTo>
                  <a:pt x="44960" y="17540"/>
                </a:lnTo>
                <a:lnTo>
                  <a:pt x="44960" y="17530"/>
                </a:lnTo>
                <a:lnTo>
                  <a:pt x="44960" y="17520"/>
                </a:lnTo>
                <a:lnTo>
                  <a:pt x="44960" y="17510"/>
                </a:lnTo>
                <a:lnTo>
                  <a:pt x="44960" y="17500"/>
                </a:lnTo>
                <a:lnTo>
                  <a:pt x="44950" y="17480"/>
                </a:lnTo>
                <a:lnTo>
                  <a:pt x="44950" y="17470"/>
                </a:lnTo>
                <a:lnTo>
                  <a:pt x="44940" y="17450"/>
                </a:lnTo>
                <a:lnTo>
                  <a:pt x="44940" y="17440"/>
                </a:lnTo>
                <a:lnTo>
                  <a:pt x="44930" y="17420"/>
                </a:lnTo>
                <a:lnTo>
                  <a:pt x="44920" y="17410"/>
                </a:lnTo>
                <a:lnTo>
                  <a:pt x="44920" y="17400"/>
                </a:lnTo>
                <a:lnTo>
                  <a:pt x="44920" y="17380"/>
                </a:lnTo>
                <a:lnTo>
                  <a:pt x="44910" y="17350"/>
                </a:lnTo>
                <a:lnTo>
                  <a:pt x="44910" y="17330"/>
                </a:lnTo>
                <a:lnTo>
                  <a:pt x="44870" y="17180"/>
                </a:lnTo>
                <a:lnTo>
                  <a:pt x="44930" y="17140"/>
                </a:lnTo>
                <a:lnTo>
                  <a:pt x="44890" y="17080"/>
                </a:lnTo>
                <a:lnTo>
                  <a:pt x="44870" y="17070"/>
                </a:lnTo>
                <a:lnTo>
                  <a:pt x="44900" y="17050"/>
                </a:lnTo>
                <a:lnTo>
                  <a:pt x="44920" y="17040"/>
                </a:lnTo>
                <a:lnTo>
                  <a:pt x="44920" y="17030"/>
                </a:lnTo>
                <a:lnTo>
                  <a:pt x="44930" y="17030"/>
                </a:lnTo>
                <a:lnTo>
                  <a:pt x="44930" y="17020"/>
                </a:lnTo>
                <a:lnTo>
                  <a:pt x="44940" y="17010"/>
                </a:lnTo>
                <a:lnTo>
                  <a:pt x="44950" y="17010"/>
                </a:lnTo>
                <a:lnTo>
                  <a:pt x="44950" y="16990"/>
                </a:lnTo>
                <a:lnTo>
                  <a:pt x="44960" y="16980"/>
                </a:lnTo>
                <a:lnTo>
                  <a:pt x="44960" y="16970"/>
                </a:lnTo>
                <a:lnTo>
                  <a:pt x="44950" y="16970"/>
                </a:lnTo>
                <a:lnTo>
                  <a:pt x="44940" y="16960"/>
                </a:lnTo>
                <a:lnTo>
                  <a:pt x="44930" y="16960"/>
                </a:lnTo>
                <a:lnTo>
                  <a:pt x="44920" y="16960"/>
                </a:lnTo>
                <a:lnTo>
                  <a:pt x="44920" y="16950"/>
                </a:lnTo>
                <a:lnTo>
                  <a:pt x="44910" y="16950"/>
                </a:lnTo>
                <a:lnTo>
                  <a:pt x="44900" y="16950"/>
                </a:lnTo>
                <a:lnTo>
                  <a:pt x="44890" y="16950"/>
                </a:lnTo>
                <a:lnTo>
                  <a:pt x="44880" y="16940"/>
                </a:lnTo>
                <a:lnTo>
                  <a:pt x="44870" y="16930"/>
                </a:lnTo>
                <a:lnTo>
                  <a:pt x="44860" y="16920"/>
                </a:lnTo>
                <a:lnTo>
                  <a:pt x="44860" y="16910"/>
                </a:lnTo>
                <a:lnTo>
                  <a:pt x="44850" y="16910"/>
                </a:lnTo>
                <a:lnTo>
                  <a:pt x="44850" y="16900"/>
                </a:lnTo>
                <a:lnTo>
                  <a:pt x="44840" y="16890"/>
                </a:lnTo>
                <a:lnTo>
                  <a:pt x="44840" y="16880"/>
                </a:lnTo>
                <a:lnTo>
                  <a:pt x="44840" y="16870"/>
                </a:lnTo>
                <a:lnTo>
                  <a:pt x="44830" y="16870"/>
                </a:lnTo>
                <a:lnTo>
                  <a:pt x="44820" y="16870"/>
                </a:lnTo>
                <a:lnTo>
                  <a:pt x="44820" y="16860"/>
                </a:lnTo>
                <a:lnTo>
                  <a:pt x="44810" y="16860"/>
                </a:lnTo>
                <a:lnTo>
                  <a:pt x="44810" y="16850"/>
                </a:lnTo>
                <a:lnTo>
                  <a:pt x="44810" y="16840"/>
                </a:lnTo>
                <a:lnTo>
                  <a:pt x="44820" y="16840"/>
                </a:lnTo>
                <a:lnTo>
                  <a:pt x="44820" y="16830"/>
                </a:lnTo>
                <a:lnTo>
                  <a:pt x="44820" y="16820"/>
                </a:lnTo>
                <a:lnTo>
                  <a:pt x="44820" y="16810"/>
                </a:lnTo>
                <a:lnTo>
                  <a:pt x="44820" y="16800"/>
                </a:lnTo>
                <a:lnTo>
                  <a:pt x="44810" y="16800"/>
                </a:lnTo>
                <a:lnTo>
                  <a:pt x="44810" y="16790"/>
                </a:lnTo>
                <a:lnTo>
                  <a:pt x="44800" y="16790"/>
                </a:lnTo>
                <a:lnTo>
                  <a:pt x="44790" y="16790"/>
                </a:lnTo>
                <a:lnTo>
                  <a:pt x="44780" y="16790"/>
                </a:lnTo>
                <a:lnTo>
                  <a:pt x="44770" y="16780"/>
                </a:lnTo>
                <a:lnTo>
                  <a:pt x="44760" y="16770"/>
                </a:lnTo>
                <a:lnTo>
                  <a:pt x="44760" y="16760"/>
                </a:lnTo>
                <a:lnTo>
                  <a:pt x="44750" y="16760"/>
                </a:lnTo>
                <a:lnTo>
                  <a:pt x="44750" y="16750"/>
                </a:lnTo>
                <a:lnTo>
                  <a:pt x="44750" y="16740"/>
                </a:lnTo>
                <a:lnTo>
                  <a:pt x="44740" y="16740"/>
                </a:lnTo>
                <a:lnTo>
                  <a:pt x="44740" y="16730"/>
                </a:lnTo>
                <a:lnTo>
                  <a:pt x="44740" y="16720"/>
                </a:lnTo>
                <a:lnTo>
                  <a:pt x="44740" y="16710"/>
                </a:lnTo>
                <a:lnTo>
                  <a:pt x="44730" y="16710"/>
                </a:lnTo>
                <a:lnTo>
                  <a:pt x="44730" y="16700"/>
                </a:lnTo>
                <a:lnTo>
                  <a:pt x="44730" y="16690"/>
                </a:lnTo>
                <a:lnTo>
                  <a:pt x="44720" y="16680"/>
                </a:lnTo>
                <a:lnTo>
                  <a:pt x="44710" y="16670"/>
                </a:lnTo>
                <a:lnTo>
                  <a:pt x="44710" y="16660"/>
                </a:lnTo>
                <a:lnTo>
                  <a:pt x="44710" y="16650"/>
                </a:lnTo>
                <a:lnTo>
                  <a:pt x="44710" y="16640"/>
                </a:lnTo>
                <a:lnTo>
                  <a:pt x="44700" y="16630"/>
                </a:lnTo>
                <a:lnTo>
                  <a:pt x="44700" y="16620"/>
                </a:lnTo>
                <a:lnTo>
                  <a:pt x="44690" y="16610"/>
                </a:lnTo>
                <a:lnTo>
                  <a:pt x="44700" y="16610"/>
                </a:lnTo>
                <a:lnTo>
                  <a:pt x="44700" y="16600"/>
                </a:lnTo>
                <a:lnTo>
                  <a:pt x="44690" y="16590"/>
                </a:lnTo>
                <a:lnTo>
                  <a:pt x="44700" y="16590"/>
                </a:lnTo>
                <a:lnTo>
                  <a:pt x="44690" y="16580"/>
                </a:lnTo>
                <a:lnTo>
                  <a:pt x="44690" y="16570"/>
                </a:lnTo>
                <a:lnTo>
                  <a:pt x="44680" y="16560"/>
                </a:lnTo>
                <a:lnTo>
                  <a:pt x="44660" y="16510"/>
                </a:lnTo>
                <a:lnTo>
                  <a:pt x="44620" y="16440"/>
                </a:lnTo>
                <a:lnTo>
                  <a:pt x="44610" y="16410"/>
                </a:lnTo>
                <a:lnTo>
                  <a:pt x="44590" y="16390"/>
                </a:lnTo>
                <a:lnTo>
                  <a:pt x="44540" y="16390"/>
                </a:lnTo>
                <a:lnTo>
                  <a:pt x="44500" y="16380"/>
                </a:lnTo>
                <a:lnTo>
                  <a:pt x="44480" y="16360"/>
                </a:lnTo>
                <a:lnTo>
                  <a:pt x="44460" y="16320"/>
                </a:lnTo>
                <a:lnTo>
                  <a:pt x="44440" y="16270"/>
                </a:lnTo>
                <a:lnTo>
                  <a:pt x="44410" y="16220"/>
                </a:lnTo>
                <a:lnTo>
                  <a:pt x="44390" y="16180"/>
                </a:lnTo>
                <a:lnTo>
                  <a:pt x="44360" y="16140"/>
                </a:lnTo>
                <a:lnTo>
                  <a:pt x="44350" y="16120"/>
                </a:lnTo>
                <a:lnTo>
                  <a:pt x="44350" y="16100"/>
                </a:lnTo>
                <a:lnTo>
                  <a:pt x="44350" y="16090"/>
                </a:lnTo>
                <a:lnTo>
                  <a:pt x="44340" y="16080"/>
                </a:lnTo>
                <a:lnTo>
                  <a:pt x="44340" y="16070"/>
                </a:lnTo>
                <a:lnTo>
                  <a:pt x="44350" y="16070"/>
                </a:lnTo>
                <a:lnTo>
                  <a:pt x="44360" y="16070"/>
                </a:lnTo>
                <a:lnTo>
                  <a:pt x="44380" y="16070"/>
                </a:lnTo>
                <a:lnTo>
                  <a:pt x="44390" y="16070"/>
                </a:lnTo>
                <a:lnTo>
                  <a:pt x="44410" y="16070"/>
                </a:lnTo>
                <a:lnTo>
                  <a:pt x="44410" y="16060"/>
                </a:lnTo>
                <a:lnTo>
                  <a:pt x="44400" y="16050"/>
                </a:lnTo>
                <a:lnTo>
                  <a:pt x="44400" y="16040"/>
                </a:lnTo>
                <a:lnTo>
                  <a:pt x="44410" y="16040"/>
                </a:lnTo>
                <a:lnTo>
                  <a:pt x="44420" y="16040"/>
                </a:lnTo>
                <a:lnTo>
                  <a:pt x="44430" y="16040"/>
                </a:lnTo>
                <a:lnTo>
                  <a:pt x="44440" y="16030"/>
                </a:lnTo>
                <a:lnTo>
                  <a:pt x="44440" y="16020"/>
                </a:lnTo>
                <a:lnTo>
                  <a:pt x="44450" y="16020"/>
                </a:lnTo>
                <a:lnTo>
                  <a:pt x="44440" y="16020"/>
                </a:lnTo>
                <a:lnTo>
                  <a:pt x="44440" y="16010"/>
                </a:lnTo>
                <a:lnTo>
                  <a:pt x="44440" y="16000"/>
                </a:lnTo>
                <a:lnTo>
                  <a:pt x="44440" y="15990"/>
                </a:lnTo>
                <a:lnTo>
                  <a:pt x="44440" y="15980"/>
                </a:lnTo>
                <a:lnTo>
                  <a:pt x="44440" y="15970"/>
                </a:lnTo>
                <a:lnTo>
                  <a:pt x="44440" y="15960"/>
                </a:lnTo>
                <a:lnTo>
                  <a:pt x="44450" y="15960"/>
                </a:lnTo>
                <a:lnTo>
                  <a:pt x="44460" y="15960"/>
                </a:lnTo>
                <a:lnTo>
                  <a:pt x="44470" y="15950"/>
                </a:lnTo>
                <a:lnTo>
                  <a:pt x="44470" y="15940"/>
                </a:lnTo>
                <a:lnTo>
                  <a:pt x="44460" y="15930"/>
                </a:lnTo>
                <a:lnTo>
                  <a:pt x="44450" y="15930"/>
                </a:lnTo>
                <a:lnTo>
                  <a:pt x="44450" y="15920"/>
                </a:lnTo>
                <a:lnTo>
                  <a:pt x="44460" y="15920"/>
                </a:lnTo>
                <a:lnTo>
                  <a:pt x="44460" y="15930"/>
                </a:lnTo>
                <a:lnTo>
                  <a:pt x="44470" y="15930"/>
                </a:lnTo>
                <a:lnTo>
                  <a:pt x="44470" y="15940"/>
                </a:lnTo>
                <a:lnTo>
                  <a:pt x="44480" y="15930"/>
                </a:lnTo>
                <a:lnTo>
                  <a:pt x="44480" y="15920"/>
                </a:lnTo>
                <a:lnTo>
                  <a:pt x="44480" y="15910"/>
                </a:lnTo>
                <a:lnTo>
                  <a:pt x="44480" y="15900"/>
                </a:lnTo>
                <a:lnTo>
                  <a:pt x="44490" y="15900"/>
                </a:lnTo>
                <a:lnTo>
                  <a:pt x="44490" y="15890"/>
                </a:lnTo>
                <a:lnTo>
                  <a:pt x="44480" y="15880"/>
                </a:lnTo>
                <a:lnTo>
                  <a:pt x="44470" y="15880"/>
                </a:lnTo>
                <a:lnTo>
                  <a:pt x="44460" y="15870"/>
                </a:lnTo>
                <a:lnTo>
                  <a:pt x="44450" y="15870"/>
                </a:lnTo>
                <a:lnTo>
                  <a:pt x="44460" y="15860"/>
                </a:lnTo>
                <a:lnTo>
                  <a:pt x="44470" y="15850"/>
                </a:lnTo>
                <a:lnTo>
                  <a:pt x="44480" y="15860"/>
                </a:lnTo>
                <a:lnTo>
                  <a:pt x="44490" y="15860"/>
                </a:lnTo>
                <a:lnTo>
                  <a:pt x="44500" y="15860"/>
                </a:lnTo>
                <a:lnTo>
                  <a:pt x="44510" y="15860"/>
                </a:lnTo>
                <a:lnTo>
                  <a:pt x="44510" y="15870"/>
                </a:lnTo>
                <a:lnTo>
                  <a:pt x="44510" y="15860"/>
                </a:lnTo>
                <a:lnTo>
                  <a:pt x="44510" y="15850"/>
                </a:lnTo>
                <a:lnTo>
                  <a:pt x="44500" y="15850"/>
                </a:lnTo>
                <a:lnTo>
                  <a:pt x="44500" y="15840"/>
                </a:lnTo>
                <a:lnTo>
                  <a:pt x="44490" y="15840"/>
                </a:lnTo>
                <a:lnTo>
                  <a:pt x="44480" y="15830"/>
                </a:lnTo>
                <a:lnTo>
                  <a:pt x="44470" y="15820"/>
                </a:lnTo>
                <a:lnTo>
                  <a:pt x="44470" y="15810"/>
                </a:lnTo>
                <a:lnTo>
                  <a:pt x="44480" y="15810"/>
                </a:lnTo>
                <a:lnTo>
                  <a:pt x="44480" y="15800"/>
                </a:lnTo>
                <a:lnTo>
                  <a:pt x="44490" y="15800"/>
                </a:lnTo>
                <a:lnTo>
                  <a:pt x="44490" y="15790"/>
                </a:lnTo>
                <a:lnTo>
                  <a:pt x="44480" y="15790"/>
                </a:lnTo>
                <a:lnTo>
                  <a:pt x="44490" y="15790"/>
                </a:lnTo>
                <a:lnTo>
                  <a:pt x="44490" y="15780"/>
                </a:lnTo>
                <a:lnTo>
                  <a:pt x="44480" y="15770"/>
                </a:lnTo>
                <a:lnTo>
                  <a:pt x="44490" y="15760"/>
                </a:lnTo>
                <a:lnTo>
                  <a:pt x="44480" y="15750"/>
                </a:lnTo>
                <a:lnTo>
                  <a:pt x="44480" y="15740"/>
                </a:lnTo>
                <a:lnTo>
                  <a:pt x="44470" y="15730"/>
                </a:lnTo>
                <a:lnTo>
                  <a:pt x="44470" y="15720"/>
                </a:lnTo>
                <a:lnTo>
                  <a:pt x="44460" y="15720"/>
                </a:lnTo>
                <a:lnTo>
                  <a:pt x="44460" y="15710"/>
                </a:lnTo>
                <a:lnTo>
                  <a:pt x="44460" y="15700"/>
                </a:lnTo>
                <a:lnTo>
                  <a:pt x="44470" y="15690"/>
                </a:lnTo>
                <a:lnTo>
                  <a:pt x="44470" y="15680"/>
                </a:lnTo>
                <a:lnTo>
                  <a:pt x="44480" y="15670"/>
                </a:lnTo>
                <a:lnTo>
                  <a:pt x="44490" y="15660"/>
                </a:lnTo>
                <a:lnTo>
                  <a:pt x="44500" y="15650"/>
                </a:lnTo>
                <a:lnTo>
                  <a:pt x="44510" y="15650"/>
                </a:lnTo>
                <a:lnTo>
                  <a:pt x="44510" y="15640"/>
                </a:lnTo>
                <a:lnTo>
                  <a:pt x="44500" y="15640"/>
                </a:lnTo>
                <a:lnTo>
                  <a:pt x="44490" y="15640"/>
                </a:lnTo>
                <a:lnTo>
                  <a:pt x="44490" y="15630"/>
                </a:lnTo>
                <a:lnTo>
                  <a:pt x="44480" y="15620"/>
                </a:lnTo>
                <a:lnTo>
                  <a:pt x="44470" y="15600"/>
                </a:lnTo>
                <a:lnTo>
                  <a:pt x="44460" y="15590"/>
                </a:lnTo>
                <a:lnTo>
                  <a:pt x="44460" y="15580"/>
                </a:lnTo>
                <a:lnTo>
                  <a:pt x="44460" y="15570"/>
                </a:lnTo>
                <a:lnTo>
                  <a:pt x="44460" y="15560"/>
                </a:lnTo>
                <a:lnTo>
                  <a:pt x="44470" y="15550"/>
                </a:lnTo>
                <a:lnTo>
                  <a:pt x="44470" y="15540"/>
                </a:lnTo>
                <a:lnTo>
                  <a:pt x="44470" y="15520"/>
                </a:lnTo>
                <a:lnTo>
                  <a:pt x="44470" y="15510"/>
                </a:lnTo>
                <a:lnTo>
                  <a:pt x="44470" y="15500"/>
                </a:lnTo>
                <a:lnTo>
                  <a:pt x="44480" y="15500"/>
                </a:lnTo>
                <a:lnTo>
                  <a:pt x="44480" y="15490"/>
                </a:lnTo>
                <a:lnTo>
                  <a:pt x="44490" y="15490"/>
                </a:lnTo>
                <a:lnTo>
                  <a:pt x="44500" y="15490"/>
                </a:lnTo>
                <a:lnTo>
                  <a:pt x="44500" y="15500"/>
                </a:lnTo>
                <a:lnTo>
                  <a:pt x="44510" y="15500"/>
                </a:lnTo>
                <a:lnTo>
                  <a:pt x="44520" y="15490"/>
                </a:lnTo>
                <a:lnTo>
                  <a:pt x="44520" y="15480"/>
                </a:lnTo>
                <a:lnTo>
                  <a:pt x="44530" y="15470"/>
                </a:lnTo>
                <a:lnTo>
                  <a:pt x="44530" y="15460"/>
                </a:lnTo>
                <a:lnTo>
                  <a:pt x="44520" y="15450"/>
                </a:lnTo>
                <a:lnTo>
                  <a:pt x="44520" y="15440"/>
                </a:lnTo>
                <a:lnTo>
                  <a:pt x="44520" y="15430"/>
                </a:lnTo>
                <a:lnTo>
                  <a:pt x="44530" y="15420"/>
                </a:lnTo>
                <a:lnTo>
                  <a:pt x="44530" y="15410"/>
                </a:lnTo>
                <a:lnTo>
                  <a:pt x="44520" y="15410"/>
                </a:lnTo>
                <a:lnTo>
                  <a:pt x="44520" y="15400"/>
                </a:lnTo>
                <a:lnTo>
                  <a:pt x="44510" y="15400"/>
                </a:lnTo>
                <a:lnTo>
                  <a:pt x="44510" y="15390"/>
                </a:lnTo>
                <a:lnTo>
                  <a:pt x="44510" y="15380"/>
                </a:lnTo>
                <a:lnTo>
                  <a:pt x="44510" y="15370"/>
                </a:lnTo>
                <a:lnTo>
                  <a:pt x="44520" y="15370"/>
                </a:lnTo>
                <a:lnTo>
                  <a:pt x="44530" y="15360"/>
                </a:lnTo>
                <a:lnTo>
                  <a:pt x="44540" y="15360"/>
                </a:lnTo>
                <a:lnTo>
                  <a:pt x="44540" y="15350"/>
                </a:lnTo>
                <a:lnTo>
                  <a:pt x="44550" y="15340"/>
                </a:lnTo>
                <a:lnTo>
                  <a:pt x="44550" y="15330"/>
                </a:lnTo>
                <a:lnTo>
                  <a:pt x="44540" y="15320"/>
                </a:lnTo>
                <a:lnTo>
                  <a:pt x="44540" y="15310"/>
                </a:lnTo>
                <a:lnTo>
                  <a:pt x="44550" y="15300"/>
                </a:lnTo>
                <a:lnTo>
                  <a:pt x="44550" y="15290"/>
                </a:lnTo>
                <a:lnTo>
                  <a:pt x="44540" y="15290"/>
                </a:lnTo>
                <a:lnTo>
                  <a:pt x="44540" y="15280"/>
                </a:lnTo>
                <a:lnTo>
                  <a:pt x="44530" y="15280"/>
                </a:lnTo>
                <a:lnTo>
                  <a:pt x="44510" y="15280"/>
                </a:lnTo>
                <a:lnTo>
                  <a:pt x="44500" y="15280"/>
                </a:lnTo>
                <a:lnTo>
                  <a:pt x="44490" y="15280"/>
                </a:lnTo>
                <a:lnTo>
                  <a:pt x="44490" y="15270"/>
                </a:lnTo>
                <a:lnTo>
                  <a:pt x="44490" y="15260"/>
                </a:lnTo>
                <a:lnTo>
                  <a:pt x="44490" y="15250"/>
                </a:lnTo>
                <a:lnTo>
                  <a:pt x="44490" y="15240"/>
                </a:lnTo>
                <a:lnTo>
                  <a:pt x="44480" y="15230"/>
                </a:lnTo>
                <a:lnTo>
                  <a:pt x="44480" y="15220"/>
                </a:lnTo>
                <a:lnTo>
                  <a:pt x="44480" y="15210"/>
                </a:lnTo>
                <a:lnTo>
                  <a:pt x="44470" y="15190"/>
                </a:lnTo>
                <a:lnTo>
                  <a:pt x="44470" y="15180"/>
                </a:lnTo>
                <a:lnTo>
                  <a:pt x="44470" y="15170"/>
                </a:lnTo>
                <a:lnTo>
                  <a:pt x="44480" y="15160"/>
                </a:lnTo>
                <a:lnTo>
                  <a:pt x="44480" y="15150"/>
                </a:lnTo>
                <a:lnTo>
                  <a:pt x="44480" y="15140"/>
                </a:lnTo>
                <a:lnTo>
                  <a:pt x="44480" y="15130"/>
                </a:lnTo>
                <a:lnTo>
                  <a:pt x="44460" y="15120"/>
                </a:lnTo>
                <a:lnTo>
                  <a:pt x="44460" y="15110"/>
                </a:lnTo>
                <a:lnTo>
                  <a:pt x="44460" y="15100"/>
                </a:lnTo>
                <a:lnTo>
                  <a:pt x="44470" y="15090"/>
                </a:lnTo>
                <a:lnTo>
                  <a:pt x="44470" y="15080"/>
                </a:lnTo>
                <a:lnTo>
                  <a:pt x="44480" y="15080"/>
                </a:lnTo>
                <a:lnTo>
                  <a:pt x="44470" y="15070"/>
                </a:lnTo>
                <a:lnTo>
                  <a:pt x="44470" y="15060"/>
                </a:lnTo>
                <a:lnTo>
                  <a:pt x="44470" y="15050"/>
                </a:lnTo>
                <a:lnTo>
                  <a:pt x="44470" y="15040"/>
                </a:lnTo>
                <a:lnTo>
                  <a:pt x="44460" y="15030"/>
                </a:lnTo>
                <a:lnTo>
                  <a:pt x="44470" y="15020"/>
                </a:lnTo>
                <a:lnTo>
                  <a:pt x="44470" y="15010"/>
                </a:lnTo>
                <a:lnTo>
                  <a:pt x="44460" y="15010"/>
                </a:lnTo>
                <a:lnTo>
                  <a:pt x="44450" y="15000"/>
                </a:lnTo>
                <a:lnTo>
                  <a:pt x="44440" y="15000"/>
                </a:lnTo>
                <a:lnTo>
                  <a:pt x="44440" y="15010"/>
                </a:lnTo>
                <a:lnTo>
                  <a:pt x="44430" y="15010"/>
                </a:lnTo>
                <a:lnTo>
                  <a:pt x="44430" y="15020"/>
                </a:lnTo>
                <a:lnTo>
                  <a:pt x="44420" y="15020"/>
                </a:lnTo>
                <a:lnTo>
                  <a:pt x="44410" y="15010"/>
                </a:lnTo>
                <a:lnTo>
                  <a:pt x="44410" y="15000"/>
                </a:lnTo>
                <a:lnTo>
                  <a:pt x="44410" y="14990"/>
                </a:lnTo>
                <a:lnTo>
                  <a:pt x="44400" y="14990"/>
                </a:lnTo>
                <a:lnTo>
                  <a:pt x="44390" y="14980"/>
                </a:lnTo>
                <a:lnTo>
                  <a:pt x="44380" y="14980"/>
                </a:lnTo>
                <a:lnTo>
                  <a:pt x="44370" y="14970"/>
                </a:lnTo>
                <a:lnTo>
                  <a:pt x="44360" y="14960"/>
                </a:lnTo>
                <a:lnTo>
                  <a:pt x="44370" y="14950"/>
                </a:lnTo>
                <a:lnTo>
                  <a:pt x="44370" y="14930"/>
                </a:lnTo>
                <a:lnTo>
                  <a:pt x="44360" y="14930"/>
                </a:lnTo>
                <a:lnTo>
                  <a:pt x="44350" y="14930"/>
                </a:lnTo>
                <a:lnTo>
                  <a:pt x="44340" y="14930"/>
                </a:lnTo>
                <a:lnTo>
                  <a:pt x="44330" y="14930"/>
                </a:lnTo>
                <a:lnTo>
                  <a:pt x="44320" y="14930"/>
                </a:lnTo>
                <a:lnTo>
                  <a:pt x="44310" y="14920"/>
                </a:lnTo>
                <a:lnTo>
                  <a:pt x="44310" y="14910"/>
                </a:lnTo>
                <a:lnTo>
                  <a:pt x="44300" y="14900"/>
                </a:lnTo>
                <a:lnTo>
                  <a:pt x="44290" y="14900"/>
                </a:lnTo>
                <a:lnTo>
                  <a:pt x="44280" y="14900"/>
                </a:lnTo>
                <a:lnTo>
                  <a:pt x="44270" y="14900"/>
                </a:lnTo>
                <a:lnTo>
                  <a:pt x="44260" y="14900"/>
                </a:lnTo>
                <a:lnTo>
                  <a:pt x="44250" y="14900"/>
                </a:lnTo>
                <a:lnTo>
                  <a:pt x="44240" y="14890"/>
                </a:lnTo>
                <a:lnTo>
                  <a:pt x="44240" y="14880"/>
                </a:lnTo>
                <a:lnTo>
                  <a:pt x="44240" y="14870"/>
                </a:lnTo>
                <a:lnTo>
                  <a:pt x="44230" y="14880"/>
                </a:lnTo>
                <a:lnTo>
                  <a:pt x="44220" y="14880"/>
                </a:lnTo>
                <a:lnTo>
                  <a:pt x="44210" y="14880"/>
                </a:lnTo>
                <a:lnTo>
                  <a:pt x="44210" y="14870"/>
                </a:lnTo>
                <a:lnTo>
                  <a:pt x="44200" y="14870"/>
                </a:lnTo>
                <a:lnTo>
                  <a:pt x="44190" y="14870"/>
                </a:lnTo>
                <a:lnTo>
                  <a:pt x="44170" y="14850"/>
                </a:lnTo>
                <a:lnTo>
                  <a:pt x="44160" y="14830"/>
                </a:lnTo>
                <a:lnTo>
                  <a:pt x="44150" y="14820"/>
                </a:lnTo>
                <a:lnTo>
                  <a:pt x="44130" y="14810"/>
                </a:lnTo>
                <a:lnTo>
                  <a:pt x="44090" y="14810"/>
                </a:lnTo>
                <a:lnTo>
                  <a:pt x="44020" y="14810"/>
                </a:lnTo>
                <a:lnTo>
                  <a:pt x="43960" y="14810"/>
                </a:lnTo>
                <a:lnTo>
                  <a:pt x="43890" y="14820"/>
                </a:lnTo>
                <a:lnTo>
                  <a:pt x="43870" y="14820"/>
                </a:lnTo>
                <a:lnTo>
                  <a:pt x="43850" y="14820"/>
                </a:lnTo>
                <a:lnTo>
                  <a:pt x="43830" y="14810"/>
                </a:lnTo>
                <a:lnTo>
                  <a:pt x="43810" y="14810"/>
                </a:lnTo>
                <a:lnTo>
                  <a:pt x="43790" y="14810"/>
                </a:lnTo>
                <a:lnTo>
                  <a:pt x="43780" y="14810"/>
                </a:lnTo>
                <a:lnTo>
                  <a:pt x="43760" y="14820"/>
                </a:lnTo>
                <a:lnTo>
                  <a:pt x="43750" y="14810"/>
                </a:lnTo>
                <a:lnTo>
                  <a:pt x="43740" y="14810"/>
                </a:lnTo>
                <a:lnTo>
                  <a:pt x="43730" y="14800"/>
                </a:lnTo>
                <a:lnTo>
                  <a:pt x="43720" y="14800"/>
                </a:lnTo>
                <a:lnTo>
                  <a:pt x="43720" y="14790"/>
                </a:lnTo>
                <a:lnTo>
                  <a:pt x="43710" y="14790"/>
                </a:lnTo>
                <a:lnTo>
                  <a:pt x="43710" y="14780"/>
                </a:lnTo>
                <a:lnTo>
                  <a:pt x="43710" y="14790"/>
                </a:lnTo>
                <a:lnTo>
                  <a:pt x="43700" y="14790"/>
                </a:lnTo>
                <a:lnTo>
                  <a:pt x="43700" y="14800"/>
                </a:lnTo>
                <a:lnTo>
                  <a:pt x="43690" y="14800"/>
                </a:lnTo>
                <a:lnTo>
                  <a:pt x="43680" y="14800"/>
                </a:lnTo>
                <a:lnTo>
                  <a:pt x="43670" y="14810"/>
                </a:lnTo>
                <a:lnTo>
                  <a:pt x="43670" y="14820"/>
                </a:lnTo>
                <a:lnTo>
                  <a:pt x="43670" y="14830"/>
                </a:lnTo>
                <a:lnTo>
                  <a:pt x="43660" y="14830"/>
                </a:lnTo>
                <a:lnTo>
                  <a:pt x="43650" y="14830"/>
                </a:lnTo>
                <a:lnTo>
                  <a:pt x="43640" y="14830"/>
                </a:lnTo>
                <a:lnTo>
                  <a:pt x="43630" y="14830"/>
                </a:lnTo>
                <a:lnTo>
                  <a:pt x="43620" y="14830"/>
                </a:lnTo>
                <a:lnTo>
                  <a:pt x="43620" y="14820"/>
                </a:lnTo>
                <a:lnTo>
                  <a:pt x="43610" y="14820"/>
                </a:lnTo>
                <a:lnTo>
                  <a:pt x="43600" y="14820"/>
                </a:lnTo>
                <a:lnTo>
                  <a:pt x="43600" y="14810"/>
                </a:lnTo>
                <a:lnTo>
                  <a:pt x="43590" y="14810"/>
                </a:lnTo>
                <a:lnTo>
                  <a:pt x="43580" y="14800"/>
                </a:lnTo>
                <a:lnTo>
                  <a:pt x="43570" y="14790"/>
                </a:lnTo>
                <a:lnTo>
                  <a:pt x="43570" y="14780"/>
                </a:lnTo>
                <a:lnTo>
                  <a:pt x="43570" y="14770"/>
                </a:lnTo>
                <a:lnTo>
                  <a:pt x="43560" y="14770"/>
                </a:lnTo>
                <a:lnTo>
                  <a:pt x="43560" y="14760"/>
                </a:lnTo>
                <a:lnTo>
                  <a:pt x="43560" y="14750"/>
                </a:lnTo>
                <a:lnTo>
                  <a:pt x="43560" y="14740"/>
                </a:lnTo>
                <a:lnTo>
                  <a:pt x="43560" y="14730"/>
                </a:lnTo>
                <a:lnTo>
                  <a:pt x="43550" y="14730"/>
                </a:lnTo>
                <a:lnTo>
                  <a:pt x="43540" y="14720"/>
                </a:lnTo>
                <a:lnTo>
                  <a:pt x="43540" y="14710"/>
                </a:lnTo>
                <a:lnTo>
                  <a:pt x="43540" y="14700"/>
                </a:lnTo>
                <a:lnTo>
                  <a:pt x="43530" y="14690"/>
                </a:lnTo>
                <a:lnTo>
                  <a:pt x="43520" y="14690"/>
                </a:lnTo>
                <a:lnTo>
                  <a:pt x="43510" y="14680"/>
                </a:lnTo>
                <a:lnTo>
                  <a:pt x="43490" y="14690"/>
                </a:lnTo>
                <a:lnTo>
                  <a:pt x="43470" y="14690"/>
                </a:lnTo>
                <a:lnTo>
                  <a:pt x="43460" y="14690"/>
                </a:lnTo>
                <a:lnTo>
                  <a:pt x="43450" y="14690"/>
                </a:lnTo>
                <a:lnTo>
                  <a:pt x="43420" y="14700"/>
                </a:lnTo>
                <a:lnTo>
                  <a:pt x="43390" y="14700"/>
                </a:lnTo>
                <a:lnTo>
                  <a:pt x="43370" y="14710"/>
                </a:lnTo>
                <a:lnTo>
                  <a:pt x="43360" y="14720"/>
                </a:lnTo>
                <a:lnTo>
                  <a:pt x="43350" y="14720"/>
                </a:lnTo>
                <a:lnTo>
                  <a:pt x="43340" y="14720"/>
                </a:lnTo>
                <a:lnTo>
                  <a:pt x="43340" y="14710"/>
                </a:lnTo>
                <a:lnTo>
                  <a:pt x="43340" y="14670"/>
                </a:lnTo>
                <a:lnTo>
                  <a:pt x="43340" y="14560"/>
                </a:lnTo>
                <a:lnTo>
                  <a:pt x="43360" y="14550"/>
                </a:lnTo>
                <a:lnTo>
                  <a:pt x="43370" y="14550"/>
                </a:lnTo>
                <a:lnTo>
                  <a:pt x="43390" y="14540"/>
                </a:lnTo>
                <a:lnTo>
                  <a:pt x="43410" y="14530"/>
                </a:lnTo>
                <a:lnTo>
                  <a:pt x="43420" y="14530"/>
                </a:lnTo>
                <a:lnTo>
                  <a:pt x="43430" y="14530"/>
                </a:lnTo>
                <a:lnTo>
                  <a:pt x="43450" y="14520"/>
                </a:lnTo>
                <a:lnTo>
                  <a:pt x="43490" y="14500"/>
                </a:lnTo>
                <a:lnTo>
                  <a:pt x="43480" y="14470"/>
                </a:lnTo>
                <a:lnTo>
                  <a:pt x="43470" y="14440"/>
                </a:lnTo>
                <a:lnTo>
                  <a:pt x="43460" y="14400"/>
                </a:lnTo>
                <a:lnTo>
                  <a:pt x="43460" y="14390"/>
                </a:lnTo>
                <a:lnTo>
                  <a:pt x="43460" y="14380"/>
                </a:lnTo>
                <a:lnTo>
                  <a:pt x="43460" y="14360"/>
                </a:lnTo>
                <a:lnTo>
                  <a:pt x="43450" y="14350"/>
                </a:lnTo>
                <a:lnTo>
                  <a:pt x="43430" y="14350"/>
                </a:lnTo>
                <a:lnTo>
                  <a:pt x="43410" y="14330"/>
                </a:lnTo>
                <a:lnTo>
                  <a:pt x="43420" y="14320"/>
                </a:lnTo>
                <a:lnTo>
                  <a:pt x="43430" y="14310"/>
                </a:lnTo>
                <a:lnTo>
                  <a:pt x="43430" y="14300"/>
                </a:lnTo>
                <a:lnTo>
                  <a:pt x="43440" y="14290"/>
                </a:lnTo>
                <a:lnTo>
                  <a:pt x="43440" y="14280"/>
                </a:lnTo>
                <a:lnTo>
                  <a:pt x="43450" y="14270"/>
                </a:lnTo>
                <a:lnTo>
                  <a:pt x="43460" y="14260"/>
                </a:lnTo>
                <a:lnTo>
                  <a:pt x="43460" y="14250"/>
                </a:lnTo>
                <a:lnTo>
                  <a:pt x="43470" y="14250"/>
                </a:lnTo>
                <a:lnTo>
                  <a:pt x="43470" y="14240"/>
                </a:lnTo>
                <a:lnTo>
                  <a:pt x="43470" y="14230"/>
                </a:lnTo>
                <a:lnTo>
                  <a:pt x="43480" y="14220"/>
                </a:lnTo>
                <a:lnTo>
                  <a:pt x="43480" y="14210"/>
                </a:lnTo>
                <a:lnTo>
                  <a:pt x="43490" y="14210"/>
                </a:lnTo>
                <a:lnTo>
                  <a:pt x="43500" y="14190"/>
                </a:lnTo>
                <a:lnTo>
                  <a:pt x="43500" y="14180"/>
                </a:lnTo>
                <a:lnTo>
                  <a:pt x="43510" y="14180"/>
                </a:lnTo>
                <a:lnTo>
                  <a:pt x="43520" y="14180"/>
                </a:lnTo>
                <a:lnTo>
                  <a:pt x="43500" y="14150"/>
                </a:lnTo>
                <a:lnTo>
                  <a:pt x="43500" y="14140"/>
                </a:lnTo>
                <a:lnTo>
                  <a:pt x="43500" y="14130"/>
                </a:lnTo>
                <a:lnTo>
                  <a:pt x="43490" y="14120"/>
                </a:lnTo>
                <a:lnTo>
                  <a:pt x="43480" y="14120"/>
                </a:lnTo>
                <a:lnTo>
                  <a:pt x="43470" y="14120"/>
                </a:lnTo>
                <a:lnTo>
                  <a:pt x="43470" y="14110"/>
                </a:lnTo>
                <a:lnTo>
                  <a:pt x="43480" y="14100"/>
                </a:lnTo>
                <a:lnTo>
                  <a:pt x="43490" y="14100"/>
                </a:lnTo>
                <a:lnTo>
                  <a:pt x="43490" y="14090"/>
                </a:lnTo>
                <a:lnTo>
                  <a:pt x="43480" y="14090"/>
                </a:lnTo>
                <a:lnTo>
                  <a:pt x="43480" y="14080"/>
                </a:lnTo>
                <a:lnTo>
                  <a:pt x="43480" y="14070"/>
                </a:lnTo>
                <a:lnTo>
                  <a:pt x="43490" y="14070"/>
                </a:lnTo>
                <a:lnTo>
                  <a:pt x="43480" y="14070"/>
                </a:lnTo>
                <a:lnTo>
                  <a:pt x="43480" y="14060"/>
                </a:lnTo>
                <a:lnTo>
                  <a:pt x="43470" y="14060"/>
                </a:lnTo>
                <a:lnTo>
                  <a:pt x="43480" y="14060"/>
                </a:lnTo>
                <a:lnTo>
                  <a:pt x="43480" y="14050"/>
                </a:lnTo>
                <a:lnTo>
                  <a:pt x="43480" y="14040"/>
                </a:lnTo>
                <a:lnTo>
                  <a:pt x="43480" y="14030"/>
                </a:lnTo>
                <a:lnTo>
                  <a:pt x="43490" y="14030"/>
                </a:lnTo>
                <a:lnTo>
                  <a:pt x="43490" y="14020"/>
                </a:lnTo>
                <a:lnTo>
                  <a:pt x="43500" y="14020"/>
                </a:lnTo>
                <a:lnTo>
                  <a:pt x="43500" y="14010"/>
                </a:lnTo>
                <a:lnTo>
                  <a:pt x="43500" y="14000"/>
                </a:lnTo>
                <a:lnTo>
                  <a:pt x="43510" y="14000"/>
                </a:lnTo>
                <a:lnTo>
                  <a:pt x="43520" y="14000"/>
                </a:lnTo>
                <a:lnTo>
                  <a:pt x="43520" y="13990"/>
                </a:lnTo>
                <a:lnTo>
                  <a:pt x="43520" y="13980"/>
                </a:lnTo>
                <a:lnTo>
                  <a:pt x="43530" y="13980"/>
                </a:lnTo>
                <a:lnTo>
                  <a:pt x="43530" y="13970"/>
                </a:lnTo>
                <a:lnTo>
                  <a:pt x="43540" y="13970"/>
                </a:lnTo>
                <a:lnTo>
                  <a:pt x="43540" y="13960"/>
                </a:lnTo>
                <a:lnTo>
                  <a:pt x="43550" y="13960"/>
                </a:lnTo>
                <a:lnTo>
                  <a:pt x="43560" y="13960"/>
                </a:lnTo>
                <a:lnTo>
                  <a:pt x="43570" y="13950"/>
                </a:lnTo>
                <a:lnTo>
                  <a:pt x="43570" y="13940"/>
                </a:lnTo>
                <a:lnTo>
                  <a:pt x="43580" y="13940"/>
                </a:lnTo>
                <a:lnTo>
                  <a:pt x="43580" y="13930"/>
                </a:lnTo>
                <a:lnTo>
                  <a:pt x="43580" y="13920"/>
                </a:lnTo>
                <a:lnTo>
                  <a:pt x="43580" y="13910"/>
                </a:lnTo>
                <a:lnTo>
                  <a:pt x="43580" y="13900"/>
                </a:lnTo>
                <a:lnTo>
                  <a:pt x="43580" y="13890"/>
                </a:lnTo>
                <a:lnTo>
                  <a:pt x="43580" y="13880"/>
                </a:lnTo>
                <a:lnTo>
                  <a:pt x="43590" y="13870"/>
                </a:lnTo>
                <a:lnTo>
                  <a:pt x="43600" y="13870"/>
                </a:lnTo>
                <a:lnTo>
                  <a:pt x="43610" y="13870"/>
                </a:lnTo>
                <a:lnTo>
                  <a:pt x="43610" y="13860"/>
                </a:lnTo>
                <a:lnTo>
                  <a:pt x="43620" y="13860"/>
                </a:lnTo>
                <a:lnTo>
                  <a:pt x="43630" y="13850"/>
                </a:lnTo>
                <a:lnTo>
                  <a:pt x="43640" y="13850"/>
                </a:lnTo>
                <a:lnTo>
                  <a:pt x="43640" y="13840"/>
                </a:lnTo>
                <a:lnTo>
                  <a:pt x="43650" y="13840"/>
                </a:lnTo>
                <a:lnTo>
                  <a:pt x="43650" y="13830"/>
                </a:lnTo>
                <a:lnTo>
                  <a:pt x="43660" y="13820"/>
                </a:lnTo>
                <a:lnTo>
                  <a:pt x="43670" y="13820"/>
                </a:lnTo>
                <a:lnTo>
                  <a:pt x="43670" y="13810"/>
                </a:lnTo>
                <a:lnTo>
                  <a:pt x="43670" y="13820"/>
                </a:lnTo>
                <a:lnTo>
                  <a:pt x="43680" y="13820"/>
                </a:lnTo>
                <a:lnTo>
                  <a:pt x="43680" y="13810"/>
                </a:lnTo>
                <a:lnTo>
                  <a:pt x="43690" y="13820"/>
                </a:lnTo>
                <a:lnTo>
                  <a:pt x="43700" y="13820"/>
                </a:lnTo>
                <a:lnTo>
                  <a:pt x="43700" y="13830"/>
                </a:lnTo>
                <a:lnTo>
                  <a:pt x="43710" y="13830"/>
                </a:lnTo>
                <a:lnTo>
                  <a:pt x="43710" y="13840"/>
                </a:lnTo>
                <a:lnTo>
                  <a:pt x="43720" y="13840"/>
                </a:lnTo>
                <a:lnTo>
                  <a:pt x="43720" y="13830"/>
                </a:lnTo>
                <a:lnTo>
                  <a:pt x="43730" y="13830"/>
                </a:lnTo>
                <a:lnTo>
                  <a:pt x="43740" y="13830"/>
                </a:lnTo>
                <a:lnTo>
                  <a:pt x="43750" y="13830"/>
                </a:lnTo>
                <a:lnTo>
                  <a:pt x="43750" y="13820"/>
                </a:lnTo>
                <a:lnTo>
                  <a:pt x="43760" y="13830"/>
                </a:lnTo>
                <a:lnTo>
                  <a:pt x="43770" y="13830"/>
                </a:lnTo>
                <a:lnTo>
                  <a:pt x="43770" y="13820"/>
                </a:lnTo>
                <a:lnTo>
                  <a:pt x="43770" y="13810"/>
                </a:lnTo>
                <a:lnTo>
                  <a:pt x="43780" y="13810"/>
                </a:lnTo>
                <a:lnTo>
                  <a:pt x="43780" y="13820"/>
                </a:lnTo>
                <a:lnTo>
                  <a:pt x="43780" y="13830"/>
                </a:lnTo>
                <a:lnTo>
                  <a:pt x="43790" y="13830"/>
                </a:lnTo>
                <a:lnTo>
                  <a:pt x="43800" y="13840"/>
                </a:lnTo>
                <a:lnTo>
                  <a:pt x="43800" y="13830"/>
                </a:lnTo>
                <a:lnTo>
                  <a:pt x="43810" y="13830"/>
                </a:lnTo>
                <a:lnTo>
                  <a:pt x="43820" y="13830"/>
                </a:lnTo>
                <a:lnTo>
                  <a:pt x="43830" y="13830"/>
                </a:lnTo>
                <a:lnTo>
                  <a:pt x="43840" y="13830"/>
                </a:lnTo>
                <a:lnTo>
                  <a:pt x="43840" y="13820"/>
                </a:lnTo>
                <a:lnTo>
                  <a:pt x="43850" y="13820"/>
                </a:lnTo>
                <a:lnTo>
                  <a:pt x="43860" y="13820"/>
                </a:lnTo>
                <a:lnTo>
                  <a:pt x="43870" y="13820"/>
                </a:lnTo>
                <a:lnTo>
                  <a:pt x="43880" y="13820"/>
                </a:lnTo>
                <a:lnTo>
                  <a:pt x="43890" y="13820"/>
                </a:lnTo>
                <a:lnTo>
                  <a:pt x="43900" y="13820"/>
                </a:lnTo>
                <a:lnTo>
                  <a:pt x="43930" y="13780"/>
                </a:lnTo>
                <a:lnTo>
                  <a:pt x="43940" y="13780"/>
                </a:lnTo>
                <a:lnTo>
                  <a:pt x="43940" y="13770"/>
                </a:lnTo>
                <a:lnTo>
                  <a:pt x="43940" y="13780"/>
                </a:lnTo>
                <a:lnTo>
                  <a:pt x="43950" y="13780"/>
                </a:lnTo>
                <a:lnTo>
                  <a:pt x="43950" y="13770"/>
                </a:lnTo>
                <a:lnTo>
                  <a:pt x="43960" y="13770"/>
                </a:lnTo>
                <a:lnTo>
                  <a:pt x="43970" y="13760"/>
                </a:lnTo>
                <a:lnTo>
                  <a:pt x="43980" y="13760"/>
                </a:lnTo>
                <a:lnTo>
                  <a:pt x="43980" y="13770"/>
                </a:lnTo>
                <a:lnTo>
                  <a:pt x="43980" y="13760"/>
                </a:lnTo>
                <a:lnTo>
                  <a:pt x="43980" y="13750"/>
                </a:lnTo>
                <a:lnTo>
                  <a:pt x="43990" y="13750"/>
                </a:lnTo>
                <a:lnTo>
                  <a:pt x="43990" y="13760"/>
                </a:lnTo>
                <a:lnTo>
                  <a:pt x="44000" y="13760"/>
                </a:lnTo>
                <a:lnTo>
                  <a:pt x="44000" y="13750"/>
                </a:lnTo>
                <a:lnTo>
                  <a:pt x="44010" y="13750"/>
                </a:lnTo>
                <a:lnTo>
                  <a:pt x="44010" y="13760"/>
                </a:lnTo>
                <a:lnTo>
                  <a:pt x="44020" y="13760"/>
                </a:lnTo>
                <a:lnTo>
                  <a:pt x="44030" y="13740"/>
                </a:lnTo>
                <a:lnTo>
                  <a:pt x="44040" y="13740"/>
                </a:lnTo>
                <a:lnTo>
                  <a:pt x="44040" y="13730"/>
                </a:lnTo>
                <a:lnTo>
                  <a:pt x="44050" y="13710"/>
                </a:lnTo>
                <a:lnTo>
                  <a:pt x="44050" y="13680"/>
                </a:lnTo>
                <a:lnTo>
                  <a:pt x="44050" y="13650"/>
                </a:lnTo>
                <a:lnTo>
                  <a:pt x="44060" y="13640"/>
                </a:lnTo>
                <a:lnTo>
                  <a:pt x="44070" y="13640"/>
                </a:lnTo>
                <a:lnTo>
                  <a:pt x="44100" y="13630"/>
                </a:lnTo>
                <a:lnTo>
                  <a:pt x="44110" y="13610"/>
                </a:lnTo>
                <a:lnTo>
                  <a:pt x="44100" y="13550"/>
                </a:lnTo>
                <a:lnTo>
                  <a:pt x="44090" y="13510"/>
                </a:lnTo>
                <a:lnTo>
                  <a:pt x="44090" y="13480"/>
                </a:lnTo>
                <a:lnTo>
                  <a:pt x="44070" y="13460"/>
                </a:lnTo>
                <a:lnTo>
                  <a:pt x="44060" y="13430"/>
                </a:lnTo>
                <a:lnTo>
                  <a:pt x="44070" y="13400"/>
                </a:lnTo>
                <a:lnTo>
                  <a:pt x="44110" y="13390"/>
                </a:lnTo>
                <a:lnTo>
                  <a:pt x="44140" y="13400"/>
                </a:lnTo>
                <a:lnTo>
                  <a:pt x="44150" y="13390"/>
                </a:lnTo>
                <a:lnTo>
                  <a:pt x="44170" y="13400"/>
                </a:lnTo>
                <a:lnTo>
                  <a:pt x="44180" y="13370"/>
                </a:lnTo>
                <a:lnTo>
                  <a:pt x="44180" y="13350"/>
                </a:lnTo>
                <a:lnTo>
                  <a:pt x="44190" y="13270"/>
                </a:lnTo>
                <a:lnTo>
                  <a:pt x="44180" y="13270"/>
                </a:lnTo>
                <a:lnTo>
                  <a:pt x="44170" y="13270"/>
                </a:lnTo>
                <a:lnTo>
                  <a:pt x="44170" y="13280"/>
                </a:lnTo>
                <a:lnTo>
                  <a:pt x="44160" y="13280"/>
                </a:lnTo>
                <a:lnTo>
                  <a:pt x="44160" y="13270"/>
                </a:lnTo>
                <a:lnTo>
                  <a:pt x="44150" y="13270"/>
                </a:lnTo>
                <a:lnTo>
                  <a:pt x="44150" y="13260"/>
                </a:lnTo>
                <a:lnTo>
                  <a:pt x="44140" y="13260"/>
                </a:lnTo>
                <a:lnTo>
                  <a:pt x="44140" y="13250"/>
                </a:lnTo>
                <a:lnTo>
                  <a:pt x="44140" y="13240"/>
                </a:lnTo>
                <a:lnTo>
                  <a:pt x="44130" y="13240"/>
                </a:lnTo>
                <a:lnTo>
                  <a:pt x="44120" y="13240"/>
                </a:lnTo>
                <a:lnTo>
                  <a:pt x="44110" y="13240"/>
                </a:lnTo>
                <a:lnTo>
                  <a:pt x="44100" y="13230"/>
                </a:lnTo>
                <a:lnTo>
                  <a:pt x="44080" y="13220"/>
                </a:lnTo>
                <a:lnTo>
                  <a:pt x="44070" y="13220"/>
                </a:lnTo>
                <a:lnTo>
                  <a:pt x="44070" y="13210"/>
                </a:lnTo>
                <a:lnTo>
                  <a:pt x="44060" y="13210"/>
                </a:lnTo>
                <a:lnTo>
                  <a:pt x="44000" y="13160"/>
                </a:lnTo>
                <a:lnTo>
                  <a:pt x="43960" y="13120"/>
                </a:lnTo>
                <a:lnTo>
                  <a:pt x="43940" y="13110"/>
                </a:lnTo>
                <a:lnTo>
                  <a:pt x="43920" y="13090"/>
                </a:lnTo>
                <a:lnTo>
                  <a:pt x="43900" y="13050"/>
                </a:lnTo>
                <a:lnTo>
                  <a:pt x="43880" y="13010"/>
                </a:lnTo>
                <a:lnTo>
                  <a:pt x="43870" y="12990"/>
                </a:lnTo>
                <a:lnTo>
                  <a:pt x="43850" y="12980"/>
                </a:lnTo>
                <a:lnTo>
                  <a:pt x="43830" y="12970"/>
                </a:lnTo>
                <a:lnTo>
                  <a:pt x="43820" y="12960"/>
                </a:lnTo>
                <a:lnTo>
                  <a:pt x="43790" y="12940"/>
                </a:lnTo>
                <a:lnTo>
                  <a:pt x="43790" y="12930"/>
                </a:lnTo>
                <a:lnTo>
                  <a:pt x="43780" y="12920"/>
                </a:lnTo>
                <a:lnTo>
                  <a:pt x="43780" y="12910"/>
                </a:lnTo>
                <a:lnTo>
                  <a:pt x="43750" y="12900"/>
                </a:lnTo>
                <a:lnTo>
                  <a:pt x="43740" y="12890"/>
                </a:lnTo>
                <a:lnTo>
                  <a:pt x="43730" y="12880"/>
                </a:lnTo>
                <a:lnTo>
                  <a:pt x="43730" y="12870"/>
                </a:lnTo>
                <a:lnTo>
                  <a:pt x="43700" y="12860"/>
                </a:lnTo>
                <a:lnTo>
                  <a:pt x="43690" y="12850"/>
                </a:lnTo>
                <a:lnTo>
                  <a:pt x="43670" y="12840"/>
                </a:lnTo>
                <a:lnTo>
                  <a:pt x="43660" y="12830"/>
                </a:lnTo>
                <a:lnTo>
                  <a:pt x="43610" y="12810"/>
                </a:lnTo>
                <a:lnTo>
                  <a:pt x="43600" y="12800"/>
                </a:lnTo>
                <a:lnTo>
                  <a:pt x="43570" y="12810"/>
                </a:lnTo>
                <a:lnTo>
                  <a:pt x="43550" y="12810"/>
                </a:lnTo>
                <a:lnTo>
                  <a:pt x="43540" y="12820"/>
                </a:lnTo>
                <a:lnTo>
                  <a:pt x="43520" y="12820"/>
                </a:lnTo>
                <a:lnTo>
                  <a:pt x="43510" y="12810"/>
                </a:lnTo>
                <a:lnTo>
                  <a:pt x="43500" y="12810"/>
                </a:lnTo>
                <a:lnTo>
                  <a:pt x="43490" y="12800"/>
                </a:lnTo>
                <a:lnTo>
                  <a:pt x="43490" y="12790"/>
                </a:lnTo>
                <a:lnTo>
                  <a:pt x="43470" y="12790"/>
                </a:lnTo>
                <a:lnTo>
                  <a:pt x="43460" y="12780"/>
                </a:lnTo>
                <a:lnTo>
                  <a:pt x="43440" y="12780"/>
                </a:lnTo>
                <a:lnTo>
                  <a:pt x="43430" y="12780"/>
                </a:lnTo>
                <a:lnTo>
                  <a:pt x="43430" y="12770"/>
                </a:lnTo>
                <a:lnTo>
                  <a:pt x="43420" y="12760"/>
                </a:lnTo>
                <a:lnTo>
                  <a:pt x="43420" y="12750"/>
                </a:lnTo>
                <a:lnTo>
                  <a:pt x="43420" y="12730"/>
                </a:lnTo>
                <a:lnTo>
                  <a:pt x="43420" y="12710"/>
                </a:lnTo>
                <a:lnTo>
                  <a:pt x="43420" y="12690"/>
                </a:lnTo>
                <a:lnTo>
                  <a:pt x="43420" y="12670"/>
                </a:lnTo>
                <a:lnTo>
                  <a:pt x="43420" y="12660"/>
                </a:lnTo>
                <a:lnTo>
                  <a:pt x="43420" y="12650"/>
                </a:lnTo>
                <a:lnTo>
                  <a:pt x="43430" y="12640"/>
                </a:lnTo>
                <a:lnTo>
                  <a:pt x="43440" y="12630"/>
                </a:lnTo>
                <a:lnTo>
                  <a:pt x="43440" y="12620"/>
                </a:lnTo>
                <a:lnTo>
                  <a:pt x="43440" y="12600"/>
                </a:lnTo>
                <a:lnTo>
                  <a:pt x="43450" y="12590"/>
                </a:lnTo>
                <a:lnTo>
                  <a:pt x="43470" y="12570"/>
                </a:lnTo>
                <a:lnTo>
                  <a:pt x="43480" y="12560"/>
                </a:lnTo>
                <a:lnTo>
                  <a:pt x="43480" y="12550"/>
                </a:lnTo>
                <a:lnTo>
                  <a:pt x="43480" y="12540"/>
                </a:lnTo>
                <a:lnTo>
                  <a:pt x="43480" y="12530"/>
                </a:lnTo>
                <a:lnTo>
                  <a:pt x="43480" y="12520"/>
                </a:lnTo>
                <a:lnTo>
                  <a:pt x="43480" y="12510"/>
                </a:lnTo>
                <a:lnTo>
                  <a:pt x="43490" y="12510"/>
                </a:lnTo>
                <a:lnTo>
                  <a:pt x="43520" y="12490"/>
                </a:lnTo>
                <a:lnTo>
                  <a:pt x="43570" y="12450"/>
                </a:lnTo>
                <a:lnTo>
                  <a:pt x="43590" y="12440"/>
                </a:lnTo>
                <a:lnTo>
                  <a:pt x="43600" y="12440"/>
                </a:lnTo>
                <a:lnTo>
                  <a:pt x="43590" y="12410"/>
                </a:lnTo>
                <a:lnTo>
                  <a:pt x="43580" y="12400"/>
                </a:lnTo>
                <a:lnTo>
                  <a:pt x="43570" y="12390"/>
                </a:lnTo>
                <a:lnTo>
                  <a:pt x="43570" y="12400"/>
                </a:lnTo>
                <a:lnTo>
                  <a:pt x="43560" y="12400"/>
                </a:lnTo>
                <a:lnTo>
                  <a:pt x="43550" y="12400"/>
                </a:lnTo>
                <a:lnTo>
                  <a:pt x="43540" y="12400"/>
                </a:lnTo>
                <a:lnTo>
                  <a:pt x="43530" y="12400"/>
                </a:lnTo>
                <a:lnTo>
                  <a:pt x="43520" y="12390"/>
                </a:lnTo>
                <a:lnTo>
                  <a:pt x="43530" y="12380"/>
                </a:lnTo>
                <a:lnTo>
                  <a:pt x="43540" y="12380"/>
                </a:lnTo>
                <a:lnTo>
                  <a:pt x="43540" y="12370"/>
                </a:lnTo>
                <a:lnTo>
                  <a:pt x="43550" y="12370"/>
                </a:lnTo>
                <a:lnTo>
                  <a:pt x="43540" y="12360"/>
                </a:lnTo>
                <a:lnTo>
                  <a:pt x="43540" y="12350"/>
                </a:lnTo>
                <a:lnTo>
                  <a:pt x="43540" y="12340"/>
                </a:lnTo>
                <a:lnTo>
                  <a:pt x="43540" y="12350"/>
                </a:lnTo>
                <a:lnTo>
                  <a:pt x="43530" y="12350"/>
                </a:lnTo>
                <a:lnTo>
                  <a:pt x="43520" y="12350"/>
                </a:lnTo>
                <a:lnTo>
                  <a:pt x="43510" y="12350"/>
                </a:lnTo>
                <a:lnTo>
                  <a:pt x="43510" y="12340"/>
                </a:lnTo>
                <a:lnTo>
                  <a:pt x="43500" y="12340"/>
                </a:lnTo>
                <a:lnTo>
                  <a:pt x="43500" y="12350"/>
                </a:lnTo>
                <a:lnTo>
                  <a:pt x="43490" y="12340"/>
                </a:lnTo>
                <a:lnTo>
                  <a:pt x="43500" y="12340"/>
                </a:lnTo>
                <a:lnTo>
                  <a:pt x="43500" y="12330"/>
                </a:lnTo>
                <a:lnTo>
                  <a:pt x="43500" y="12320"/>
                </a:lnTo>
                <a:lnTo>
                  <a:pt x="43490" y="12310"/>
                </a:lnTo>
                <a:lnTo>
                  <a:pt x="43480" y="12310"/>
                </a:lnTo>
                <a:lnTo>
                  <a:pt x="43480" y="12300"/>
                </a:lnTo>
                <a:lnTo>
                  <a:pt x="43490" y="12290"/>
                </a:lnTo>
                <a:lnTo>
                  <a:pt x="43490" y="12280"/>
                </a:lnTo>
                <a:lnTo>
                  <a:pt x="43480" y="12270"/>
                </a:lnTo>
                <a:lnTo>
                  <a:pt x="43480" y="12260"/>
                </a:lnTo>
                <a:lnTo>
                  <a:pt x="43480" y="12250"/>
                </a:lnTo>
                <a:lnTo>
                  <a:pt x="43470" y="12240"/>
                </a:lnTo>
                <a:lnTo>
                  <a:pt x="43460" y="12230"/>
                </a:lnTo>
                <a:lnTo>
                  <a:pt x="43410" y="12140"/>
                </a:lnTo>
                <a:lnTo>
                  <a:pt x="43400" y="12120"/>
                </a:lnTo>
                <a:lnTo>
                  <a:pt x="43410" y="12120"/>
                </a:lnTo>
                <a:lnTo>
                  <a:pt x="43400" y="12100"/>
                </a:lnTo>
                <a:lnTo>
                  <a:pt x="43390" y="12090"/>
                </a:lnTo>
                <a:lnTo>
                  <a:pt x="43380" y="12060"/>
                </a:lnTo>
                <a:lnTo>
                  <a:pt x="43390" y="12040"/>
                </a:lnTo>
                <a:lnTo>
                  <a:pt x="43390" y="12020"/>
                </a:lnTo>
                <a:lnTo>
                  <a:pt x="43400" y="12010"/>
                </a:lnTo>
                <a:lnTo>
                  <a:pt x="43420" y="12000"/>
                </a:lnTo>
                <a:lnTo>
                  <a:pt x="43410" y="11990"/>
                </a:lnTo>
                <a:lnTo>
                  <a:pt x="43400" y="11960"/>
                </a:lnTo>
                <a:lnTo>
                  <a:pt x="43400" y="11950"/>
                </a:lnTo>
                <a:lnTo>
                  <a:pt x="43390" y="11950"/>
                </a:lnTo>
                <a:lnTo>
                  <a:pt x="43380" y="11930"/>
                </a:lnTo>
                <a:lnTo>
                  <a:pt x="43360" y="11920"/>
                </a:lnTo>
                <a:lnTo>
                  <a:pt x="43350" y="11900"/>
                </a:lnTo>
                <a:lnTo>
                  <a:pt x="43320" y="11900"/>
                </a:lnTo>
                <a:lnTo>
                  <a:pt x="43290" y="11890"/>
                </a:lnTo>
                <a:lnTo>
                  <a:pt x="43280" y="11890"/>
                </a:lnTo>
                <a:lnTo>
                  <a:pt x="43280" y="11870"/>
                </a:lnTo>
                <a:lnTo>
                  <a:pt x="43280" y="11860"/>
                </a:lnTo>
                <a:lnTo>
                  <a:pt x="43280" y="11850"/>
                </a:lnTo>
                <a:lnTo>
                  <a:pt x="43270" y="11850"/>
                </a:lnTo>
                <a:lnTo>
                  <a:pt x="43260" y="11840"/>
                </a:lnTo>
                <a:lnTo>
                  <a:pt x="43260" y="11830"/>
                </a:lnTo>
                <a:lnTo>
                  <a:pt x="43260" y="11820"/>
                </a:lnTo>
                <a:lnTo>
                  <a:pt x="43260" y="11810"/>
                </a:lnTo>
                <a:lnTo>
                  <a:pt x="43250" y="11810"/>
                </a:lnTo>
                <a:lnTo>
                  <a:pt x="43230" y="11810"/>
                </a:lnTo>
                <a:lnTo>
                  <a:pt x="43220" y="11800"/>
                </a:lnTo>
                <a:lnTo>
                  <a:pt x="43200" y="11790"/>
                </a:lnTo>
                <a:lnTo>
                  <a:pt x="43180" y="11770"/>
                </a:lnTo>
                <a:lnTo>
                  <a:pt x="43160" y="11750"/>
                </a:lnTo>
                <a:lnTo>
                  <a:pt x="43130" y="11720"/>
                </a:lnTo>
                <a:lnTo>
                  <a:pt x="43110" y="11700"/>
                </a:lnTo>
                <a:lnTo>
                  <a:pt x="43100" y="11680"/>
                </a:lnTo>
                <a:lnTo>
                  <a:pt x="43090" y="11670"/>
                </a:lnTo>
                <a:lnTo>
                  <a:pt x="43070" y="11660"/>
                </a:lnTo>
                <a:lnTo>
                  <a:pt x="43060" y="11650"/>
                </a:lnTo>
                <a:lnTo>
                  <a:pt x="43040" y="11640"/>
                </a:lnTo>
                <a:lnTo>
                  <a:pt x="43080" y="11600"/>
                </a:lnTo>
                <a:lnTo>
                  <a:pt x="43080" y="11590"/>
                </a:lnTo>
                <a:lnTo>
                  <a:pt x="43090" y="11590"/>
                </a:lnTo>
                <a:lnTo>
                  <a:pt x="43090" y="11580"/>
                </a:lnTo>
                <a:lnTo>
                  <a:pt x="43100" y="11580"/>
                </a:lnTo>
                <a:lnTo>
                  <a:pt x="43100" y="11570"/>
                </a:lnTo>
                <a:lnTo>
                  <a:pt x="43110" y="11570"/>
                </a:lnTo>
                <a:lnTo>
                  <a:pt x="43120" y="11550"/>
                </a:lnTo>
                <a:lnTo>
                  <a:pt x="43130" y="11540"/>
                </a:lnTo>
                <a:lnTo>
                  <a:pt x="43140" y="11540"/>
                </a:lnTo>
                <a:lnTo>
                  <a:pt x="43150" y="11530"/>
                </a:lnTo>
                <a:lnTo>
                  <a:pt x="43160" y="11530"/>
                </a:lnTo>
                <a:lnTo>
                  <a:pt x="43160" y="11520"/>
                </a:lnTo>
                <a:lnTo>
                  <a:pt x="43170" y="11510"/>
                </a:lnTo>
                <a:lnTo>
                  <a:pt x="43190" y="11490"/>
                </a:lnTo>
                <a:lnTo>
                  <a:pt x="43200" y="11490"/>
                </a:lnTo>
                <a:lnTo>
                  <a:pt x="43200" y="11480"/>
                </a:lnTo>
                <a:lnTo>
                  <a:pt x="43210" y="11480"/>
                </a:lnTo>
                <a:lnTo>
                  <a:pt x="43210" y="11470"/>
                </a:lnTo>
                <a:lnTo>
                  <a:pt x="43220" y="11470"/>
                </a:lnTo>
                <a:lnTo>
                  <a:pt x="43220" y="11460"/>
                </a:lnTo>
                <a:lnTo>
                  <a:pt x="43230" y="11460"/>
                </a:lnTo>
                <a:lnTo>
                  <a:pt x="43240" y="11450"/>
                </a:lnTo>
                <a:lnTo>
                  <a:pt x="43250" y="11440"/>
                </a:lnTo>
                <a:lnTo>
                  <a:pt x="43260" y="11430"/>
                </a:lnTo>
                <a:lnTo>
                  <a:pt x="43320" y="11370"/>
                </a:lnTo>
                <a:lnTo>
                  <a:pt x="43350" y="11340"/>
                </a:lnTo>
                <a:lnTo>
                  <a:pt x="43370" y="11330"/>
                </a:lnTo>
                <a:lnTo>
                  <a:pt x="43370" y="11310"/>
                </a:lnTo>
                <a:lnTo>
                  <a:pt x="43380" y="11300"/>
                </a:lnTo>
                <a:lnTo>
                  <a:pt x="43400" y="11290"/>
                </a:lnTo>
                <a:lnTo>
                  <a:pt x="43410" y="11280"/>
                </a:lnTo>
                <a:lnTo>
                  <a:pt x="43420" y="11270"/>
                </a:lnTo>
                <a:lnTo>
                  <a:pt x="43420" y="11260"/>
                </a:lnTo>
                <a:lnTo>
                  <a:pt x="43430" y="11250"/>
                </a:lnTo>
                <a:lnTo>
                  <a:pt x="43460" y="11240"/>
                </a:lnTo>
                <a:lnTo>
                  <a:pt x="43540" y="11150"/>
                </a:lnTo>
                <a:lnTo>
                  <a:pt x="43590" y="11100"/>
                </a:lnTo>
                <a:lnTo>
                  <a:pt x="43640" y="11050"/>
                </a:lnTo>
                <a:lnTo>
                  <a:pt x="43670" y="11020"/>
                </a:lnTo>
                <a:lnTo>
                  <a:pt x="43670" y="11010"/>
                </a:lnTo>
                <a:lnTo>
                  <a:pt x="43680" y="11010"/>
                </a:lnTo>
                <a:lnTo>
                  <a:pt x="43690" y="11000"/>
                </a:lnTo>
                <a:lnTo>
                  <a:pt x="43700" y="10990"/>
                </a:lnTo>
                <a:lnTo>
                  <a:pt x="43710" y="10980"/>
                </a:lnTo>
                <a:lnTo>
                  <a:pt x="43720" y="10960"/>
                </a:lnTo>
                <a:lnTo>
                  <a:pt x="43730" y="10960"/>
                </a:lnTo>
                <a:lnTo>
                  <a:pt x="43730" y="10950"/>
                </a:lnTo>
                <a:lnTo>
                  <a:pt x="43730" y="10940"/>
                </a:lnTo>
                <a:lnTo>
                  <a:pt x="43750" y="10890"/>
                </a:lnTo>
                <a:lnTo>
                  <a:pt x="43770" y="10870"/>
                </a:lnTo>
                <a:lnTo>
                  <a:pt x="43780" y="10870"/>
                </a:lnTo>
                <a:lnTo>
                  <a:pt x="43790" y="10850"/>
                </a:lnTo>
                <a:lnTo>
                  <a:pt x="43790" y="10830"/>
                </a:lnTo>
                <a:lnTo>
                  <a:pt x="43790" y="10810"/>
                </a:lnTo>
                <a:lnTo>
                  <a:pt x="43790" y="10800"/>
                </a:lnTo>
                <a:lnTo>
                  <a:pt x="43800" y="10790"/>
                </a:lnTo>
                <a:lnTo>
                  <a:pt x="43820" y="10780"/>
                </a:lnTo>
                <a:lnTo>
                  <a:pt x="43830" y="10770"/>
                </a:lnTo>
                <a:lnTo>
                  <a:pt x="43830" y="10760"/>
                </a:lnTo>
                <a:lnTo>
                  <a:pt x="43840" y="10760"/>
                </a:lnTo>
                <a:lnTo>
                  <a:pt x="43850" y="10750"/>
                </a:lnTo>
                <a:lnTo>
                  <a:pt x="43870" y="10740"/>
                </a:lnTo>
                <a:lnTo>
                  <a:pt x="43870" y="10730"/>
                </a:lnTo>
                <a:lnTo>
                  <a:pt x="43870" y="10710"/>
                </a:lnTo>
                <a:lnTo>
                  <a:pt x="43880" y="10700"/>
                </a:lnTo>
                <a:lnTo>
                  <a:pt x="43890" y="10690"/>
                </a:lnTo>
                <a:lnTo>
                  <a:pt x="43910" y="10680"/>
                </a:lnTo>
                <a:lnTo>
                  <a:pt x="43920" y="10670"/>
                </a:lnTo>
                <a:lnTo>
                  <a:pt x="43920" y="10650"/>
                </a:lnTo>
                <a:lnTo>
                  <a:pt x="43940" y="10630"/>
                </a:lnTo>
                <a:lnTo>
                  <a:pt x="43950" y="10620"/>
                </a:lnTo>
                <a:lnTo>
                  <a:pt x="43960" y="10620"/>
                </a:lnTo>
                <a:lnTo>
                  <a:pt x="43960" y="10610"/>
                </a:lnTo>
                <a:lnTo>
                  <a:pt x="43960" y="10600"/>
                </a:lnTo>
                <a:lnTo>
                  <a:pt x="43970" y="10600"/>
                </a:lnTo>
                <a:lnTo>
                  <a:pt x="43960" y="10590"/>
                </a:lnTo>
                <a:lnTo>
                  <a:pt x="43960" y="10580"/>
                </a:lnTo>
                <a:lnTo>
                  <a:pt x="43980" y="10570"/>
                </a:lnTo>
                <a:lnTo>
                  <a:pt x="43990" y="10560"/>
                </a:lnTo>
                <a:lnTo>
                  <a:pt x="44000" y="10560"/>
                </a:lnTo>
                <a:lnTo>
                  <a:pt x="44000" y="10540"/>
                </a:lnTo>
                <a:lnTo>
                  <a:pt x="44010" y="10530"/>
                </a:lnTo>
                <a:lnTo>
                  <a:pt x="44020" y="10520"/>
                </a:lnTo>
                <a:lnTo>
                  <a:pt x="44020" y="10490"/>
                </a:lnTo>
                <a:lnTo>
                  <a:pt x="44020" y="10480"/>
                </a:lnTo>
                <a:lnTo>
                  <a:pt x="44010" y="10470"/>
                </a:lnTo>
                <a:lnTo>
                  <a:pt x="44010" y="10460"/>
                </a:lnTo>
                <a:lnTo>
                  <a:pt x="44000" y="10460"/>
                </a:lnTo>
                <a:lnTo>
                  <a:pt x="43990" y="10460"/>
                </a:lnTo>
                <a:lnTo>
                  <a:pt x="43990" y="10470"/>
                </a:lnTo>
                <a:lnTo>
                  <a:pt x="43980" y="10460"/>
                </a:lnTo>
                <a:lnTo>
                  <a:pt x="43970" y="10470"/>
                </a:lnTo>
                <a:lnTo>
                  <a:pt x="43970" y="10460"/>
                </a:lnTo>
                <a:lnTo>
                  <a:pt x="43960" y="10460"/>
                </a:lnTo>
                <a:lnTo>
                  <a:pt x="43950" y="10460"/>
                </a:lnTo>
                <a:lnTo>
                  <a:pt x="43960" y="10450"/>
                </a:lnTo>
                <a:lnTo>
                  <a:pt x="43970" y="10450"/>
                </a:lnTo>
                <a:lnTo>
                  <a:pt x="43980" y="10450"/>
                </a:lnTo>
                <a:lnTo>
                  <a:pt x="43980" y="10440"/>
                </a:lnTo>
                <a:lnTo>
                  <a:pt x="43990" y="10430"/>
                </a:lnTo>
                <a:lnTo>
                  <a:pt x="43990" y="10420"/>
                </a:lnTo>
                <a:lnTo>
                  <a:pt x="44000" y="10430"/>
                </a:lnTo>
                <a:lnTo>
                  <a:pt x="44010" y="10440"/>
                </a:lnTo>
                <a:lnTo>
                  <a:pt x="44020" y="10440"/>
                </a:lnTo>
                <a:lnTo>
                  <a:pt x="44030" y="10430"/>
                </a:lnTo>
                <a:lnTo>
                  <a:pt x="44030" y="10420"/>
                </a:lnTo>
                <a:lnTo>
                  <a:pt x="44040" y="10410"/>
                </a:lnTo>
                <a:lnTo>
                  <a:pt x="44040" y="10400"/>
                </a:lnTo>
                <a:lnTo>
                  <a:pt x="44050" y="10400"/>
                </a:lnTo>
                <a:lnTo>
                  <a:pt x="44060" y="10390"/>
                </a:lnTo>
                <a:lnTo>
                  <a:pt x="44070" y="10390"/>
                </a:lnTo>
                <a:lnTo>
                  <a:pt x="44080" y="10390"/>
                </a:lnTo>
                <a:lnTo>
                  <a:pt x="44080" y="10380"/>
                </a:lnTo>
                <a:lnTo>
                  <a:pt x="44090" y="10380"/>
                </a:lnTo>
                <a:lnTo>
                  <a:pt x="44100" y="10370"/>
                </a:lnTo>
                <a:lnTo>
                  <a:pt x="44110" y="10360"/>
                </a:lnTo>
                <a:lnTo>
                  <a:pt x="44120" y="10360"/>
                </a:lnTo>
                <a:lnTo>
                  <a:pt x="44130" y="10350"/>
                </a:lnTo>
                <a:lnTo>
                  <a:pt x="44140" y="10340"/>
                </a:lnTo>
                <a:lnTo>
                  <a:pt x="44150" y="10340"/>
                </a:lnTo>
                <a:lnTo>
                  <a:pt x="44150" y="10330"/>
                </a:lnTo>
                <a:lnTo>
                  <a:pt x="44160" y="10330"/>
                </a:lnTo>
                <a:lnTo>
                  <a:pt x="44160" y="10340"/>
                </a:lnTo>
                <a:lnTo>
                  <a:pt x="44170" y="10330"/>
                </a:lnTo>
                <a:lnTo>
                  <a:pt x="44170" y="10320"/>
                </a:lnTo>
                <a:lnTo>
                  <a:pt x="44170" y="10310"/>
                </a:lnTo>
                <a:lnTo>
                  <a:pt x="44180" y="10310"/>
                </a:lnTo>
                <a:lnTo>
                  <a:pt x="44190" y="10310"/>
                </a:lnTo>
                <a:lnTo>
                  <a:pt x="44200" y="10310"/>
                </a:lnTo>
                <a:lnTo>
                  <a:pt x="44210" y="10310"/>
                </a:lnTo>
                <a:lnTo>
                  <a:pt x="44210" y="10300"/>
                </a:lnTo>
                <a:lnTo>
                  <a:pt x="44210" y="10290"/>
                </a:lnTo>
                <a:lnTo>
                  <a:pt x="44220" y="10290"/>
                </a:lnTo>
                <a:lnTo>
                  <a:pt x="44220" y="10280"/>
                </a:lnTo>
                <a:lnTo>
                  <a:pt x="44230" y="10280"/>
                </a:lnTo>
                <a:lnTo>
                  <a:pt x="44230" y="10270"/>
                </a:lnTo>
                <a:lnTo>
                  <a:pt x="44230" y="10260"/>
                </a:lnTo>
                <a:lnTo>
                  <a:pt x="44240" y="10260"/>
                </a:lnTo>
                <a:lnTo>
                  <a:pt x="44240" y="10250"/>
                </a:lnTo>
                <a:lnTo>
                  <a:pt x="44250" y="10250"/>
                </a:lnTo>
                <a:lnTo>
                  <a:pt x="44260" y="10260"/>
                </a:lnTo>
                <a:lnTo>
                  <a:pt x="44270" y="10260"/>
                </a:lnTo>
                <a:lnTo>
                  <a:pt x="44270" y="10250"/>
                </a:lnTo>
                <a:lnTo>
                  <a:pt x="44260" y="10250"/>
                </a:lnTo>
                <a:lnTo>
                  <a:pt x="44260" y="10240"/>
                </a:lnTo>
                <a:lnTo>
                  <a:pt x="44270" y="10240"/>
                </a:lnTo>
                <a:lnTo>
                  <a:pt x="44270" y="10230"/>
                </a:lnTo>
                <a:lnTo>
                  <a:pt x="44280" y="10230"/>
                </a:lnTo>
                <a:lnTo>
                  <a:pt x="44290" y="10220"/>
                </a:lnTo>
                <a:lnTo>
                  <a:pt x="44280" y="10210"/>
                </a:lnTo>
                <a:lnTo>
                  <a:pt x="44290" y="10210"/>
                </a:lnTo>
                <a:lnTo>
                  <a:pt x="44290" y="10200"/>
                </a:lnTo>
                <a:lnTo>
                  <a:pt x="44290" y="10190"/>
                </a:lnTo>
                <a:lnTo>
                  <a:pt x="44290" y="10180"/>
                </a:lnTo>
                <a:lnTo>
                  <a:pt x="44290" y="10170"/>
                </a:lnTo>
                <a:lnTo>
                  <a:pt x="44300" y="10160"/>
                </a:lnTo>
                <a:lnTo>
                  <a:pt x="44310" y="10160"/>
                </a:lnTo>
                <a:lnTo>
                  <a:pt x="44320" y="10150"/>
                </a:lnTo>
                <a:lnTo>
                  <a:pt x="44330" y="10160"/>
                </a:lnTo>
                <a:lnTo>
                  <a:pt x="44340" y="10160"/>
                </a:lnTo>
                <a:lnTo>
                  <a:pt x="44350" y="10150"/>
                </a:lnTo>
                <a:lnTo>
                  <a:pt x="44360" y="10150"/>
                </a:lnTo>
                <a:lnTo>
                  <a:pt x="44380" y="10150"/>
                </a:lnTo>
                <a:lnTo>
                  <a:pt x="44380" y="10140"/>
                </a:lnTo>
                <a:lnTo>
                  <a:pt x="44390" y="10140"/>
                </a:lnTo>
                <a:lnTo>
                  <a:pt x="44390" y="10130"/>
                </a:lnTo>
                <a:lnTo>
                  <a:pt x="44390" y="10120"/>
                </a:lnTo>
                <a:lnTo>
                  <a:pt x="44390" y="10110"/>
                </a:lnTo>
                <a:lnTo>
                  <a:pt x="44390" y="10100"/>
                </a:lnTo>
                <a:lnTo>
                  <a:pt x="44400" y="10090"/>
                </a:lnTo>
                <a:lnTo>
                  <a:pt x="44410" y="10080"/>
                </a:lnTo>
                <a:lnTo>
                  <a:pt x="44420" y="10070"/>
                </a:lnTo>
                <a:lnTo>
                  <a:pt x="44420" y="10060"/>
                </a:lnTo>
                <a:lnTo>
                  <a:pt x="44420" y="10050"/>
                </a:lnTo>
                <a:lnTo>
                  <a:pt x="44430" y="10050"/>
                </a:lnTo>
                <a:lnTo>
                  <a:pt x="44430" y="10040"/>
                </a:lnTo>
                <a:lnTo>
                  <a:pt x="44440" y="10030"/>
                </a:lnTo>
                <a:lnTo>
                  <a:pt x="44440" y="10040"/>
                </a:lnTo>
                <a:lnTo>
                  <a:pt x="44440" y="10030"/>
                </a:lnTo>
                <a:lnTo>
                  <a:pt x="44450" y="10030"/>
                </a:lnTo>
                <a:lnTo>
                  <a:pt x="44450" y="10020"/>
                </a:lnTo>
                <a:lnTo>
                  <a:pt x="44460" y="10010"/>
                </a:lnTo>
                <a:lnTo>
                  <a:pt x="44470" y="10010"/>
                </a:lnTo>
                <a:lnTo>
                  <a:pt x="44480" y="10010"/>
                </a:lnTo>
                <a:lnTo>
                  <a:pt x="44490" y="10010"/>
                </a:lnTo>
                <a:lnTo>
                  <a:pt x="44500" y="10010"/>
                </a:lnTo>
                <a:lnTo>
                  <a:pt x="44500" y="10000"/>
                </a:lnTo>
                <a:lnTo>
                  <a:pt x="44510" y="10000"/>
                </a:lnTo>
                <a:lnTo>
                  <a:pt x="44510" y="9990"/>
                </a:lnTo>
                <a:lnTo>
                  <a:pt x="44520" y="9990"/>
                </a:lnTo>
                <a:lnTo>
                  <a:pt x="44530" y="9990"/>
                </a:lnTo>
                <a:lnTo>
                  <a:pt x="44540" y="9990"/>
                </a:lnTo>
                <a:lnTo>
                  <a:pt x="44550" y="9990"/>
                </a:lnTo>
                <a:lnTo>
                  <a:pt x="44550" y="9980"/>
                </a:lnTo>
                <a:lnTo>
                  <a:pt x="44560" y="9980"/>
                </a:lnTo>
                <a:lnTo>
                  <a:pt x="44580" y="9980"/>
                </a:lnTo>
                <a:lnTo>
                  <a:pt x="44580" y="9970"/>
                </a:lnTo>
                <a:lnTo>
                  <a:pt x="44590" y="9970"/>
                </a:lnTo>
                <a:lnTo>
                  <a:pt x="44600" y="9960"/>
                </a:lnTo>
                <a:lnTo>
                  <a:pt x="44610" y="9950"/>
                </a:lnTo>
                <a:lnTo>
                  <a:pt x="44610" y="9940"/>
                </a:lnTo>
                <a:lnTo>
                  <a:pt x="44610" y="9930"/>
                </a:lnTo>
                <a:lnTo>
                  <a:pt x="44620" y="9930"/>
                </a:lnTo>
                <a:lnTo>
                  <a:pt x="44630" y="9920"/>
                </a:lnTo>
                <a:lnTo>
                  <a:pt x="44640" y="9920"/>
                </a:lnTo>
                <a:lnTo>
                  <a:pt x="44650" y="9910"/>
                </a:lnTo>
                <a:lnTo>
                  <a:pt x="44650" y="9900"/>
                </a:lnTo>
                <a:lnTo>
                  <a:pt x="44660" y="9900"/>
                </a:lnTo>
                <a:lnTo>
                  <a:pt x="44660" y="9890"/>
                </a:lnTo>
                <a:lnTo>
                  <a:pt x="44670" y="9890"/>
                </a:lnTo>
                <a:lnTo>
                  <a:pt x="44670" y="9880"/>
                </a:lnTo>
                <a:lnTo>
                  <a:pt x="44680" y="9880"/>
                </a:lnTo>
                <a:lnTo>
                  <a:pt x="44690" y="9870"/>
                </a:lnTo>
                <a:lnTo>
                  <a:pt x="44700" y="9870"/>
                </a:lnTo>
                <a:lnTo>
                  <a:pt x="44710" y="9870"/>
                </a:lnTo>
                <a:lnTo>
                  <a:pt x="44720" y="9860"/>
                </a:lnTo>
                <a:lnTo>
                  <a:pt x="44730" y="9860"/>
                </a:lnTo>
                <a:lnTo>
                  <a:pt x="44730" y="9850"/>
                </a:lnTo>
                <a:lnTo>
                  <a:pt x="44780" y="9850"/>
                </a:lnTo>
                <a:lnTo>
                  <a:pt x="44790" y="9850"/>
                </a:lnTo>
                <a:lnTo>
                  <a:pt x="44800" y="9850"/>
                </a:lnTo>
                <a:lnTo>
                  <a:pt x="44810" y="9850"/>
                </a:lnTo>
                <a:lnTo>
                  <a:pt x="44810" y="9840"/>
                </a:lnTo>
                <a:lnTo>
                  <a:pt x="44820" y="9840"/>
                </a:lnTo>
                <a:lnTo>
                  <a:pt x="44830" y="9840"/>
                </a:lnTo>
                <a:lnTo>
                  <a:pt x="44840" y="9830"/>
                </a:lnTo>
                <a:lnTo>
                  <a:pt x="44850" y="9830"/>
                </a:lnTo>
                <a:lnTo>
                  <a:pt x="44850" y="9820"/>
                </a:lnTo>
                <a:lnTo>
                  <a:pt x="44870" y="9820"/>
                </a:lnTo>
                <a:lnTo>
                  <a:pt x="44880" y="9810"/>
                </a:lnTo>
                <a:lnTo>
                  <a:pt x="44890" y="9810"/>
                </a:lnTo>
                <a:lnTo>
                  <a:pt x="44890" y="9800"/>
                </a:lnTo>
                <a:lnTo>
                  <a:pt x="44900" y="9800"/>
                </a:lnTo>
                <a:lnTo>
                  <a:pt x="44910" y="9800"/>
                </a:lnTo>
                <a:lnTo>
                  <a:pt x="44920" y="9800"/>
                </a:lnTo>
                <a:lnTo>
                  <a:pt x="44920" y="9790"/>
                </a:lnTo>
                <a:lnTo>
                  <a:pt x="44930" y="9780"/>
                </a:lnTo>
                <a:lnTo>
                  <a:pt x="44940" y="9770"/>
                </a:lnTo>
                <a:lnTo>
                  <a:pt x="44950" y="9770"/>
                </a:lnTo>
                <a:lnTo>
                  <a:pt x="44960" y="9770"/>
                </a:lnTo>
                <a:lnTo>
                  <a:pt x="44970" y="9780"/>
                </a:lnTo>
                <a:lnTo>
                  <a:pt x="44980" y="9780"/>
                </a:lnTo>
                <a:lnTo>
                  <a:pt x="44990" y="9780"/>
                </a:lnTo>
                <a:lnTo>
                  <a:pt x="44990" y="9770"/>
                </a:lnTo>
                <a:lnTo>
                  <a:pt x="44990" y="9780"/>
                </a:lnTo>
                <a:lnTo>
                  <a:pt x="44990" y="9770"/>
                </a:lnTo>
                <a:lnTo>
                  <a:pt x="45000" y="9770"/>
                </a:lnTo>
                <a:lnTo>
                  <a:pt x="45010" y="9770"/>
                </a:lnTo>
                <a:lnTo>
                  <a:pt x="45020" y="9770"/>
                </a:lnTo>
                <a:lnTo>
                  <a:pt x="45030" y="9770"/>
                </a:lnTo>
                <a:lnTo>
                  <a:pt x="45040" y="9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