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Bizerte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Bizer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710" y="10360"/>
                </a:moveTo>
                <a:lnTo>
                  <a:pt x="56690" y="10350"/>
                </a:lnTo>
                <a:lnTo>
                  <a:pt x="56670" y="10350"/>
                </a:lnTo>
                <a:lnTo>
                  <a:pt x="56660" y="10350"/>
                </a:lnTo>
                <a:lnTo>
                  <a:pt x="56650" y="10360"/>
                </a:lnTo>
                <a:lnTo>
                  <a:pt x="56640" y="10360"/>
                </a:lnTo>
                <a:lnTo>
                  <a:pt x="56620" y="10360"/>
                </a:lnTo>
                <a:lnTo>
                  <a:pt x="56610" y="10360"/>
                </a:lnTo>
                <a:lnTo>
                  <a:pt x="56600" y="10370"/>
                </a:lnTo>
                <a:lnTo>
                  <a:pt x="56590" y="10370"/>
                </a:lnTo>
                <a:lnTo>
                  <a:pt x="56580" y="10380"/>
                </a:lnTo>
                <a:lnTo>
                  <a:pt x="56570" y="10380"/>
                </a:lnTo>
                <a:lnTo>
                  <a:pt x="56540" y="10380"/>
                </a:lnTo>
                <a:lnTo>
                  <a:pt x="56520" y="10380"/>
                </a:lnTo>
                <a:lnTo>
                  <a:pt x="56510" y="10380"/>
                </a:lnTo>
                <a:lnTo>
                  <a:pt x="56500" y="10390"/>
                </a:lnTo>
                <a:lnTo>
                  <a:pt x="56490" y="10390"/>
                </a:lnTo>
                <a:lnTo>
                  <a:pt x="56480" y="10390"/>
                </a:lnTo>
                <a:lnTo>
                  <a:pt x="56470" y="10390"/>
                </a:lnTo>
                <a:lnTo>
                  <a:pt x="56460" y="10400"/>
                </a:lnTo>
                <a:lnTo>
                  <a:pt x="56450" y="10410"/>
                </a:lnTo>
                <a:lnTo>
                  <a:pt x="56440" y="10410"/>
                </a:lnTo>
                <a:lnTo>
                  <a:pt x="56430" y="10410"/>
                </a:lnTo>
                <a:lnTo>
                  <a:pt x="56410" y="10420"/>
                </a:lnTo>
                <a:lnTo>
                  <a:pt x="56400" y="10420"/>
                </a:lnTo>
                <a:lnTo>
                  <a:pt x="56380" y="10420"/>
                </a:lnTo>
                <a:lnTo>
                  <a:pt x="56360" y="10420"/>
                </a:lnTo>
                <a:lnTo>
                  <a:pt x="56350" y="10420"/>
                </a:lnTo>
                <a:lnTo>
                  <a:pt x="56340" y="10420"/>
                </a:lnTo>
                <a:lnTo>
                  <a:pt x="56330" y="10420"/>
                </a:lnTo>
                <a:lnTo>
                  <a:pt x="56320" y="10410"/>
                </a:lnTo>
                <a:lnTo>
                  <a:pt x="56310" y="10400"/>
                </a:lnTo>
                <a:lnTo>
                  <a:pt x="56300" y="10400"/>
                </a:lnTo>
                <a:lnTo>
                  <a:pt x="56290" y="10390"/>
                </a:lnTo>
                <a:lnTo>
                  <a:pt x="56290" y="10380"/>
                </a:lnTo>
                <a:lnTo>
                  <a:pt x="56280" y="10370"/>
                </a:lnTo>
                <a:lnTo>
                  <a:pt x="56270" y="10370"/>
                </a:lnTo>
                <a:lnTo>
                  <a:pt x="56250" y="10370"/>
                </a:lnTo>
                <a:lnTo>
                  <a:pt x="56240" y="10370"/>
                </a:lnTo>
                <a:lnTo>
                  <a:pt x="56230" y="10360"/>
                </a:lnTo>
                <a:lnTo>
                  <a:pt x="56220" y="10360"/>
                </a:lnTo>
                <a:lnTo>
                  <a:pt x="56220" y="10370"/>
                </a:lnTo>
                <a:lnTo>
                  <a:pt x="56210" y="10370"/>
                </a:lnTo>
                <a:lnTo>
                  <a:pt x="56210" y="10380"/>
                </a:lnTo>
                <a:lnTo>
                  <a:pt x="56200" y="10380"/>
                </a:lnTo>
                <a:lnTo>
                  <a:pt x="56190" y="10390"/>
                </a:lnTo>
                <a:lnTo>
                  <a:pt x="56180" y="10390"/>
                </a:lnTo>
                <a:lnTo>
                  <a:pt x="56160" y="10390"/>
                </a:lnTo>
                <a:lnTo>
                  <a:pt x="56150" y="10390"/>
                </a:lnTo>
                <a:lnTo>
                  <a:pt x="56140" y="10380"/>
                </a:lnTo>
                <a:lnTo>
                  <a:pt x="56130" y="10380"/>
                </a:lnTo>
                <a:lnTo>
                  <a:pt x="56120" y="10370"/>
                </a:lnTo>
                <a:lnTo>
                  <a:pt x="56120" y="10360"/>
                </a:lnTo>
                <a:lnTo>
                  <a:pt x="56120" y="10350"/>
                </a:lnTo>
                <a:lnTo>
                  <a:pt x="56120" y="10340"/>
                </a:lnTo>
                <a:lnTo>
                  <a:pt x="56120" y="10330"/>
                </a:lnTo>
                <a:lnTo>
                  <a:pt x="56120" y="10320"/>
                </a:lnTo>
                <a:lnTo>
                  <a:pt x="56110" y="10320"/>
                </a:lnTo>
                <a:lnTo>
                  <a:pt x="56110" y="10310"/>
                </a:lnTo>
                <a:lnTo>
                  <a:pt x="56100" y="10310"/>
                </a:lnTo>
                <a:lnTo>
                  <a:pt x="56090" y="10310"/>
                </a:lnTo>
                <a:lnTo>
                  <a:pt x="56080" y="10310"/>
                </a:lnTo>
                <a:lnTo>
                  <a:pt x="56070" y="10310"/>
                </a:lnTo>
                <a:lnTo>
                  <a:pt x="56060" y="10320"/>
                </a:lnTo>
                <a:lnTo>
                  <a:pt x="56050" y="10320"/>
                </a:lnTo>
                <a:lnTo>
                  <a:pt x="56050" y="10330"/>
                </a:lnTo>
                <a:lnTo>
                  <a:pt x="56040" y="10330"/>
                </a:lnTo>
                <a:lnTo>
                  <a:pt x="56040" y="10340"/>
                </a:lnTo>
                <a:lnTo>
                  <a:pt x="56030" y="10340"/>
                </a:lnTo>
                <a:lnTo>
                  <a:pt x="56030" y="10350"/>
                </a:lnTo>
                <a:lnTo>
                  <a:pt x="56020" y="10350"/>
                </a:lnTo>
                <a:lnTo>
                  <a:pt x="56010" y="10340"/>
                </a:lnTo>
                <a:lnTo>
                  <a:pt x="56000" y="10340"/>
                </a:lnTo>
                <a:lnTo>
                  <a:pt x="55990" y="10350"/>
                </a:lnTo>
                <a:lnTo>
                  <a:pt x="55980" y="10350"/>
                </a:lnTo>
                <a:lnTo>
                  <a:pt x="55970" y="10350"/>
                </a:lnTo>
                <a:lnTo>
                  <a:pt x="55960" y="10350"/>
                </a:lnTo>
                <a:lnTo>
                  <a:pt x="55950" y="10350"/>
                </a:lnTo>
                <a:lnTo>
                  <a:pt x="55940" y="10340"/>
                </a:lnTo>
                <a:lnTo>
                  <a:pt x="55930" y="10340"/>
                </a:lnTo>
                <a:lnTo>
                  <a:pt x="55920" y="10340"/>
                </a:lnTo>
                <a:lnTo>
                  <a:pt x="55910" y="10350"/>
                </a:lnTo>
                <a:lnTo>
                  <a:pt x="55900" y="10350"/>
                </a:lnTo>
                <a:lnTo>
                  <a:pt x="55890" y="10360"/>
                </a:lnTo>
                <a:lnTo>
                  <a:pt x="55890" y="10370"/>
                </a:lnTo>
                <a:lnTo>
                  <a:pt x="55880" y="10370"/>
                </a:lnTo>
                <a:lnTo>
                  <a:pt x="55880" y="10380"/>
                </a:lnTo>
                <a:lnTo>
                  <a:pt x="55870" y="10390"/>
                </a:lnTo>
                <a:lnTo>
                  <a:pt x="55860" y="10390"/>
                </a:lnTo>
                <a:lnTo>
                  <a:pt x="55850" y="10400"/>
                </a:lnTo>
                <a:lnTo>
                  <a:pt x="55840" y="10410"/>
                </a:lnTo>
                <a:lnTo>
                  <a:pt x="55830" y="10410"/>
                </a:lnTo>
                <a:lnTo>
                  <a:pt x="55830" y="10400"/>
                </a:lnTo>
                <a:lnTo>
                  <a:pt x="55830" y="10390"/>
                </a:lnTo>
                <a:lnTo>
                  <a:pt x="55830" y="10380"/>
                </a:lnTo>
                <a:lnTo>
                  <a:pt x="55830" y="10370"/>
                </a:lnTo>
                <a:lnTo>
                  <a:pt x="55830" y="10360"/>
                </a:lnTo>
                <a:lnTo>
                  <a:pt x="55830" y="10350"/>
                </a:lnTo>
                <a:lnTo>
                  <a:pt x="55820" y="10350"/>
                </a:lnTo>
                <a:lnTo>
                  <a:pt x="55810" y="10340"/>
                </a:lnTo>
                <a:lnTo>
                  <a:pt x="55800" y="10340"/>
                </a:lnTo>
                <a:lnTo>
                  <a:pt x="55790" y="10330"/>
                </a:lnTo>
                <a:lnTo>
                  <a:pt x="55780" y="10330"/>
                </a:lnTo>
                <a:lnTo>
                  <a:pt x="55770" y="10330"/>
                </a:lnTo>
                <a:lnTo>
                  <a:pt x="55760" y="10330"/>
                </a:lnTo>
                <a:lnTo>
                  <a:pt x="55740" y="10330"/>
                </a:lnTo>
                <a:lnTo>
                  <a:pt x="55730" y="10330"/>
                </a:lnTo>
                <a:lnTo>
                  <a:pt x="55730" y="10340"/>
                </a:lnTo>
                <a:lnTo>
                  <a:pt x="55720" y="10340"/>
                </a:lnTo>
                <a:lnTo>
                  <a:pt x="55710" y="10350"/>
                </a:lnTo>
                <a:lnTo>
                  <a:pt x="55710" y="10360"/>
                </a:lnTo>
                <a:lnTo>
                  <a:pt x="55710" y="10370"/>
                </a:lnTo>
                <a:lnTo>
                  <a:pt x="55700" y="10380"/>
                </a:lnTo>
                <a:lnTo>
                  <a:pt x="55690" y="10390"/>
                </a:lnTo>
                <a:lnTo>
                  <a:pt x="55690" y="10410"/>
                </a:lnTo>
                <a:lnTo>
                  <a:pt x="55680" y="10420"/>
                </a:lnTo>
                <a:lnTo>
                  <a:pt x="55670" y="10420"/>
                </a:lnTo>
                <a:lnTo>
                  <a:pt x="55670" y="10430"/>
                </a:lnTo>
                <a:lnTo>
                  <a:pt x="55650" y="10440"/>
                </a:lnTo>
                <a:lnTo>
                  <a:pt x="55630" y="10450"/>
                </a:lnTo>
                <a:lnTo>
                  <a:pt x="55620" y="10460"/>
                </a:lnTo>
                <a:lnTo>
                  <a:pt x="55610" y="10470"/>
                </a:lnTo>
                <a:lnTo>
                  <a:pt x="55580" y="10480"/>
                </a:lnTo>
                <a:lnTo>
                  <a:pt x="55570" y="10480"/>
                </a:lnTo>
                <a:lnTo>
                  <a:pt x="55550" y="10500"/>
                </a:lnTo>
                <a:lnTo>
                  <a:pt x="55540" y="10510"/>
                </a:lnTo>
                <a:lnTo>
                  <a:pt x="55520" y="10520"/>
                </a:lnTo>
                <a:lnTo>
                  <a:pt x="55490" y="10540"/>
                </a:lnTo>
                <a:lnTo>
                  <a:pt x="55470" y="10550"/>
                </a:lnTo>
                <a:lnTo>
                  <a:pt x="55470" y="10560"/>
                </a:lnTo>
                <a:lnTo>
                  <a:pt x="55460" y="10560"/>
                </a:lnTo>
                <a:lnTo>
                  <a:pt x="55460" y="10570"/>
                </a:lnTo>
                <a:lnTo>
                  <a:pt x="55450" y="10570"/>
                </a:lnTo>
                <a:lnTo>
                  <a:pt x="55450" y="10580"/>
                </a:lnTo>
                <a:lnTo>
                  <a:pt x="55450" y="10590"/>
                </a:lnTo>
                <a:lnTo>
                  <a:pt x="55460" y="10600"/>
                </a:lnTo>
                <a:lnTo>
                  <a:pt x="55460" y="10610"/>
                </a:lnTo>
                <a:lnTo>
                  <a:pt x="55460" y="10620"/>
                </a:lnTo>
                <a:lnTo>
                  <a:pt x="55450" y="10620"/>
                </a:lnTo>
                <a:lnTo>
                  <a:pt x="55450" y="10630"/>
                </a:lnTo>
                <a:lnTo>
                  <a:pt x="55440" y="10640"/>
                </a:lnTo>
                <a:lnTo>
                  <a:pt x="55420" y="10660"/>
                </a:lnTo>
                <a:lnTo>
                  <a:pt x="55410" y="10670"/>
                </a:lnTo>
                <a:lnTo>
                  <a:pt x="55410" y="10680"/>
                </a:lnTo>
                <a:lnTo>
                  <a:pt x="55400" y="10690"/>
                </a:lnTo>
                <a:lnTo>
                  <a:pt x="55400" y="10700"/>
                </a:lnTo>
                <a:lnTo>
                  <a:pt x="55400" y="10710"/>
                </a:lnTo>
                <a:lnTo>
                  <a:pt x="55400" y="10720"/>
                </a:lnTo>
                <a:lnTo>
                  <a:pt x="55400" y="10740"/>
                </a:lnTo>
                <a:lnTo>
                  <a:pt x="55410" y="10760"/>
                </a:lnTo>
                <a:lnTo>
                  <a:pt x="55410" y="10780"/>
                </a:lnTo>
                <a:lnTo>
                  <a:pt x="55410" y="10790"/>
                </a:lnTo>
                <a:lnTo>
                  <a:pt x="55420" y="10810"/>
                </a:lnTo>
                <a:lnTo>
                  <a:pt x="55420" y="10830"/>
                </a:lnTo>
                <a:lnTo>
                  <a:pt x="55430" y="10840"/>
                </a:lnTo>
                <a:lnTo>
                  <a:pt x="55440" y="10860"/>
                </a:lnTo>
                <a:lnTo>
                  <a:pt x="55440" y="10870"/>
                </a:lnTo>
                <a:lnTo>
                  <a:pt x="55440" y="10880"/>
                </a:lnTo>
                <a:lnTo>
                  <a:pt x="55440" y="10890"/>
                </a:lnTo>
                <a:lnTo>
                  <a:pt x="55450" y="10900"/>
                </a:lnTo>
                <a:lnTo>
                  <a:pt x="55460" y="10910"/>
                </a:lnTo>
                <a:lnTo>
                  <a:pt x="55460" y="10930"/>
                </a:lnTo>
                <a:lnTo>
                  <a:pt x="55460" y="10940"/>
                </a:lnTo>
                <a:lnTo>
                  <a:pt x="55460" y="10950"/>
                </a:lnTo>
                <a:lnTo>
                  <a:pt x="55460" y="10960"/>
                </a:lnTo>
                <a:lnTo>
                  <a:pt x="55450" y="10970"/>
                </a:lnTo>
                <a:lnTo>
                  <a:pt x="55450" y="10980"/>
                </a:lnTo>
                <a:lnTo>
                  <a:pt x="55440" y="10980"/>
                </a:lnTo>
                <a:lnTo>
                  <a:pt x="55440" y="10990"/>
                </a:lnTo>
                <a:lnTo>
                  <a:pt x="55430" y="11000"/>
                </a:lnTo>
                <a:lnTo>
                  <a:pt x="55430" y="11010"/>
                </a:lnTo>
                <a:lnTo>
                  <a:pt x="55420" y="11030"/>
                </a:lnTo>
                <a:lnTo>
                  <a:pt x="55410" y="11040"/>
                </a:lnTo>
                <a:lnTo>
                  <a:pt x="55410" y="11050"/>
                </a:lnTo>
                <a:lnTo>
                  <a:pt x="55410" y="11060"/>
                </a:lnTo>
                <a:lnTo>
                  <a:pt x="55400" y="11070"/>
                </a:lnTo>
                <a:lnTo>
                  <a:pt x="55410" y="11080"/>
                </a:lnTo>
                <a:lnTo>
                  <a:pt x="55410" y="11090"/>
                </a:lnTo>
                <a:lnTo>
                  <a:pt x="55410" y="11100"/>
                </a:lnTo>
                <a:lnTo>
                  <a:pt x="55410" y="11120"/>
                </a:lnTo>
                <a:lnTo>
                  <a:pt x="55410" y="11130"/>
                </a:lnTo>
                <a:lnTo>
                  <a:pt x="55410" y="11140"/>
                </a:lnTo>
                <a:lnTo>
                  <a:pt x="55410" y="11150"/>
                </a:lnTo>
                <a:lnTo>
                  <a:pt x="55400" y="11150"/>
                </a:lnTo>
                <a:lnTo>
                  <a:pt x="55400" y="11170"/>
                </a:lnTo>
                <a:lnTo>
                  <a:pt x="55390" y="11180"/>
                </a:lnTo>
                <a:lnTo>
                  <a:pt x="55380" y="11190"/>
                </a:lnTo>
                <a:lnTo>
                  <a:pt x="55370" y="11210"/>
                </a:lnTo>
                <a:lnTo>
                  <a:pt x="55360" y="11220"/>
                </a:lnTo>
                <a:lnTo>
                  <a:pt x="55350" y="11250"/>
                </a:lnTo>
                <a:lnTo>
                  <a:pt x="55340" y="11270"/>
                </a:lnTo>
                <a:lnTo>
                  <a:pt x="55330" y="11300"/>
                </a:lnTo>
                <a:lnTo>
                  <a:pt x="55310" y="11320"/>
                </a:lnTo>
                <a:lnTo>
                  <a:pt x="55300" y="11330"/>
                </a:lnTo>
                <a:lnTo>
                  <a:pt x="55290" y="11340"/>
                </a:lnTo>
                <a:lnTo>
                  <a:pt x="55290" y="11350"/>
                </a:lnTo>
                <a:lnTo>
                  <a:pt x="55280" y="11390"/>
                </a:lnTo>
                <a:lnTo>
                  <a:pt x="55280" y="11410"/>
                </a:lnTo>
                <a:lnTo>
                  <a:pt x="55280" y="11420"/>
                </a:lnTo>
                <a:lnTo>
                  <a:pt x="55270" y="11450"/>
                </a:lnTo>
                <a:lnTo>
                  <a:pt x="55260" y="11470"/>
                </a:lnTo>
                <a:lnTo>
                  <a:pt x="55250" y="11490"/>
                </a:lnTo>
                <a:lnTo>
                  <a:pt x="55240" y="11500"/>
                </a:lnTo>
                <a:lnTo>
                  <a:pt x="55240" y="11510"/>
                </a:lnTo>
                <a:lnTo>
                  <a:pt x="55240" y="11530"/>
                </a:lnTo>
                <a:lnTo>
                  <a:pt x="55240" y="11540"/>
                </a:lnTo>
                <a:lnTo>
                  <a:pt x="55230" y="11550"/>
                </a:lnTo>
                <a:lnTo>
                  <a:pt x="55210" y="11570"/>
                </a:lnTo>
                <a:lnTo>
                  <a:pt x="55200" y="11580"/>
                </a:lnTo>
                <a:lnTo>
                  <a:pt x="55190" y="11590"/>
                </a:lnTo>
                <a:lnTo>
                  <a:pt x="55190" y="11600"/>
                </a:lnTo>
                <a:lnTo>
                  <a:pt x="55180" y="11600"/>
                </a:lnTo>
                <a:lnTo>
                  <a:pt x="55170" y="11620"/>
                </a:lnTo>
                <a:lnTo>
                  <a:pt x="55170" y="11630"/>
                </a:lnTo>
                <a:lnTo>
                  <a:pt x="55170" y="11640"/>
                </a:lnTo>
                <a:lnTo>
                  <a:pt x="55170" y="11660"/>
                </a:lnTo>
                <a:lnTo>
                  <a:pt x="55170" y="11670"/>
                </a:lnTo>
                <a:lnTo>
                  <a:pt x="55170" y="11690"/>
                </a:lnTo>
                <a:lnTo>
                  <a:pt x="55170" y="11700"/>
                </a:lnTo>
                <a:lnTo>
                  <a:pt x="55160" y="11710"/>
                </a:lnTo>
                <a:lnTo>
                  <a:pt x="55130" y="11730"/>
                </a:lnTo>
                <a:lnTo>
                  <a:pt x="55080" y="11770"/>
                </a:lnTo>
                <a:lnTo>
                  <a:pt x="55070" y="11780"/>
                </a:lnTo>
                <a:lnTo>
                  <a:pt x="55060" y="11790"/>
                </a:lnTo>
                <a:lnTo>
                  <a:pt x="55050" y="11800"/>
                </a:lnTo>
                <a:lnTo>
                  <a:pt x="55030" y="11810"/>
                </a:lnTo>
                <a:lnTo>
                  <a:pt x="55020" y="11820"/>
                </a:lnTo>
                <a:lnTo>
                  <a:pt x="55000" y="11840"/>
                </a:lnTo>
                <a:lnTo>
                  <a:pt x="54980" y="11850"/>
                </a:lnTo>
                <a:lnTo>
                  <a:pt x="54960" y="11860"/>
                </a:lnTo>
                <a:lnTo>
                  <a:pt x="54940" y="11880"/>
                </a:lnTo>
                <a:lnTo>
                  <a:pt x="54930" y="11890"/>
                </a:lnTo>
                <a:lnTo>
                  <a:pt x="54910" y="11900"/>
                </a:lnTo>
                <a:lnTo>
                  <a:pt x="54900" y="11920"/>
                </a:lnTo>
                <a:lnTo>
                  <a:pt x="54890" y="11920"/>
                </a:lnTo>
                <a:lnTo>
                  <a:pt x="54870" y="11940"/>
                </a:lnTo>
                <a:lnTo>
                  <a:pt x="54870" y="11950"/>
                </a:lnTo>
                <a:lnTo>
                  <a:pt x="54860" y="11960"/>
                </a:lnTo>
                <a:lnTo>
                  <a:pt x="54840" y="11970"/>
                </a:lnTo>
                <a:lnTo>
                  <a:pt x="54830" y="11970"/>
                </a:lnTo>
                <a:lnTo>
                  <a:pt x="54830" y="11980"/>
                </a:lnTo>
                <a:lnTo>
                  <a:pt x="54800" y="11990"/>
                </a:lnTo>
                <a:lnTo>
                  <a:pt x="54790" y="11990"/>
                </a:lnTo>
                <a:lnTo>
                  <a:pt x="54780" y="12000"/>
                </a:lnTo>
                <a:lnTo>
                  <a:pt x="54780" y="12010"/>
                </a:lnTo>
                <a:lnTo>
                  <a:pt x="54780" y="12030"/>
                </a:lnTo>
                <a:lnTo>
                  <a:pt x="54790" y="12040"/>
                </a:lnTo>
                <a:lnTo>
                  <a:pt x="54790" y="12060"/>
                </a:lnTo>
                <a:lnTo>
                  <a:pt x="54800" y="12090"/>
                </a:lnTo>
                <a:lnTo>
                  <a:pt x="54800" y="12100"/>
                </a:lnTo>
                <a:lnTo>
                  <a:pt x="54790" y="12110"/>
                </a:lnTo>
                <a:lnTo>
                  <a:pt x="54790" y="12120"/>
                </a:lnTo>
                <a:lnTo>
                  <a:pt x="54790" y="12130"/>
                </a:lnTo>
                <a:lnTo>
                  <a:pt x="54780" y="12150"/>
                </a:lnTo>
                <a:lnTo>
                  <a:pt x="54780" y="12160"/>
                </a:lnTo>
                <a:lnTo>
                  <a:pt x="54770" y="12180"/>
                </a:lnTo>
                <a:lnTo>
                  <a:pt x="54760" y="12190"/>
                </a:lnTo>
                <a:lnTo>
                  <a:pt x="54750" y="12200"/>
                </a:lnTo>
                <a:lnTo>
                  <a:pt x="54750" y="12210"/>
                </a:lnTo>
                <a:lnTo>
                  <a:pt x="54740" y="12220"/>
                </a:lnTo>
                <a:lnTo>
                  <a:pt x="54730" y="12230"/>
                </a:lnTo>
                <a:lnTo>
                  <a:pt x="54720" y="12230"/>
                </a:lnTo>
                <a:lnTo>
                  <a:pt x="54710" y="12220"/>
                </a:lnTo>
                <a:lnTo>
                  <a:pt x="54700" y="12220"/>
                </a:lnTo>
                <a:lnTo>
                  <a:pt x="54690" y="12220"/>
                </a:lnTo>
                <a:lnTo>
                  <a:pt x="54680" y="12220"/>
                </a:lnTo>
                <a:lnTo>
                  <a:pt x="54670" y="12220"/>
                </a:lnTo>
                <a:lnTo>
                  <a:pt x="54670" y="12230"/>
                </a:lnTo>
                <a:lnTo>
                  <a:pt x="54670" y="12240"/>
                </a:lnTo>
                <a:lnTo>
                  <a:pt x="54680" y="12240"/>
                </a:lnTo>
                <a:lnTo>
                  <a:pt x="54680" y="12250"/>
                </a:lnTo>
                <a:lnTo>
                  <a:pt x="54690" y="12250"/>
                </a:lnTo>
                <a:lnTo>
                  <a:pt x="54700" y="12250"/>
                </a:lnTo>
                <a:lnTo>
                  <a:pt x="54710" y="12250"/>
                </a:lnTo>
                <a:lnTo>
                  <a:pt x="54710" y="12260"/>
                </a:lnTo>
                <a:lnTo>
                  <a:pt x="54720" y="12260"/>
                </a:lnTo>
                <a:lnTo>
                  <a:pt x="54720" y="12270"/>
                </a:lnTo>
                <a:lnTo>
                  <a:pt x="54730" y="12280"/>
                </a:lnTo>
                <a:lnTo>
                  <a:pt x="54730" y="12300"/>
                </a:lnTo>
                <a:lnTo>
                  <a:pt x="54720" y="12310"/>
                </a:lnTo>
                <a:lnTo>
                  <a:pt x="54720" y="12320"/>
                </a:lnTo>
                <a:lnTo>
                  <a:pt x="54720" y="12330"/>
                </a:lnTo>
                <a:lnTo>
                  <a:pt x="54710" y="12340"/>
                </a:lnTo>
                <a:lnTo>
                  <a:pt x="54710" y="12350"/>
                </a:lnTo>
                <a:lnTo>
                  <a:pt x="54700" y="12350"/>
                </a:lnTo>
                <a:lnTo>
                  <a:pt x="54690" y="12360"/>
                </a:lnTo>
                <a:lnTo>
                  <a:pt x="54690" y="12370"/>
                </a:lnTo>
                <a:lnTo>
                  <a:pt x="54690" y="12380"/>
                </a:lnTo>
                <a:lnTo>
                  <a:pt x="54690" y="12390"/>
                </a:lnTo>
                <a:lnTo>
                  <a:pt x="54690" y="12400"/>
                </a:lnTo>
                <a:lnTo>
                  <a:pt x="54700" y="12410"/>
                </a:lnTo>
                <a:lnTo>
                  <a:pt x="54700" y="12420"/>
                </a:lnTo>
                <a:lnTo>
                  <a:pt x="54700" y="12430"/>
                </a:lnTo>
                <a:lnTo>
                  <a:pt x="54700" y="12440"/>
                </a:lnTo>
                <a:lnTo>
                  <a:pt x="54700" y="12450"/>
                </a:lnTo>
                <a:lnTo>
                  <a:pt x="54690" y="12450"/>
                </a:lnTo>
                <a:lnTo>
                  <a:pt x="54680" y="12460"/>
                </a:lnTo>
                <a:lnTo>
                  <a:pt x="54670" y="12470"/>
                </a:lnTo>
                <a:lnTo>
                  <a:pt x="54650" y="12480"/>
                </a:lnTo>
                <a:lnTo>
                  <a:pt x="54640" y="12490"/>
                </a:lnTo>
                <a:lnTo>
                  <a:pt x="54620" y="12500"/>
                </a:lnTo>
                <a:lnTo>
                  <a:pt x="54620" y="12510"/>
                </a:lnTo>
                <a:lnTo>
                  <a:pt x="54610" y="12520"/>
                </a:lnTo>
                <a:lnTo>
                  <a:pt x="54600" y="12520"/>
                </a:lnTo>
                <a:lnTo>
                  <a:pt x="54580" y="12540"/>
                </a:lnTo>
                <a:lnTo>
                  <a:pt x="54570" y="12540"/>
                </a:lnTo>
                <a:lnTo>
                  <a:pt x="54560" y="12550"/>
                </a:lnTo>
                <a:lnTo>
                  <a:pt x="54550" y="12580"/>
                </a:lnTo>
                <a:lnTo>
                  <a:pt x="54550" y="12590"/>
                </a:lnTo>
                <a:lnTo>
                  <a:pt x="54540" y="12600"/>
                </a:lnTo>
                <a:lnTo>
                  <a:pt x="54550" y="12610"/>
                </a:lnTo>
                <a:lnTo>
                  <a:pt x="54560" y="12630"/>
                </a:lnTo>
                <a:lnTo>
                  <a:pt x="54580" y="12630"/>
                </a:lnTo>
                <a:lnTo>
                  <a:pt x="54600" y="12630"/>
                </a:lnTo>
                <a:lnTo>
                  <a:pt x="54600" y="12620"/>
                </a:lnTo>
                <a:lnTo>
                  <a:pt x="54610" y="12610"/>
                </a:lnTo>
                <a:lnTo>
                  <a:pt x="54610" y="12600"/>
                </a:lnTo>
                <a:lnTo>
                  <a:pt x="54620" y="12590"/>
                </a:lnTo>
                <a:lnTo>
                  <a:pt x="54640" y="12600"/>
                </a:lnTo>
                <a:lnTo>
                  <a:pt x="54650" y="12600"/>
                </a:lnTo>
                <a:lnTo>
                  <a:pt x="54650" y="12610"/>
                </a:lnTo>
                <a:lnTo>
                  <a:pt x="54650" y="12630"/>
                </a:lnTo>
                <a:lnTo>
                  <a:pt x="54650" y="12640"/>
                </a:lnTo>
                <a:lnTo>
                  <a:pt x="54650" y="12660"/>
                </a:lnTo>
                <a:lnTo>
                  <a:pt x="54650" y="12670"/>
                </a:lnTo>
                <a:lnTo>
                  <a:pt x="54660" y="12680"/>
                </a:lnTo>
                <a:lnTo>
                  <a:pt x="54670" y="12710"/>
                </a:lnTo>
                <a:lnTo>
                  <a:pt x="54690" y="12730"/>
                </a:lnTo>
                <a:lnTo>
                  <a:pt x="54720" y="12750"/>
                </a:lnTo>
                <a:lnTo>
                  <a:pt x="54740" y="12770"/>
                </a:lnTo>
                <a:lnTo>
                  <a:pt x="54760" y="12800"/>
                </a:lnTo>
                <a:lnTo>
                  <a:pt x="54760" y="12810"/>
                </a:lnTo>
                <a:lnTo>
                  <a:pt x="54750" y="12810"/>
                </a:lnTo>
                <a:lnTo>
                  <a:pt x="54750" y="12820"/>
                </a:lnTo>
                <a:lnTo>
                  <a:pt x="54740" y="12830"/>
                </a:lnTo>
                <a:lnTo>
                  <a:pt x="54720" y="12830"/>
                </a:lnTo>
                <a:lnTo>
                  <a:pt x="54710" y="12830"/>
                </a:lnTo>
                <a:lnTo>
                  <a:pt x="54710" y="12840"/>
                </a:lnTo>
                <a:lnTo>
                  <a:pt x="54700" y="12840"/>
                </a:lnTo>
                <a:lnTo>
                  <a:pt x="54690" y="12850"/>
                </a:lnTo>
                <a:lnTo>
                  <a:pt x="54680" y="12860"/>
                </a:lnTo>
                <a:lnTo>
                  <a:pt x="54670" y="12890"/>
                </a:lnTo>
                <a:lnTo>
                  <a:pt x="54660" y="12890"/>
                </a:lnTo>
                <a:lnTo>
                  <a:pt x="54650" y="12900"/>
                </a:lnTo>
                <a:lnTo>
                  <a:pt x="54640" y="12900"/>
                </a:lnTo>
                <a:lnTo>
                  <a:pt x="54630" y="12890"/>
                </a:lnTo>
                <a:lnTo>
                  <a:pt x="54620" y="12870"/>
                </a:lnTo>
                <a:lnTo>
                  <a:pt x="54600" y="12830"/>
                </a:lnTo>
                <a:lnTo>
                  <a:pt x="54600" y="12800"/>
                </a:lnTo>
                <a:lnTo>
                  <a:pt x="54590" y="12780"/>
                </a:lnTo>
                <a:lnTo>
                  <a:pt x="54590" y="12760"/>
                </a:lnTo>
                <a:lnTo>
                  <a:pt x="54580" y="12750"/>
                </a:lnTo>
                <a:lnTo>
                  <a:pt x="54560" y="12730"/>
                </a:lnTo>
                <a:lnTo>
                  <a:pt x="54550" y="12720"/>
                </a:lnTo>
                <a:lnTo>
                  <a:pt x="54530" y="12720"/>
                </a:lnTo>
                <a:lnTo>
                  <a:pt x="54520" y="12720"/>
                </a:lnTo>
                <a:lnTo>
                  <a:pt x="54500" y="12730"/>
                </a:lnTo>
                <a:lnTo>
                  <a:pt x="54480" y="12730"/>
                </a:lnTo>
                <a:lnTo>
                  <a:pt x="54480" y="12750"/>
                </a:lnTo>
                <a:lnTo>
                  <a:pt x="54470" y="12760"/>
                </a:lnTo>
                <a:lnTo>
                  <a:pt x="54470" y="12770"/>
                </a:lnTo>
                <a:lnTo>
                  <a:pt x="54470" y="12790"/>
                </a:lnTo>
                <a:lnTo>
                  <a:pt x="54470" y="12810"/>
                </a:lnTo>
                <a:lnTo>
                  <a:pt x="54480" y="12840"/>
                </a:lnTo>
                <a:lnTo>
                  <a:pt x="54480" y="12850"/>
                </a:lnTo>
                <a:lnTo>
                  <a:pt x="54450" y="12830"/>
                </a:lnTo>
                <a:lnTo>
                  <a:pt x="54390" y="12810"/>
                </a:lnTo>
                <a:lnTo>
                  <a:pt x="54330" y="12780"/>
                </a:lnTo>
                <a:lnTo>
                  <a:pt x="54320" y="12780"/>
                </a:lnTo>
                <a:lnTo>
                  <a:pt x="54310" y="12770"/>
                </a:lnTo>
                <a:lnTo>
                  <a:pt x="54300" y="12770"/>
                </a:lnTo>
                <a:lnTo>
                  <a:pt x="54290" y="12760"/>
                </a:lnTo>
                <a:lnTo>
                  <a:pt x="54280" y="12760"/>
                </a:lnTo>
                <a:lnTo>
                  <a:pt x="54270" y="12740"/>
                </a:lnTo>
                <a:lnTo>
                  <a:pt x="54270" y="12750"/>
                </a:lnTo>
                <a:lnTo>
                  <a:pt x="54260" y="12750"/>
                </a:lnTo>
                <a:lnTo>
                  <a:pt x="54250" y="12760"/>
                </a:lnTo>
                <a:lnTo>
                  <a:pt x="54240" y="12760"/>
                </a:lnTo>
                <a:lnTo>
                  <a:pt x="54200" y="12770"/>
                </a:lnTo>
                <a:lnTo>
                  <a:pt x="54180" y="12780"/>
                </a:lnTo>
                <a:lnTo>
                  <a:pt x="54140" y="12800"/>
                </a:lnTo>
                <a:lnTo>
                  <a:pt x="54130" y="12810"/>
                </a:lnTo>
                <a:lnTo>
                  <a:pt x="54110" y="12820"/>
                </a:lnTo>
                <a:lnTo>
                  <a:pt x="54090" y="12830"/>
                </a:lnTo>
                <a:lnTo>
                  <a:pt x="54070" y="12840"/>
                </a:lnTo>
                <a:lnTo>
                  <a:pt x="54040" y="12860"/>
                </a:lnTo>
                <a:lnTo>
                  <a:pt x="54020" y="12860"/>
                </a:lnTo>
                <a:lnTo>
                  <a:pt x="54000" y="12870"/>
                </a:lnTo>
                <a:lnTo>
                  <a:pt x="53960" y="12890"/>
                </a:lnTo>
                <a:lnTo>
                  <a:pt x="53920" y="12890"/>
                </a:lnTo>
                <a:lnTo>
                  <a:pt x="53900" y="12900"/>
                </a:lnTo>
                <a:lnTo>
                  <a:pt x="53900" y="12880"/>
                </a:lnTo>
                <a:lnTo>
                  <a:pt x="53900" y="12870"/>
                </a:lnTo>
                <a:lnTo>
                  <a:pt x="53910" y="12860"/>
                </a:lnTo>
                <a:lnTo>
                  <a:pt x="53910" y="12850"/>
                </a:lnTo>
                <a:lnTo>
                  <a:pt x="53910" y="12840"/>
                </a:lnTo>
                <a:lnTo>
                  <a:pt x="53910" y="12830"/>
                </a:lnTo>
                <a:lnTo>
                  <a:pt x="53900" y="12810"/>
                </a:lnTo>
                <a:lnTo>
                  <a:pt x="53890" y="12800"/>
                </a:lnTo>
                <a:lnTo>
                  <a:pt x="53750" y="12480"/>
                </a:lnTo>
                <a:lnTo>
                  <a:pt x="53750" y="12470"/>
                </a:lnTo>
                <a:lnTo>
                  <a:pt x="53730" y="12430"/>
                </a:lnTo>
                <a:lnTo>
                  <a:pt x="53720" y="12410"/>
                </a:lnTo>
                <a:lnTo>
                  <a:pt x="53670" y="12430"/>
                </a:lnTo>
                <a:lnTo>
                  <a:pt x="53650" y="12430"/>
                </a:lnTo>
                <a:lnTo>
                  <a:pt x="53640" y="12440"/>
                </a:lnTo>
                <a:lnTo>
                  <a:pt x="53630" y="12440"/>
                </a:lnTo>
                <a:lnTo>
                  <a:pt x="53620" y="12450"/>
                </a:lnTo>
                <a:lnTo>
                  <a:pt x="53610" y="12450"/>
                </a:lnTo>
                <a:lnTo>
                  <a:pt x="53600" y="12450"/>
                </a:lnTo>
                <a:lnTo>
                  <a:pt x="53590" y="12440"/>
                </a:lnTo>
                <a:lnTo>
                  <a:pt x="53560" y="12430"/>
                </a:lnTo>
                <a:lnTo>
                  <a:pt x="53550" y="12430"/>
                </a:lnTo>
                <a:lnTo>
                  <a:pt x="53540" y="12430"/>
                </a:lnTo>
                <a:lnTo>
                  <a:pt x="53520" y="12430"/>
                </a:lnTo>
                <a:lnTo>
                  <a:pt x="53500" y="12430"/>
                </a:lnTo>
                <a:lnTo>
                  <a:pt x="53480" y="12430"/>
                </a:lnTo>
                <a:lnTo>
                  <a:pt x="53470" y="12430"/>
                </a:lnTo>
                <a:lnTo>
                  <a:pt x="53460" y="12430"/>
                </a:lnTo>
                <a:lnTo>
                  <a:pt x="53450" y="12430"/>
                </a:lnTo>
                <a:lnTo>
                  <a:pt x="53450" y="12420"/>
                </a:lnTo>
                <a:lnTo>
                  <a:pt x="53440" y="12420"/>
                </a:lnTo>
                <a:lnTo>
                  <a:pt x="53430" y="12420"/>
                </a:lnTo>
                <a:lnTo>
                  <a:pt x="53410" y="12420"/>
                </a:lnTo>
                <a:lnTo>
                  <a:pt x="53400" y="12420"/>
                </a:lnTo>
                <a:lnTo>
                  <a:pt x="53390" y="12420"/>
                </a:lnTo>
                <a:lnTo>
                  <a:pt x="53380" y="12420"/>
                </a:lnTo>
                <a:lnTo>
                  <a:pt x="53380" y="12410"/>
                </a:lnTo>
                <a:lnTo>
                  <a:pt x="53350" y="12410"/>
                </a:lnTo>
                <a:lnTo>
                  <a:pt x="53340" y="12400"/>
                </a:lnTo>
                <a:lnTo>
                  <a:pt x="53330" y="12400"/>
                </a:lnTo>
                <a:lnTo>
                  <a:pt x="53300" y="12390"/>
                </a:lnTo>
                <a:lnTo>
                  <a:pt x="53300" y="12380"/>
                </a:lnTo>
                <a:lnTo>
                  <a:pt x="53290" y="12380"/>
                </a:lnTo>
                <a:lnTo>
                  <a:pt x="53280" y="12370"/>
                </a:lnTo>
                <a:lnTo>
                  <a:pt x="53270" y="12370"/>
                </a:lnTo>
                <a:lnTo>
                  <a:pt x="53260" y="12370"/>
                </a:lnTo>
                <a:lnTo>
                  <a:pt x="53250" y="12370"/>
                </a:lnTo>
                <a:lnTo>
                  <a:pt x="53250" y="12360"/>
                </a:lnTo>
                <a:lnTo>
                  <a:pt x="53240" y="12360"/>
                </a:lnTo>
                <a:lnTo>
                  <a:pt x="53230" y="12360"/>
                </a:lnTo>
                <a:lnTo>
                  <a:pt x="53220" y="12360"/>
                </a:lnTo>
                <a:lnTo>
                  <a:pt x="53210" y="12360"/>
                </a:lnTo>
                <a:lnTo>
                  <a:pt x="53200" y="12360"/>
                </a:lnTo>
                <a:lnTo>
                  <a:pt x="53190" y="12360"/>
                </a:lnTo>
                <a:lnTo>
                  <a:pt x="53180" y="12360"/>
                </a:lnTo>
                <a:lnTo>
                  <a:pt x="53170" y="12360"/>
                </a:lnTo>
                <a:lnTo>
                  <a:pt x="53160" y="12360"/>
                </a:lnTo>
                <a:lnTo>
                  <a:pt x="53130" y="12360"/>
                </a:lnTo>
                <a:lnTo>
                  <a:pt x="53090" y="12360"/>
                </a:lnTo>
                <a:lnTo>
                  <a:pt x="53080" y="12360"/>
                </a:lnTo>
                <a:lnTo>
                  <a:pt x="53050" y="12350"/>
                </a:lnTo>
                <a:lnTo>
                  <a:pt x="53020" y="12340"/>
                </a:lnTo>
                <a:lnTo>
                  <a:pt x="52970" y="12330"/>
                </a:lnTo>
                <a:lnTo>
                  <a:pt x="52940" y="12330"/>
                </a:lnTo>
                <a:lnTo>
                  <a:pt x="52930" y="12330"/>
                </a:lnTo>
                <a:lnTo>
                  <a:pt x="52920" y="12320"/>
                </a:lnTo>
                <a:lnTo>
                  <a:pt x="52910" y="12310"/>
                </a:lnTo>
                <a:lnTo>
                  <a:pt x="52900" y="12310"/>
                </a:lnTo>
                <a:lnTo>
                  <a:pt x="52890" y="12310"/>
                </a:lnTo>
                <a:lnTo>
                  <a:pt x="52890" y="12300"/>
                </a:lnTo>
                <a:lnTo>
                  <a:pt x="52890" y="12290"/>
                </a:lnTo>
                <a:lnTo>
                  <a:pt x="52880" y="12290"/>
                </a:lnTo>
                <a:lnTo>
                  <a:pt x="52880" y="12280"/>
                </a:lnTo>
                <a:lnTo>
                  <a:pt x="52870" y="12280"/>
                </a:lnTo>
                <a:lnTo>
                  <a:pt x="52860" y="12270"/>
                </a:lnTo>
                <a:lnTo>
                  <a:pt x="52850" y="12270"/>
                </a:lnTo>
                <a:lnTo>
                  <a:pt x="52850" y="12260"/>
                </a:lnTo>
                <a:lnTo>
                  <a:pt x="52840" y="12260"/>
                </a:lnTo>
                <a:lnTo>
                  <a:pt x="52840" y="12250"/>
                </a:lnTo>
                <a:lnTo>
                  <a:pt x="52830" y="12250"/>
                </a:lnTo>
                <a:lnTo>
                  <a:pt x="52820" y="12250"/>
                </a:lnTo>
                <a:lnTo>
                  <a:pt x="52810" y="12250"/>
                </a:lnTo>
                <a:lnTo>
                  <a:pt x="52800" y="12250"/>
                </a:lnTo>
                <a:lnTo>
                  <a:pt x="52800" y="12260"/>
                </a:lnTo>
                <a:lnTo>
                  <a:pt x="52790" y="12250"/>
                </a:lnTo>
                <a:lnTo>
                  <a:pt x="52780" y="12240"/>
                </a:lnTo>
                <a:lnTo>
                  <a:pt x="52770" y="12240"/>
                </a:lnTo>
                <a:lnTo>
                  <a:pt x="52760" y="12240"/>
                </a:lnTo>
                <a:lnTo>
                  <a:pt x="52760" y="12230"/>
                </a:lnTo>
                <a:lnTo>
                  <a:pt x="52750" y="12230"/>
                </a:lnTo>
                <a:lnTo>
                  <a:pt x="52750" y="12220"/>
                </a:lnTo>
                <a:lnTo>
                  <a:pt x="52740" y="12210"/>
                </a:lnTo>
                <a:lnTo>
                  <a:pt x="52740" y="12200"/>
                </a:lnTo>
                <a:lnTo>
                  <a:pt x="52740" y="12190"/>
                </a:lnTo>
                <a:lnTo>
                  <a:pt x="52730" y="12190"/>
                </a:lnTo>
                <a:lnTo>
                  <a:pt x="52730" y="12180"/>
                </a:lnTo>
                <a:lnTo>
                  <a:pt x="52730" y="12170"/>
                </a:lnTo>
                <a:lnTo>
                  <a:pt x="52730" y="12160"/>
                </a:lnTo>
                <a:lnTo>
                  <a:pt x="52720" y="12160"/>
                </a:lnTo>
                <a:lnTo>
                  <a:pt x="52720" y="12150"/>
                </a:lnTo>
                <a:lnTo>
                  <a:pt x="52710" y="12150"/>
                </a:lnTo>
                <a:lnTo>
                  <a:pt x="52710" y="12140"/>
                </a:lnTo>
                <a:lnTo>
                  <a:pt x="52700" y="12140"/>
                </a:lnTo>
                <a:lnTo>
                  <a:pt x="52700" y="12130"/>
                </a:lnTo>
                <a:lnTo>
                  <a:pt x="52690" y="12130"/>
                </a:lnTo>
                <a:lnTo>
                  <a:pt x="52690" y="12120"/>
                </a:lnTo>
                <a:lnTo>
                  <a:pt x="52690" y="12110"/>
                </a:lnTo>
                <a:lnTo>
                  <a:pt x="52680" y="12110"/>
                </a:lnTo>
                <a:lnTo>
                  <a:pt x="52680" y="12100"/>
                </a:lnTo>
                <a:lnTo>
                  <a:pt x="52670" y="12100"/>
                </a:lnTo>
                <a:lnTo>
                  <a:pt x="52660" y="12100"/>
                </a:lnTo>
                <a:lnTo>
                  <a:pt x="52660" y="12090"/>
                </a:lnTo>
                <a:lnTo>
                  <a:pt x="52650" y="12090"/>
                </a:lnTo>
                <a:lnTo>
                  <a:pt x="52650" y="12100"/>
                </a:lnTo>
                <a:lnTo>
                  <a:pt x="52640" y="12100"/>
                </a:lnTo>
                <a:lnTo>
                  <a:pt x="52640" y="12110"/>
                </a:lnTo>
                <a:lnTo>
                  <a:pt x="52630" y="12110"/>
                </a:lnTo>
                <a:lnTo>
                  <a:pt x="52630" y="12120"/>
                </a:lnTo>
                <a:lnTo>
                  <a:pt x="52620" y="12120"/>
                </a:lnTo>
                <a:lnTo>
                  <a:pt x="52620" y="12130"/>
                </a:lnTo>
                <a:lnTo>
                  <a:pt x="52610" y="12140"/>
                </a:lnTo>
                <a:lnTo>
                  <a:pt x="52600" y="12150"/>
                </a:lnTo>
                <a:lnTo>
                  <a:pt x="52610" y="12200"/>
                </a:lnTo>
                <a:lnTo>
                  <a:pt x="52570" y="12240"/>
                </a:lnTo>
                <a:lnTo>
                  <a:pt x="52560" y="12250"/>
                </a:lnTo>
                <a:lnTo>
                  <a:pt x="52560" y="12260"/>
                </a:lnTo>
                <a:lnTo>
                  <a:pt x="52560" y="12270"/>
                </a:lnTo>
                <a:lnTo>
                  <a:pt x="52550" y="12280"/>
                </a:lnTo>
                <a:lnTo>
                  <a:pt x="52550" y="12290"/>
                </a:lnTo>
                <a:lnTo>
                  <a:pt x="52550" y="12300"/>
                </a:lnTo>
                <a:lnTo>
                  <a:pt x="52550" y="12310"/>
                </a:lnTo>
                <a:lnTo>
                  <a:pt x="52550" y="12320"/>
                </a:lnTo>
                <a:lnTo>
                  <a:pt x="52550" y="12330"/>
                </a:lnTo>
                <a:lnTo>
                  <a:pt x="52550" y="12340"/>
                </a:lnTo>
                <a:lnTo>
                  <a:pt x="52560" y="12350"/>
                </a:lnTo>
                <a:lnTo>
                  <a:pt x="52560" y="12360"/>
                </a:lnTo>
                <a:lnTo>
                  <a:pt x="52560" y="12370"/>
                </a:lnTo>
                <a:lnTo>
                  <a:pt x="52580" y="12420"/>
                </a:lnTo>
                <a:lnTo>
                  <a:pt x="52590" y="12470"/>
                </a:lnTo>
                <a:lnTo>
                  <a:pt x="52590" y="12490"/>
                </a:lnTo>
                <a:lnTo>
                  <a:pt x="52590" y="12500"/>
                </a:lnTo>
                <a:lnTo>
                  <a:pt x="52600" y="12540"/>
                </a:lnTo>
                <a:lnTo>
                  <a:pt x="52590" y="12540"/>
                </a:lnTo>
                <a:lnTo>
                  <a:pt x="52580" y="12540"/>
                </a:lnTo>
                <a:lnTo>
                  <a:pt x="52560" y="12540"/>
                </a:lnTo>
                <a:lnTo>
                  <a:pt x="52550" y="12540"/>
                </a:lnTo>
                <a:lnTo>
                  <a:pt x="52540" y="12540"/>
                </a:lnTo>
                <a:lnTo>
                  <a:pt x="52530" y="12540"/>
                </a:lnTo>
                <a:lnTo>
                  <a:pt x="52520" y="12540"/>
                </a:lnTo>
                <a:lnTo>
                  <a:pt x="52510" y="12540"/>
                </a:lnTo>
                <a:lnTo>
                  <a:pt x="52500" y="12540"/>
                </a:lnTo>
                <a:lnTo>
                  <a:pt x="52490" y="12540"/>
                </a:lnTo>
                <a:lnTo>
                  <a:pt x="52480" y="12540"/>
                </a:lnTo>
                <a:lnTo>
                  <a:pt x="52470" y="12540"/>
                </a:lnTo>
                <a:lnTo>
                  <a:pt x="52460" y="12550"/>
                </a:lnTo>
                <a:lnTo>
                  <a:pt x="52450" y="12550"/>
                </a:lnTo>
                <a:lnTo>
                  <a:pt x="52440" y="12560"/>
                </a:lnTo>
                <a:lnTo>
                  <a:pt x="52430" y="12560"/>
                </a:lnTo>
                <a:lnTo>
                  <a:pt x="52420" y="12560"/>
                </a:lnTo>
                <a:lnTo>
                  <a:pt x="52410" y="12560"/>
                </a:lnTo>
                <a:lnTo>
                  <a:pt x="52400" y="12560"/>
                </a:lnTo>
                <a:lnTo>
                  <a:pt x="52390" y="12560"/>
                </a:lnTo>
                <a:lnTo>
                  <a:pt x="52380" y="12570"/>
                </a:lnTo>
                <a:lnTo>
                  <a:pt x="52380" y="12580"/>
                </a:lnTo>
                <a:lnTo>
                  <a:pt x="52330" y="12620"/>
                </a:lnTo>
                <a:lnTo>
                  <a:pt x="52310" y="12650"/>
                </a:lnTo>
                <a:lnTo>
                  <a:pt x="52310" y="12660"/>
                </a:lnTo>
                <a:lnTo>
                  <a:pt x="52310" y="12680"/>
                </a:lnTo>
                <a:lnTo>
                  <a:pt x="52300" y="12700"/>
                </a:lnTo>
                <a:lnTo>
                  <a:pt x="52290" y="12710"/>
                </a:lnTo>
                <a:lnTo>
                  <a:pt x="52270" y="12730"/>
                </a:lnTo>
                <a:lnTo>
                  <a:pt x="52260" y="12730"/>
                </a:lnTo>
                <a:lnTo>
                  <a:pt x="52250" y="12750"/>
                </a:lnTo>
                <a:lnTo>
                  <a:pt x="52210" y="12800"/>
                </a:lnTo>
                <a:lnTo>
                  <a:pt x="52210" y="12810"/>
                </a:lnTo>
                <a:lnTo>
                  <a:pt x="52200" y="12820"/>
                </a:lnTo>
                <a:lnTo>
                  <a:pt x="52200" y="12830"/>
                </a:lnTo>
                <a:lnTo>
                  <a:pt x="52190" y="12840"/>
                </a:lnTo>
                <a:lnTo>
                  <a:pt x="52190" y="12850"/>
                </a:lnTo>
                <a:lnTo>
                  <a:pt x="52180" y="12850"/>
                </a:lnTo>
                <a:lnTo>
                  <a:pt x="52180" y="12860"/>
                </a:lnTo>
                <a:lnTo>
                  <a:pt x="52170" y="12870"/>
                </a:lnTo>
                <a:lnTo>
                  <a:pt x="52170" y="12880"/>
                </a:lnTo>
                <a:lnTo>
                  <a:pt x="52170" y="12890"/>
                </a:lnTo>
                <a:lnTo>
                  <a:pt x="52160" y="12900"/>
                </a:lnTo>
                <a:lnTo>
                  <a:pt x="52160" y="12910"/>
                </a:lnTo>
                <a:lnTo>
                  <a:pt x="52160" y="12920"/>
                </a:lnTo>
                <a:lnTo>
                  <a:pt x="52150" y="12930"/>
                </a:lnTo>
                <a:lnTo>
                  <a:pt x="52150" y="12940"/>
                </a:lnTo>
                <a:lnTo>
                  <a:pt x="52160" y="12970"/>
                </a:lnTo>
                <a:lnTo>
                  <a:pt x="52170" y="12970"/>
                </a:lnTo>
                <a:lnTo>
                  <a:pt x="52170" y="12980"/>
                </a:lnTo>
                <a:lnTo>
                  <a:pt x="52170" y="12990"/>
                </a:lnTo>
                <a:lnTo>
                  <a:pt x="52160" y="12990"/>
                </a:lnTo>
                <a:lnTo>
                  <a:pt x="52160" y="13000"/>
                </a:lnTo>
                <a:lnTo>
                  <a:pt x="52150" y="13010"/>
                </a:lnTo>
                <a:lnTo>
                  <a:pt x="52150" y="13020"/>
                </a:lnTo>
                <a:lnTo>
                  <a:pt x="52140" y="13030"/>
                </a:lnTo>
                <a:lnTo>
                  <a:pt x="52130" y="13030"/>
                </a:lnTo>
                <a:lnTo>
                  <a:pt x="52130" y="13040"/>
                </a:lnTo>
                <a:lnTo>
                  <a:pt x="52130" y="13050"/>
                </a:lnTo>
                <a:lnTo>
                  <a:pt x="52130" y="13060"/>
                </a:lnTo>
                <a:lnTo>
                  <a:pt x="52130" y="13070"/>
                </a:lnTo>
                <a:lnTo>
                  <a:pt x="52140" y="13080"/>
                </a:lnTo>
                <a:lnTo>
                  <a:pt x="52140" y="13090"/>
                </a:lnTo>
                <a:lnTo>
                  <a:pt x="52140" y="13100"/>
                </a:lnTo>
                <a:lnTo>
                  <a:pt x="52130" y="13110"/>
                </a:lnTo>
                <a:lnTo>
                  <a:pt x="52120" y="13110"/>
                </a:lnTo>
                <a:lnTo>
                  <a:pt x="52110" y="13110"/>
                </a:lnTo>
                <a:lnTo>
                  <a:pt x="52100" y="13110"/>
                </a:lnTo>
                <a:lnTo>
                  <a:pt x="52090" y="13120"/>
                </a:lnTo>
                <a:lnTo>
                  <a:pt x="52090" y="13130"/>
                </a:lnTo>
                <a:lnTo>
                  <a:pt x="52090" y="13150"/>
                </a:lnTo>
                <a:lnTo>
                  <a:pt x="52090" y="13160"/>
                </a:lnTo>
                <a:lnTo>
                  <a:pt x="52090" y="13170"/>
                </a:lnTo>
                <a:lnTo>
                  <a:pt x="52090" y="13180"/>
                </a:lnTo>
                <a:lnTo>
                  <a:pt x="52090" y="13190"/>
                </a:lnTo>
                <a:lnTo>
                  <a:pt x="52090" y="13200"/>
                </a:lnTo>
                <a:lnTo>
                  <a:pt x="52080" y="13200"/>
                </a:lnTo>
                <a:lnTo>
                  <a:pt x="52070" y="13200"/>
                </a:lnTo>
                <a:lnTo>
                  <a:pt x="52060" y="13200"/>
                </a:lnTo>
                <a:lnTo>
                  <a:pt x="52050" y="13200"/>
                </a:lnTo>
                <a:lnTo>
                  <a:pt x="52040" y="13200"/>
                </a:lnTo>
                <a:lnTo>
                  <a:pt x="52030" y="13200"/>
                </a:lnTo>
                <a:lnTo>
                  <a:pt x="52020" y="13200"/>
                </a:lnTo>
                <a:lnTo>
                  <a:pt x="52010" y="13200"/>
                </a:lnTo>
                <a:lnTo>
                  <a:pt x="52010" y="13190"/>
                </a:lnTo>
                <a:lnTo>
                  <a:pt x="52000" y="13190"/>
                </a:lnTo>
                <a:lnTo>
                  <a:pt x="51990" y="13200"/>
                </a:lnTo>
                <a:lnTo>
                  <a:pt x="51980" y="13200"/>
                </a:lnTo>
                <a:lnTo>
                  <a:pt x="51970" y="13200"/>
                </a:lnTo>
                <a:lnTo>
                  <a:pt x="51960" y="13200"/>
                </a:lnTo>
                <a:lnTo>
                  <a:pt x="51950" y="13200"/>
                </a:lnTo>
                <a:lnTo>
                  <a:pt x="51950" y="13210"/>
                </a:lnTo>
                <a:lnTo>
                  <a:pt x="51940" y="13210"/>
                </a:lnTo>
                <a:lnTo>
                  <a:pt x="51930" y="13210"/>
                </a:lnTo>
                <a:lnTo>
                  <a:pt x="51920" y="13210"/>
                </a:lnTo>
                <a:lnTo>
                  <a:pt x="51910" y="13210"/>
                </a:lnTo>
                <a:lnTo>
                  <a:pt x="51910" y="13220"/>
                </a:lnTo>
                <a:lnTo>
                  <a:pt x="51900" y="13220"/>
                </a:lnTo>
                <a:lnTo>
                  <a:pt x="51890" y="13230"/>
                </a:lnTo>
                <a:lnTo>
                  <a:pt x="51870" y="13230"/>
                </a:lnTo>
                <a:lnTo>
                  <a:pt x="51860" y="13230"/>
                </a:lnTo>
                <a:lnTo>
                  <a:pt x="51830" y="13230"/>
                </a:lnTo>
                <a:lnTo>
                  <a:pt x="51810" y="13230"/>
                </a:lnTo>
                <a:lnTo>
                  <a:pt x="51790" y="13230"/>
                </a:lnTo>
                <a:lnTo>
                  <a:pt x="51780" y="13230"/>
                </a:lnTo>
                <a:lnTo>
                  <a:pt x="51770" y="13220"/>
                </a:lnTo>
                <a:lnTo>
                  <a:pt x="51770" y="13200"/>
                </a:lnTo>
                <a:lnTo>
                  <a:pt x="51760" y="13200"/>
                </a:lnTo>
                <a:lnTo>
                  <a:pt x="51750" y="13190"/>
                </a:lnTo>
                <a:lnTo>
                  <a:pt x="51750" y="13200"/>
                </a:lnTo>
                <a:lnTo>
                  <a:pt x="51740" y="13200"/>
                </a:lnTo>
                <a:lnTo>
                  <a:pt x="51730" y="13200"/>
                </a:lnTo>
                <a:lnTo>
                  <a:pt x="51720" y="13200"/>
                </a:lnTo>
                <a:lnTo>
                  <a:pt x="51710" y="13190"/>
                </a:lnTo>
                <a:lnTo>
                  <a:pt x="51700" y="13190"/>
                </a:lnTo>
                <a:lnTo>
                  <a:pt x="51700" y="13180"/>
                </a:lnTo>
                <a:lnTo>
                  <a:pt x="51690" y="13170"/>
                </a:lnTo>
                <a:lnTo>
                  <a:pt x="51680" y="13160"/>
                </a:lnTo>
                <a:lnTo>
                  <a:pt x="51680" y="13140"/>
                </a:lnTo>
                <a:lnTo>
                  <a:pt x="51670" y="13130"/>
                </a:lnTo>
                <a:lnTo>
                  <a:pt x="51670" y="13140"/>
                </a:lnTo>
                <a:lnTo>
                  <a:pt x="51660" y="13140"/>
                </a:lnTo>
                <a:lnTo>
                  <a:pt x="51650" y="13130"/>
                </a:lnTo>
                <a:lnTo>
                  <a:pt x="51630" y="13120"/>
                </a:lnTo>
                <a:lnTo>
                  <a:pt x="51620" y="13120"/>
                </a:lnTo>
                <a:lnTo>
                  <a:pt x="51610" y="13120"/>
                </a:lnTo>
                <a:lnTo>
                  <a:pt x="51600" y="13120"/>
                </a:lnTo>
                <a:lnTo>
                  <a:pt x="51580" y="13110"/>
                </a:lnTo>
                <a:lnTo>
                  <a:pt x="51580" y="13100"/>
                </a:lnTo>
                <a:lnTo>
                  <a:pt x="51580" y="13090"/>
                </a:lnTo>
                <a:lnTo>
                  <a:pt x="51560" y="13090"/>
                </a:lnTo>
                <a:lnTo>
                  <a:pt x="51550" y="13090"/>
                </a:lnTo>
                <a:lnTo>
                  <a:pt x="51540" y="13090"/>
                </a:lnTo>
                <a:lnTo>
                  <a:pt x="51540" y="13080"/>
                </a:lnTo>
                <a:lnTo>
                  <a:pt x="51520" y="13070"/>
                </a:lnTo>
                <a:lnTo>
                  <a:pt x="51520" y="13060"/>
                </a:lnTo>
                <a:lnTo>
                  <a:pt x="51510" y="13070"/>
                </a:lnTo>
                <a:lnTo>
                  <a:pt x="51500" y="13070"/>
                </a:lnTo>
                <a:lnTo>
                  <a:pt x="51500" y="13080"/>
                </a:lnTo>
                <a:lnTo>
                  <a:pt x="51490" y="13090"/>
                </a:lnTo>
                <a:lnTo>
                  <a:pt x="51490" y="13100"/>
                </a:lnTo>
                <a:lnTo>
                  <a:pt x="51480" y="13110"/>
                </a:lnTo>
                <a:lnTo>
                  <a:pt x="51470" y="13120"/>
                </a:lnTo>
                <a:lnTo>
                  <a:pt x="51460" y="13130"/>
                </a:lnTo>
                <a:lnTo>
                  <a:pt x="51450" y="13140"/>
                </a:lnTo>
                <a:lnTo>
                  <a:pt x="51440" y="13160"/>
                </a:lnTo>
                <a:lnTo>
                  <a:pt x="51440" y="13170"/>
                </a:lnTo>
                <a:lnTo>
                  <a:pt x="51430" y="13170"/>
                </a:lnTo>
                <a:lnTo>
                  <a:pt x="51420" y="13180"/>
                </a:lnTo>
                <a:lnTo>
                  <a:pt x="51410" y="13190"/>
                </a:lnTo>
                <a:lnTo>
                  <a:pt x="51410" y="13200"/>
                </a:lnTo>
                <a:lnTo>
                  <a:pt x="51410" y="13210"/>
                </a:lnTo>
                <a:lnTo>
                  <a:pt x="51410" y="13220"/>
                </a:lnTo>
                <a:lnTo>
                  <a:pt x="51400" y="13220"/>
                </a:lnTo>
                <a:lnTo>
                  <a:pt x="51390" y="13230"/>
                </a:lnTo>
                <a:lnTo>
                  <a:pt x="51380" y="13230"/>
                </a:lnTo>
                <a:lnTo>
                  <a:pt x="51380" y="13240"/>
                </a:lnTo>
                <a:lnTo>
                  <a:pt x="51370" y="13240"/>
                </a:lnTo>
                <a:lnTo>
                  <a:pt x="51360" y="13250"/>
                </a:lnTo>
                <a:lnTo>
                  <a:pt x="51350" y="13260"/>
                </a:lnTo>
                <a:lnTo>
                  <a:pt x="51340" y="13260"/>
                </a:lnTo>
                <a:lnTo>
                  <a:pt x="51330" y="13270"/>
                </a:lnTo>
                <a:lnTo>
                  <a:pt x="51320" y="13280"/>
                </a:lnTo>
                <a:lnTo>
                  <a:pt x="51310" y="13280"/>
                </a:lnTo>
                <a:lnTo>
                  <a:pt x="51310" y="13290"/>
                </a:lnTo>
                <a:lnTo>
                  <a:pt x="51300" y="13290"/>
                </a:lnTo>
                <a:lnTo>
                  <a:pt x="51290" y="13290"/>
                </a:lnTo>
                <a:lnTo>
                  <a:pt x="51290" y="13300"/>
                </a:lnTo>
                <a:lnTo>
                  <a:pt x="51280" y="13300"/>
                </a:lnTo>
                <a:lnTo>
                  <a:pt x="51270" y="13300"/>
                </a:lnTo>
                <a:lnTo>
                  <a:pt x="51260" y="13300"/>
                </a:lnTo>
                <a:lnTo>
                  <a:pt x="51250" y="13300"/>
                </a:lnTo>
                <a:lnTo>
                  <a:pt x="51240" y="13300"/>
                </a:lnTo>
                <a:lnTo>
                  <a:pt x="51230" y="13300"/>
                </a:lnTo>
                <a:lnTo>
                  <a:pt x="51220" y="13300"/>
                </a:lnTo>
                <a:lnTo>
                  <a:pt x="51200" y="13290"/>
                </a:lnTo>
                <a:lnTo>
                  <a:pt x="51190" y="13290"/>
                </a:lnTo>
                <a:lnTo>
                  <a:pt x="51190" y="13280"/>
                </a:lnTo>
                <a:lnTo>
                  <a:pt x="51180" y="13280"/>
                </a:lnTo>
                <a:lnTo>
                  <a:pt x="51180" y="13290"/>
                </a:lnTo>
                <a:lnTo>
                  <a:pt x="51170" y="13290"/>
                </a:lnTo>
                <a:lnTo>
                  <a:pt x="51160" y="13290"/>
                </a:lnTo>
                <a:lnTo>
                  <a:pt x="51150" y="13290"/>
                </a:lnTo>
                <a:lnTo>
                  <a:pt x="51150" y="13300"/>
                </a:lnTo>
                <a:lnTo>
                  <a:pt x="51150" y="13310"/>
                </a:lnTo>
                <a:lnTo>
                  <a:pt x="51140" y="13320"/>
                </a:lnTo>
                <a:lnTo>
                  <a:pt x="51130" y="13320"/>
                </a:lnTo>
                <a:lnTo>
                  <a:pt x="51120" y="13320"/>
                </a:lnTo>
                <a:lnTo>
                  <a:pt x="51100" y="13330"/>
                </a:lnTo>
                <a:lnTo>
                  <a:pt x="51090" y="13330"/>
                </a:lnTo>
                <a:lnTo>
                  <a:pt x="51090" y="13340"/>
                </a:lnTo>
                <a:lnTo>
                  <a:pt x="51080" y="13350"/>
                </a:lnTo>
                <a:lnTo>
                  <a:pt x="51080" y="13360"/>
                </a:lnTo>
                <a:lnTo>
                  <a:pt x="51070" y="13360"/>
                </a:lnTo>
                <a:lnTo>
                  <a:pt x="51060" y="13360"/>
                </a:lnTo>
                <a:lnTo>
                  <a:pt x="51060" y="13370"/>
                </a:lnTo>
                <a:lnTo>
                  <a:pt x="51050" y="13370"/>
                </a:lnTo>
                <a:lnTo>
                  <a:pt x="51040" y="13370"/>
                </a:lnTo>
                <a:lnTo>
                  <a:pt x="51030" y="13370"/>
                </a:lnTo>
                <a:lnTo>
                  <a:pt x="51020" y="13370"/>
                </a:lnTo>
                <a:lnTo>
                  <a:pt x="51020" y="13380"/>
                </a:lnTo>
                <a:lnTo>
                  <a:pt x="51010" y="13380"/>
                </a:lnTo>
                <a:lnTo>
                  <a:pt x="51010" y="13390"/>
                </a:lnTo>
                <a:lnTo>
                  <a:pt x="51010" y="13400"/>
                </a:lnTo>
                <a:lnTo>
                  <a:pt x="50990" y="13400"/>
                </a:lnTo>
                <a:lnTo>
                  <a:pt x="50980" y="13410"/>
                </a:lnTo>
                <a:lnTo>
                  <a:pt x="50970" y="13410"/>
                </a:lnTo>
                <a:lnTo>
                  <a:pt x="50960" y="13410"/>
                </a:lnTo>
                <a:lnTo>
                  <a:pt x="50960" y="13420"/>
                </a:lnTo>
                <a:lnTo>
                  <a:pt x="50950" y="13420"/>
                </a:lnTo>
                <a:lnTo>
                  <a:pt x="50950" y="13430"/>
                </a:lnTo>
                <a:lnTo>
                  <a:pt x="50940" y="13430"/>
                </a:lnTo>
                <a:lnTo>
                  <a:pt x="50930" y="13440"/>
                </a:lnTo>
                <a:lnTo>
                  <a:pt x="50920" y="13440"/>
                </a:lnTo>
                <a:lnTo>
                  <a:pt x="50920" y="13450"/>
                </a:lnTo>
                <a:lnTo>
                  <a:pt x="50920" y="13460"/>
                </a:lnTo>
                <a:lnTo>
                  <a:pt x="50920" y="13470"/>
                </a:lnTo>
                <a:lnTo>
                  <a:pt x="50920" y="13480"/>
                </a:lnTo>
                <a:lnTo>
                  <a:pt x="50930" y="13490"/>
                </a:lnTo>
                <a:lnTo>
                  <a:pt x="50930" y="13500"/>
                </a:lnTo>
                <a:lnTo>
                  <a:pt x="50930" y="13510"/>
                </a:lnTo>
                <a:lnTo>
                  <a:pt x="50920" y="13520"/>
                </a:lnTo>
                <a:lnTo>
                  <a:pt x="50910" y="13520"/>
                </a:lnTo>
                <a:lnTo>
                  <a:pt x="50900" y="13530"/>
                </a:lnTo>
                <a:lnTo>
                  <a:pt x="50900" y="13540"/>
                </a:lnTo>
                <a:lnTo>
                  <a:pt x="50890" y="13540"/>
                </a:lnTo>
                <a:lnTo>
                  <a:pt x="50880" y="13540"/>
                </a:lnTo>
                <a:lnTo>
                  <a:pt x="50880" y="13530"/>
                </a:lnTo>
                <a:lnTo>
                  <a:pt x="50870" y="13530"/>
                </a:lnTo>
                <a:lnTo>
                  <a:pt x="50860" y="13530"/>
                </a:lnTo>
                <a:lnTo>
                  <a:pt x="50860" y="13540"/>
                </a:lnTo>
                <a:lnTo>
                  <a:pt x="50850" y="13540"/>
                </a:lnTo>
                <a:lnTo>
                  <a:pt x="50840" y="13550"/>
                </a:lnTo>
                <a:lnTo>
                  <a:pt x="50840" y="13560"/>
                </a:lnTo>
                <a:lnTo>
                  <a:pt x="50830" y="13570"/>
                </a:lnTo>
                <a:lnTo>
                  <a:pt x="50820" y="13570"/>
                </a:lnTo>
                <a:lnTo>
                  <a:pt x="50810" y="13580"/>
                </a:lnTo>
                <a:lnTo>
                  <a:pt x="50810" y="13570"/>
                </a:lnTo>
                <a:lnTo>
                  <a:pt x="50800" y="13560"/>
                </a:lnTo>
                <a:lnTo>
                  <a:pt x="50790" y="13560"/>
                </a:lnTo>
                <a:lnTo>
                  <a:pt x="50780" y="13560"/>
                </a:lnTo>
                <a:lnTo>
                  <a:pt x="50780" y="13570"/>
                </a:lnTo>
                <a:lnTo>
                  <a:pt x="50770" y="13570"/>
                </a:lnTo>
                <a:lnTo>
                  <a:pt x="50760" y="13570"/>
                </a:lnTo>
                <a:lnTo>
                  <a:pt x="50750" y="13570"/>
                </a:lnTo>
                <a:lnTo>
                  <a:pt x="50740" y="13570"/>
                </a:lnTo>
                <a:lnTo>
                  <a:pt x="50730" y="13580"/>
                </a:lnTo>
                <a:lnTo>
                  <a:pt x="50720" y="13580"/>
                </a:lnTo>
                <a:lnTo>
                  <a:pt x="50720" y="13590"/>
                </a:lnTo>
                <a:lnTo>
                  <a:pt x="50720" y="13600"/>
                </a:lnTo>
                <a:lnTo>
                  <a:pt x="50710" y="13600"/>
                </a:lnTo>
                <a:lnTo>
                  <a:pt x="50720" y="13610"/>
                </a:lnTo>
                <a:lnTo>
                  <a:pt x="50720" y="13620"/>
                </a:lnTo>
                <a:lnTo>
                  <a:pt x="50720" y="13630"/>
                </a:lnTo>
                <a:lnTo>
                  <a:pt x="50720" y="13640"/>
                </a:lnTo>
                <a:lnTo>
                  <a:pt x="50710" y="13640"/>
                </a:lnTo>
                <a:lnTo>
                  <a:pt x="50700" y="13640"/>
                </a:lnTo>
                <a:lnTo>
                  <a:pt x="50690" y="13640"/>
                </a:lnTo>
                <a:lnTo>
                  <a:pt x="50680" y="13650"/>
                </a:lnTo>
                <a:lnTo>
                  <a:pt x="50670" y="13650"/>
                </a:lnTo>
                <a:lnTo>
                  <a:pt x="50670" y="13640"/>
                </a:lnTo>
                <a:lnTo>
                  <a:pt x="50670" y="13630"/>
                </a:lnTo>
                <a:lnTo>
                  <a:pt x="50670" y="13620"/>
                </a:lnTo>
                <a:lnTo>
                  <a:pt x="50670" y="13610"/>
                </a:lnTo>
                <a:lnTo>
                  <a:pt x="50660" y="13600"/>
                </a:lnTo>
                <a:lnTo>
                  <a:pt x="50660" y="13590"/>
                </a:lnTo>
                <a:lnTo>
                  <a:pt x="50660" y="13580"/>
                </a:lnTo>
                <a:lnTo>
                  <a:pt x="50660" y="13570"/>
                </a:lnTo>
                <a:lnTo>
                  <a:pt x="50660" y="13560"/>
                </a:lnTo>
                <a:lnTo>
                  <a:pt x="50650" y="13550"/>
                </a:lnTo>
                <a:lnTo>
                  <a:pt x="50640" y="13540"/>
                </a:lnTo>
                <a:lnTo>
                  <a:pt x="50640" y="13530"/>
                </a:lnTo>
                <a:lnTo>
                  <a:pt x="50640" y="13520"/>
                </a:lnTo>
                <a:lnTo>
                  <a:pt x="50640" y="13510"/>
                </a:lnTo>
                <a:lnTo>
                  <a:pt x="50630" y="13500"/>
                </a:lnTo>
                <a:lnTo>
                  <a:pt x="50620" y="13500"/>
                </a:lnTo>
                <a:lnTo>
                  <a:pt x="50610" y="13500"/>
                </a:lnTo>
                <a:lnTo>
                  <a:pt x="50600" y="13510"/>
                </a:lnTo>
                <a:lnTo>
                  <a:pt x="50590" y="13510"/>
                </a:lnTo>
                <a:lnTo>
                  <a:pt x="50570" y="13510"/>
                </a:lnTo>
                <a:lnTo>
                  <a:pt x="50560" y="13510"/>
                </a:lnTo>
                <a:lnTo>
                  <a:pt x="50550" y="13510"/>
                </a:lnTo>
                <a:lnTo>
                  <a:pt x="50540" y="13510"/>
                </a:lnTo>
                <a:lnTo>
                  <a:pt x="50530" y="13510"/>
                </a:lnTo>
                <a:lnTo>
                  <a:pt x="50520" y="13520"/>
                </a:lnTo>
                <a:lnTo>
                  <a:pt x="50510" y="13520"/>
                </a:lnTo>
                <a:lnTo>
                  <a:pt x="50500" y="13520"/>
                </a:lnTo>
                <a:lnTo>
                  <a:pt x="50490" y="13530"/>
                </a:lnTo>
                <a:lnTo>
                  <a:pt x="50480" y="13530"/>
                </a:lnTo>
                <a:lnTo>
                  <a:pt x="50470" y="13540"/>
                </a:lnTo>
                <a:lnTo>
                  <a:pt x="50460" y="13540"/>
                </a:lnTo>
                <a:lnTo>
                  <a:pt x="50450" y="13550"/>
                </a:lnTo>
                <a:lnTo>
                  <a:pt x="50440" y="13550"/>
                </a:lnTo>
                <a:lnTo>
                  <a:pt x="50430" y="13560"/>
                </a:lnTo>
                <a:lnTo>
                  <a:pt x="50420" y="13560"/>
                </a:lnTo>
                <a:lnTo>
                  <a:pt x="50410" y="13570"/>
                </a:lnTo>
                <a:lnTo>
                  <a:pt x="50390" y="13580"/>
                </a:lnTo>
                <a:lnTo>
                  <a:pt x="50360" y="13600"/>
                </a:lnTo>
                <a:lnTo>
                  <a:pt x="50330" y="13620"/>
                </a:lnTo>
                <a:lnTo>
                  <a:pt x="50320" y="13630"/>
                </a:lnTo>
                <a:lnTo>
                  <a:pt x="50310" y="13640"/>
                </a:lnTo>
                <a:lnTo>
                  <a:pt x="50300" y="13640"/>
                </a:lnTo>
                <a:lnTo>
                  <a:pt x="50290" y="13640"/>
                </a:lnTo>
                <a:lnTo>
                  <a:pt x="50290" y="13630"/>
                </a:lnTo>
                <a:lnTo>
                  <a:pt x="50280" y="13630"/>
                </a:lnTo>
                <a:lnTo>
                  <a:pt x="50270" y="13630"/>
                </a:lnTo>
                <a:lnTo>
                  <a:pt x="50260" y="13630"/>
                </a:lnTo>
                <a:lnTo>
                  <a:pt x="50260" y="13640"/>
                </a:lnTo>
                <a:lnTo>
                  <a:pt x="50250" y="13640"/>
                </a:lnTo>
                <a:lnTo>
                  <a:pt x="50240" y="13640"/>
                </a:lnTo>
                <a:lnTo>
                  <a:pt x="50220" y="13650"/>
                </a:lnTo>
                <a:lnTo>
                  <a:pt x="50210" y="13650"/>
                </a:lnTo>
                <a:lnTo>
                  <a:pt x="50200" y="13660"/>
                </a:lnTo>
                <a:lnTo>
                  <a:pt x="50190" y="13660"/>
                </a:lnTo>
                <a:lnTo>
                  <a:pt x="50170" y="13660"/>
                </a:lnTo>
                <a:lnTo>
                  <a:pt x="50170" y="13670"/>
                </a:lnTo>
                <a:lnTo>
                  <a:pt x="50160" y="13670"/>
                </a:lnTo>
                <a:lnTo>
                  <a:pt x="50140" y="13680"/>
                </a:lnTo>
                <a:lnTo>
                  <a:pt x="50130" y="13690"/>
                </a:lnTo>
                <a:lnTo>
                  <a:pt x="50120" y="13700"/>
                </a:lnTo>
                <a:lnTo>
                  <a:pt x="50110" y="13700"/>
                </a:lnTo>
                <a:lnTo>
                  <a:pt x="50100" y="13710"/>
                </a:lnTo>
                <a:lnTo>
                  <a:pt x="50100" y="13720"/>
                </a:lnTo>
                <a:lnTo>
                  <a:pt x="50090" y="13720"/>
                </a:lnTo>
                <a:lnTo>
                  <a:pt x="50090" y="13730"/>
                </a:lnTo>
                <a:lnTo>
                  <a:pt x="50090" y="13740"/>
                </a:lnTo>
                <a:lnTo>
                  <a:pt x="50080" y="13750"/>
                </a:lnTo>
                <a:lnTo>
                  <a:pt x="50070" y="13760"/>
                </a:lnTo>
                <a:lnTo>
                  <a:pt x="50070" y="13770"/>
                </a:lnTo>
                <a:lnTo>
                  <a:pt x="50060" y="13780"/>
                </a:lnTo>
                <a:lnTo>
                  <a:pt x="50050" y="13780"/>
                </a:lnTo>
                <a:lnTo>
                  <a:pt x="50040" y="13790"/>
                </a:lnTo>
                <a:lnTo>
                  <a:pt x="50030" y="13800"/>
                </a:lnTo>
                <a:lnTo>
                  <a:pt x="50030" y="13810"/>
                </a:lnTo>
                <a:lnTo>
                  <a:pt x="50020" y="13810"/>
                </a:lnTo>
                <a:lnTo>
                  <a:pt x="50010" y="13820"/>
                </a:lnTo>
                <a:lnTo>
                  <a:pt x="50010" y="13830"/>
                </a:lnTo>
                <a:lnTo>
                  <a:pt x="50010" y="13840"/>
                </a:lnTo>
                <a:lnTo>
                  <a:pt x="49990" y="13850"/>
                </a:lnTo>
                <a:lnTo>
                  <a:pt x="49980" y="13850"/>
                </a:lnTo>
                <a:lnTo>
                  <a:pt x="49970" y="13850"/>
                </a:lnTo>
                <a:lnTo>
                  <a:pt x="49970" y="13860"/>
                </a:lnTo>
                <a:lnTo>
                  <a:pt x="49960" y="13860"/>
                </a:lnTo>
                <a:lnTo>
                  <a:pt x="49960" y="13870"/>
                </a:lnTo>
                <a:lnTo>
                  <a:pt x="49950" y="13870"/>
                </a:lnTo>
                <a:lnTo>
                  <a:pt x="49950" y="13880"/>
                </a:lnTo>
                <a:lnTo>
                  <a:pt x="49940" y="13890"/>
                </a:lnTo>
                <a:lnTo>
                  <a:pt x="49940" y="13880"/>
                </a:lnTo>
                <a:lnTo>
                  <a:pt x="49940" y="13890"/>
                </a:lnTo>
                <a:lnTo>
                  <a:pt x="49940" y="13900"/>
                </a:lnTo>
                <a:lnTo>
                  <a:pt x="49940" y="13910"/>
                </a:lnTo>
                <a:lnTo>
                  <a:pt x="49930" y="13910"/>
                </a:lnTo>
                <a:lnTo>
                  <a:pt x="49940" y="13910"/>
                </a:lnTo>
                <a:lnTo>
                  <a:pt x="49940" y="13920"/>
                </a:lnTo>
                <a:lnTo>
                  <a:pt x="49930" y="13920"/>
                </a:lnTo>
                <a:lnTo>
                  <a:pt x="49920" y="13920"/>
                </a:lnTo>
                <a:lnTo>
                  <a:pt x="49920" y="13930"/>
                </a:lnTo>
                <a:lnTo>
                  <a:pt x="49920" y="13940"/>
                </a:lnTo>
                <a:lnTo>
                  <a:pt x="49910" y="13950"/>
                </a:lnTo>
                <a:lnTo>
                  <a:pt x="49900" y="13950"/>
                </a:lnTo>
                <a:lnTo>
                  <a:pt x="49890" y="13950"/>
                </a:lnTo>
                <a:lnTo>
                  <a:pt x="49880" y="13960"/>
                </a:lnTo>
                <a:lnTo>
                  <a:pt x="49870" y="13960"/>
                </a:lnTo>
                <a:lnTo>
                  <a:pt x="49860" y="13970"/>
                </a:lnTo>
                <a:lnTo>
                  <a:pt x="49860" y="13980"/>
                </a:lnTo>
                <a:lnTo>
                  <a:pt x="49850" y="13980"/>
                </a:lnTo>
                <a:lnTo>
                  <a:pt x="49840" y="13990"/>
                </a:lnTo>
                <a:lnTo>
                  <a:pt x="49830" y="13990"/>
                </a:lnTo>
                <a:lnTo>
                  <a:pt x="49830" y="14000"/>
                </a:lnTo>
                <a:lnTo>
                  <a:pt x="49830" y="14010"/>
                </a:lnTo>
                <a:lnTo>
                  <a:pt x="49820" y="14010"/>
                </a:lnTo>
                <a:lnTo>
                  <a:pt x="49810" y="14010"/>
                </a:lnTo>
                <a:lnTo>
                  <a:pt x="49810" y="14020"/>
                </a:lnTo>
                <a:lnTo>
                  <a:pt x="49810" y="14030"/>
                </a:lnTo>
                <a:lnTo>
                  <a:pt x="49800" y="14030"/>
                </a:lnTo>
                <a:lnTo>
                  <a:pt x="49790" y="14030"/>
                </a:lnTo>
                <a:lnTo>
                  <a:pt x="49780" y="14030"/>
                </a:lnTo>
                <a:lnTo>
                  <a:pt x="49770" y="14040"/>
                </a:lnTo>
                <a:lnTo>
                  <a:pt x="49760" y="14040"/>
                </a:lnTo>
                <a:lnTo>
                  <a:pt x="49760" y="14050"/>
                </a:lnTo>
                <a:lnTo>
                  <a:pt x="49760" y="14060"/>
                </a:lnTo>
                <a:lnTo>
                  <a:pt x="49750" y="14070"/>
                </a:lnTo>
                <a:lnTo>
                  <a:pt x="49740" y="14070"/>
                </a:lnTo>
                <a:lnTo>
                  <a:pt x="49730" y="14070"/>
                </a:lnTo>
                <a:lnTo>
                  <a:pt x="49720" y="14080"/>
                </a:lnTo>
                <a:lnTo>
                  <a:pt x="49710" y="14090"/>
                </a:lnTo>
                <a:lnTo>
                  <a:pt x="49700" y="14090"/>
                </a:lnTo>
                <a:lnTo>
                  <a:pt x="49690" y="14100"/>
                </a:lnTo>
                <a:lnTo>
                  <a:pt x="49680" y="14100"/>
                </a:lnTo>
                <a:lnTo>
                  <a:pt x="49670" y="14100"/>
                </a:lnTo>
                <a:lnTo>
                  <a:pt x="49670" y="14110"/>
                </a:lnTo>
                <a:lnTo>
                  <a:pt x="49660" y="14110"/>
                </a:lnTo>
                <a:lnTo>
                  <a:pt x="49650" y="14110"/>
                </a:lnTo>
                <a:lnTo>
                  <a:pt x="49650" y="14120"/>
                </a:lnTo>
                <a:lnTo>
                  <a:pt x="49640" y="14120"/>
                </a:lnTo>
                <a:lnTo>
                  <a:pt x="49630" y="14130"/>
                </a:lnTo>
                <a:lnTo>
                  <a:pt x="49620" y="14140"/>
                </a:lnTo>
                <a:lnTo>
                  <a:pt x="49620" y="14150"/>
                </a:lnTo>
                <a:lnTo>
                  <a:pt x="49620" y="14160"/>
                </a:lnTo>
                <a:lnTo>
                  <a:pt x="49620" y="14170"/>
                </a:lnTo>
                <a:lnTo>
                  <a:pt x="49620" y="14180"/>
                </a:lnTo>
                <a:lnTo>
                  <a:pt x="49610" y="14190"/>
                </a:lnTo>
                <a:lnTo>
                  <a:pt x="49610" y="14200"/>
                </a:lnTo>
                <a:lnTo>
                  <a:pt x="49610" y="14210"/>
                </a:lnTo>
                <a:lnTo>
                  <a:pt x="49600" y="14230"/>
                </a:lnTo>
                <a:lnTo>
                  <a:pt x="49600" y="14240"/>
                </a:lnTo>
                <a:lnTo>
                  <a:pt x="49590" y="14240"/>
                </a:lnTo>
                <a:lnTo>
                  <a:pt x="49590" y="14250"/>
                </a:lnTo>
                <a:lnTo>
                  <a:pt x="49580" y="14260"/>
                </a:lnTo>
                <a:lnTo>
                  <a:pt x="49580" y="14270"/>
                </a:lnTo>
                <a:lnTo>
                  <a:pt x="49570" y="14270"/>
                </a:lnTo>
                <a:lnTo>
                  <a:pt x="49560" y="14280"/>
                </a:lnTo>
                <a:lnTo>
                  <a:pt x="49550" y="14290"/>
                </a:lnTo>
                <a:lnTo>
                  <a:pt x="49540" y="14290"/>
                </a:lnTo>
                <a:lnTo>
                  <a:pt x="49540" y="14300"/>
                </a:lnTo>
                <a:lnTo>
                  <a:pt x="49540" y="14310"/>
                </a:lnTo>
                <a:lnTo>
                  <a:pt x="49530" y="14310"/>
                </a:lnTo>
                <a:lnTo>
                  <a:pt x="49530" y="14320"/>
                </a:lnTo>
                <a:lnTo>
                  <a:pt x="49530" y="14330"/>
                </a:lnTo>
                <a:lnTo>
                  <a:pt x="49520" y="14330"/>
                </a:lnTo>
                <a:lnTo>
                  <a:pt x="49520" y="14340"/>
                </a:lnTo>
                <a:lnTo>
                  <a:pt x="49520" y="14350"/>
                </a:lnTo>
                <a:lnTo>
                  <a:pt x="49510" y="14360"/>
                </a:lnTo>
                <a:lnTo>
                  <a:pt x="49500" y="14360"/>
                </a:lnTo>
                <a:lnTo>
                  <a:pt x="49510" y="14370"/>
                </a:lnTo>
                <a:lnTo>
                  <a:pt x="49510" y="14380"/>
                </a:lnTo>
                <a:lnTo>
                  <a:pt x="49510" y="14390"/>
                </a:lnTo>
                <a:lnTo>
                  <a:pt x="49510" y="14400"/>
                </a:lnTo>
                <a:lnTo>
                  <a:pt x="49500" y="14400"/>
                </a:lnTo>
                <a:lnTo>
                  <a:pt x="49500" y="14410"/>
                </a:lnTo>
                <a:lnTo>
                  <a:pt x="49500" y="14420"/>
                </a:lnTo>
                <a:lnTo>
                  <a:pt x="49510" y="14430"/>
                </a:lnTo>
                <a:lnTo>
                  <a:pt x="49500" y="14430"/>
                </a:lnTo>
                <a:lnTo>
                  <a:pt x="49500" y="14440"/>
                </a:lnTo>
                <a:lnTo>
                  <a:pt x="49500" y="14450"/>
                </a:lnTo>
                <a:lnTo>
                  <a:pt x="49490" y="14460"/>
                </a:lnTo>
                <a:lnTo>
                  <a:pt x="49500" y="14470"/>
                </a:lnTo>
                <a:lnTo>
                  <a:pt x="49500" y="14480"/>
                </a:lnTo>
                <a:lnTo>
                  <a:pt x="49490" y="14480"/>
                </a:lnTo>
                <a:lnTo>
                  <a:pt x="49490" y="14490"/>
                </a:lnTo>
                <a:lnTo>
                  <a:pt x="49490" y="14500"/>
                </a:lnTo>
                <a:lnTo>
                  <a:pt x="49490" y="14510"/>
                </a:lnTo>
                <a:lnTo>
                  <a:pt x="49490" y="14520"/>
                </a:lnTo>
                <a:lnTo>
                  <a:pt x="49490" y="14530"/>
                </a:lnTo>
                <a:lnTo>
                  <a:pt x="49500" y="14530"/>
                </a:lnTo>
                <a:lnTo>
                  <a:pt x="49500" y="14540"/>
                </a:lnTo>
                <a:lnTo>
                  <a:pt x="49490" y="14540"/>
                </a:lnTo>
                <a:lnTo>
                  <a:pt x="49490" y="14550"/>
                </a:lnTo>
                <a:lnTo>
                  <a:pt x="49480" y="14550"/>
                </a:lnTo>
                <a:lnTo>
                  <a:pt x="49470" y="14550"/>
                </a:lnTo>
                <a:lnTo>
                  <a:pt x="49460" y="14550"/>
                </a:lnTo>
                <a:lnTo>
                  <a:pt x="49450" y="14560"/>
                </a:lnTo>
                <a:lnTo>
                  <a:pt x="49440" y="14560"/>
                </a:lnTo>
                <a:lnTo>
                  <a:pt x="49430" y="14560"/>
                </a:lnTo>
                <a:lnTo>
                  <a:pt x="49420" y="14560"/>
                </a:lnTo>
                <a:lnTo>
                  <a:pt x="49410" y="14550"/>
                </a:lnTo>
                <a:lnTo>
                  <a:pt x="49400" y="14550"/>
                </a:lnTo>
                <a:lnTo>
                  <a:pt x="49400" y="14560"/>
                </a:lnTo>
                <a:lnTo>
                  <a:pt x="49390" y="14560"/>
                </a:lnTo>
                <a:lnTo>
                  <a:pt x="49390" y="14570"/>
                </a:lnTo>
                <a:lnTo>
                  <a:pt x="49380" y="14580"/>
                </a:lnTo>
                <a:lnTo>
                  <a:pt x="49370" y="14580"/>
                </a:lnTo>
                <a:lnTo>
                  <a:pt x="49360" y="14590"/>
                </a:lnTo>
                <a:lnTo>
                  <a:pt x="49360" y="14600"/>
                </a:lnTo>
                <a:lnTo>
                  <a:pt x="49350" y="14600"/>
                </a:lnTo>
                <a:lnTo>
                  <a:pt x="49350" y="14610"/>
                </a:lnTo>
                <a:lnTo>
                  <a:pt x="49340" y="14610"/>
                </a:lnTo>
                <a:lnTo>
                  <a:pt x="49330" y="14620"/>
                </a:lnTo>
                <a:lnTo>
                  <a:pt x="49330" y="14630"/>
                </a:lnTo>
                <a:lnTo>
                  <a:pt x="49320" y="14630"/>
                </a:lnTo>
                <a:lnTo>
                  <a:pt x="49310" y="14640"/>
                </a:lnTo>
                <a:lnTo>
                  <a:pt x="49300" y="14640"/>
                </a:lnTo>
                <a:lnTo>
                  <a:pt x="49290" y="14650"/>
                </a:lnTo>
                <a:lnTo>
                  <a:pt x="49280" y="14660"/>
                </a:lnTo>
                <a:lnTo>
                  <a:pt x="49270" y="14660"/>
                </a:lnTo>
                <a:lnTo>
                  <a:pt x="49260" y="14660"/>
                </a:lnTo>
                <a:lnTo>
                  <a:pt x="49250" y="14660"/>
                </a:lnTo>
                <a:lnTo>
                  <a:pt x="49240" y="14660"/>
                </a:lnTo>
                <a:lnTo>
                  <a:pt x="49240" y="14670"/>
                </a:lnTo>
                <a:lnTo>
                  <a:pt x="49230" y="14670"/>
                </a:lnTo>
                <a:lnTo>
                  <a:pt x="49220" y="14670"/>
                </a:lnTo>
                <a:lnTo>
                  <a:pt x="49210" y="14680"/>
                </a:lnTo>
                <a:lnTo>
                  <a:pt x="49200" y="14680"/>
                </a:lnTo>
                <a:lnTo>
                  <a:pt x="49190" y="14680"/>
                </a:lnTo>
                <a:lnTo>
                  <a:pt x="49180" y="14690"/>
                </a:lnTo>
                <a:lnTo>
                  <a:pt x="49170" y="14700"/>
                </a:lnTo>
                <a:lnTo>
                  <a:pt x="49160" y="14710"/>
                </a:lnTo>
                <a:lnTo>
                  <a:pt x="49160" y="14720"/>
                </a:lnTo>
                <a:lnTo>
                  <a:pt x="49160" y="14730"/>
                </a:lnTo>
                <a:lnTo>
                  <a:pt x="49150" y="14740"/>
                </a:lnTo>
                <a:lnTo>
                  <a:pt x="49150" y="14750"/>
                </a:lnTo>
                <a:lnTo>
                  <a:pt x="49140" y="14750"/>
                </a:lnTo>
                <a:lnTo>
                  <a:pt x="49130" y="14750"/>
                </a:lnTo>
                <a:lnTo>
                  <a:pt x="49120" y="14760"/>
                </a:lnTo>
                <a:lnTo>
                  <a:pt x="49110" y="14760"/>
                </a:lnTo>
                <a:lnTo>
                  <a:pt x="49100" y="14780"/>
                </a:lnTo>
                <a:lnTo>
                  <a:pt x="49090" y="14790"/>
                </a:lnTo>
                <a:lnTo>
                  <a:pt x="49080" y="14800"/>
                </a:lnTo>
                <a:lnTo>
                  <a:pt x="49070" y="14800"/>
                </a:lnTo>
                <a:lnTo>
                  <a:pt x="49050" y="14800"/>
                </a:lnTo>
                <a:lnTo>
                  <a:pt x="49030" y="14810"/>
                </a:lnTo>
                <a:lnTo>
                  <a:pt x="49020" y="14810"/>
                </a:lnTo>
                <a:lnTo>
                  <a:pt x="48990" y="14810"/>
                </a:lnTo>
                <a:lnTo>
                  <a:pt x="48980" y="14810"/>
                </a:lnTo>
                <a:lnTo>
                  <a:pt x="48930" y="14830"/>
                </a:lnTo>
                <a:lnTo>
                  <a:pt x="48900" y="14840"/>
                </a:lnTo>
                <a:lnTo>
                  <a:pt x="48880" y="14850"/>
                </a:lnTo>
                <a:lnTo>
                  <a:pt x="48870" y="14850"/>
                </a:lnTo>
                <a:lnTo>
                  <a:pt x="48850" y="14860"/>
                </a:lnTo>
                <a:lnTo>
                  <a:pt x="48820" y="14880"/>
                </a:lnTo>
                <a:lnTo>
                  <a:pt x="48820" y="14890"/>
                </a:lnTo>
                <a:lnTo>
                  <a:pt x="48810" y="14890"/>
                </a:lnTo>
                <a:lnTo>
                  <a:pt x="48800" y="14890"/>
                </a:lnTo>
                <a:lnTo>
                  <a:pt x="48790" y="14910"/>
                </a:lnTo>
                <a:lnTo>
                  <a:pt x="48780" y="14920"/>
                </a:lnTo>
                <a:lnTo>
                  <a:pt x="48770" y="14930"/>
                </a:lnTo>
                <a:lnTo>
                  <a:pt x="48760" y="14930"/>
                </a:lnTo>
                <a:lnTo>
                  <a:pt x="48760" y="14940"/>
                </a:lnTo>
                <a:lnTo>
                  <a:pt x="48760" y="14950"/>
                </a:lnTo>
                <a:lnTo>
                  <a:pt x="48750" y="14960"/>
                </a:lnTo>
                <a:lnTo>
                  <a:pt x="48740" y="14970"/>
                </a:lnTo>
                <a:lnTo>
                  <a:pt x="48730" y="14980"/>
                </a:lnTo>
                <a:lnTo>
                  <a:pt x="48720" y="14980"/>
                </a:lnTo>
                <a:lnTo>
                  <a:pt x="48720" y="14990"/>
                </a:lnTo>
                <a:lnTo>
                  <a:pt x="48710" y="15000"/>
                </a:lnTo>
                <a:lnTo>
                  <a:pt x="48710" y="15010"/>
                </a:lnTo>
                <a:lnTo>
                  <a:pt x="48700" y="15010"/>
                </a:lnTo>
                <a:lnTo>
                  <a:pt x="48700" y="15020"/>
                </a:lnTo>
                <a:lnTo>
                  <a:pt x="48680" y="15050"/>
                </a:lnTo>
                <a:lnTo>
                  <a:pt x="48670" y="15050"/>
                </a:lnTo>
                <a:lnTo>
                  <a:pt x="48660" y="15050"/>
                </a:lnTo>
                <a:lnTo>
                  <a:pt x="48660" y="15060"/>
                </a:lnTo>
                <a:lnTo>
                  <a:pt x="48650" y="15060"/>
                </a:lnTo>
                <a:lnTo>
                  <a:pt x="48640" y="15060"/>
                </a:lnTo>
                <a:lnTo>
                  <a:pt x="48640" y="15070"/>
                </a:lnTo>
                <a:lnTo>
                  <a:pt x="48630" y="15070"/>
                </a:lnTo>
                <a:lnTo>
                  <a:pt x="48630" y="15080"/>
                </a:lnTo>
                <a:lnTo>
                  <a:pt x="48630" y="15090"/>
                </a:lnTo>
                <a:lnTo>
                  <a:pt x="48620" y="15110"/>
                </a:lnTo>
                <a:lnTo>
                  <a:pt x="48620" y="15120"/>
                </a:lnTo>
                <a:lnTo>
                  <a:pt x="48620" y="15140"/>
                </a:lnTo>
                <a:lnTo>
                  <a:pt x="48620" y="15150"/>
                </a:lnTo>
                <a:lnTo>
                  <a:pt x="48620" y="15160"/>
                </a:lnTo>
                <a:lnTo>
                  <a:pt x="48620" y="15170"/>
                </a:lnTo>
                <a:lnTo>
                  <a:pt x="48620" y="15180"/>
                </a:lnTo>
                <a:lnTo>
                  <a:pt x="48620" y="15190"/>
                </a:lnTo>
                <a:lnTo>
                  <a:pt x="48610" y="15190"/>
                </a:lnTo>
                <a:lnTo>
                  <a:pt x="48600" y="15200"/>
                </a:lnTo>
                <a:lnTo>
                  <a:pt x="48590" y="15200"/>
                </a:lnTo>
                <a:lnTo>
                  <a:pt x="48590" y="15210"/>
                </a:lnTo>
                <a:lnTo>
                  <a:pt x="48580" y="15220"/>
                </a:lnTo>
                <a:lnTo>
                  <a:pt x="48580" y="15230"/>
                </a:lnTo>
                <a:lnTo>
                  <a:pt x="48580" y="15240"/>
                </a:lnTo>
                <a:lnTo>
                  <a:pt x="48570" y="15230"/>
                </a:lnTo>
                <a:lnTo>
                  <a:pt x="48570" y="15240"/>
                </a:lnTo>
                <a:lnTo>
                  <a:pt x="48560" y="15240"/>
                </a:lnTo>
                <a:lnTo>
                  <a:pt x="48550" y="15240"/>
                </a:lnTo>
                <a:lnTo>
                  <a:pt x="48540" y="15240"/>
                </a:lnTo>
                <a:lnTo>
                  <a:pt x="48530" y="15250"/>
                </a:lnTo>
                <a:lnTo>
                  <a:pt x="48520" y="15240"/>
                </a:lnTo>
                <a:lnTo>
                  <a:pt x="48510" y="15240"/>
                </a:lnTo>
                <a:lnTo>
                  <a:pt x="48510" y="15230"/>
                </a:lnTo>
                <a:lnTo>
                  <a:pt x="48500" y="15230"/>
                </a:lnTo>
                <a:lnTo>
                  <a:pt x="48490" y="15230"/>
                </a:lnTo>
                <a:lnTo>
                  <a:pt x="48490" y="15240"/>
                </a:lnTo>
                <a:lnTo>
                  <a:pt x="48480" y="15240"/>
                </a:lnTo>
                <a:lnTo>
                  <a:pt x="48480" y="15250"/>
                </a:lnTo>
                <a:lnTo>
                  <a:pt x="48470" y="15250"/>
                </a:lnTo>
                <a:lnTo>
                  <a:pt x="48460" y="15260"/>
                </a:lnTo>
                <a:lnTo>
                  <a:pt x="48450" y="15260"/>
                </a:lnTo>
                <a:lnTo>
                  <a:pt x="48440" y="15260"/>
                </a:lnTo>
                <a:lnTo>
                  <a:pt x="48440" y="15270"/>
                </a:lnTo>
                <a:lnTo>
                  <a:pt x="48430" y="15270"/>
                </a:lnTo>
                <a:lnTo>
                  <a:pt x="48430" y="15280"/>
                </a:lnTo>
                <a:lnTo>
                  <a:pt x="48430" y="15290"/>
                </a:lnTo>
                <a:lnTo>
                  <a:pt x="48420" y="15290"/>
                </a:lnTo>
                <a:lnTo>
                  <a:pt x="48420" y="15280"/>
                </a:lnTo>
                <a:lnTo>
                  <a:pt x="48410" y="15280"/>
                </a:lnTo>
                <a:lnTo>
                  <a:pt x="48400" y="15280"/>
                </a:lnTo>
                <a:lnTo>
                  <a:pt x="48410" y="15280"/>
                </a:lnTo>
                <a:lnTo>
                  <a:pt x="48410" y="15290"/>
                </a:lnTo>
                <a:lnTo>
                  <a:pt x="48400" y="15290"/>
                </a:lnTo>
                <a:lnTo>
                  <a:pt x="48390" y="15290"/>
                </a:lnTo>
                <a:lnTo>
                  <a:pt x="48390" y="15300"/>
                </a:lnTo>
                <a:lnTo>
                  <a:pt x="48380" y="15300"/>
                </a:lnTo>
                <a:lnTo>
                  <a:pt x="48380" y="15310"/>
                </a:lnTo>
                <a:lnTo>
                  <a:pt x="48370" y="15310"/>
                </a:lnTo>
                <a:lnTo>
                  <a:pt x="48370" y="15320"/>
                </a:lnTo>
                <a:lnTo>
                  <a:pt x="48360" y="15320"/>
                </a:lnTo>
                <a:lnTo>
                  <a:pt x="48350" y="15320"/>
                </a:lnTo>
                <a:lnTo>
                  <a:pt x="48350" y="15330"/>
                </a:lnTo>
                <a:lnTo>
                  <a:pt x="48340" y="15330"/>
                </a:lnTo>
                <a:lnTo>
                  <a:pt x="48330" y="15330"/>
                </a:lnTo>
                <a:lnTo>
                  <a:pt x="48330" y="15340"/>
                </a:lnTo>
                <a:lnTo>
                  <a:pt x="48320" y="15340"/>
                </a:lnTo>
                <a:lnTo>
                  <a:pt x="48310" y="15340"/>
                </a:lnTo>
                <a:lnTo>
                  <a:pt x="48310" y="15350"/>
                </a:lnTo>
                <a:lnTo>
                  <a:pt x="48310" y="15360"/>
                </a:lnTo>
                <a:lnTo>
                  <a:pt x="48300" y="15350"/>
                </a:lnTo>
                <a:lnTo>
                  <a:pt x="48300" y="15340"/>
                </a:lnTo>
                <a:lnTo>
                  <a:pt x="48300" y="15330"/>
                </a:lnTo>
                <a:lnTo>
                  <a:pt x="48300" y="15320"/>
                </a:lnTo>
                <a:lnTo>
                  <a:pt x="48300" y="15310"/>
                </a:lnTo>
                <a:lnTo>
                  <a:pt x="48300" y="15300"/>
                </a:lnTo>
                <a:lnTo>
                  <a:pt x="48290" y="15300"/>
                </a:lnTo>
                <a:lnTo>
                  <a:pt x="48290" y="15290"/>
                </a:lnTo>
                <a:lnTo>
                  <a:pt x="48280" y="15290"/>
                </a:lnTo>
                <a:lnTo>
                  <a:pt x="48280" y="15280"/>
                </a:lnTo>
                <a:lnTo>
                  <a:pt x="48270" y="15280"/>
                </a:lnTo>
                <a:lnTo>
                  <a:pt x="48260" y="15280"/>
                </a:lnTo>
                <a:lnTo>
                  <a:pt x="48260" y="15270"/>
                </a:lnTo>
                <a:lnTo>
                  <a:pt x="48250" y="15270"/>
                </a:lnTo>
                <a:lnTo>
                  <a:pt x="48250" y="15260"/>
                </a:lnTo>
                <a:lnTo>
                  <a:pt x="48240" y="15260"/>
                </a:lnTo>
                <a:lnTo>
                  <a:pt x="48230" y="15260"/>
                </a:lnTo>
                <a:lnTo>
                  <a:pt x="48220" y="15260"/>
                </a:lnTo>
                <a:lnTo>
                  <a:pt x="48230" y="15250"/>
                </a:lnTo>
                <a:lnTo>
                  <a:pt x="48240" y="15250"/>
                </a:lnTo>
                <a:lnTo>
                  <a:pt x="48240" y="15240"/>
                </a:lnTo>
                <a:lnTo>
                  <a:pt x="48230" y="15240"/>
                </a:lnTo>
                <a:lnTo>
                  <a:pt x="48230" y="15230"/>
                </a:lnTo>
                <a:lnTo>
                  <a:pt x="48220" y="15230"/>
                </a:lnTo>
                <a:lnTo>
                  <a:pt x="48210" y="15220"/>
                </a:lnTo>
                <a:lnTo>
                  <a:pt x="48210" y="15230"/>
                </a:lnTo>
                <a:lnTo>
                  <a:pt x="48210" y="15220"/>
                </a:lnTo>
                <a:lnTo>
                  <a:pt x="48200" y="15220"/>
                </a:lnTo>
                <a:lnTo>
                  <a:pt x="48200" y="15210"/>
                </a:lnTo>
                <a:lnTo>
                  <a:pt x="48190" y="15200"/>
                </a:lnTo>
                <a:lnTo>
                  <a:pt x="48200" y="15190"/>
                </a:lnTo>
                <a:lnTo>
                  <a:pt x="48200" y="15180"/>
                </a:lnTo>
                <a:lnTo>
                  <a:pt x="48190" y="15180"/>
                </a:lnTo>
                <a:lnTo>
                  <a:pt x="48180" y="15170"/>
                </a:lnTo>
                <a:lnTo>
                  <a:pt x="48190" y="15170"/>
                </a:lnTo>
                <a:lnTo>
                  <a:pt x="48190" y="15160"/>
                </a:lnTo>
                <a:lnTo>
                  <a:pt x="48180" y="15160"/>
                </a:lnTo>
                <a:lnTo>
                  <a:pt x="48170" y="15150"/>
                </a:lnTo>
                <a:lnTo>
                  <a:pt x="48180" y="15150"/>
                </a:lnTo>
                <a:lnTo>
                  <a:pt x="48170" y="15150"/>
                </a:lnTo>
                <a:lnTo>
                  <a:pt x="48160" y="15150"/>
                </a:lnTo>
                <a:lnTo>
                  <a:pt x="48150" y="15150"/>
                </a:lnTo>
                <a:lnTo>
                  <a:pt x="48140" y="15150"/>
                </a:lnTo>
                <a:lnTo>
                  <a:pt x="48140" y="15140"/>
                </a:lnTo>
                <a:lnTo>
                  <a:pt x="48150" y="15130"/>
                </a:lnTo>
                <a:lnTo>
                  <a:pt x="48150" y="15120"/>
                </a:lnTo>
                <a:lnTo>
                  <a:pt x="48140" y="15120"/>
                </a:lnTo>
                <a:lnTo>
                  <a:pt x="48130" y="15110"/>
                </a:lnTo>
                <a:lnTo>
                  <a:pt x="48120" y="15110"/>
                </a:lnTo>
                <a:lnTo>
                  <a:pt x="48120" y="15100"/>
                </a:lnTo>
                <a:lnTo>
                  <a:pt x="48110" y="15100"/>
                </a:lnTo>
                <a:lnTo>
                  <a:pt x="48100" y="15100"/>
                </a:lnTo>
                <a:lnTo>
                  <a:pt x="48100" y="15090"/>
                </a:lnTo>
                <a:lnTo>
                  <a:pt x="48100" y="15080"/>
                </a:lnTo>
                <a:lnTo>
                  <a:pt x="48090" y="15080"/>
                </a:lnTo>
                <a:lnTo>
                  <a:pt x="48090" y="15070"/>
                </a:lnTo>
                <a:lnTo>
                  <a:pt x="48080" y="15070"/>
                </a:lnTo>
                <a:lnTo>
                  <a:pt x="48070" y="15070"/>
                </a:lnTo>
                <a:lnTo>
                  <a:pt x="48070" y="15060"/>
                </a:lnTo>
                <a:lnTo>
                  <a:pt x="48060" y="15060"/>
                </a:lnTo>
                <a:lnTo>
                  <a:pt x="48060" y="15050"/>
                </a:lnTo>
                <a:lnTo>
                  <a:pt x="48050" y="15050"/>
                </a:lnTo>
                <a:lnTo>
                  <a:pt x="48050" y="15060"/>
                </a:lnTo>
                <a:lnTo>
                  <a:pt x="48040" y="15060"/>
                </a:lnTo>
                <a:lnTo>
                  <a:pt x="48030" y="15060"/>
                </a:lnTo>
                <a:lnTo>
                  <a:pt x="48030" y="15050"/>
                </a:lnTo>
                <a:lnTo>
                  <a:pt x="48020" y="15050"/>
                </a:lnTo>
                <a:lnTo>
                  <a:pt x="48020" y="15040"/>
                </a:lnTo>
                <a:lnTo>
                  <a:pt x="48020" y="15030"/>
                </a:lnTo>
                <a:lnTo>
                  <a:pt x="48010" y="15020"/>
                </a:lnTo>
                <a:lnTo>
                  <a:pt x="48000" y="15020"/>
                </a:lnTo>
                <a:lnTo>
                  <a:pt x="47990" y="15020"/>
                </a:lnTo>
                <a:lnTo>
                  <a:pt x="47990" y="15010"/>
                </a:lnTo>
                <a:lnTo>
                  <a:pt x="47980" y="15010"/>
                </a:lnTo>
                <a:lnTo>
                  <a:pt x="47980" y="15000"/>
                </a:lnTo>
                <a:lnTo>
                  <a:pt x="47970" y="15000"/>
                </a:lnTo>
                <a:lnTo>
                  <a:pt x="47960" y="15000"/>
                </a:lnTo>
                <a:lnTo>
                  <a:pt x="47960" y="14990"/>
                </a:lnTo>
                <a:lnTo>
                  <a:pt x="47950" y="14980"/>
                </a:lnTo>
                <a:lnTo>
                  <a:pt x="47940" y="14980"/>
                </a:lnTo>
                <a:lnTo>
                  <a:pt x="47940" y="14990"/>
                </a:lnTo>
                <a:lnTo>
                  <a:pt x="47930" y="14990"/>
                </a:lnTo>
                <a:lnTo>
                  <a:pt x="47920" y="14980"/>
                </a:lnTo>
                <a:lnTo>
                  <a:pt x="47910" y="14980"/>
                </a:lnTo>
                <a:lnTo>
                  <a:pt x="47900" y="14980"/>
                </a:lnTo>
                <a:lnTo>
                  <a:pt x="47890" y="14980"/>
                </a:lnTo>
                <a:lnTo>
                  <a:pt x="47890" y="14970"/>
                </a:lnTo>
                <a:lnTo>
                  <a:pt x="47880" y="14970"/>
                </a:lnTo>
                <a:lnTo>
                  <a:pt x="47870" y="14980"/>
                </a:lnTo>
                <a:lnTo>
                  <a:pt x="47860" y="14970"/>
                </a:lnTo>
                <a:lnTo>
                  <a:pt x="47860" y="14960"/>
                </a:lnTo>
                <a:lnTo>
                  <a:pt x="47850" y="14960"/>
                </a:lnTo>
                <a:lnTo>
                  <a:pt x="47840" y="14960"/>
                </a:lnTo>
                <a:lnTo>
                  <a:pt x="47840" y="14970"/>
                </a:lnTo>
                <a:lnTo>
                  <a:pt x="47840" y="14960"/>
                </a:lnTo>
                <a:lnTo>
                  <a:pt x="47830" y="14960"/>
                </a:lnTo>
                <a:lnTo>
                  <a:pt x="47820" y="14950"/>
                </a:lnTo>
                <a:lnTo>
                  <a:pt x="47810" y="14940"/>
                </a:lnTo>
                <a:lnTo>
                  <a:pt x="47800" y="14940"/>
                </a:lnTo>
                <a:lnTo>
                  <a:pt x="47790" y="14930"/>
                </a:lnTo>
                <a:lnTo>
                  <a:pt x="47790" y="14920"/>
                </a:lnTo>
                <a:lnTo>
                  <a:pt x="47790" y="14910"/>
                </a:lnTo>
                <a:lnTo>
                  <a:pt x="47780" y="14910"/>
                </a:lnTo>
                <a:lnTo>
                  <a:pt x="47780" y="14900"/>
                </a:lnTo>
                <a:lnTo>
                  <a:pt x="47780" y="14890"/>
                </a:lnTo>
                <a:lnTo>
                  <a:pt x="47770" y="14880"/>
                </a:lnTo>
                <a:lnTo>
                  <a:pt x="47760" y="14870"/>
                </a:lnTo>
                <a:lnTo>
                  <a:pt x="47750" y="14860"/>
                </a:lnTo>
                <a:lnTo>
                  <a:pt x="47740" y="14850"/>
                </a:lnTo>
                <a:lnTo>
                  <a:pt x="47740" y="14840"/>
                </a:lnTo>
                <a:lnTo>
                  <a:pt x="47730" y="14830"/>
                </a:lnTo>
                <a:lnTo>
                  <a:pt x="47730" y="14820"/>
                </a:lnTo>
                <a:lnTo>
                  <a:pt x="47730" y="14810"/>
                </a:lnTo>
                <a:lnTo>
                  <a:pt x="47730" y="14800"/>
                </a:lnTo>
                <a:lnTo>
                  <a:pt x="47730" y="14790"/>
                </a:lnTo>
                <a:lnTo>
                  <a:pt x="47740" y="14790"/>
                </a:lnTo>
                <a:lnTo>
                  <a:pt x="47740" y="14780"/>
                </a:lnTo>
                <a:lnTo>
                  <a:pt x="47750" y="14780"/>
                </a:lnTo>
                <a:lnTo>
                  <a:pt x="47750" y="14770"/>
                </a:lnTo>
                <a:lnTo>
                  <a:pt x="47760" y="14760"/>
                </a:lnTo>
                <a:lnTo>
                  <a:pt x="47760" y="14750"/>
                </a:lnTo>
                <a:lnTo>
                  <a:pt x="47760" y="14740"/>
                </a:lnTo>
                <a:lnTo>
                  <a:pt x="47770" y="14740"/>
                </a:lnTo>
                <a:lnTo>
                  <a:pt x="47770" y="14730"/>
                </a:lnTo>
                <a:lnTo>
                  <a:pt x="47770" y="14720"/>
                </a:lnTo>
                <a:lnTo>
                  <a:pt x="47770" y="14710"/>
                </a:lnTo>
                <a:lnTo>
                  <a:pt x="47770" y="14700"/>
                </a:lnTo>
                <a:lnTo>
                  <a:pt x="47760" y="14700"/>
                </a:lnTo>
                <a:lnTo>
                  <a:pt x="47760" y="14690"/>
                </a:lnTo>
                <a:lnTo>
                  <a:pt x="47770" y="14690"/>
                </a:lnTo>
                <a:lnTo>
                  <a:pt x="47770" y="14680"/>
                </a:lnTo>
                <a:lnTo>
                  <a:pt x="47780" y="14680"/>
                </a:lnTo>
                <a:lnTo>
                  <a:pt x="47780" y="14670"/>
                </a:lnTo>
                <a:lnTo>
                  <a:pt x="47780" y="14660"/>
                </a:lnTo>
                <a:lnTo>
                  <a:pt x="47790" y="14660"/>
                </a:lnTo>
                <a:lnTo>
                  <a:pt x="47810" y="14650"/>
                </a:lnTo>
                <a:lnTo>
                  <a:pt x="47810" y="14640"/>
                </a:lnTo>
                <a:lnTo>
                  <a:pt x="47820" y="14630"/>
                </a:lnTo>
                <a:lnTo>
                  <a:pt x="47830" y="14620"/>
                </a:lnTo>
                <a:lnTo>
                  <a:pt x="47830" y="14610"/>
                </a:lnTo>
                <a:lnTo>
                  <a:pt x="47830" y="14600"/>
                </a:lnTo>
                <a:lnTo>
                  <a:pt x="47840" y="14600"/>
                </a:lnTo>
                <a:lnTo>
                  <a:pt x="47850" y="14590"/>
                </a:lnTo>
                <a:lnTo>
                  <a:pt x="47850" y="14580"/>
                </a:lnTo>
                <a:lnTo>
                  <a:pt x="47850" y="14570"/>
                </a:lnTo>
                <a:lnTo>
                  <a:pt x="47850" y="14560"/>
                </a:lnTo>
                <a:lnTo>
                  <a:pt x="47850" y="14550"/>
                </a:lnTo>
                <a:lnTo>
                  <a:pt x="47850" y="14540"/>
                </a:lnTo>
                <a:lnTo>
                  <a:pt x="47850" y="14530"/>
                </a:lnTo>
                <a:lnTo>
                  <a:pt x="47850" y="14510"/>
                </a:lnTo>
                <a:lnTo>
                  <a:pt x="47840" y="14500"/>
                </a:lnTo>
                <a:lnTo>
                  <a:pt x="47840" y="14490"/>
                </a:lnTo>
                <a:lnTo>
                  <a:pt x="47850" y="14480"/>
                </a:lnTo>
                <a:lnTo>
                  <a:pt x="47840" y="14470"/>
                </a:lnTo>
                <a:lnTo>
                  <a:pt x="47850" y="14470"/>
                </a:lnTo>
                <a:lnTo>
                  <a:pt x="47850" y="14460"/>
                </a:lnTo>
                <a:lnTo>
                  <a:pt x="47850" y="14450"/>
                </a:lnTo>
                <a:lnTo>
                  <a:pt x="47860" y="14450"/>
                </a:lnTo>
                <a:lnTo>
                  <a:pt x="47860" y="14440"/>
                </a:lnTo>
                <a:lnTo>
                  <a:pt x="47870" y="14440"/>
                </a:lnTo>
                <a:lnTo>
                  <a:pt x="47880" y="14440"/>
                </a:lnTo>
                <a:lnTo>
                  <a:pt x="47890" y="14440"/>
                </a:lnTo>
                <a:lnTo>
                  <a:pt x="47890" y="14430"/>
                </a:lnTo>
                <a:lnTo>
                  <a:pt x="47890" y="14420"/>
                </a:lnTo>
                <a:lnTo>
                  <a:pt x="47890" y="14410"/>
                </a:lnTo>
                <a:lnTo>
                  <a:pt x="47890" y="14400"/>
                </a:lnTo>
                <a:lnTo>
                  <a:pt x="47880" y="14400"/>
                </a:lnTo>
                <a:lnTo>
                  <a:pt x="47890" y="14390"/>
                </a:lnTo>
                <a:lnTo>
                  <a:pt x="47890" y="14380"/>
                </a:lnTo>
                <a:lnTo>
                  <a:pt x="47880" y="14380"/>
                </a:lnTo>
                <a:lnTo>
                  <a:pt x="47880" y="14370"/>
                </a:lnTo>
                <a:lnTo>
                  <a:pt x="47870" y="14370"/>
                </a:lnTo>
                <a:lnTo>
                  <a:pt x="47860" y="14360"/>
                </a:lnTo>
                <a:lnTo>
                  <a:pt x="47870" y="14360"/>
                </a:lnTo>
                <a:lnTo>
                  <a:pt x="47870" y="14350"/>
                </a:lnTo>
                <a:lnTo>
                  <a:pt x="47880" y="14350"/>
                </a:lnTo>
                <a:lnTo>
                  <a:pt x="47870" y="14340"/>
                </a:lnTo>
                <a:lnTo>
                  <a:pt x="47880" y="14340"/>
                </a:lnTo>
                <a:lnTo>
                  <a:pt x="47880" y="14330"/>
                </a:lnTo>
                <a:lnTo>
                  <a:pt x="47880" y="14320"/>
                </a:lnTo>
                <a:lnTo>
                  <a:pt x="47870" y="14320"/>
                </a:lnTo>
                <a:lnTo>
                  <a:pt x="47870" y="14310"/>
                </a:lnTo>
                <a:lnTo>
                  <a:pt x="47870" y="14300"/>
                </a:lnTo>
                <a:lnTo>
                  <a:pt x="47880" y="14290"/>
                </a:lnTo>
                <a:lnTo>
                  <a:pt x="47880" y="14280"/>
                </a:lnTo>
                <a:lnTo>
                  <a:pt x="47890" y="14270"/>
                </a:lnTo>
                <a:lnTo>
                  <a:pt x="47890" y="14260"/>
                </a:lnTo>
                <a:lnTo>
                  <a:pt x="47900" y="14260"/>
                </a:lnTo>
                <a:lnTo>
                  <a:pt x="47910" y="14260"/>
                </a:lnTo>
                <a:lnTo>
                  <a:pt x="47920" y="14250"/>
                </a:lnTo>
                <a:lnTo>
                  <a:pt x="47920" y="14240"/>
                </a:lnTo>
                <a:lnTo>
                  <a:pt x="47920" y="14230"/>
                </a:lnTo>
                <a:lnTo>
                  <a:pt x="47930" y="14220"/>
                </a:lnTo>
                <a:lnTo>
                  <a:pt x="47940" y="14220"/>
                </a:lnTo>
                <a:lnTo>
                  <a:pt x="47950" y="14220"/>
                </a:lnTo>
                <a:lnTo>
                  <a:pt x="47950" y="14210"/>
                </a:lnTo>
                <a:lnTo>
                  <a:pt x="47950" y="14200"/>
                </a:lnTo>
                <a:lnTo>
                  <a:pt x="47950" y="14190"/>
                </a:lnTo>
                <a:lnTo>
                  <a:pt x="47950" y="14180"/>
                </a:lnTo>
                <a:lnTo>
                  <a:pt x="47950" y="14170"/>
                </a:lnTo>
                <a:lnTo>
                  <a:pt x="47960" y="14170"/>
                </a:lnTo>
                <a:lnTo>
                  <a:pt x="47960" y="14160"/>
                </a:lnTo>
                <a:lnTo>
                  <a:pt x="47960" y="14150"/>
                </a:lnTo>
                <a:lnTo>
                  <a:pt x="47970" y="14150"/>
                </a:lnTo>
                <a:lnTo>
                  <a:pt x="47970" y="14140"/>
                </a:lnTo>
                <a:lnTo>
                  <a:pt x="47980" y="14140"/>
                </a:lnTo>
                <a:lnTo>
                  <a:pt x="47980" y="14130"/>
                </a:lnTo>
                <a:lnTo>
                  <a:pt x="47990" y="14120"/>
                </a:lnTo>
                <a:lnTo>
                  <a:pt x="47990" y="14110"/>
                </a:lnTo>
                <a:lnTo>
                  <a:pt x="47990" y="14100"/>
                </a:lnTo>
                <a:lnTo>
                  <a:pt x="48000" y="14090"/>
                </a:lnTo>
                <a:lnTo>
                  <a:pt x="48010" y="14090"/>
                </a:lnTo>
                <a:lnTo>
                  <a:pt x="48010" y="14080"/>
                </a:lnTo>
                <a:lnTo>
                  <a:pt x="48020" y="14080"/>
                </a:lnTo>
                <a:lnTo>
                  <a:pt x="48030" y="14080"/>
                </a:lnTo>
                <a:lnTo>
                  <a:pt x="48030" y="14070"/>
                </a:lnTo>
                <a:lnTo>
                  <a:pt x="48030" y="14060"/>
                </a:lnTo>
                <a:lnTo>
                  <a:pt x="48040" y="14060"/>
                </a:lnTo>
                <a:lnTo>
                  <a:pt x="48040" y="14050"/>
                </a:lnTo>
                <a:lnTo>
                  <a:pt x="48050" y="14050"/>
                </a:lnTo>
                <a:lnTo>
                  <a:pt x="48050" y="14040"/>
                </a:lnTo>
                <a:lnTo>
                  <a:pt x="48050" y="14030"/>
                </a:lnTo>
                <a:lnTo>
                  <a:pt x="48050" y="14020"/>
                </a:lnTo>
                <a:lnTo>
                  <a:pt x="48050" y="14010"/>
                </a:lnTo>
                <a:lnTo>
                  <a:pt x="48060" y="14010"/>
                </a:lnTo>
                <a:lnTo>
                  <a:pt x="48060" y="14000"/>
                </a:lnTo>
                <a:lnTo>
                  <a:pt x="48060" y="13990"/>
                </a:lnTo>
                <a:lnTo>
                  <a:pt x="48060" y="13980"/>
                </a:lnTo>
                <a:lnTo>
                  <a:pt x="48070" y="13970"/>
                </a:lnTo>
                <a:lnTo>
                  <a:pt x="48070" y="13960"/>
                </a:lnTo>
                <a:lnTo>
                  <a:pt x="48080" y="13960"/>
                </a:lnTo>
                <a:lnTo>
                  <a:pt x="48080" y="13950"/>
                </a:lnTo>
                <a:lnTo>
                  <a:pt x="48090" y="13940"/>
                </a:lnTo>
                <a:lnTo>
                  <a:pt x="48090" y="13930"/>
                </a:lnTo>
                <a:lnTo>
                  <a:pt x="48100" y="13930"/>
                </a:lnTo>
                <a:lnTo>
                  <a:pt x="48110" y="13930"/>
                </a:lnTo>
                <a:lnTo>
                  <a:pt x="48120" y="13930"/>
                </a:lnTo>
                <a:lnTo>
                  <a:pt x="48130" y="13920"/>
                </a:lnTo>
                <a:lnTo>
                  <a:pt x="48140" y="13910"/>
                </a:lnTo>
                <a:lnTo>
                  <a:pt x="48150" y="13910"/>
                </a:lnTo>
                <a:lnTo>
                  <a:pt x="48160" y="13910"/>
                </a:lnTo>
                <a:lnTo>
                  <a:pt x="48180" y="13900"/>
                </a:lnTo>
                <a:lnTo>
                  <a:pt x="48180" y="13890"/>
                </a:lnTo>
                <a:lnTo>
                  <a:pt x="48190" y="13880"/>
                </a:lnTo>
                <a:lnTo>
                  <a:pt x="48180" y="13870"/>
                </a:lnTo>
                <a:lnTo>
                  <a:pt x="48170" y="13850"/>
                </a:lnTo>
                <a:lnTo>
                  <a:pt x="48160" y="13840"/>
                </a:lnTo>
                <a:lnTo>
                  <a:pt x="48150" y="13840"/>
                </a:lnTo>
                <a:lnTo>
                  <a:pt x="48150" y="13830"/>
                </a:lnTo>
                <a:lnTo>
                  <a:pt x="48140" y="13820"/>
                </a:lnTo>
                <a:lnTo>
                  <a:pt x="48130" y="13820"/>
                </a:lnTo>
                <a:lnTo>
                  <a:pt x="48120" y="13820"/>
                </a:lnTo>
                <a:lnTo>
                  <a:pt x="48110" y="13810"/>
                </a:lnTo>
                <a:lnTo>
                  <a:pt x="48120" y="13780"/>
                </a:lnTo>
                <a:lnTo>
                  <a:pt x="48130" y="13730"/>
                </a:lnTo>
                <a:lnTo>
                  <a:pt x="48120" y="13730"/>
                </a:lnTo>
                <a:lnTo>
                  <a:pt x="48110" y="13730"/>
                </a:lnTo>
                <a:lnTo>
                  <a:pt x="48100" y="13720"/>
                </a:lnTo>
                <a:lnTo>
                  <a:pt x="48090" y="13720"/>
                </a:lnTo>
                <a:lnTo>
                  <a:pt x="48080" y="13710"/>
                </a:lnTo>
                <a:lnTo>
                  <a:pt x="48070" y="13710"/>
                </a:lnTo>
                <a:lnTo>
                  <a:pt x="48060" y="13710"/>
                </a:lnTo>
                <a:lnTo>
                  <a:pt x="48050" y="13700"/>
                </a:lnTo>
                <a:lnTo>
                  <a:pt x="48040" y="13700"/>
                </a:lnTo>
                <a:lnTo>
                  <a:pt x="48030" y="13690"/>
                </a:lnTo>
                <a:lnTo>
                  <a:pt x="48030" y="13680"/>
                </a:lnTo>
                <a:lnTo>
                  <a:pt x="48020" y="13680"/>
                </a:lnTo>
                <a:lnTo>
                  <a:pt x="48010" y="13680"/>
                </a:lnTo>
                <a:lnTo>
                  <a:pt x="48000" y="13670"/>
                </a:lnTo>
                <a:lnTo>
                  <a:pt x="47990" y="13670"/>
                </a:lnTo>
                <a:lnTo>
                  <a:pt x="47990" y="13660"/>
                </a:lnTo>
                <a:lnTo>
                  <a:pt x="47970" y="13650"/>
                </a:lnTo>
                <a:lnTo>
                  <a:pt x="47960" y="13640"/>
                </a:lnTo>
                <a:lnTo>
                  <a:pt x="47950" y="13630"/>
                </a:lnTo>
                <a:lnTo>
                  <a:pt x="47940" y="13630"/>
                </a:lnTo>
                <a:lnTo>
                  <a:pt x="47930" y="13620"/>
                </a:lnTo>
                <a:lnTo>
                  <a:pt x="47920" y="13620"/>
                </a:lnTo>
                <a:lnTo>
                  <a:pt x="47910" y="13610"/>
                </a:lnTo>
                <a:lnTo>
                  <a:pt x="47900" y="13600"/>
                </a:lnTo>
                <a:lnTo>
                  <a:pt x="47890" y="13600"/>
                </a:lnTo>
                <a:lnTo>
                  <a:pt x="47890" y="13590"/>
                </a:lnTo>
                <a:lnTo>
                  <a:pt x="47880" y="13580"/>
                </a:lnTo>
                <a:lnTo>
                  <a:pt x="47880" y="13570"/>
                </a:lnTo>
                <a:lnTo>
                  <a:pt x="47880" y="13560"/>
                </a:lnTo>
                <a:lnTo>
                  <a:pt x="47870" y="13560"/>
                </a:lnTo>
                <a:lnTo>
                  <a:pt x="47870" y="13550"/>
                </a:lnTo>
                <a:lnTo>
                  <a:pt x="47870" y="13540"/>
                </a:lnTo>
                <a:lnTo>
                  <a:pt x="47860" y="13540"/>
                </a:lnTo>
                <a:lnTo>
                  <a:pt x="47860" y="13530"/>
                </a:lnTo>
                <a:lnTo>
                  <a:pt x="47850" y="13530"/>
                </a:lnTo>
                <a:lnTo>
                  <a:pt x="47850" y="13520"/>
                </a:lnTo>
                <a:lnTo>
                  <a:pt x="47840" y="13520"/>
                </a:lnTo>
                <a:lnTo>
                  <a:pt x="47830" y="13520"/>
                </a:lnTo>
                <a:lnTo>
                  <a:pt x="47830" y="13510"/>
                </a:lnTo>
                <a:lnTo>
                  <a:pt x="47820" y="13510"/>
                </a:lnTo>
                <a:lnTo>
                  <a:pt x="47820" y="13500"/>
                </a:lnTo>
                <a:lnTo>
                  <a:pt x="47810" y="13500"/>
                </a:lnTo>
                <a:lnTo>
                  <a:pt x="47800" y="13500"/>
                </a:lnTo>
                <a:lnTo>
                  <a:pt x="47800" y="13490"/>
                </a:lnTo>
                <a:lnTo>
                  <a:pt x="47790" y="13490"/>
                </a:lnTo>
                <a:lnTo>
                  <a:pt x="47780" y="13480"/>
                </a:lnTo>
                <a:lnTo>
                  <a:pt x="47770" y="13480"/>
                </a:lnTo>
                <a:lnTo>
                  <a:pt x="47770" y="13470"/>
                </a:lnTo>
                <a:lnTo>
                  <a:pt x="47760" y="13470"/>
                </a:lnTo>
                <a:lnTo>
                  <a:pt x="47760" y="13460"/>
                </a:lnTo>
                <a:lnTo>
                  <a:pt x="47750" y="13450"/>
                </a:lnTo>
                <a:lnTo>
                  <a:pt x="47740" y="13450"/>
                </a:lnTo>
                <a:lnTo>
                  <a:pt x="47740" y="13440"/>
                </a:lnTo>
                <a:lnTo>
                  <a:pt x="47730" y="13440"/>
                </a:lnTo>
                <a:lnTo>
                  <a:pt x="47720" y="13440"/>
                </a:lnTo>
                <a:lnTo>
                  <a:pt x="47710" y="13430"/>
                </a:lnTo>
                <a:lnTo>
                  <a:pt x="47710" y="13410"/>
                </a:lnTo>
                <a:lnTo>
                  <a:pt x="47700" y="13410"/>
                </a:lnTo>
                <a:lnTo>
                  <a:pt x="47700" y="13400"/>
                </a:lnTo>
                <a:lnTo>
                  <a:pt x="47690" y="13380"/>
                </a:lnTo>
                <a:lnTo>
                  <a:pt x="47690" y="13370"/>
                </a:lnTo>
                <a:lnTo>
                  <a:pt x="47680" y="13370"/>
                </a:lnTo>
                <a:lnTo>
                  <a:pt x="47670" y="13370"/>
                </a:lnTo>
                <a:lnTo>
                  <a:pt x="47660" y="13370"/>
                </a:lnTo>
                <a:lnTo>
                  <a:pt x="47660" y="13360"/>
                </a:lnTo>
                <a:lnTo>
                  <a:pt x="47650" y="13360"/>
                </a:lnTo>
                <a:lnTo>
                  <a:pt x="47640" y="13360"/>
                </a:lnTo>
                <a:lnTo>
                  <a:pt x="47630" y="13360"/>
                </a:lnTo>
                <a:lnTo>
                  <a:pt x="47620" y="13360"/>
                </a:lnTo>
                <a:lnTo>
                  <a:pt x="47610" y="13360"/>
                </a:lnTo>
                <a:lnTo>
                  <a:pt x="47610" y="13370"/>
                </a:lnTo>
                <a:lnTo>
                  <a:pt x="47600" y="13370"/>
                </a:lnTo>
                <a:lnTo>
                  <a:pt x="47590" y="13370"/>
                </a:lnTo>
                <a:lnTo>
                  <a:pt x="47590" y="13360"/>
                </a:lnTo>
                <a:lnTo>
                  <a:pt x="47590" y="13350"/>
                </a:lnTo>
                <a:lnTo>
                  <a:pt x="47590" y="13340"/>
                </a:lnTo>
                <a:lnTo>
                  <a:pt x="47580" y="13340"/>
                </a:lnTo>
                <a:lnTo>
                  <a:pt x="47580" y="13330"/>
                </a:lnTo>
                <a:lnTo>
                  <a:pt x="47570" y="13330"/>
                </a:lnTo>
                <a:lnTo>
                  <a:pt x="47570" y="13320"/>
                </a:lnTo>
                <a:lnTo>
                  <a:pt x="47560" y="13310"/>
                </a:lnTo>
                <a:lnTo>
                  <a:pt x="47560" y="13300"/>
                </a:lnTo>
                <a:lnTo>
                  <a:pt x="47560" y="13290"/>
                </a:lnTo>
                <a:lnTo>
                  <a:pt x="47560" y="13280"/>
                </a:lnTo>
                <a:lnTo>
                  <a:pt x="47550" y="13270"/>
                </a:lnTo>
                <a:lnTo>
                  <a:pt x="47540" y="13270"/>
                </a:lnTo>
                <a:lnTo>
                  <a:pt x="47540" y="13280"/>
                </a:lnTo>
                <a:lnTo>
                  <a:pt x="47540" y="13290"/>
                </a:lnTo>
                <a:lnTo>
                  <a:pt x="47530" y="13300"/>
                </a:lnTo>
                <a:lnTo>
                  <a:pt x="47520" y="13300"/>
                </a:lnTo>
                <a:lnTo>
                  <a:pt x="47510" y="13310"/>
                </a:lnTo>
                <a:lnTo>
                  <a:pt x="47510" y="13300"/>
                </a:lnTo>
                <a:lnTo>
                  <a:pt x="47500" y="13300"/>
                </a:lnTo>
                <a:lnTo>
                  <a:pt x="47490" y="13300"/>
                </a:lnTo>
                <a:lnTo>
                  <a:pt x="47480" y="13300"/>
                </a:lnTo>
                <a:lnTo>
                  <a:pt x="47480" y="13310"/>
                </a:lnTo>
                <a:lnTo>
                  <a:pt x="47480" y="13320"/>
                </a:lnTo>
                <a:lnTo>
                  <a:pt x="47470" y="13320"/>
                </a:lnTo>
                <a:lnTo>
                  <a:pt x="47460" y="13320"/>
                </a:lnTo>
                <a:lnTo>
                  <a:pt x="47470" y="13330"/>
                </a:lnTo>
                <a:lnTo>
                  <a:pt x="47470" y="13340"/>
                </a:lnTo>
                <a:lnTo>
                  <a:pt x="47470" y="13350"/>
                </a:lnTo>
                <a:lnTo>
                  <a:pt x="47480" y="13350"/>
                </a:lnTo>
                <a:lnTo>
                  <a:pt x="47480" y="13360"/>
                </a:lnTo>
                <a:lnTo>
                  <a:pt x="47470" y="13360"/>
                </a:lnTo>
                <a:lnTo>
                  <a:pt x="47470" y="13370"/>
                </a:lnTo>
                <a:lnTo>
                  <a:pt x="47480" y="13370"/>
                </a:lnTo>
                <a:lnTo>
                  <a:pt x="47480" y="13380"/>
                </a:lnTo>
                <a:lnTo>
                  <a:pt x="47470" y="13380"/>
                </a:lnTo>
                <a:lnTo>
                  <a:pt x="47470" y="13390"/>
                </a:lnTo>
                <a:lnTo>
                  <a:pt x="47460" y="13390"/>
                </a:lnTo>
                <a:lnTo>
                  <a:pt x="47450" y="13400"/>
                </a:lnTo>
                <a:lnTo>
                  <a:pt x="47450" y="13410"/>
                </a:lnTo>
                <a:lnTo>
                  <a:pt x="47460" y="13400"/>
                </a:lnTo>
                <a:lnTo>
                  <a:pt x="47460" y="13410"/>
                </a:lnTo>
                <a:lnTo>
                  <a:pt x="47460" y="13420"/>
                </a:lnTo>
                <a:lnTo>
                  <a:pt x="47460" y="13430"/>
                </a:lnTo>
                <a:lnTo>
                  <a:pt x="47450" y="13430"/>
                </a:lnTo>
                <a:lnTo>
                  <a:pt x="47450" y="13440"/>
                </a:lnTo>
                <a:lnTo>
                  <a:pt x="47440" y="13440"/>
                </a:lnTo>
                <a:lnTo>
                  <a:pt x="47440" y="13430"/>
                </a:lnTo>
                <a:lnTo>
                  <a:pt x="47440" y="13440"/>
                </a:lnTo>
                <a:lnTo>
                  <a:pt x="47430" y="13430"/>
                </a:lnTo>
                <a:lnTo>
                  <a:pt x="47420" y="13420"/>
                </a:lnTo>
                <a:lnTo>
                  <a:pt x="47410" y="13420"/>
                </a:lnTo>
                <a:lnTo>
                  <a:pt x="47400" y="13410"/>
                </a:lnTo>
                <a:lnTo>
                  <a:pt x="47390" y="13400"/>
                </a:lnTo>
                <a:lnTo>
                  <a:pt x="47370" y="13380"/>
                </a:lnTo>
                <a:lnTo>
                  <a:pt x="47340" y="13360"/>
                </a:lnTo>
                <a:lnTo>
                  <a:pt x="47310" y="13350"/>
                </a:lnTo>
                <a:lnTo>
                  <a:pt x="47280" y="13340"/>
                </a:lnTo>
                <a:lnTo>
                  <a:pt x="47240" y="13340"/>
                </a:lnTo>
                <a:lnTo>
                  <a:pt x="47220" y="13290"/>
                </a:lnTo>
                <a:lnTo>
                  <a:pt x="47210" y="13270"/>
                </a:lnTo>
                <a:lnTo>
                  <a:pt x="47210" y="13210"/>
                </a:lnTo>
                <a:lnTo>
                  <a:pt x="47210" y="13200"/>
                </a:lnTo>
                <a:lnTo>
                  <a:pt x="47210" y="13190"/>
                </a:lnTo>
                <a:lnTo>
                  <a:pt x="47210" y="13180"/>
                </a:lnTo>
                <a:lnTo>
                  <a:pt x="47190" y="13180"/>
                </a:lnTo>
                <a:lnTo>
                  <a:pt x="47180" y="13180"/>
                </a:lnTo>
                <a:lnTo>
                  <a:pt x="47170" y="13180"/>
                </a:lnTo>
                <a:lnTo>
                  <a:pt x="47150" y="13180"/>
                </a:lnTo>
                <a:lnTo>
                  <a:pt x="47140" y="13180"/>
                </a:lnTo>
                <a:lnTo>
                  <a:pt x="47120" y="13180"/>
                </a:lnTo>
                <a:lnTo>
                  <a:pt x="47120" y="13190"/>
                </a:lnTo>
                <a:lnTo>
                  <a:pt x="47110" y="13190"/>
                </a:lnTo>
                <a:lnTo>
                  <a:pt x="47100" y="13190"/>
                </a:lnTo>
                <a:lnTo>
                  <a:pt x="47090" y="13180"/>
                </a:lnTo>
                <a:lnTo>
                  <a:pt x="47080" y="13180"/>
                </a:lnTo>
                <a:lnTo>
                  <a:pt x="47070" y="13170"/>
                </a:lnTo>
                <a:lnTo>
                  <a:pt x="47060" y="13170"/>
                </a:lnTo>
                <a:lnTo>
                  <a:pt x="47050" y="13170"/>
                </a:lnTo>
                <a:lnTo>
                  <a:pt x="47050" y="13160"/>
                </a:lnTo>
                <a:lnTo>
                  <a:pt x="47040" y="13160"/>
                </a:lnTo>
                <a:lnTo>
                  <a:pt x="47030" y="13160"/>
                </a:lnTo>
                <a:lnTo>
                  <a:pt x="47020" y="13160"/>
                </a:lnTo>
                <a:lnTo>
                  <a:pt x="47010" y="13160"/>
                </a:lnTo>
                <a:lnTo>
                  <a:pt x="47000" y="13150"/>
                </a:lnTo>
                <a:lnTo>
                  <a:pt x="46990" y="13160"/>
                </a:lnTo>
                <a:lnTo>
                  <a:pt x="46990" y="13150"/>
                </a:lnTo>
                <a:lnTo>
                  <a:pt x="46970" y="13150"/>
                </a:lnTo>
                <a:lnTo>
                  <a:pt x="46960" y="13150"/>
                </a:lnTo>
                <a:lnTo>
                  <a:pt x="46950" y="13150"/>
                </a:lnTo>
                <a:lnTo>
                  <a:pt x="46940" y="13150"/>
                </a:lnTo>
                <a:lnTo>
                  <a:pt x="46930" y="13150"/>
                </a:lnTo>
                <a:lnTo>
                  <a:pt x="46920" y="13130"/>
                </a:lnTo>
                <a:lnTo>
                  <a:pt x="46910" y="13130"/>
                </a:lnTo>
                <a:lnTo>
                  <a:pt x="46900" y="13110"/>
                </a:lnTo>
                <a:lnTo>
                  <a:pt x="46890" y="13100"/>
                </a:lnTo>
                <a:lnTo>
                  <a:pt x="46890" y="13090"/>
                </a:lnTo>
                <a:lnTo>
                  <a:pt x="46890" y="13080"/>
                </a:lnTo>
                <a:lnTo>
                  <a:pt x="46880" y="13080"/>
                </a:lnTo>
                <a:lnTo>
                  <a:pt x="46860" y="13080"/>
                </a:lnTo>
                <a:lnTo>
                  <a:pt x="46850" y="13070"/>
                </a:lnTo>
                <a:lnTo>
                  <a:pt x="46840" y="13070"/>
                </a:lnTo>
                <a:lnTo>
                  <a:pt x="46830" y="13060"/>
                </a:lnTo>
                <a:lnTo>
                  <a:pt x="46820" y="13060"/>
                </a:lnTo>
                <a:lnTo>
                  <a:pt x="46810" y="13060"/>
                </a:lnTo>
                <a:lnTo>
                  <a:pt x="46730" y="13010"/>
                </a:lnTo>
                <a:lnTo>
                  <a:pt x="46730" y="13000"/>
                </a:lnTo>
                <a:lnTo>
                  <a:pt x="46720" y="13000"/>
                </a:lnTo>
                <a:lnTo>
                  <a:pt x="46720" y="12990"/>
                </a:lnTo>
                <a:lnTo>
                  <a:pt x="46720" y="12980"/>
                </a:lnTo>
                <a:lnTo>
                  <a:pt x="46720" y="12970"/>
                </a:lnTo>
                <a:lnTo>
                  <a:pt x="46710" y="12970"/>
                </a:lnTo>
                <a:lnTo>
                  <a:pt x="46710" y="12960"/>
                </a:lnTo>
                <a:lnTo>
                  <a:pt x="46710" y="12950"/>
                </a:lnTo>
                <a:lnTo>
                  <a:pt x="46710" y="12940"/>
                </a:lnTo>
                <a:lnTo>
                  <a:pt x="46700" y="12940"/>
                </a:lnTo>
                <a:lnTo>
                  <a:pt x="46710" y="12900"/>
                </a:lnTo>
                <a:lnTo>
                  <a:pt x="46760" y="12840"/>
                </a:lnTo>
                <a:lnTo>
                  <a:pt x="46860" y="12720"/>
                </a:lnTo>
                <a:lnTo>
                  <a:pt x="46850" y="12720"/>
                </a:lnTo>
                <a:lnTo>
                  <a:pt x="46850" y="12710"/>
                </a:lnTo>
                <a:lnTo>
                  <a:pt x="46840" y="12710"/>
                </a:lnTo>
                <a:lnTo>
                  <a:pt x="46830" y="12700"/>
                </a:lnTo>
                <a:lnTo>
                  <a:pt x="46820" y="12700"/>
                </a:lnTo>
                <a:lnTo>
                  <a:pt x="46820" y="12690"/>
                </a:lnTo>
                <a:lnTo>
                  <a:pt x="46810" y="12690"/>
                </a:lnTo>
                <a:lnTo>
                  <a:pt x="46800" y="12690"/>
                </a:lnTo>
                <a:lnTo>
                  <a:pt x="46800" y="12680"/>
                </a:lnTo>
                <a:lnTo>
                  <a:pt x="46800" y="12670"/>
                </a:lnTo>
                <a:lnTo>
                  <a:pt x="46790" y="12670"/>
                </a:lnTo>
                <a:lnTo>
                  <a:pt x="46780" y="12660"/>
                </a:lnTo>
                <a:lnTo>
                  <a:pt x="46790" y="12650"/>
                </a:lnTo>
                <a:lnTo>
                  <a:pt x="46780" y="12650"/>
                </a:lnTo>
                <a:lnTo>
                  <a:pt x="46780" y="12640"/>
                </a:lnTo>
                <a:lnTo>
                  <a:pt x="46770" y="12630"/>
                </a:lnTo>
                <a:lnTo>
                  <a:pt x="46760" y="12630"/>
                </a:lnTo>
                <a:lnTo>
                  <a:pt x="46760" y="12620"/>
                </a:lnTo>
                <a:lnTo>
                  <a:pt x="46750" y="12620"/>
                </a:lnTo>
                <a:lnTo>
                  <a:pt x="46740" y="12610"/>
                </a:lnTo>
                <a:lnTo>
                  <a:pt x="46730" y="12610"/>
                </a:lnTo>
                <a:lnTo>
                  <a:pt x="46730" y="12600"/>
                </a:lnTo>
                <a:lnTo>
                  <a:pt x="46730" y="12590"/>
                </a:lnTo>
                <a:lnTo>
                  <a:pt x="46720" y="12580"/>
                </a:lnTo>
                <a:lnTo>
                  <a:pt x="46720" y="12570"/>
                </a:lnTo>
                <a:lnTo>
                  <a:pt x="46720" y="12560"/>
                </a:lnTo>
                <a:lnTo>
                  <a:pt x="46710" y="12560"/>
                </a:lnTo>
                <a:lnTo>
                  <a:pt x="46710" y="12550"/>
                </a:lnTo>
                <a:lnTo>
                  <a:pt x="46700" y="12550"/>
                </a:lnTo>
                <a:lnTo>
                  <a:pt x="46700" y="12540"/>
                </a:lnTo>
                <a:lnTo>
                  <a:pt x="46690" y="12540"/>
                </a:lnTo>
                <a:lnTo>
                  <a:pt x="46690" y="12530"/>
                </a:lnTo>
                <a:lnTo>
                  <a:pt x="46680" y="12530"/>
                </a:lnTo>
                <a:lnTo>
                  <a:pt x="46680" y="12520"/>
                </a:lnTo>
                <a:lnTo>
                  <a:pt x="46670" y="12530"/>
                </a:lnTo>
                <a:lnTo>
                  <a:pt x="46670" y="12520"/>
                </a:lnTo>
                <a:lnTo>
                  <a:pt x="46660" y="12520"/>
                </a:lnTo>
                <a:lnTo>
                  <a:pt x="46670" y="12520"/>
                </a:lnTo>
                <a:lnTo>
                  <a:pt x="46670" y="12510"/>
                </a:lnTo>
                <a:lnTo>
                  <a:pt x="46660" y="12510"/>
                </a:lnTo>
                <a:lnTo>
                  <a:pt x="46650" y="12510"/>
                </a:lnTo>
                <a:lnTo>
                  <a:pt x="46660" y="12510"/>
                </a:lnTo>
                <a:lnTo>
                  <a:pt x="46650" y="12510"/>
                </a:lnTo>
                <a:lnTo>
                  <a:pt x="46660" y="12510"/>
                </a:lnTo>
                <a:lnTo>
                  <a:pt x="46660" y="12500"/>
                </a:lnTo>
                <a:lnTo>
                  <a:pt x="46650" y="12500"/>
                </a:lnTo>
                <a:lnTo>
                  <a:pt x="46650" y="12490"/>
                </a:lnTo>
                <a:lnTo>
                  <a:pt x="46650" y="12480"/>
                </a:lnTo>
                <a:lnTo>
                  <a:pt x="46640" y="12470"/>
                </a:lnTo>
                <a:lnTo>
                  <a:pt x="46630" y="12470"/>
                </a:lnTo>
                <a:lnTo>
                  <a:pt x="46630" y="12460"/>
                </a:lnTo>
                <a:lnTo>
                  <a:pt x="46630" y="12450"/>
                </a:lnTo>
                <a:lnTo>
                  <a:pt x="46620" y="12450"/>
                </a:lnTo>
                <a:lnTo>
                  <a:pt x="46620" y="12440"/>
                </a:lnTo>
                <a:lnTo>
                  <a:pt x="46610" y="12430"/>
                </a:lnTo>
                <a:lnTo>
                  <a:pt x="46610" y="12420"/>
                </a:lnTo>
                <a:lnTo>
                  <a:pt x="46600" y="12420"/>
                </a:lnTo>
                <a:lnTo>
                  <a:pt x="46600" y="12410"/>
                </a:lnTo>
                <a:lnTo>
                  <a:pt x="46590" y="12410"/>
                </a:lnTo>
                <a:lnTo>
                  <a:pt x="46590" y="12400"/>
                </a:lnTo>
                <a:lnTo>
                  <a:pt x="46590" y="12390"/>
                </a:lnTo>
                <a:lnTo>
                  <a:pt x="46580" y="12390"/>
                </a:lnTo>
                <a:lnTo>
                  <a:pt x="46580" y="12380"/>
                </a:lnTo>
                <a:lnTo>
                  <a:pt x="46570" y="12380"/>
                </a:lnTo>
                <a:lnTo>
                  <a:pt x="46570" y="12370"/>
                </a:lnTo>
                <a:lnTo>
                  <a:pt x="46560" y="12360"/>
                </a:lnTo>
                <a:lnTo>
                  <a:pt x="46560" y="12350"/>
                </a:lnTo>
                <a:lnTo>
                  <a:pt x="46550" y="12350"/>
                </a:lnTo>
                <a:lnTo>
                  <a:pt x="46550" y="12340"/>
                </a:lnTo>
                <a:lnTo>
                  <a:pt x="46540" y="12340"/>
                </a:lnTo>
                <a:lnTo>
                  <a:pt x="46540" y="12330"/>
                </a:lnTo>
                <a:lnTo>
                  <a:pt x="46530" y="12330"/>
                </a:lnTo>
                <a:lnTo>
                  <a:pt x="46520" y="12330"/>
                </a:lnTo>
                <a:lnTo>
                  <a:pt x="46520" y="12320"/>
                </a:lnTo>
                <a:lnTo>
                  <a:pt x="46510" y="12320"/>
                </a:lnTo>
                <a:lnTo>
                  <a:pt x="46500" y="12310"/>
                </a:lnTo>
                <a:lnTo>
                  <a:pt x="46490" y="12310"/>
                </a:lnTo>
                <a:lnTo>
                  <a:pt x="46490" y="12300"/>
                </a:lnTo>
                <a:lnTo>
                  <a:pt x="46480" y="12300"/>
                </a:lnTo>
                <a:lnTo>
                  <a:pt x="46470" y="12300"/>
                </a:lnTo>
                <a:lnTo>
                  <a:pt x="46470" y="12290"/>
                </a:lnTo>
                <a:lnTo>
                  <a:pt x="46470" y="12280"/>
                </a:lnTo>
                <a:lnTo>
                  <a:pt x="46460" y="12280"/>
                </a:lnTo>
                <a:lnTo>
                  <a:pt x="46450" y="12280"/>
                </a:lnTo>
                <a:lnTo>
                  <a:pt x="46440" y="12280"/>
                </a:lnTo>
                <a:lnTo>
                  <a:pt x="46430" y="12280"/>
                </a:lnTo>
                <a:lnTo>
                  <a:pt x="46440" y="12280"/>
                </a:lnTo>
                <a:lnTo>
                  <a:pt x="46440" y="12270"/>
                </a:lnTo>
                <a:lnTo>
                  <a:pt x="46430" y="12270"/>
                </a:lnTo>
                <a:lnTo>
                  <a:pt x="46420" y="12270"/>
                </a:lnTo>
                <a:lnTo>
                  <a:pt x="46420" y="12260"/>
                </a:lnTo>
                <a:lnTo>
                  <a:pt x="46410" y="12260"/>
                </a:lnTo>
                <a:lnTo>
                  <a:pt x="46410" y="12270"/>
                </a:lnTo>
                <a:lnTo>
                  <a:pt x="46400" y="12270"/>
                </a:lnTo>
                <a:lnTo>
                  <a:pt x="46400" y="12260"/>
                </a:lnTo>
                <a:lnTo>
                  <a:pt x="46390" y="12260"/>
                </a:lnTo>
                <a:lnTo>
                  <a:pt x="46390" y="12250"/>
                </a:lnTo>
                <a:lnTo>
                  <a:pt x="46380" y="12250"/>
                </a:lnTo>
                <a:lnTo>
                  <a:pt x="46370" y="12250"/>
                </a:lnTo>
                <a:lnTo>
                  <a:pt x="46360" y="12250"/>
                </a:lnTo>
                <a:lnTo>
                  <a:pt x="46350" y="12250"/>
                </a:lnTo>
                <a:lnTo>
                  <a:pt x="46350" y="12240"/>
                </a:lnTo>
                <a:lnTo>
                  <a:pt x="46350" y="12230"/>
                </a:lnTo>
                <a:lnTo>
                  <a:pt x="46340" y="12230"/>
                </a:lnTo>
                <a:lnTo>
                  <a:pt x="46340" y="12220"/>
                </a:lnTo>
                <a:lnTo>
                  <a:pt x="46330" y="12220"/>
                </a:lnTo>
                <a:lnTo>
                  <a:pt x="46330" y="12230"/>
                </a:lnTo>
                <a:lnTo>
                  <a:pt x="46320" y="12230"/>
                </a:lnTo>
                <a:lnTo>
                  <a:pt x="46320" y="12220"/>
                </a:lnTo>
                <a:lnTo>
                  <a:pt x="46330" y="12220"/>
                </a:lnTo>
                <a:lnTo>
                  <a:pt x="46330" y="12210"/>
                </a:lnTo>
                <a:lnTo>
                  <a:pt x="46320" y="12210"/>
                </a:lnTo>
                <a:lnTo>
                  <a:pt x="46320" y="12200"/>
                </a:lnTo>
                <a:lnTo>
                  <a:pt x="46310" y="12200"/>
                </a:lnTo>
                <a:lnTo>
                  <a:pt x="46300" y="12200"/>
                </a:lnTo>
                <a:lnTo>
                  <a:pt x="46300" y="12190"/>
                </a:lnTo>
                <a:lnTo>
                  <a:pt x="46290" y="12190"/>
                </a:lnTo>
                <a:lnTo>
                  <a:pt x="46280" y="12180"/>
                </a:lnTo>
                <a:lnTo>
                  <a:pt x="46270" y="12180"/>
                </a:lnTo>
                <a:lnTo>
                  <a:pt x="46280" y="12180"/>
                </a:lnTo>
                <a:lnTo>
                  <a:pt x="46290" y="12170"/>
                </a:lnTo>
                <a:lnTo>
                  <a:pt x="46290" y="12180"/>
                </a:lnTo>
                <a:lnTo>
                  <a:pt x="46300" y="12180"/>
                </a:lnTo>
                <a:lnTo>
                  <a:pt x="46300" y="12170"/>
                </a:lnTo>
                <a:lnTo>
                  <a:pt x="46310" y="12170"/>
                </a:lnTo>
                <a:lnTo>
                  <a:pt x="46310" y="12160"/>
                </a:lnTo>
                <a:lnTo>
                  <a:pt x="46320" y="12160"/>
                </a:lnTo>
                <a:lnTo>
                  <a:pt x="46320" y="12150"/>
                </a:lnTo>
                <a:lnTo>
                  <a:pt x="46330" y="12150"/>
                </a:lnTo>
                <a:lnTo>
                  <a:pt x="46330" y="12140"/>
                </a:lnTo>
                <a:lnTo>
                  <a:pt x="46340" y="12130"/>
                </a:lnTo>
                <a:lnTo>
                  <a:pt x="46340" y="12140"/>
                </a:lnTo>
                <a:lnTo>
                  <a:pt x="46340" y="12130"/>
                </a:lnTo>
                <a:lnTo>
                  <a:pt x="46350" y="12130"/>
                </a:lnTo>
                <a:lnTo>
                  <a:pt x="46350" y="12120"/>
                </a:lnTo>
                <a:lnTo>
                  <a:pt x="46360" y="12120"/>
                </a:lnTo>
                <a:lnTo>
                  <a:pt x="46350" y="12120"/>
                </a:lnTo>
                <a:lnTo>
                  <a:pt x="46360" y="12120"/>
                </a:lnTo>
                <a:lnTo>
                  <a:pt x="46360" y="12110"/>
                </a:lnTo>
                <a:lnTo>
                  <a:pt x="46370" y="12110"/>
                </a:lnTo>
                <a:lnTo>
                  <a:pt x="46360" y="12110"/>
                </a:lnTo>
                <a:lnTo>
                  <a:pt x="46360" y="12100"/>
                </a:lnTo>
                <a:lnTo>
                  <a:pt x="46370" y="12090"/>
                </a:lnTo>
                <a:lnTo>
                  <a:pt x="46370" y="12100"/>
                </a:lnTo>
                <a:lnTo>
                  <a:pt x="46370" y="12090"/>
                </a:lnTo>
                <a:lnTo>
                  <a:pt x="46380" y="12080"/>
                </a:lnTo>
                <a:lnTo>
                  <a:pt x="46380" y="12070"/>
                </a:lnTo>
                <a:lnTo>
                  <a:pt x="46380" y="12060"/>
                </a:lnTo>
                <a:lnTo>
                  <a:pt x="46380" y="12050"/>
                </a:lnTo>
                <a:lnTo>
                  <a:pt x="46390" y="12050"/>
                </a:lnTo>
                <a:lnTo>
                  <a:pt x="46390" y="12040"/>
                </a:lnTo>
                <a:lnTo>
                  <a:pt x="46390" y="12030"/>
                </a:lnTo>
                <a:lnTo>
                  <a:pt x="46390" y="12020"/>
                </a:lnTo>
                <a:lnTo>
                  <a:pt x="46390" y="12010"/>
                </a:lnTo>
                <a:lnTo>
                  <a:pt x="46380" y="12010"/>
                </a:lnTo>
                <a:lnTo>
                  <a:pt x="46380" y="12000"/>
                </a:lnTo>
                <a:lnTo>
                  <a:pt x="46380" y="11990"/>
                </a:lnTo>
                <a:lnTo>
                  <a:pt x="46370" y="11990"/>
                </a:lnTo>
                <a:lnTo>
                  <a:pt x="46370" y="11980"/>
                </a:lnTo>
                <a:lnTo>
                  <a:pt x="46380" y="11980"/>
                </a:lnTo>
                <a:lnTo>
                  <a:pt x="46380" y="11970"/>
                </a:lnTo>
                <a:lnTo>
                  <a:pt x="46370" y="11970"/>
                </a:lnTo>
                <a:lnTo>
                  <a:pt x="46380" y="11970"/>
                </a:lnTo>
                <a:lnTo>
                  <a:pt x="46380" y="11960"/>
                </a:lnTo>
                <a:lnTo>
                  <a:pt x="46380" y="11950"/>
                </a:lnTo>
                <a:lnTo>
                  <a:pt x="46380" y="11940"/>
                </a:lnTo>
                <a:lnTo>
                  <a:pt x="46390" y="11940"/>
                </a:lnTo>
                <a:lnTo>
                  <a:pt x="46390" y="11930"/>
                </a:lnTo>
                <a:lnTo>
                  <a:pt x="46390" y="11920"/>
                </a:lnTo>
                <a:lnTo>
                  <a:pt x="46400" y="11910"/>
                </a:lnTo>
                <a:lnTo>
                  <a:pt x="46390" y="11910"/>
                </a:lnTo>
                <a:lnTo>
                  <a:pt x="46400" y="11900"/>
                </a:lnTo>
                <a:lnTo>
                  <a:pt x="46400" y="11890"/>
                </a:lnTo>
                <a:lnTo>
                  <a:pt x="46390" y="11880"/>
                </a:lnTo>
                <a:lnTo>
                  <a:pt x="46400" y="11880"/>
                </a:lnTo>
                <a:lnTo>
                  <a:pt x="46390" y="11870"/>
                </a:lnTo>
                <a:lnTo>
                  <a:pt x="46400" y="11870"/>
                </a:lnTo>
                <a:lnTo>
                  <a:pt x="46400" y="11860"/>
                </a:lnTo>
                <a:lnTo>
                  <a:pt x="46410" y="11860"/>
                </a:lnTo>
                <a:lnTo>
                  <a:pt x="46410" y="11850"/>
                </a:lnTo>
                <a:lnTo>
                  <a:pt x="46400" y="11850"/>
                </a:lnTo>
                <a:lnTo>
                  <a:pt x="46400" y="11840"/>
                </a:lnTo>
                <a:lnTo>
                  <a:pt x="46400" y="11830"/>
                </a:lnTo>
                <a:lnTo>
                  <a:pt x="46410" y="11830"/>
                </a:lnTo>
                <a:lnTo>
                  <a:pt x="46410" y="11820"/>
                </a:lnTo>
                <a:lnTo>
                  <a:pt x="46400" y="11820"/>
                </a:lnTo>
                <a:lnTo>
                  <a:pt x="46410" y="11810"/>
                </a:lnTo>
                <a:lnTo>
                  <a:pt x="46410" y="11800"/>
                </a:lnTo>
                <a:lnTo>
                  <a:pt x="46410" y="11790"/>
                </a:lnTo>
                <a:lnTo>
                  <a:pt x="46400" y="11790"/>
                </a:lnTo>
                <a:lnTo>
                  <a:pt x="46400" y="11780"/>
                </a:lnTo>
                <a:lnTo>
                  <a:pt x="46400" y="11770"/>
                </a:lnTo>
                <a:lnTo>
                  <a:pt x="46400" y="11760"/>
                </a:lnTo>
                <a:lnTo>
                  <a:pt x="46400" y="11750"/>
                </a:lnTo>
                <a:lnTo>
                  <a:pt x="46390" y="11750"/>
                </a:lnTo>
                <a:lnTo>
                  <a:pt x="46390" y="11740"/>
                </a:lnTo>
                <a:lnTo>
                  <a:pt x="46370" y="11740"/>
                </a:lnTo>
                <a:lnTo>
                  <a:pt x="46360" y="11740"/>
                </a:lnTo>
                <a:lnTo>
                  <a:pt x="46340" y="11720"/>
                </a:lnTo>
                <a:lnTo>
                  <a:pt x="46340" y="11710"/>
                </a:lnTo>
                <a:lnTo>
                  <a:pt x="46340" y="11700"/>
                </a:lnTo>
                <a:lnTo>
                  <a:pt x="46330" y="11690"/>
                </a:lnTo>
                <a:lnTo>
                  <a:pt x="46320" y="11690"/>
                </a:lnTo>
                <a:lnTo>
                  <a:pt x="46310" y="11690"/>
                </a:lnTo>
                <a:lnTo>
                  <a:pt x="46300" y="11680"/>
                </a:lnTo>
                <a:lnTo>
                  <a:pt x="46290" y="11680"/>
                </a:lnTo>
                <a:lnTo>
                  <a:pt x="46290" y="11670"/>
                </a:lnTo>
                <a:lnTo>
                  <a:pt x="46290" y="11660"/>
                </a:lnTo>
                <a:lnTo>
                  <a:pt x="46280" y="11650"/>
                </a:lnTo>
                <a:lnTo>
                  <a:pt x="46290" y="11640"/>
                </a:lnTo>
                <a:lnTo>
                  <a:pt x="46300" y="11630"/>
                </a:lnTo>
                <a:lnTo>
                  <a:pt x="46310" y="11630"/>
                </a:lnTo>
                <a:lnTo>
                  <a:pt x="46310" y="11620"/>
                </a:lnTo>
                <a:lnTo>
                  <a:pt x="46310" y="11610"/>
                </a:lnTo>
                <a:lnTo>
                  <a:pt x="46320" y="11610"/>
                </a:lnTo>
                <a:lnTo>
                  <a:pt x="46320" y="11600"/>
                </a:lnTo>
                <a:lnTo>
                  <a:pt x="46330" y="11600"/>
                </a:lnTo>
                <a:lnTo>
                  <a:pt x="46330" y="11590"/>
                </a:lnTo>
                <a:lnTo>
                  <a:pt x="46320" y="11580"/>
                </a:lnTo>
                <a:lnTo>
                  <a:pt x="46320" y="11570"/>
                </a:lnTo>
                <a:lnTo>
                  <a:pt x="46310" y="11560"/>
                </a:lnTo>
                <a:lnTo>
                  <a:pt x="46300" y="11550"/>
                </a:lnTo>
                <a:lnTo>
                  <a:pt x="46310" y="11540"/>
                </a:lnTo>
                <a:lnTo>
                  <a:pt x="46310" y="11530"/>
                </a:lnTo>
                <a:lnTo>
                  <a:pt x="46310" y="11510"/>
                </a:lnTo>
                <a:lnTo>
                  <a:pt x="46310" y="11500"/>
                </a:lnTo>
                <a:lnTo>
                  <a:pt x="46300" y="11490"/>
                </a:lnTo>
                <a:lnTo>
                  <a:pt x="46300" y="11480"/>
                </a:lnTo>
                <a:lnTo>
                  <a:pt x="46290" y="11480"/>
                </a:lnTo>
                <a:lnTo>
                  <a:pt x="46290" y="11470"/>
                </a:lnTo>
                <a:lnTo>
                  <a:pt x="46290" y="11460"/>
                </a:lnTo>
                <a:lnTo>
                  <a:pt x="46300" y="11450"/>
                </a:lnTo>
                <a:lnTo>
                  <a:pt x="46300" y="11440"/>
                </a:lnTo>
                <a:lnTo>
                  <a:pt x="46300" y="11430"/>
                </a:lnTo>
                <a:lnTo>
                  <a:pt x="46290" y="11420"/>
                </a:lnTo>
                <a:lnTo>
                  <a:pt x="46280" y="11410"/>
                </a:lnTo>
                <a:lnTo>
                  <a:pt x="46270" y="11410"/>
                </a:lnTo>
                <a:lnTo>
                  <a:pt x="46260" y="11410"/>
                </a:lnTo>
                <a:lnTo>
                  <a:pt x="46260" y="11400"/>
                </a:lnTo>
                <a:lnTo>
                  <a:pt x="46260" y="11380"/>
                </a:lnTo>
                <a:lnTo>
                  <a:pt x="46260" y="11370"/>
                </a:lnTo>
                <a:lnTo>
                  <a:pt x="46260" y="11360"/>
                </a:lnTo>
                <a:lnTo>
                  <a:pt x="46250" y="11350"/>
                </a:lnTo>
                <a:lnTo>
                  <a:pt x="46240" y="11350"/>
                </a:lnTo>
                <a:lnTo>
                  <a:pt x="46240" y="11340"/>
                </a:lnTo>
                <a:lnTo>
                  <a:pt x="46230" y="11330"/>
                </a:lnTo>
                <a:lnTo>
                  <a:pt x="46210" y="11320"/>
                </a:lnTo>
                <a:lnTo>
                  <a:pt x="46200" y="11310"/>
                </a:lnTo>
                <a:lnTo>
                  <a:pt x="46190" y="11300"/>
                </a:lnTo>
                <a:lnTo>
                  <a:pt x="46180" y="11290"/>
                </a:lnTo>
                <a:lnTo>
                  <a:pt x="46180" y="11280"/>
                </a:lnTo>
                <a:lnTo>
                  <a:pt x="46170" y="11270"/>
                </a:lnTo>
                <a:lnTo>
                  <a:pt x="46160" y="11260"/>
                </a:lnTo>
                <a:lnTo>
                  <a:pt x="46160" y="11250"/>
                </a:lnTo>
                <a:lnTo>
                  <a:pt x="46160" y="11240"/>
                </a:lnTo>
                <a:lnTo>
                  <a:pt x="46170" y="11230"/>
                </a:lnTo>
                <a:lnTo>
                  <a:pt x="46170" y="11220"/>
                </a:lnTo>
                <a:lnTo>
                  <a:pt x="46160" y="11220"/>
                </a:lnTo>
                <a:lnTo>
                  <a:pt x="46150" y="11210"/>
                </a:lnTo>
                <a:lnTo>
                  <a:pt x="46140" y="11200"/>
                </a:lnTo>
                <a:lnTo>
                  <a:pt x="46140" y="11190"/>
                </a:lnTo>
                <a:lnTo>
                  <a:pt x="46140" y="11180"/>
                </a:lnTo>
                <a:lnTo>
                  <a:pt x="46130" y="11180"/>
                </a:lnTo>
                <a:lnTo>
                  <a:pt x="46130" y="11170"/>
                </a:lnTo>
                <a:lnTo>
                  <a:pt x="46120" y="11160"/>
                </a:lnTo>
                <a:lnTo>
                  <a:pt x="46110" y="11160"/>
                </a:lnTo>
                <a:lnTo>
                  <a:pt x="46110" y="11150"/>
                </a:lnTo>
                <a:lnTo>
                  <a:pt x="46110" y="11140"/>
                </a:lnTo>
                <a:lnTo>
                  <a:pt x="46100" y="11140"/>
                </a:lnTo>
                <a:lnTo>
                  <a:pt x="46090" y="11140"/>
                </a:lnTo>
                <a:lnTo>
                  <a:pt x="46080" y="11140"/>
                </a:lnTo>
                <a:lnTo>
                  <a:pt x="46080" y="11130"/>
                </a:lnTo>
                <a:lnTo>
                  <a:pt x="46070" y="11130"/>
                </a:lnTo>
                <a:lnTo>
                  <a:pt x="46060" y="11130"/>
                </a:lnTo>
                <a:lnTo>
                  <a:pt x="46040" y="11120"/>
                </a:lnTo>
                <a:lnTo>
                  <a:pt x="46020" y="11120"/>
                </a:lnTo>
                <a:lnTo>
                  <a:pt x="45980" y="11100"/>
                </a:lnTo>
                <a:lnTo>
                  <a:pt x="45960" y="11100"/>
                </a:lnTo>
                <a:lnTo>
                  <a:pt x="45940" y="11090"/>
                </a:lnTo>
                <a:lnTo>
                  <a:pt x="45930" y="11090"/>
                </a:lnTo>
                <a:lnTo>
                  <a:pt x="45930" y="11080"/>
                </a:lnTo>
                <a:lnTo>
                  <a:pt x="45920" y="11080"/>
                </a:lnTo>
                <a:lnTo>
                  <a:pt x="45920" y="11090"/>
                </a:lnTo>
                <a:lnTo>
                  <a:pt x="45910" y="11090"/>
                </a:lnTo>
                <a:lnTo>
                  <a:pt x="45900" y="11090"/>
                </a:lnTo>
                <a:lnTo>
                  <a:pt x="45890" y="11090"/>
                </a:lnTo>
                <a:lnTo>
                  <a:pt x="45880" y="11100"/>
                </a:lnTo>
                <a:lnTo>
                  <a:pt x="45860" y="11100"/>
                </a:lnTo>
                <a:lnTo>
                  <a:pt x="45840" y="11100"/>
                </a:lnTo>
                <a:lnTo>
                  <a:pt x="45840" y="11090"/>
                </a:lnTo>
                <a:lnTo>
                  <a:pt x="45830" y="11100"/>
                </a:lnTo>
                <a:lnTo>
                  <a:pt x="45820" y="11100"/>
                </a:lnTo>
                <a:lnTo>
                  <a:pt x="45810" y="11100"/>
                </a:lnTo>
                <a:lnTo>
                  <a:pt x="45800" y="11100"/>
                </a:lnTo>
                <a:lnTo>
                  <a:pt x="45800" y="11110"/>
                </a:lnTo>
                <a:lnTo>
                  <a:pt x="45790" y="11110"/>
                </a:lnTo>
                <a:lnTo>
                  <a:pt x="45780" y="11110"/>
                </a:lnTo>
                <a:lnTo>
                  <a:pt x="45780" y="11100"/>
                </a:lnTo>
                <a:lnTo>
                  <a:pt x="45770" y="11100"/>
                </a:lnTo>
                <a:lnTo>
                  <a:pt x="45760" y="11100"/>
                </a:lnTo>
                <a:lnTo>
                  <a:pt x="45750" y="11100"/>
                </a:lnTo>
                <a:lnTo>
                  <a:pt x="45740" y="11100"/>
                </a:lnTo>
                <a:lnTo>
                  <a:pt x="45730" y="11100"/>
                </a:lnTo>
                <a:lnTo>
                  <a:pt x="45720" y="11100"/>
                </a:lnTo>
                <a:lnTo>
                  <a:pt x="45710" y="11100"/>
                </a:lnTo>
                <a:lnTo>
                  <a:pt x="45700" y="11100"/>
                </a:lnTo>
                <a:lnTo>
                  <a:pt x="45690" y="11100"/>
                </a:lnTo>
                <a:lnTo>
                  <a:pt x="45670" y="11100"/>
                </a:lnTo>
                <a:lnTo>
                  <a:pt x="45660" y="11100"/>
                </a:lnTo>
                <a:lnTo>
                  <a:pt x="45660" y="11110"/>
                </a:lnTo>
                <a:lnTo>
                  <a:pt x="45660" y="11120"/>
                </a:lnTo>
                <a:lnTo>
                  <a:pt x="45650" y="11130"/>
                </a:lnTo>
                <a:lnTo>
                  <a:pt x="45640" y="11130"/>
                </a:lnTo>
                <a:lnTo>
                  <a:pt x="45630" y="11130"/>
                </a:lnTo>
                <a:lnTo>
                  <a:pt x="45620" y="11140"/>
                </a:lnTo>
                <a:lnTo>
                  <a:pt x="45610" y="11140"/>
                </a:lnTo>
                <a:lnTo>
                  <a:pt x="45600" y="11150"/>
                </a:lnTo>
                <a:lnTo>
                  <a:pt x="45600" y="11160"/>
                </a:lnTo>
                <a:lnTo>
                  <a:pt x="45570" y="11150"/>
                </a:lnTo>
                <a:lnTo>
                  <a:pt x="45560" y="11150"/>
                </a:lnTo>
                <a:lnTo>
                  <a:pt x="45500" y="11160"/>
                </a:lnTo>
                <a:lnTo>
                  <a:pt x="45470" y="11170"/>
                </a:lnTo>
                <a:lnTo>
                  <a:pt x="45420" y="11180"/>
                </a:lnTo>
                <a:lnTo>
                  <a:pt x="45410" y="11190"/>
                </a:lnTo>
                <a:lnTo>
                  <a:pt x="45400" y="11190"/>
                </a:lnTo>
                <a:lnTo>
                  <a:pt x="45390" y="11180"/>
                </a:lnTo>
                <a:lnTo>
                  <a:pt x="45340" y="11180"/>
                </a:lnTo>
                <a:lnTo>
                  <a:pt x="45330" y="11180"/>
                </a:lnTo>
                <a:lnTo>
                  <a:pt x="45320" y="11180"/>
                </a:lnTo>
                <a:lnTo>
                  <a:pt x="45310" y="11180"/>
                </a:lnTo>
                <a:lnTo>
                  <a:pt x="45300" y="11180"/>
                </a:lnTo>
                <a:lnTo>
                  <a:pt x="45290" y="11180"/>
                </a:lnTo>
                <a:lnTo>
                  <a:pt x="45280" y="11180"/>
                </a:lnTo>
                <a:lnTo>
                  <a:pt x="45270" y="11170"/>
                </a:lnTo>
                <a:lnTo>
                  <a:pt x="45260" y="11170"/>
                </a:lnTo>
                <a:lnTo>
                  <a:pt x="45260" y="11160"/>
                </a:lnTo>
                <a:lnTo>
                  <a:pt x="45250" y="11160"/>
                </a:lnTo>
                <a:lnTo>
                  <a:pt x="45250" y="11150"/>
                </a:lnTo>
                <a:lnTo>
                  <a:pt x="45260" y="11150"/>
                </a:lnTo>
                <a:lnTo>
                  <a:pt x="45260" y="11140"/>
                </a:lnTo>
                <a:lnTo>
                  <a:pt x="45250" y="11140"/>
                </a:lnTo>
                <a:lnTo>
                  <a:pt x="45250" y="11130"/>
                </a:lnTo>
                <a:lnTo>
                  <a:pt x="45240" y="11130"/>
                </a:lnTo>
                <a:lnTo>
                  <a:pt x="45240" y="11120"/>
                </a:lnTo>
                <a:lnTo>
                  <a:pt x="45230" y="11120"/>
                </a:lnTo>
                <a:lnTo>
                  <a:pt x="45230" y="11110"/>
                </a:lnTo>
                <a:lnTo>
                  <a:pt x="45240" y="11110"/>
                </a:lnTo>
                <a:lnTo>
                  <a:pt x="45240" y="11100"/>
                </a:lnTo>
                <a:lnTo>
                  <a:pt x="45240" y="11090"/>
                </a:lnTo>
                <a:lnTo>
                  <a:pt x="45240" y="11070"/>
                </a:lnTo>
                <a:lnTo>
                  <a:pt x="45220" y="11060"/>
                </a:lnTo>
                <a:lnTo>
                  <a:pt x="45220" y="11040"/>
                </a:lnTo>
                <a:lnTo>
                  <a:pt x="45220" y="11030"/>
                </a:lnTo>
                <a:lnTo>
                  <a:pt x="45210" y="11030"/>
                </a:lnTo>
                <a:lnTo>
                  <a:pt x="45210" y="11040"/>
                </a:lnTo>
                <a:lnTo>
                  <a:pt x="45200" y="11050"/>
                </a:lnTo>
                <a:lnTo>
                  <a:pt x="45190" y="11050"/>
                </a:lnTo>
                <a:lnTo>
                  <a:pt x="45190" y="11040"/>
                </a:lnTo>
                <a:lnTo>
                  <a:pt x="45180" y="11030"/>
                </a:lnTo>
                <a:lnTo>
                  <a:pt x="45180" y="11020"/>
                </a:lnTo>
                <a:lnTo>
                  <a:pt x="45180" y="11010"/>
                </a:lnTo>
                <a:lnTo>
                  <a:pt x="45180" y="11000"/>
                </a:lnTo>
                <a:lnTo>
                  <a:pt x="45170" y="10970"/>
                </a:lnTo>
                <a:lnTo>
                  <a:pt x="45160" y="10960"/>
                </a:lnTo>
                <a:lnTo>
                  <a:pt x="45150" y="10950"/>
                </a:lnTo>
                <a:lnTo>
                  <a:pt x="45160" y="10950"/>
                </a:lnTo>
                <a:lnTo>
                  <a:pt x="45170" y="10940"/>
                </a:lnTo>
                <a:lnTo>
                  <a:pt x="45170" y="10930"/>
                </a:lnTo>
                <a:lnTo>
                  <a:pt x="45170" y="10910"/>
                </a:lnTo>
                <a:lnTo>
                  <a:pt x="45160" y="10910"/>
                </a:lnTo>
                <a:lnTo>
                  <a:pt x="45160" y="10900"/>
                </a:lnTo>
                <a:lnTo>
                  <a:pt x="45150" y="10890"/>
                </a:lnTo>
                <a:lnTo>
                  <a:pt x="45140" y="10890"/>
                </a:lnTo>
                <a:lnTo>
                  <a:pt x="45140" y="10880"/>
                </a:lnTo>
                <a:lnTo>
                  <a:pt x="45130" y="10880"/>
                </a:lnTo>
                <a:lnTo>
                  <a:pt x="45130" y="10870"/>
                </a:lnTo>
                <a:lnTo>
                  <a:pt x="45120" y="10860"/>
                </a:lnTo>
                <a:lnTo>
                  <a:pt x="45120" y="10850"/>
                </a:lnTo>
                <a:lnTo>
                  <a:pt x="45110" y="10850"/>
                </a:lnTo>
                <a:lnTo>
                  <a:pt x="45110" y="10840"/>
                </a:lnTo>
                <a:lnTo>
                  <a:pt x="45100" y="10840"/>
                </a:lnTo>
                <a:lnTo>
                  <a:pt x="45100" y="10830"/>
                </a:lnTo>
                <a:lnTo>
                  <a:pt x="45090" y="10830"/>
                </a:lnTo>
                <a:lnTo>
                  <a:pt x="45090" y="10820"/>
                </a:lnTo>
                <a:lnTo>
                  <a:pt x="45090" y="10810"/>
                </a:lnTo>
                <a:lnTo>
                  <a:pt x="45060" y="10800"/>
                </a:lnTo>
                <a:lnTo>
                  <a:pt x="45050" y="10790"/>
                </a:lnTo>
                <a:lnTo>
                  <a:pt x="45030" y="10780"/>
                </a:lnTo>
                <a:lnTo>
                  <a:pt x="45020" y="10770"/>
                </a:lnTo>
                <a:lnTo>
                  <a:pt x="45010" y="10760"/>
                </a:lnTo>
                <a:lnTo>
                  <a:pt x="45000" y="10750"/>
                </a:lnTo>
                <a:lnTo>
                  <a:pt x="44990" y="10750"/>
                </a:lnTo>
                <a:lnTo>
                  <a:pt x="44970" y="10740"/>
                </a:lnTo>
                <a:lnTo>
                  <a:pt x="44960" y="10740"/>
                </a:lnTo>
                <a:lnTo>
                  <a:pt x="44960" y="10730"/>
                </a:lnTo>
                <a:lnTo>
                  <a:pt x="44950" y="10740"/>
                </a:lnTo>
                <a:lnTo>
                  <a:pt x="44940" y="10730"/>
                </a:lnTo>
                <a:lnTo>
                  <a:pt x="44940" y="10720"/>
                </a:lnTo>
                <a:lnTo>
                  <a:pt x="44940" y="10710"/>
                </a:lnTo>
                <a:lnTo>
                  <a:pt x="44950" y="10710"/>
                </a:lnTo>
                <a:lnTo>
                  <a:pt x="44940" y="10700"/>
                </a:lnTo>
                <a:lnTo>
                  <a:pt x="44940" y="10690"/>
                </a:lnTo>
                <a:lnTo>
                  <a:pt x="44940" y="10680"/>
                </a:lnTo>
                <a:lnTo>
                  <a:pt x="44950" y="10680"/>
                </a:lnTo>
                <a:lnTo>
                  <a:pt x="44950" y="10670"/>
                </a:lnTo>
                <a:lnTo>
                  <a:pt x="44960" y="10660"/>
                </a:lnTo>
                <a:lnTo>
                  <a:pt x="44960" y="10650"/>
                </a:lnTo>
                <a:lnTo>
                  <a:pt x="44960" y="10640"/>
                </a:lnTo>
                <a:lnTo>
                  <a:pt x="44960" y="10630"/>
                </a:lnTo>
                <a:lnTo>
                  <a:pt x="44970" y="10620"/>
                </a:lnTo>
                <a:lnTo>
                  <a:pt x="44970" y="10610"/>
                </a:lnTo>
                <a:lnTo>
                  <a:pt x="44980" y="10600"/>
                </a:lnTo>
                <a:lnTo>
                  <a:pt x="44980" y="10590"/>
                </a:lnTo>
                <a:lnTo>
                  <a:pt x="44980" y="10580"/>
                </a:lnTo>
                <a:lnTo>
                  <a:pt x="44990" y="10580"/>
                </a:lnTo>
                <a:lnTo>
                  <a:pt x="44990" y="10570"/>
                </a:lnTo>
                <a:lnTo>
                  <a:pt x="44990" y="10560"/>
                </a:lnTo>
                <a:lnTo>
                  <a:pt x="44990" y="10550"/>
                </a:lnTo>
                <a:lnTo>
                  <a:pt x="44990" y="10540"/>
                </a:lnTo>
                <a:lnTo>
                  <a:pt x="45000" y="10530"/>
                </a:lnTo>
                <a:lnTo>
                  <a:pt x="45010" y="10530"/>
                </a:lnTo>
                <a:lnTo>
                  <a:pt x="45020" y="10520"/>
                </a:lnTo>
                <a:lnTo>
                  <a:pt x="45030" y="10520"/>
                </a:lnTo>
                <a:lnTo>
                  <a:pt x="45030" y="10510"/>
                </a:lnTo>
                <a:lnTo>
                  <a:pt x="45030" y="10500"/>
                </a:lnTo>
                <a:lnTo>
                  <a:pt x="45030" y="10490"/>
                </a:lnTo>
                <a:lnTo>
                  <a:pt x="45040" y="10490"/>
                </a:lnTo>
                <a:lnTo>
                  <a:pt x="45040" y="10480"/>
                </a:lnTo>
                <a:lnTo>
                  <a:pt x="45050" y="10470"/>
                </a:lnTo>
                <a:lnTo>
                  <a:pt x="45060" y="10470"/>
                </a:lnTo>
                <a:lnTo>
                  <a:pt x="45060" y="10460"/>
                </a:lnTo>
                <a:lnTo>
                  <a:pt x="45070" y="10460"/>
                </a:lnTo>
                <a:lnTo>
                  <a:pt x="45070" y="10450"/>
                </a:lnTo>
                <a:lnTo>
                  <a:pt x="45070" y="10440"/>
                </a:lnTo>
                <a:lnTo>
                  <a:pt x="45080" y="10440"/>
                </a:lnTo>
                <a:lnTo>
                  <a:pt x="45080" y="10430"/>
                </a:lnTo>
                <a:lnTo>
                  <a:pt x="45090" y="10420"/>
                </a:lnTo>
                <a:lnTo>
                  <a:pt x="45100" y="10420"/>
                </a:lnTo>
                <a:lnTo>
                  <a:pt x="45100" y="10410"/>
                </a:lnTo>
                <a:lnTo>
                  <a:pt x="45110" y="10410"/>
                </a:lnTo>
                <a:lnTo>
                  <a:pt x="45110" y="10420"/>
                </a:lnTo>
                <a:lnTo>
                  <a:pt x="45120" y="10420"/>
                </a:lnTo>
                <a:lnTo>
                  <a:pt x="45120" y="10410"/>
                </a:lnTo>
                <a:lnTo>
                  <a:pt x="45120" y="10400"/>
                </a:lnTo>
                <a:lnTo>
                  <a:pt x="45120" y="10390"/>
                </a:lnTo>
                <a:lnTo>
                  <a:pt x="45120" y="10380"/>
                </a:lnTo>
                <a:lnTo>
                  <a:pt x="45110" y="10380"/>
                </a:lnTo>
                <a:lnTo>
                  <a:pt x="45110" y="10370"/>
                </a:lnTo>
                <a:lnTo>
                  <a:pt x="45110" y="10360"/>
                </a:lnTo>
                <a:lnTo>
                  <a:pt x="45120" y="10350"/>
                </a:lnTo>
                <a:lnTo>
                  <a:pt x="45120" y="10340"/>
                </a:lnTo>
                <a:lnTo>
                  <a:pt x="45130" y="10330"/>
                </a:lnTo>
                <a:lnTo>
                  <a:pt x="45150" y="10320"/>
                </a:lnTo>
                <a:lnTo>
                  <a:pt x="45150" y="10310"/>
                </a:lnTo>
                <a:lnTo>
                  <a:pt x="45160" y="10310"/>
                </a:lnTo>
                <a:lnTo>
                  <a:pt x="45170" y="10310"/>
                </a:lnTo>
                <a:lnTo>
                  <a:pt x="45180" y="10300"/>
                </a:lnTo>
                <a:lnTo>
                  <a:pt x="45190" y="10300"/>
                </a:lnTo>
                <a:lnTo>
                  <a:pt x="45200" y="10300"/>
                </a:lnTo>
                <a:lnTo>
                  <a:pt x="45200" y="10310"/>
                </a:lnTo>
                <a:lnTo>
                  <a:pt x="45210" y="10310"/>
                </a:lnTo>
                <a:lnTo>
                  <a:pt x="45220" y="10310"/>
                </a:lnTo>
                <a:lnTo>
                  <a:pt x="45230" y="10300"/>
                </a:lnTo>
                <a:lnTo>
                  <a:pt x="45240" y="10300"/>
                </a:lnTo>
                <a:lnTo>
                  <a:pt x="45250" y="10300"/>
                </a:lnTo>
                <a:lnTo>
                  <a:pt x="45260" y="10290"/>
                </a:lnTo>
                <a:lnTo>
                  <a:pt x="45270" y="10290"/>
                </a:lnTo>
                <a:lnTo>
                  <a:pt x="45270" y="10280"/>
                </a:lnTo>
                <a:lnTo>
                  <a:pt x="45280" y="10270"/>
                </a:lnTo>
                <a:lnTo>
                  <a:pt x="45280" y="10260"/>
                </a:lnTo>
                <a:lnTo>
                  <a:pt x="45280" y="10250"/>
                </a:lnTo>
                <a:lnTo>
                  <a:pt x="45290" y="10240"/>
                </a:lnTo>
                <a:lnTo>
                  <a:pt x="45290" y="10230"/>
                </a:lnTo>
                <a:lnTo>
                  <a:pt x="45300" y="10220"/>
                </a:lnTo>
                <a:lnTo>
                  <a:pt x="45300" y="10210"/>
                </a:lnTo>
                <a:lnTo>
                  <a:pt x="45310" y="10210"/>
                </a:lnTo>
                <a:lnTo>
                  <a:pt x="45300" y="10210"/>
                </a:lnTo>
                <a:lnTo>
                  <a:pt x="45290" y="10210"/>
                </a:lnTo>
                <a:lnTo>
                  <a:pt x="45280" y="10210"/>
                </a:lnTo>
                <a:lnTo>
                  <a:pt x="45270" y="10210"/>
                </a:lnTo>
                <a:lnTo>
                  <a:pt x="45260" y="10210"/>
                </a:lnTo>
                <a:lnTo>
                  <a:pt x="45250" y="10210"/>
                </a:lnTo>
                <a:lnTo>
                  <a:pt x="45250" y="10220"/>
                </a:lnTo>
                <a:lnTo>
                  <a:pt x="45240" y="10220"/>
                </a:lnTo>
                <a:lnTo>
                  <a:pt x="45230" y="10220"/>
                </a:lnTo>
                <a:lnTo>
                  <a:pt x="45230" y="10230"/>
                </a:lnTo>
                <a:lnTo>
                  <a:pt x="45220" y="10230"/>
                </a:lnTo>
                <a:lnTo>
                  <a:pt x="45220" y="10240"/>
                </a:lnTo>
                <a:lnTo>
                  <a:pt x="45210" y="10240"/>
                </a:lnTo>
                <a:lnTo>
                  <a:pt x="45210" y="10250"/>
                </a:lnTo>
                <a:lnTo>
                  <a:pt x="45210" y="10240"/>
                </a:lnTo>
                <a:lnTo>
                  <a:pt x="45210" y="10230"/>
                </a:lnTo>
                <a:lnTo>
                  <a:pt x="45210" y="10220"/>
                </a:lnTo>
                <a:lnTo>
                  <a:pt x="45220" y="10210"/>
                </a:lnTo>
                <a:lnTo>
                  <a:pt x="45220" y="10200"/>
                </a:lnTo>
                <a:lnTo>
                  <a:pt x="45210" y="10210"/>
                </a:lnTo>
                <a:lnTo>
                  <a:pt x="45200" y="10210"/>
                </a:lnTo>
                <a:lnTo>
                  <a:pt x="45190" y="10210"/>
                </a:lnTo>
                <a:lnTo>
                  <a:pt x="45180" y="10210"/>
                </a:lnTo>
                <a:lnTo>
                  <a:pt x="45170" y="10210"/>
                </a:lnTo>
                <a:lnTo>
                  <a:pt x="45160" y="10210"/>
                </a:lnTo>
                <a:lnTo>
                  <a:pt x="45160" y="10220"/>
                </a:lnTo>
                <a:lnTo>
                  <a:pt x="45150" y="10220"/>
                </a:lnTo>
                <a:lnTo>
                  <a:pt x="45140" y="10210"/>
                </a:lnTo>
                <a:lnTo>
                  <a:pt x="45140" y="10200"/>
                </a:lnTo>
                <a:lnTo>
                  <a:pt x="45130" y="10200"/>
                </a:lnTo>
                <a:lnTo>
                  <a:pt x="45130" y="10190"/>
                </a:lnTo>
                <a:lnTo>
                  <a:pt x="45120" y="10190"/>
                </a:lnTo>
                <a:lnTo>
                  <a:pt x="45110" y="10190"/>
                </a:lnTo>
                <a:lnTo>
                  <a:pt x="45100" y="10190"/>
                </a:lnTo>
                <a:lnTo>
                  <a:pt x="45090" y="10190"/>
                </a:lnTo>
                <a:lnTo>
                  <a:pt x="45080" y="10190"/>
                </a:lnTo>
                <a:lnTo>
                  <a:pt x="45070" y="10190"/>
                </a:lnTo>
                <a:lnTo>
                  <a:pt x="45060" y="10190"/>
                </a:lnTo>
                <a:lnTo>
                  <a:pt x="45050" y="10190"/>
                </a:lnTo>
                <a:lnTo>
                  <a:pt x="45050" y="10180"/>
                </a:lnTo>
                <a:lnTo>
                  <a:pt x="45040" y="10180"/>
                </a:lnTo>
                <a:lnTo>
                  <a:pt x="45030" y="10180"/>
                </a:lnTo>
                <a:lnTo>
                  <a:pt x="45020" y="10170"/>
                </a:lnTo>
                <a:lnTo>
                  <a:pt x="45020" y="10160"/>
                </a:lnTo>
                <a:lnTo>
                  <a:pt x="45000" y="10150"/>
                </a:lnTo>
                <a:lnTo>
                  <a:pt x="45000" y="10140"/>
                </a:lnTo>
                <a:lnTo>
                  <a:pt x="45000" y="10130"/>
                </a:lnTo>
                <a:lnTo>
                  <a:pt x="45000" y="10120"/>
                </a:lnTo>
                <a:lnTo>
                  <a:pt x="45000" y="10110"/>
                </a:lnTo>
                <a:lnTo>
                  <a:pt x="45000" y="10100"/>
                </a:lnTo>
                <a:lnTo>
                  <a:pt x="45000" y="10090"/>
                </a:lnTo>
                <a:lnTo>
                  <a:pt x="45010" y="10090"/>
                </a:lnTo>
                <a:lnTo>
                  <a:pt x="45010" y="10080"/>
                </a:lnTo>
                <a:lnTo>
                  <a:pt x="45020" y="10080"/>
                </a:lnTo>
                <a:lnTo>
                  <a:pt x="45020" y="10070"/>
                </a:lnTo>
                <a:lnTo>
                  <a:pt x="45020" y="10060"/>
                </a:lnTo>
                <a:lnTo>
                  <a:pt x="45020" y="10050"/>
                </a:lnTo>
                <a:lnTo>
                  <a:pt x="45020" y="10040"/>
                </a:lnTo>
                <a:lnTo>
                  <a:pt x="45010" y="10040"/>
                </a:lnTo>
                <a:lnTo>
                  <a:pt x="45010" y="10030"/>
                </a:lnTo>
                <a:lnTo>
                  <a:pt x="45000" y="10010"/>
                </a:lnTo>
                <a:lnTo>
                  <a:pt x="44990" y="10000"/>
                </a:lnTo>
                <a:lnTo>
                  <a:pt x="45000" y="9990"/>
                </a:lnTo>
                <a:lnTo>
                  <a:pt x="45010" y="9990"/>
                </a:lnTo>
                <a:lnTo>
                  <a:pt x="45020" y="9980"/>
                </a:lnTo>
                <a:lnTo>
                  <a:pt x="45030" y="9980"/>
                </a:lnTo>
                <a:lnTo>
                  <a:pt x="45040" y="9980"/>
                </a:lnTo>
                <a:lnTo>
                  <a:pt x="45050" y="9980"/>
                </a:lnTo>
                <a:lnTo>
                  <a:pt x="45060" y="9980"/>
                </a:lnTo>
                <a:lnTo>
                  <a:pt x="45070" y="9980"/>
                </a:lnTo>
                <a:lnTo>
                  <a:pt x="45080" y="9980"/>
                </a:lnTo>
                <a:lnTo>
                  <a:pt x="45090" y="9970"/>
                </a:lnTo>
                <a:lnTo>
                  <a:pt x="45080" y="9940"/>
                </a:lnTo>
                <a:lnTo>
                  <a:pt x="45070" y="9900"/>
                </a:lnTo>
                <a:lnTo>
                  <a:pt x="45060" y="9870"/>
                </a:lnTo>
                <a:lnTo>
                  <a:pt x="45050" y="9840"/>
                </a:lnTo>
                <a:lnTo>
                  <a:pt x="45050" y="9810"/>
                </a:lnTo>
                <a:lnTo>
                  <a:pt x="45050" y="9790"/>
                </a:lnTo>
                <a:lnTo>
                  <a:pt x="45050" y="9770"/>
                </a:lnTo>
                <a:lnTo>
                  <a:pt x="45040" y="9760"/>
                </a:lnTo>
                <a:lnTo>
                  <a:pt x="45050" y="9750"/>
                </a:lnTo>
                <a:lnTo>
                  <a:pt x="45060" y="9750"/>
                </a:lnTo>
                <a:lnTo>
                  <a:pt x="45060" y="9740"/>
                </a:lnTo>
                <a:lnTo>
                  <a:pt x="45060" y="9750"/>
                </a:lnTo>
                <a:lnTo>
                  <a:pt x="45070" y="9750"/>
                </a:lnTo>
                <a:lnTo>
                  <a:pt x="45080" y="9750"/>
                </a:lnTo>
                <a:lnTo>
                  <a:pt x="45090" y="9750"/>
                </a:lnTo>
                <a:lnTo>
                  <a:pt x="45100" y="9750"/>
                </a:lnTo>
                <a:lnTo>
                  <a:pt x="45110" y="9750"/>
                </a:lnTo>
                <a:lnTo>
                  <a:pt x="45120" y="9750"/>
                </a:lnTo>
                <a:lnTo>
                  <a:pt x="45130" y="9750"/>
                </a:lnTo>
                <a:lnTo>
                  <a:pt x="45140" y="9750"/>
                </a:lnTo>
                <a:lnTo>
                  <a:pt x="45150" y="9750"/>
                </a:lnTo>
                <a:lnTo>
                  <a:pt x="45160" y="9750"/>
                </a:lnTo>
                <a:lnTo>
                  <a:pt x="45170" y="9740"/>
                </a:lnTo>
                <a:lnTo>
                  <a:pt x="45180" y="9740"/>
                </a:lnTo>
                <a:lnTo>
                  <a:pt x="45190" y="9740"/>
                </a:lnTo>
                <a:lnTo>
                  <a:pt x="45200" y="9740"/>
                </a:lnTo>
                <a:lnTo>
                  <a:pt x="45210" y="9740"/>
                </a:lnTo>
                <a:lnTo>
                  <a:pt x="45210" y="9730"/>
                </a:lnTo>
                <a:lnTo>
                  <a:pt x="45220" y="9730"/>
                </a:lnTo>
                <a:lnTo>
                  <a:pt x="45220" y="9720"/>
                </a:lnTo>
                <a:lnTo>
                  <a:pt x="45220" y="9730"/>
                </a:lnTo>
                <a:lnTo>
                  <a:pt x="45230" y="9730"/>
                </a:lnTo>
                <a:lnTo>
                  <a:pt x="45230" y="9720"/>
                </a:lnTo>
                <a:lnTo>
                  <a:pt x="45240" y="9720"/>
                </a:lnTo>
                <a:lnTo>
                  <a:pt x="45250" y="9720"/>
                </a:lnTo>
                <a:lnTo>
                  <a:pt x="45260" y="9720"/>
                </a:lnTo>
                <a:lnTo>
                  <a:pt x="45260" y="9710"/>
                </a:lnTo>
                <a:lnTo>
                  <a:pt x="45270" y="9710"/>
                </a:lnTo>
                <a:lnTo>
                  <a:pt x="45280" y="9710"/>
                </a:lnTo>
                <a:lnTo>
                  <a:pt x="45290" y="9710"/>
                </a:lnTo>
                <a:lnTo>
                  <a:pt x="45300" y="9710"/>
                </a:lnTo>
                <a:lnTo>
                  <a:pt x="45310" y="9710"/>
                </a:lnTo>
                <a:lnTo>
                  <a:pt x="45310" y="9700"/>
                </a:lnTo>
                <a:lnTo>
                  <a:pt x="45320" y="9700"/>
                </a:lnTo>
                <a:lnTo>
                  <a:pt x="45330" y="9700"/>
                </a:lnTo>
                <a:lnTo>
                  <a:pt x="45340" y="9710"/>
                </a:lnTo>
                <a:lnTo>
                  <a:pt x="45350" y="9710"/>
                </a:lnTo>
                <a:lnTo>
                  <a:pt x="45360" y="9710"/>
                </a:lnTo>
                <a:lnTo>
                  <a:pt x="45360" y="9720"/>
                </a:lnTo>
                <a:lnTo>
                  <a:pt x="45370" y="9720"/>
                </a:lnTo>
                <a:lnTo>
                  <a:pt x="45380" y="9720"/>
                </a:lnTo>
                <a:lnTo>
                  <a:pt x="45380" y="9730"/>
                </a:lnTo>
                <a:lnTo>
                  <a:pt x="45380" y="9720"/>
                </a:lnTo>
                <a:lnTo>
                  <a:pt x="45390" y="9720"/>
                </a:lnTo>
                <a:lnTo>
                  <a:pt x="45400" y="9720"/>
                </a:lnTo>
                <a:lnTo>
                  <a:pt x="45400" y="9710"/>
                </a:lnTo>
                <a:lnTo>
                  <a:pt x="45400" y="9700"/>
                </a:lnTo>
                <a:lnTo>
                  <a:pt x="45410" y="9700"/>
                </a:lnTo>
                <a:lnTo>
                  <a:pt x="45420" y="9700"/>
                </a:lnTo>
                <a:lnTo>
                  <a:pt x="45430" y="9700"/>
                </a:lnTo>
                <a:lnTo>
                  <a:pt x="45430" y="9690"/>
                </a:lnTo>
                <a:lnTo>
                  <a:pt x="45440" y="9690"/>
                </a:lnTo>
                <a:lnTo>
                  <a:pt x="45440" y="9680"/>
                </a:lnTo>
                <a:lnTo>
                  <a:pt x="45450" y="9680"/>
                </a:lnTo>
                <a:lnTo>
                  <a:pt x="45460" y="9680"/>
                </a:lnTo>
                <a:lnTo>
                  <a:pt x="45460" y="9670"/>
                </a:lnTo>
                <a:lnTo>
                  <a:pt x="45460" y="9660"/>
                </a:lnTo>
                <a:lnTo>
                  <a:pt x="45460" y="9650"/>
                </a:lnTo>
                <a:lnTo>
                  <a:pt x="45470" y="9650"/>
                </a:lnTo>
                <a:lnTo>
                  <a:pt x="45470" y="9640"/>
                </a:lnTo>
                <a:lnTo>
                  <a:pt x="45470" y="9630"/>
                </a:lnTo>
                <a:lnTo>
                  <a:pt x="45460" y="9630"/>
                </a:lnTo>
                <a:lnTo>
                  <a:pt x="45470" y="9630"/>
                </a:lnTo>
                <a:lnTo>
                  <a:pt x="45470" y="9620"/>
                </a:lnTo>
                <a:lnTo>
                  <a:pt x="45470" y="9610"/>
                </a:lnTo>
                <a:lnTo>
                  <a:pt x="45480" y="9610"/>
                </a:lnTo>
                <a:lnTo>
                  <a:pt x="45480" y="9620"/>
                </a:lnTo>
                <a:lnTo>
                  <a:pt x="45490" y="9620"/>
                </a:lnTo>
                <a:lnTo>
                  <a:pt x="45480" y="9620"/>
                </a:lnTo>
                <a:lnTo>
                  <a:pt x="45490" y="9620"/>
                </a:lnTo>
                <a:lnTo>
                  <a:pt x="45490" y="9610"/>
                </a:lnTo>
                <a:lnTo>
                  <a:pt x="45480" y="9610"/>
                </a:lnTo>
                <a:lnTo>
                  <a:pt x="45490" y="9610"/>
                </a:lnTo>
                <a:lnTo>
                  <a:pt x="45480" y="9610"/>
                </a:lnTo>
                <a:lnTo>
                  <a:pt x="45470" y="9610"/>
                </a:lnTo>
                <a:lnTo>
                  <a:pt x="45470" y="9620"/>
                </a:lnTo>
                <a:lnTo>
                  <a:pt x="45460" y="9620"/>
                </a:lnTo>
                <a:lnTo>
                  <a:pt x="45460" y="9610"/>
                </a:lnTo>
                <a:lnTo>
                  <a:pt x="45470" y="9610"/>
                </a:lnTo>
                <a:lnTo>
                  <a:pt x="45470" y="9600"/>
                </a:lnTo>
                <a:lnTo>
                  <a:pt x="45480" y="9600"/>
                </a:lnTo>
                <a:lnTo>
                  <a:pt x="45490" y="9600"/>
                </a:lnTo>
                <a:lnTo>
                  <a:pt x="45500" y="9600"/>
                </a:lnTo>
                <a:lnTo>
                  <a:pt x="45510" y="9600"/>
                </a:lnTo>
                <a:lnTo>
                  <a:pt x="45510" y="9590"/>
                </a:lnTo>
                <a:lnTo>
                  <a:pt x="45520" y="9590"/>
                </a:lnTo>
                <a:lnTo>
                  <a:pt x="45530" y="9590"/>
                </a:lnTo>
                <a:lnTo>
                  <a:pt x="45530" y="9580"/>
                </a:lnTo>
                <a:lnTo>
                  <a:pt x="45540" y="9580"/>
                </a:lnTo>
                <a:lnTo>
                  <a:pt x="45540" y="9570"/>
                </a:lnTo>
                <a:lnTo>
                  <a:pt x="45550" y="9570"/>
                </a:lnTo>
                <a:lnTo>
                  <a:pt x="45550" y="9560"/>
                </a:lnTo>
                <a:lnTo>
                  <a:pt x="45560" y="9560"/>
                </a:lnTo>
                <a:lnTo>
                  <a:pt x="45570" y="9560"/>
                </a:lnTo>
                <a:lnTo>
                  <a:pt x="45570" y="9550"/>
                </a:lnTo>
                <a:lnTo>
                  <a:pt x="45580" y="9550"/>
                </a:lnTo>
                <a:lnTo>
                  <a:pt x="45580" y="9540"/>
                </a:lnTo>
                <a:lnTo>
                  <a:pt x="45580" y="9530"/>
                </a:lnTo>
                <a:lnTo>
                  <a:pt x="45590" y="9530"/>
                </a:lnTo>
                <a:lnTo>
                  <a:pt x="45580" y="9530"/>
                </a:lnTo>
                <a:lnTo>
                  <a:pt x="45590" y="9530"/>
                </a:lnTo>
                <a:lnTo>
                  <a:pt x="45590" y="9520"/>
                </a:lnTo>
                <a:lnTo>
                  <a:pt x="45600" y="9520"/>
                </a:lnTo>
                <a:lnTo>
                  <a:pt x="45600" y="9510"/>
                </a:lnTo>
                <a:lnTo>
                  <a:pt x="45610" y="9510"/>
                </a:lnTo>
                <a:lnTo>
                  <a:pt x="45620" y="9510"/>
                </a:lnTo>
                <a:lnTo>
                  <a:pt x="45630" y="9510"/>
                </a:lnTo>
                <a:lnTo>
                  <a:pt x="45640" y="9510"/>
                </a:lnTo>
                <a:lnTo>
                  <a:pt x="45640" y="9500"/>
                </a:lnTo>
                <a:lnTo>
                  <a:pt x="45640" y="9490"/>
                </a:lnTo>
                <a:lnTo>
                  <a:pt x="45640" y="9500"/>
                </a:lnTo>
                <a:lnTo>
                  <a:pt x="45650" y="9500"/>
                </a:lnTo>
                <a:lnTo>
                  <a:pt x="45660" y="9500"/>
                </a:lnTo>
                <a:lnTo>
                  <a:pt x="45660" y="9490"/>
                </a:lnTo>
                <a:lnTo>
                  <a:pt x="45670" y="9490"/>
                </a:lnTo>
                <a:lnTo>
                  <a:pt x="45670" y="9480"/>
                </a:lnTo>
                <a:lnTo>
                  <a:pt x="45680" y="9480"/>
                </a:lnTo>
                <a:lnTo>
                  <a:pt x="45690" y="9480"/>
                </a:lnTo>
                <a:lnTo>
                  <a:pt x="45690" y="9470"/>
                </a:lnTo>
                <a:lnTo>
                  <a:pt x="45700" y="9470"/>
                </a:lnTo>
                <a:lnTo>
                  <a:pt x="45700" y="9460"/>
                </a:lnTo>
                <a:lnTo>
                  <a:pt x="45710" y="9460"/>
                </a:lnTo>
                <a:lnTo>
                  <a:pt x="45710" y="9450"/>
                </a:lnTo>
                <a:lnTo>
                  <a:pt x="45720" y="9450"/>
                </a:lnTo>
                <a:lnTo>
                  <a:pt x="45730" y="9450"/>
                </a:lnTo>
                <a:lnTo>
                  <a:pt x="45730" y="9440"/>
                </a:lnTo>
                <a:lnTo>
                  <a:pt x="45740" y="9440"/>
                </a:lnTo>
                <a:lnTo>
                  <a:pt x="45740" y="9430"/>
                </a:lnTo>
                <a:lnTo>
                  <a:pt x="45750" y="9430"/>
                </a:lnTo>
                <a:lnTo>
                  <a:pt x="45750" y="9420"/>
                </a:lnTo>
                <a:lnTo>
                  <a:pt x="45760" y="9420"/>
                </a:lnTo>
                <a:lnTo>
                  <a:pt x="45770" y="9420"/>
                </a:lnTo>
                <a:lnTo>
                  <a:pt x="45770" y="9410"/>
                </a:lnTo>
                <a:lnTo>
                  <a:pt x="45770" y="9400"/>
                </a:lnTo>
                <a:lnTo>
                  <a:pt x="45780" y="9400"/>
                </a:lnTo>
                <a:lnTo>
                  <a:pt x="45780" y="9390"/>
                </a:lnTo>
                <a:lnTo>
                  <a:pt x="45790" y="9390"/>
                </a:lnTo>
                <a:lnTo>
                  <a:pt x="45790" y="9380"/>
                </a:lnTo>
                <a:lnTo>
                  <a:pt x="45800" y="9380"/>
                </a:lnTo>
                <a:lnTo>
                  <a:pt x="45800" y="9370"/>
                </a:lnTo>
                <a:lnTo>
                  <a:pt x="45810" y="9370"/>
                </a:lnTo>
                <a:lnTo>
                  <a:pt x="45810" y="9360"/>
                </a:lnTo>
                <a:lnTo>
                  <a:pt x="45820" y="9360"/>
                </a:lnTo>
                <a:lnTo>
                  <a:pt x="45820" y="9350"/>
                </a:lnTo>
                <a:lnTo>
                  <a:pt x="45830" y="9350"/>
                </a:lnTo>
                <a:lnTo>
                  <a:pt x="45830" y="9340"/>
                </a:lnTo>
                <a:lnTo>
                  <a:pt x="45840" y="9340"/>
                </a:lnTo>
                <a:lnTo>
                  <a:pt x="45840" y="9330"/>
                </a:lnTo>
                <a:lnTo>
                  <a:pt x="45850" y="9330"/>
                </a:lnTo>
                <a:lnTo>
                  <a:pt x="45850" y="9320"/>
                </a:lnTo>
                <a:lnTo>
                  <a:pt x="45860" y="9320"/>
                </a:lnTo>
                <a:lnTo>
                  <a:pt x="45860" y="9310"/>
                </a:lnTo>
                <a:lnTo>
                  <a:pt x="45860" y="9300"/>
                </a:lnTo>
                <a:lnTo>
                  <a:pt x="45870" y="9300"/>
                </a:lnTo>
                <a:lnTo>
                  <a:pt x="45880" y="9300"/>
                </a:lnTo>
                <a:lnTo>
                  <a:pt x="45880" y="9290"/>
                </a:lnTo>
                <a:lnTo>
                  <a:pt x="45880" y="9280"/>
                </a:lnTo>
                <a:lnTo>
                  <a:pt x="45890" y="9280"/>
                </a:lnTo>
                <a:lnTo>
                  <a:pt x="45890" y="9270"/>
                </a:lnTo>
                <a:lnTo>
                  <a:pt x="45900" y="9270"/>
                </a:lnTo>
                <a:lnTo>
                  <a:pt x="45900" y="9260"/>
                </a:lnTo>
                <a:lnTo>
                  <a:pt x="45910" y="9260"/>
                </a:lnTo>
                <a:lnTo>
                  <a:pt x="45910" y="9250"/>
                </a:lnTo>
                <a:lnTo>
                  <a:pt x="45910" y="9240"/>
                </a:lnTo>
                <a:lnTo>
                  <a:pt x="45920" y="9240"/>
                </a:lnTo>
                <a:lnTo>
                  <a:pt x="45920" y="9230"/>
                </a:lnTo>
                <a:lnTo>
                  <a:pt x="45930" y="9230"/>
                </a:lnTo>
                <a:lnTo>
                  <a:pt x="45930" y="9220"/>
                </a:lnTo>
                <a:lnTo>
                  <a:pt x="45930" y="9210"/>
                </a:lnTo>
                <a:lnTo>
                  <a:pt x="45940" y="9210"/>
                </a:lnTo>
                <a:lnTo>
                  <a:pt x="45940" y="9200"/>
                </a:lnTo>
                <a:lnTo>
                  <a:pt x="45950" y="9200"/>
                </a:lnTo>
                <a:lnTo>
                  <a:pt x="45940" y="9200"/>
                </a:lnTo>
                <a:lnTo>
                  <a:pt x="45940" y="9190"/>
                </a:lnTo>
                <a:lnTo>
                  <a:pt x="45940" y="9180"/>
                </a:lnTo>
                <a:lnTo>
                  <a:pt x="45940" y="9170"/>
                </a:lnTo>
                <a:lnTo>
                  <a:pt x="45950" y="9170"/>
                </a:lnTo>
                <a:lnTo>
                  <a:pt x="45950" y="9180"/>
                </a:lnTo>
                <a:lnTo>
                  <a:pt x="45950" y="9170"/>
                </a:lnTo>
                <a:lnTo>
                  <a:pt x="45960" y="9170"/>
                </a:lnTo>
                <a:lnTo>
                  <a:pt x="45950" y="9170"/>
                </a:lnTo>
                <a:lnTo>
                  <a:pt x="45950" y="9180"/>
                </a:lnTo>
                <a:lnTo>
                  <a:pt x="45960" y="9180"/>
                </a:lnTo>
                <a:lnTo>
                  <a:pt x="45970" y="9180"/>
                </a:lnTo>
                <a:lnTo>
                  <a:pt x="45980" y="9180"/>
                </a:lnTo>
                <a:lnTo>
                  <a:pt x="45980" y="9170"/>
                </a:lnTo>
                <a:lnTo>
                  <a:pt x="45990" y="9170"/>
                </a:lnTo>
                <a:lnTo>
                  <a:pt x="45980" y="9170"/>
                </a:lnTo>
                <a:lnTo>
                  <a:pt x="45980" y="9160"/>
                </a:lnTo>
                <a:lnTo>
                  <a:pt x="45990" y="9160"/>
                </a:lnTo>
                <a:lnTo>
                  <a:pt x="45990" y="9150"/>
                </a:lnTo>
                <a:lnTo>
                  <a:pt x="45990" y="9140"/>
                </a:lnTo>
                <a:lnTo>
                  <a:pt x="45990" y="9130"/>
                </a:lnTo>
                <a:lnTo>
                  <a:pt x="46000" y="9130"/>
                </a:lnTo>
                <a:lnTo>
                  <a:pt x="46000" y="9120"/>
                </a:lnTo>
                <a:lnTo>
                  <a:pt x="45990" y="9120"/>
                </a:lnTo>
                <a:lnTo>
                  <a:pt x="46000" y="9120"/>
                </a:lnTo>
                <a:lnTo>
                  <a:pt x="46000" y="9110"/>
                </a:lnTo>
                <a:lnTo>
                  <a:pt x="46000" y="9100"/>
                </a:lnTo>
                <a:lnTo>
                  <a:pt x="46000" y="9090"/>
                </a:lnTo>
                <a:lnTo>
                  <a:pt x="46010" y="9090"/>
                </a:lnTo>
                <a:lnTo>
                  <a:pt x="46010" y="9080"/>
                </a:lnTo>
                <a:lnTo>
                  <a:pt x="46010" y="9070"/>
                </a:lnTo>
                <a:lnTo>
                  <a:pt x="46010" y="9060"/>
                </a:lnTo>
                <a:lnTo>
                  <a:pt x="46010" y="9050"/>
                </a:lnTo>
                <a:lnTo>
                  <a:pt x="46020" y="9050"/>
                </a:lnTo>
                <a:lnTo>
                  <a:pt x="46020" y="9040"/>
                </a:lnTo>
                <a:lnTo>
                  <a:pt x="46030" y="9040"/>
                </a:lnTo>
                <a:lnTo>
                  <a:pt x="46030" y="9030"/>
                </a:lnTo>
                <a:lnTo>
                  <a:pt x="46040" y="9030"/>
                </a:lnTo>
                <a:lnTo>
                  <a:pt x="46040" y="9020"/>
                </a:lnTo>
                <a:lnTo>
                  <a:pt x="46050" y="9020"/>
                </a:lnTo>
                <a:lnTo>
                  <a:pt x="46060" y="9020"/>
                </a:lnTo>
                <a:lnTo>
                  <a:pt x="46060" y="9010"/>
                </a:lnTo>
                <a:lnTo>
                  <a:pt x="46060" y="9000"/>
                </a:lnTo>
                <a:lnTo>
                  <a:pt x="46070" y="9000"/>
                </a:lnTo>
                <a:lnTo>
                  <a:pt x="46070" y="8990"/>
                </a:lnTo>
                <a:lnTo>
                  <a:pt x="46080" y="8990"/>
                </a:lnTo>
                <a:lnTo>
                  <a:pt x="46080" y="8980"/>
                </a:lnTo>
                <a:lnTo>
                  <a:pt x="46080" y="8970"/>
                </a:lnTo>
                <a:lnTo>
                  <a:pt x="46080" y="8960"/>
                </a:lnTo>
                <a:lnTo>
                  <a:pt x="46090" y="8960"/>
                </a:lnTo>
                <a:lnTo>
                  <a:pt x="46090" y="8950"/>
                </a:lnTo>
                <a:lnTo>
                  <a:pt x="46100" y="8950"/>
                </a:lnTo>
                <a:lnTo>
                  <a:pt x="46100" y="8940"/>
                </a:lnTo>
                <a:lnTo>
                  <a:pt x="46110" y="8930"/>
                </a:lnTo>
                <a:lnTo>
                  <a:pt x="46120" y="8920"/>
                </a:lnTo>
                <a:lnTo>
                  <a:pt x="46120" y="8910"/>
                </a:lnTo>
                <a:lnTo>
                  <a:pt x="46130" y="8910"/>
                </a:lnTo>
                <a:lnTo>
                  <a:pt x="46130" y="8900"/>
                </a:lnTo>
                <a:lnTo>
                  <a:pt x="46140" y="8900"/>
                </a:lnTo>
                <a:lnTo>
                  <a:pt x="46150" y="8900"/>
                </a:lnTo>
                <a:lnTo>
                  <a:pt x="46150" y="8890"/>
                </a:lnTo>
                <a:lnTo>
                  <a:pt x="46150" y="8880"/>
                </a:lnTo>
                <a:lnTo>
                  <a:pt x="46160" y="8880"/>
                </a:lnTo>
                <a:lnTo>
                  <a:pt x="46170" y="8870"/>
                </a:lnTo>
                <a:lnTo>
                  <a:pt x="46180" y="8870"/>
                </a:lnTo>
                <a:lnTo>
                  <a:pt x="46180" y="8860"/>
                </a:lnTo>
                <a:lnTo>
                  <a:pt x="46190" y="8860"/>
                </a:lnTo>
                <a:lnTo>
                  <a:pt x="46190" y="8850"/>
                </a:lnTo>
                <a:lnTo>
                  <a:pt x="46200" y="8850"/>
                </a:lnTo>
                <a:lnTo>
                  <a:pt x="46200" y="8840"/>
                </a:lnTo>
                <a:lnTo>
                  <a:pt x="46210" y="8840"/>
                </a:lnTo>
                <a:lnTo>
                  <a:pt x="46220" y="8840"/>
                </a:lnTo>
                <a:lnTo>
                  <a:pt x="46220" y="8830"/>
                </a:lnTo>
                <a:lnTo>
                  <a:pt x="46220" y="8820"/>
                </a:lnTo>
                <a:lnTo>
                  <a:pt x="46230" y="8820"/>
                </a:lnTo>
                <a:lnTo>
                  <a:pt x="46240" y="8810"/>
                </a:lnTo>
                <a:lnTo>
                  <a:pt x="46250" y="8810"/>
                </a:lnTo>
                <a:lnTo>
                  <a:pt x="46260" y="8810"/>
                </a:lnTo>
                <a:lnTo>
                  <a:pt x="46260" y="8800"/>
                </a:lnTo>
                <a:lnTo>
                  <a:pt x="46270" y="8800"/>
                </a:lnTo>
                <a:lnTo>
                  <a:pt x="46280" y="8800"/>
                </a:lnTo>
                <a:lnTo>
                  <a:pt x="46280" y="8790"/>
                </a:lnTo>
                <a:lnTo>
                  <a:pt x="46280" y="8780"/>
                </a:lnTo>
                <a:lnTo>
                  <a:pt x="46290" y="8780"/>
                </a:lnTo>
                <a:lnTo>
                  <a:pt x="46290" y="8770"/>
                </a:lnTo>
                <a:lnTo>
                  <a:pt x="46300" y="8770"/>
                </a:lnTo>
                <a:lnTo>
                  <a:pt x="46300" y="8760"/>
                </a:lnTo>
                <a:lnTo>
                  <a:pt x="46310" y="8760"/>
                </a:lnTo>
                <a:lnTo>
                  <a:pt x="46310" y="8750"/>
                </a:lnTo>
                <a:lnTo>
                  <a:pt x="46320" y="8750"/>
                </a:lnTo>
                <a:lnTo>
                  <a:pt x="46330" y="8750"/>
                </a:lnTo>
                <a:lnTo>
                  <a:pt x="46330" y="8740"/>
                </a:lnTo>
                <a:lnTo>
                  <a:pt x="46340" y="8740"/>
                </a:lnTo>
                <a:lnTo>
                  <a:pt x="46340" y="8730"/>
                </a:lnTo>
                <a:lnTo>
                  <a:pt x="46350" y="8730"/>
                </a:lnTo>
                <a:lnTo>
                  <a:pt x="46360" y="8730"/>
                </a:lnTo>
                <a:lnTo>
                  <a:pt x="46360" y="8720"/>
                </a:lnTo>
                <a:lnTo>
                  <a:pt x="46370" y="8720"/>
                </a:lnTo>
                <a:lnTo>
                  <a:pt x="46380" y="8710"/>
                </a:lnTo>
                <a:lnTo>
                  <a:pt x="46390" y="8710"/>
                </a:lnTo>
                <a:lnTo>
                  <a:pt x="46390" y="8700"/>
                </a:lnTo>
                <a:lnTo>
                  <a:pt x="46400" y="8700"/>
                </a:lnTo>
                <a:lnTo>
                  <a:pt x="46400" y="8690"/>
                </a:lnTo>
                <a:lnTo>
                  <a:pt x="46410" y="8690"/>
                </a:lnTo>
                <a:lnTo>
                  <a:pt x="46420" y="8690"/>
                </a:lnTo>
                <a:lnTo>
                  <a:pt x="46430" y="8690"/>
                </a:lnTo>
                <a:lnTo>
                  <a:pt x="46430" y="8700"/>
                </a:lnTo>
                <a:lnTo>
                  <a:pt x="46430" y="8710"/>
                </a:lnTo>
                <a:lnTo>
                  <a:pt x="46430" y="8720"/>
                </a:lnTo>
                <a:lnTo>
                  <a:pt x="46430" y="8730"/>
                </a:lnTo>
                <a:lnTo>
                  <a:pt x="46430" y="8740"/>
                </a:lnTo>
                <a:lnTo>
                  <a:pt x="46430" y="8750"/>
                </a:lnTo>
                <a:lnTo>
                  <a:pt x="46420" y="8750"/>
                </a:lnTo>
                <a:lnTo>
                  <a:pt x="46430" y="8750"/>
                </a:lnTo>
                <a:lnTo>
                  <a:pt x="46430" y="8760"/>
                </a:lnTo>
                <a:lnTo>
                  <a:pt x="46430" y="8770"/>
                </a:lnTo>
                <a:lnTo>
                  <a:pt x="46430" y="8780"/>
                </a:lnTo>
                <a:lnTo>
                  <a:pt x="46440" y="8780"/>
                </a:lnTo>
                <a:lnTo>
                  <a:pt x="46440" y="8790"/>
                </a:lnTo>
                <a:lnTo>
                  <a:pt x="46450" y="8790"/>
                </a:lnTo>
                <a:lnTo>
                  <a:pt x="46450" y="8800"/>
                </a:lnTo>
                <a:lnTo>
                  <a:pt x="46450" y="8810"/>
                </a:lnTo>
                <a:lnTo>
                  <a:pt x="46450" y="8820"/>
                </a:lnTo>
                <a:lnTo>
                  <a:pt x="46450" y="8830"/>
                </a:lnTo>
                <a:lnTo>
                  <a:pt x="46440" y="8830"/>
                </a:lnTo>
                <a:lnTo>
                  <a:pt x="46440" y="8840"/>
                </a:lnTo>
                <a:lnTo>
                  <a:pt x="46440" y="8850"/>
                </a:lnTo>
                <a:lnTo>
                  <a:pt x="46440" y="8860"/>
                </a:lnTo>
                <a:lnTo>
                  <a:pt x="46450" y="8860"/>
                </a:lnTo>
                <a:lnTo>
                  <a:pt x="46460" y="8860"/>
                </a:lnTo>
                <a:lnTo>
                  <a:pt x="46470" y="8860"/>
                </a:lnTo>
                <a:lnTo>
                  <a:pt x="46480" y="8860"/>
                </a:lnTo>
                <a:lnTo>
                  <a:pt x="46480" y="8850"/>
                </a:lnTo>
                <a:lnTo>
                  <a:pt x="46490" y="8850"/>
                </a:lnTo>
                <a:lnTo>
                  <a:pt x="46480" y="8860"/>
                </a:lnTo>
                <a:lnTo>
                  <a:pt x="46480" y="8870"/>
                </a:lnTo>
                <a:lnTo>
                  <a:pt x="46470" y="8870"/>
                </a:lnTo>
                <a:lnTo>
                  <a:pt x="46470" y="8880"/>
                </a:lnTo>
                <a:lnTo>
                  <a:pt x="46470" y="8890"/>
                </a:lnTo>
                <a:lnTo>
                  <a:pt x="46480" y="8890"/>
                </a:lnTo>
                <a:lnTo>
                  <a:pt x="46480" y="8900"/>
                </a:lnTo>
                <a:lnTo>
                  <a:pt x="46480" y="8910"/>
                </a:lnTo>
                <a:lnTo>
                  <a:pt x="46490" y="8910"/>
                </a:lnTo>
                <a:lnTo>
                  <a:pt x="46490" y="8920"/>
                </a:lnTo>
                <a:lnTo>
                  <a:pt x="46490" y="8930"/>
                </a:lnTo>
                <a:lnTo>
                  <a:pt x="46480" y="8930"/>
                </a:lnTo>
                <a:lnTo>
                  <a:pt x="46480" y="8940"/>
                </a:lnTo>
                <a:lnTo>
                  <a:pt x="46480" y="8950"/>
                </a:lnTo>
                <a:lnTo>
                  <a:pt x="46490" y="8950"/>
                </a:lnTo>
                <a:lnTo>
                  <a:pt x="46490" y="8960"/>
                </a:lnTo>
                <a:lnTo>
                  <a:pt x="46500" y="8960"/>
                </a:lnTo>
                <a:lnTo>
                  <a:pt x="46500" y="8970"/>
                </a:lnTo>
                <a:lnTo>
                  <a:pt x="46510" y="8970"/>
                </a:lnTo>
                <a:lnTo>
                  <a:pt x="46520" y="8970"/>
                </a:lnTo>
                <a:lnTo>
                  <a:pt x="46520" y="8980"/>
                </a:lnTo>
                <a:lnTo>
                  <a:pt x="46530" y="8980"/>
                </a:lnTo>
                <a:lnTo>
                  <a:pt x="46540" y="8980"/>
                </a:lnTo>
                <a:lnTo>
                  <a:pt x="46550" y="8980"/>
                </a:lnTo>
                <a:lnTo>
                  <a:pt x="46560" y="8980"/>
                </a:lnTo>
                <a:lnTo>
                  <a:pt x="46560" y="8990"/>
                </a:lnTo>
                <a:lnTo>
                  <a:pt x="46570" y="8990"/>
                </a:lnTo>
                <a:lnTo>
                  <a:pt x="46580" y="8990"/>
                </a:lnTo>
                <a:lnTo>
                  <a:pt x="46590" y="8990"/>
                </a:lnTo>
                <a:lnTo>
                  <a:pt x="46600" y="8990"/>
                </a:lnTo>
                <a:lnTo>
                  <a:pt x="46610" y="8990"/>
                </a:lnTo>
                <a:lnTo>
                  <a:pt x="46620" y="8990"/>
                </a:lnTo>
                <a:lnTo>
                  <a:pt x="46630" y="8990"/>
                </a:lnTo>
                <a:lnTo>
                  <a:pt x="46640" y="8990"/>
                </a:lnTo>
                <a:lnTo>
                  <a:pt x="46650" y="8990"/>
                </a:lnTo>
                <a:lnTo>
                  <a:pt x="46660" y="8990"/>
                </a:lnTo>
                <a:lnTo>
                  <a:pt x="46660" y="8980"/>
                </a:lnTo>
                <a:lnTo>
                  <a:pt x="46670" y="8980"/>
                </a:lnTo>
                <a:lnTo>
                  <a:pt x="46670" y="8970"/>
                </a:lnTo>
                <a:lnTo>
                  <a:pt x="46660" y="8970"/>
                </a:lnTo>
                <a:lnTo>
                  <a:pt x="46670" y="8970"/>
                </a:lnTo>
                <a:lnTo>
                  <a:pt x="46670" y="8960"/>
                </a:lnTo>
                <a:lnTo>
                  <a:pt x="46680" y="8960"/>
                </a:lnTo>
                <a:lnTo>
                  <a:pt x="46680" y="8970"/>
                </a:lnTo>
                <a:lnTo>
                  <a:pt x="46670" y="8970"/>
                </a:lnTo>
                <a:lnTo>
                  <a:pt x="46680" y="8980"/>
                </a:lnTo>
                <a:lnTo>
                  <a:pt x="46690" y="8990"/>
                </a:lnTo>
                <a:lnTo>
                  <a:pt x="46700" y="8990"/>
                </a:lnTo>
                <a:lnTo>
                  <a:pt x="46710" y="8990"/>
                </a:lnTo>
                <a:lnTo>
                  <a:pt x="46720" y="8990"/>
                </a:lnTo>
                <a:lnTo>
                  <a:pt x="46730" y="8990"/>
                </a:lnTo>
                <a:lnTo>
                  <a:pt x="46730" y="8980"/>
                </a:lnTo>
                <a:lnTo>
                  <a:pt x="46740" y="8980"/>
                </a:lnTo>
                <a:lnTo>
                  <a:pt x="46750" y="8980"/>
                </a:lnTo>
                <a:lnTo>
                  <a:pt x="46750" y="8990"/>
                </a:lnTo>
                <a:lnTo>
                  <a:pt x="46750" y="8980"/>
                </a:lnTo>
                <a:lnTo>
                  <a:pt x="46760" y="8980"/>
                </a:lnTo>
                <a:lnTo>
                  <a:pt x="46750" y="8980"/>
                </a:lnTo>
                <a:lnTo>
                  <a:pt x="46760" y="8980"/>
                </a:lnTo>
                <a:lnTo>
                  <a:pt x="46760" y="8990"/>
                </a:lnTo>
                <a:lnTo>
                  <a:pt x="46770" y="8990"/>
                </a:lnTo>
                <a:lnTo>
                  <a:pt x="46770" y="9000"/>
                </a:lnTo>
                <a:lnTo>
                  <a:pt x="46780" y="9000"/>
                </a:lnTo>
                <a:lnTo>
                  <a:pt x="46790" y="9000"/>
                </a:lnTo>
                <a:lnTo>
                  <a:pt x="46800" y="9000"/>
                </a:lnTo>
                <a:lnTo>
                  <a:pt x="46810" y="9000"/>
                </a:lnTo>
                <a:lnTo>
                  <a:pt x="46820" y="9000"/>
                </a:lnTo>
                <a:lnTo>
                  <a:pt x="46830" y="9000"/>
                </a:lnTo>
                <a:lnTo>
                  <a:pt x="46840" y="8990"/>
                </a:lnTo>
                <a:lnTo>
                  <a:pt x="46850" y="8990"/>
                </a:lnTo>
                <a:lnTo>
                  <a:pt x="46850" y="8980"/>
                </a:lnTo>
                <a:lnTo>
                  <a:pt x="46860" y="8970"/>
                </a:lnTo>
                <a:lnTo>
                  <a:pt x="46860" y="8960"/>
                </a:lnTo>
                <a:lnTo>
                  <a:pt x="46860" y="8950"/>
                </a:lnTo>
                <a:lnTo>
                  <a:pt x="46850" y="8950"/>
                </a:lnTo>
                <a:lnTo>
                  <a:pt x="46850" y="8960"/>
                </a:lnTo>
                <a:lnTo>
                  <a:pt x="46840" y="8950"/>
                </a:lnTo>
                <a:lnTo>
                  <a:pt x="46850" y="8950"/>
                </a:lnTo>
                <a:lnTo>
                  <a:pt x="46850" y="8940"/>
                </a:lnTo>
                <a:lnTo>
                  <a:pt x="46860" y="8940"/>
                </a:lnTo>
                <a:lnTo>
                  <a:pt x="46870" y="8940"/>
                </a:lnTo>
                <a:lnTo>
                  <a:pt x="46880" y="8940"/>
                </a:lnTo>
                <a:lnTo>
                  <a:pt x="46890" y="8940"/>
                </a:lnTo>
                <a:lnTo>
                  <a:pt x="46890" y="8950"/>
                </a:lnTo>
                <a:lnTo>
                  <a:pt x="46890" y="8960"/>
                </a:lnTo>
                <a:lnTo>
                  <a:pt x="46900" y="8960"/>
                </a:lnTo>
                <a:lnTo>
                  <a:pt x="46910" y="8960"/>
                </a:lnTo>
                <a:lnTo>
                  <a:pt x="46920" y="8960"/>
                </a:lnTo>
                <a:lnTo>
                  <a:pt x="46930" y="8960"/>
                </a:lnTo>
                <a:lnTo>
                  <a:pt x="46930" y="8950"/>
                </a:lnTo>
                <a:lnTo>
                  <a:pt x="46940" y="8950"/>
                </a:lnTo>
                <a:lnTo>
                  <a:pt x="46940" y="8940"/>
                </a:lnTo>
                <a:lnTo>
                  <a:pt x="46950" y="8940"/>
                </a:lnTo>
                <a:lnTo>
                  <a:pt x="46960" y="8940"/>
                </a:lnTo>
                <a:lnTo>
                  <a:pt x="46970" y="8940"/>
                </a:lnTo>
                <a:lnTo>
                  <a:pt x="46980" y="8940"/>
                </a:lnTo>
                <a:lnTo>
                  <a:pt x="46990" y="8940"/>
                </a:lnTo>
                <a:lnTo>
                  <a:pt x="47000" y="8940"/>
                </a:lnTo>
                <a:lnTo>
                  <a:pt x="47000" y="8930"/>
                </a:lnTo>
                <a:lnTo>
                  <a:pt x="47010" y="8930"/>
                </a:lnTo>
                <a:lnTo>
                  <a:pt x="47020" y="8930"/>
                </a:lnTo>
                <a:lnTo>
                  <a:pt x="47020" y="8920"/>
                </a:lnTo>
                <a:lnTo>
                  <a:pt x="47030" y="8920"/>
                </a:lnTo>
                <a:lnTo>
                  <a:pt x="47030" y="8910"/>
                </a:lnTo>
                <a:lnTo>
                  <a:pt x="47040" y="8910"/>
                </a:lnTo>
                <a:lnTo>
                  <a:pt x="47050" y="8910"/>
                </a:lnTo>
                <a:lnTo>
                  <a:pt x="47050" y="8900"/>
                </a:lnTo>
                <a:lnTo>
                  <a:pt x="47050" y="8890"/>
                </a:lnTo>
                <a:lnTo>
                  <a:pt x="47060" y="8890"/>
                </a:lnTo>
                <a:lnTo>
                  <a:pt x="47060" y="8880"/>
                </a:lnTo>
                <a:lnTo>
                  <a:pt x="47070" y="8880"/>
                </a:lnTo>
                <a:lnTo>
                  <a:pt x="47070" y="8870"/>
                </a:lnTo>
                <a:lnTo>
                  <a:pt x="47080" y="8870"/>
                </a:lnTo>
                <a:lnTo>
                  <a:pt x="47080" y="8880"/>
                </a:lnTo>
                <a:lnTo>
                  <a:pt x="47080" y="8890"/>
                </a:lnTo>
                <a:lnTo>
                  <a:pt x="47090" y="8890"/>
                </a:lnTo>
                <a:lnTo>
                  <a:pt x="47090" y="8880"/>
                </a:lnTo>
                <a:lnTo>
                  <a:pt x="47100" y="8880"/>
                </a:lnTo>
                <a:lnTo>
                  <a:pt x="47090" y="8880"/>
                </a:lnTo>
                <a:lnTo>
                  <a:pt x="47090" y="8870"/>
                </a:lnTo>
                <a:lnTo>
                  <a:pt x="47100" y="8870"/>
                </a:lnTo>
                <a:lnTo>
                  <a:pt x="47110" y="8870"/>
                </a:lnTo>
                <a:lnTo>
                  <a:pt x="47100" y="8870"/>
                </a:lnTo>
                <a:lnTo>
                  <a:pt x="47110" y="8870"/>
                </a:lnTo>
                <a:lnTo>
                  <a:pt x="47120" y="8870"/>
                </a:lnTo>
                <a:lnTo>
                  <a:pt x="47130" y="8870"/>
                </a:lnTo>
                <a:lnTo>
                  <a:pt x="47130" y="8880"/>
                </a:lnTo>
                <a:lnTo>
                  <a:pt x="47140" y="8880"/>
                </a:lnTo>
                <a:lnTo>
                  <a:pt x="47140" y="8870"/>
                </a:lnTo>
                <a:lnTo>
                  <a:pt x="47140" y="8860"/>
                </a:lnTo>
                <a:lnTo>
                  <a:pt x="47150" y="8860"/>
                </a:lnTo>
                <a:lnTo>
                  <a:pt x="47160" y="8860"/>
                </a:lnTo>
                <a:lnTo>
                  <a:pt x="47160" y="8850"/>
                </a:lnTo>
                <a:lnTo>
                  <a:pt x="47160" y="8840"/>
                </a:lnTo>
                <a:lnTo>
                  <a:pt x="47170" y="8840"/>
                </a:lnTo>
                <a:lnTo>
                  <a:pt x="47170" y="8830"/>
                </a:lnTo>
                <a:lnTo>
                  <a:pt x="47180" y="8830"/>
                </a:lnTo>
                <a:lnTo>
                  <a:pt x="47190" y="8830"/>
                </a:lnTo>
                <a:lnTo>
                  <a:pt x="47200" y="8830"/>
                </a:lnTo>
                <a:lnTo>
                  <a:pt x="47200" y="8840"/>
                </a:lnTo>
                <a:lnTo>
                  <a:pt x="47210" y="8840"/>
                </a:lnTo>
                <a:lnTo>
                  <a:pt x="47210" y="8830"/>
                </a:lnTo>
                <a:lnTo>
                  <a:pt x="47220" y="8830"/>
                </a:lnTo>
                <a:lnTo>
                  <a:pt x="47220" y="8820"/>
                </a:lnTo>
                <a:lnTo>
                  <a:pt x="47210" y="8820"/>
                </a:lnTo>
                <a:lnTo>
                  <a:pt x="47220" y="8820"/>
                </a:lnTo>
                <a:lnTo>
                  <a:pt x="47220" y="8810"/>
                </a:lnTo>
                <a:lnTo>
                  <a:pt x="47230" y="8810"/>
                </a:lnTo>
                <a:lnTo>
                  <a:pt x="47230" y="8800"/>
                </a:lnTo>
                <a:lnTo>
                  <a:pt x="47240" y="8800"/>
                </a:lnTo>
                <a:lnTo>
                  <a:pt x="47250" y="8800"/>
                </a:lnTo>
                <a:lnTo>
                  <a:pt x="47260" y="8800"/>
                </a:lnTo>
                <a:lnTo>
                  <a:pt x="47270" y="8800"/>
                </a:lnTo>
                <a:lnTo>
                  <a:pt x="47280" y="8800"/>
                </a:lnTo>
                <a:lnTo>
                  <a:pt x="47280" y="8810"/>
                </a:lnTo>
                <a:lnTo>
                  <a:pt x="47290" y="8810"/>
                </a:lnTo>
                <a:lnTo>
                  <a:pt x="47300" y="8810"/>
                </a:lnTo>
                <a:lnTo>
                  <a:pt x="47310" y="8810"/>
                </a:lnTo>
                <a:lnTo>
                  <a:pt x="47320" y="8810"/>
                </a:lnTo>
                <a:lnTo>
                  <a:pt x="47330" y="8810"/>
                </a:lnTo>
                <a:lnTo>
                  <a:pt x="47330" y="8820"/>
                </a:lnTo>
                <a:lnTo>
                  <a:pt x="47340" y="8820"/>
                </a:lnTo>
                <a:lnTo>
                  <a:pt x="47350" y="8820"/>
                </a:lnTo>
                <a:lnTo>
                  <a:pt x="47360" y="8820"/>
                </a:lnTo>
                <a:lnTo>
                  <a:pt x="47370" y="8820"/>
                </a:lnTo>
                <a:lnTo>
                  <a:pt x="47370" y="8810"/>
                </a:lnTo>
                <a:lnTo>
                  <a:pt x="47380" y="8810"/>
                </a:lnTo>
                <a:lnTo>
                  <a:pt x="47390" y="8810"/>
                </a:lnTo>
                <a:lnTo>
                  <a:pt x="47400" y="8810"/>
                </a:lnTo>
                <a:lnTo>
                  <a:pt x="47410" y="8810"/>
                </a:lnTo>
                <a:lnTo>
                  <a:pt x="47420" y="8810"/>
                </a:lnTo>
                <a:lnTo>
                  <a:pt x="47430" y="8810"/>
                </a:lnTo>
                <a:lnTo>
                  <a:pt x="47440" y="8810"/>
                </a:lnTo>
                <a:lnTo>
                  <a:pt x="47440" y="8800"/>
                </a:lnTo>
                <a:lnTo>
                  <a:pt x="47450" y="8800"/>
                </a:lnTo>
                <a:lnTo>
                  <a:pt x="47460" y="8800"/>
                </a:lnTo>
                <a:lnTo>
                  <a:pt x="47470" y="8800"/>
                </a:lnTo>
                <a:lnTo>
                  <a:pt x="47470" y="8790"/>
                </a:lnTo>
                <a:lnTo>
                  <a:pt x="47470" y="8800"/>
                </a:lnTo>
                <a:lnTo>
                  <a:pt x="47480" y="8800"/>
                </a:lnTo>
                <a:lnTo>
                  <a:pt x="47490" y="8800"/>
                </a:lnTo>
                <a:lnTo>
                  <a:pt x="47490" y="8790"/>
                </a:lnTo>
                <a:lnTo>
                  <a:pt x="47500" y="8790"/>
                </a:lnTo>
                <a:lnTo>
                  <a:pt x="47500" y="8800"/>
                </a:lnTo>
                <a:lnTo>
                  <a:pt x="47510" y="8800"/>
                </a:lnTo>
                <a:lnTo>
                  <a:pt x="47520" y="8800"/>
                </a:lnTo>
                <a:lnTo>
                  <a:pt x="47520" y="8790"/>
                </a:lnTo>
                <a:lnTo>
                  <a:pt x="47520" y="8800"/>
                </a:lnTo>
                <a:lnTo>
                  <a:pt x="47530" y="8800"/>
                </a:lnTo>
                <a:lnTo>
                  <a:pt x="47540" y="8800"/>
                </a:lnTo>
                <a:lnTo>
                  <a:pt x="47550" y="8810"/>
                </a:lnTo>
                <a:lnTo>
                  <a:pt x="47550" y="8800"/>
                </a:lnTo>
                <a:lnTo>
                  <a:pt x="47560" y="8800"/>
                </a:lnTo>
                <a:lnTo>
                  <a:pt x="47560" y="8810"/>
                </a:lnTo>
                <a:lnTo>
                  <a:pt x="47570" y="8810"/>
                </a:lnTo>
                <a:lnTo>
                  <a:pt x="47580" y="8810"/>
                </a:lnTo>
                <a:lnTo>
                  <a:pt x="47580" y="8800"/>
                </a:lnTo>
                <a:lnTo>
                  <a:pt x="47590" y="8800"/>
                </a:lnTo>
                <a:lnTo>
                  <a:pt x="47600" y="8800"/>
                </a:lnTo>
                <a:lnTo>
                  <a:pt x="47600" y="8790"/>
                </a:lnTo>
                <a:lnTo>
                  <a:pt x="47610" y="8790"/>
                </a:lnTo>
                <a:lnTo>
                  <a:pt x="47620" y="8790"/>
                </a:lnTo>
                <a:lnTo>
                  <a:pt x="47630" y="8790"/>
                </a:lnTo>
                <a:lnTo>
                  <a:pt x="47630" y="8780"/>
                </a:lnTo>
                <a:lnTo>
                  <a:pt x="47640" y="8780"/>
                </a:lnTo>
                <a:lnTo>
                  <a:pt x="47650" y="8780"/>
                </a:lnTo>
                <a:lnTo>
                  <a:pt x="47660" y="8770"/>
                </a:lnTo>
                <a:lnTo>
                  <a:pt x="47670" y="8770"/>
                </a:lnTo>
                <a:lnTo>
                  <a:pt x="47670" y="8760"/>
                </a:lnTo>
                <a:lnTo>
                  <a:pt x="47680" y="8760"/>
                </a:lnTo>
                <a:lnTo>
                  <a:pt x="47690" y="8760"/>
                </a:lnTo>
                <a:lnTo>
                  <a:pt x="47690" y="8750"/>
                </a:lnTo>
                <a:lnTo>
                  <a:pt x="47700" y="8750"/>
                </a:lnTo>
                <a:lnTo>
                  <a:pt x="47700" y="8740"/>
                </a:lnTo>
                <a:lnTo>
                  <a:pt x="47710" y="8740"/>
                </a:lnTo>
                <a:lnTo>
                  <a:pt x="47720" y="8740"/>
                </a:lnTo>
                <a:lnTo>
                  <a:pt x="47720" y="8730"/>
                </a:lnTo>
                <a:lnTo>
                  <a:pt x="47730" y="8730"/>
                </a:lnTo>
                <a:lnTo>
                  <a:pt x="47740" y="8730"/>
                </a:lnTo>
                <a:lnTo>
                  <a:pt x="47740" y="8720"/>
                </a:lnTo>
                <a:lnTo>
                  <a:pt x="47740" y="8710"/>
                </a:lnTo>
                <a:lnTo>
                  <a:pt x="47730" y="8710"/>
                </a:lnTo>
                <a:lnTo>
                  <a:pt x="47740" y="8710"/>
                </a:lnTo>
                <a:lnTo>
                  <a:pt x="47750" y="8710"/>
                </a:lnTo>
                <a:lnTo>
                  <a:pt x="47760" y="8710"/>
                </a:lnTo>
                <a:lnTo>
                  <a:pt x="47770" y="8710"/>
                </a:lnTo>
                <a:lnTo>
                  <a:pt x="47770" y="8700"/>
                </a:lnTo>
                <a:lnTo>
                  <a:pt x="47770" y="8690"/>
                </a:lnTo>
                <a:lnTo>
                  <a:pt x="47780" y="8690"/>
                </a:lnTo>
                <a:lnTo>
                  <a:pt x="47790" y="8690"/>
                </a:lnTo>
                <a:lnTo>
                  <a:pt x="47790" y="8680"/>
                </a:lnTo>
                <a:lnTo>
                  <a:pt x="47800" y="8680"/>
                </a:lnTo>
                <a:lnTo>
                  <a:pt x="47810" y="8680"/>
                </a:lnTo>
                <a:lnTo>
                  <a:pt x="47820" y="8680"/>
                </a:lnTo>
                <a:lnTo>
                  <a:pt x="47830" y="8680"/>
                </a:lnTo>
                <a:lnTo>
                  <a:pt x="47840" y="8680"/>
                </a:lnTo>
                <a:lnTo>
                  <a:pt x="47840" y="8670"/>
                </a:lnTo>
                <a:lnTo>
                  <a:pt x="47840" y="8660"/>
                </a:lnTo>
                <a:lnTo>
                  <a:pt x="47840" y="8670"/>
                </a:lnTo>
                <a:lnTo>
                  <a:pt x="47850" y="8670"/>
                </a:lnTo>
                <a:lnTo>
                  <a:pt x="47850" y="8660"/>
                </a:lnTo>
                <a:lnTo>
                  <a:pt x="47840" y="8660"/>
                </a:lnTo>
                <a:lnTo>
                  <a:pt x="47840" y="8650"/>
                </a:lnTo>
                <a:lnTo>
                  <a:pt x="47850" y="8650"/>
                </a:lnTo>
                <a:lnTo>
                  <a:pt x="47850" y="8640"/>
                </a:lnTo>
                <a:lnTo>
                  <a:pt x="47860" y="8650"/>
                </a:lnTo>
                <a:lnTo>
                  <a:pt x="47870" y="8650"/>
                </a:lnTo>
                <a:lnTo>
                  <a:pt x="47870" y="8640"/>
                </a:lnTo>
                <a:lnTo>
                  <a:pt x="47860" y="8640"/>
                </a:lnTo>
                <a:lnTo>
                  <a:pt x="47870" y="8640"/>
                </a:lnTo>
                <a:lnTo>
                  <a:pt x="47880" y="8640"/>
                </a:lnTo>
                <a:lnTo>
                  <a:pt x="47880" y="8650"/>
                </a:lnTo>
                <a:lnTo>
                  <a:pt x="47890" y="8650"/>
                </a:lnTo>
                <a:lnTo>
                  <a:pt x="47890" y="8660"/>
                </a:lnTo>
                <a:lnTo>
                  <a:pt x="47900" y="8660"/>
                </a:lnTo>
                <a:lnTo>
                  <a:pt x="47900" y="8650"/>
                </a:lnTo>
                <a:lnTo>
                  <a:pt x="47910" y="8650"/>
                </a:lnTo>
                <a:lnTo>
                  <a:pt x="47920" y="8650"/>
                </a:lnTo>
                <a:lnTo>
                  <a:pt x="47920" y="8640"/>
                </a:lnTo>
                <a:lnTo>
                  <a:pt x="47930" y="8640"/>
                </a:lnTo>
                <a:lnTo>
                  <a:pt x="47930" y="8630"/>
                </a:lnTo>
                <a:lnTo>
                  <a:pt x="47940" y="8630"/>
                </a:lnTo>
                <a:lnTo>
                  <a:pt x="47940" y="8620"/>
                </a:lnTo>
                <a:lnTo>
                  <a:pt x="47950" y="8620"/>
                </a:lnTo>
                <a:lnTo>
                  <a:pt x="47950" y="8610"/>
                </a:lnTo>
                <a:lnTo>
                  <a:pt x="47950" y="8600"/>
                </a:lnTo>
                <a:lnTo>
                  <a:pt x="47960" y="8600"/>
                </a:lnTo>
                <a:lnTo>
                  <a:pt x="47970" y="8600"/>
                </a:lnTo>
                <a:lnTo>
                  <a:pt x="47970" y="8590"/>
                </a:lnTo>
                <a:lnTo>
                  <a:pt x="47980" y="8590"/>
                </a:lnTo>
                <a:lnTo>
                  <a:pt x="47990" y="8590"/>
                </a:lnTo>
                <a:lnTo>
                  <a:pt x="47990" y="8600"/>
                </a:lnTo>
                <a:lnTo>
                  <a:pt x="48000" y="8600"/>
                </a:lnTo>
                <a:lnTo>
                  <a:pt x="48010" y="8600"/>
                </a:lnTo>
                <a:lnTo>
                  <a:pt x="48010" y="8590"/>
                </a:lnTo>
                <a:lnTo>
                  <a:pt x="48020" y="8590"/>
                </a:lnTo>
                <a:lnTo>
                  <a:pt x="48020" y="8580"/>
                </a:lnTo>
                <a:lnTo>
                  <a:pt x="48030" y="8580"/>
                </a:lnTo>
                <a:lnTo>
                  <a:pt x="48030" y="8570"/>
                </a:lnTo>
                <a:lnTo>
                  <a:pt x="48040" y="8570"/>
                </a:lnTo>
                <a:lnTo>
                  <a:pt x="48040" y="8560"/>
                </a:lnTo>
                <a:lnTo>
                  <a:pt x="48050" y="8560"/>
                </a:lnTo>
                <a:lnTo>
                  <a:pt x="48060" y="8560"/>
                </a:lnTo>
                <a:lnTo>
                  <a:pt x="48060" y="8550"/>
                </a:lnTo>
                <a:lnTo>
                  <a:pt x="48070" y="8540"/>
                </a:lnTo>
                <a:lnTo>
                  <a:pt x="48080" y="8540"/>
                </a:lnTo>
                <a:lnTo>
                  <a:pt x="48080" y="8530"/>
                </a:lnTo>
                <a:lnTo>
                  <a:pt x="48090" y="8530"/>
                </a:lnTo>
                <a:lnTo>
                  <a:pt x="48090" y="8520"/>
                </a:lnTo>
                <a:lnTo>
                  <a:pt x="48100" y="8520"/>
                </a:lnTo>
                <a:lnTo>
                  <a:pt x="48100" y="8510"/>
                </a:lnTo>
                <a:lnTo>
                  <a:pt x="48110" y="8510"/>
                </a:lnTo>
                <a:lnTo>
                  <a:pt x="48110" y="8500"/>
                </a:lnTo>
                <a:lnTo>
                  <a:pt x="48120" y="8500"/>
                </a:lnTo>
                <a:lnTo>
                  <a:pt x="48120" y="8490"/>
                </a:lnTo>
                <a:lnTo>
                  <a:pt x="48130" y="8490"/>
                </a:lnTo>
                <a:lnTo>
                  <a:pt x="48140" y="8490"/>
                </a:lnTo>
                <a:lnTo>
                  <a:pt x="48140" y="8480"/>
                </a:lnTo>
                <a:lnTo>
                  <a:pt x="48150" y="8480"/>
                </a:lnTo>
                <a:lnTo>
                  <a:pt x="48150" y="8470"/>
                </a:lnTo>
                <a:lnTo>
                  <a:pt x="48160" y="8470"/>
                </a:lnTo>
                <a:lnTo>
                  <a:pt x="48160" y="8460"/>
                </a:lnTo>
                <a:lnTo>
                  <a:pt x="48170" y="8460"/>
                </a:lnTo>
                <a:lnTo>
                  <a:pt x="48170" y="8450"/>
                </a:lnTo>
                <a:lnTo>
                  <a:pt x="48180" y="8450"/>
                </a:lnTo>
                <a:lnTo>
                  <a:pt x="48180" y="8440"/>
                </a:lnTo>
                <a:lnTo>
                  <a:pt x="48190" y="8440"/>
                </a:lnTo>
                <a:lnTo>
                  <a:pt x="48190" y="8430"/>
                </a:lnTo>
                <a:lnTo>
                  <a:pt x="48190" y="8420"/>
                </a:lnTo>
                <a:lnTo>
                  <a:pt x="48190" y="8410"/>
                </a:lnTo>
                <a:lnTo>
                  <a:pt x="48200" y="8410"/>
                </a:lnTo>
                <a:lnTo>
                  <a:pt x="48200" y="8400"/>
                </a:lnTo>
                <a:lnTo>
                  <a:pt x="48190" y="8400"/>
                </a:lnTo>
                <a:lnTo>
                  <a:pt x="48180" y="8400"/>
                </a:lnTo>
                <a:lnTo>
                  <a:pt x="48180" y="8390"/>
                </a:lnTo>
                <a:lnTo>
                  <a:pt x="48170" y="8390"/>
                </a:lnTo>
                <a:lnTo>
                  <a:pt x="48170" y="8380"/>
                </a:lnTo>
                <a:lnTo>
                  <a:pt x="48180" y="8380"/>
                </a:lnTo>
                <a:lnTo>
                  <a:pt x="48180" y="8370"/>
                </a:lnTo>
                <a:lnTo>
                  <a:pt x="48190" y="8370"/>
                </a:lnTo>
                <a:lnTo>
                  <a:pt x="48190" y="8380"/>
                </a:lnTo>
                <a:lnTo>
                  <a:pt x="48190" y="8370"/>
                </a:lnTo>
                <a:lnTo>
                  <a:pt x="48200" y="8380"/>
                </a:lnTo>
                <a:lnTo>
                  <a:pt x="48210" y="8380"/>
                </a:lnTo>
                <a:lnTo>
                  <a:pt x="48220" y="8380"/>
                </a:lnTo>
                <a:lnTo>
                  <a:pt x="48230" y="8380"/>
                </a:lnTo>
                <a:lnTo>
                  <a:pt x="48240" y="8380"/>
                </a:lnTo>
                <a:lnTo>
                  <a:pt x="48250" y="8380"/>
                </a:lnTo>
                <a:lnTo>
                  <a:pt x="48260" y="8380"/>
                </a:lnTo>
                <a:lnTo>
                  <a:pt x="48260" y="8370"/>
                </a:lnTo>
                <a:lnTo>
                  <a:pt x="48270" y="8370"/>
                </a:lnTo>
                <a:lnTo>
                  <a:pt x="48270" y="8360"/>
                </a:lnTo>
                <a:lnTo>
                  <a:pt x="48280" y="8360"/>
                </a:lnTo>
                <a:lnTo>
                  <a:pt x="48280" y="8370"/>
                </a:lnTo>
                <a:lnTo>
                  <a:pt x="48290" y="8370"/>
                </a:lnTo>
                <a:lnTo>
                  <a:pt x="48290" y="8360"/>
                </a:lnTo>
                <a:lnTo>
                  <a:pt x="48300" y="8360"/>
                </a:lnTo>
                <a:lnTo>
                  <a:pt x="48310" y="8360"/>
                </a:lnTo>
                <a:lnTo>
                  <a:pt x="48310" y="8370"/>
                </a:lnTo>
                <a:lnTo>
                  <a:pt x="48320" y="8370"/>
                </a:lnTo>
                <a:lnTo>
                  <a:pt x="48330" y="8370"/>
                </a:lnTo>
                <a:lnTo>
                  <a:pt x="48330" y="8360"/>
                </a:lnTo>
                <a:lnTo>
                  <a:pt x="48340" y="8360"/>
                </a:lnTo>
                <a:lnTo>
                  <a:pt x="48340" y="8350"/>
                </a:lnTo>
                <a:lnTo>
                  <a:pt x="48350" y="8350"/>
                </a:lnTo>
                <a:lnTo>
                  <a:pt x="48350" y="8340"/>
                </a:lnTo>
                <a:lnTo>
                  <a:pt x="48360" y="8340"/>
                </a:lnTo>
                <a:lnTo>
                  <a:pt x="48370" y="8340"/>
                </a:lnTo>
                <a:lnTo>
                  <a:pt x="48370" y="8330"/>
                </a:lnTo>
                <a:lnTo>
                  <a:pt x="48380" y="8330"/>
                </a:lnTo>
                <a:lnTo>
                  <a:pt x="48380" y="8320"/>
                </a:lnTo>
                <a:lnTo>
                  <a:pt x="48380" y="8310"/>
                </a:lnTo>
                <a:lnTo>
                  <a:pt x="48380" y="8320"/>
                </a:lnTo>
                <a:lnTo>
                  <a:pt x="48390" y="8320"/>
                </a:lnTo>
                <a:lnTo>
                  <a:pt x="48390" y="8310"/>
                </a:lnTo>
                <a:lnTo>
                  <a:pt x="48380" y="8310"/>
                </a:lnTo>
                <a:lnTo>
                  <a:pt x="48390" y="8310"/>
                </a:lnTo>
                <a:lnTo>
                  <a:pt x="48400" y="8310"/>
                </a:lnTo>
                <a:lnTo>
                  <a:pt x="48410" y="8310"/>
                </a:lnTo>
                <a:lnTo>
                  <a:pt x="48410" y="8300"/>
                </a:lnTo>
                <a:lnTo>
                  <a:pt x="48420" y="8300"/>
                </a:lnTo>
                <a:lnTo>
                  <a:pt x="48420" y="8310"/>
                </a:lnTo>
                <a:lnTo>
                  <a:pt x="48430" y="8310"/>
                </a:lnTo>
                <a:lnTo>
                  <a:pt x="48440" y="8300"/>
                </a:lnTo>
                <a:lnTo>
                  <a:pt x="48450" y="8300"/>
                </a:lnTo>
                <a:lnTo>
                  <a:pt x="48460" y="8300"/>
                </a:lnTo>
                <a:lnTo>
                  <a:pt x="48460" y="8310"/>
                </a:lnTo>
                <a:lnTo>
                  <a:pt x="48470" y="8310"/>
                </a:lnTo>
                <a:lnTo>
                  <a:pt x="48470" y="8300"/>
                </a:lnTo>
                <a:lnTo>
                  <a:pt x="48480" y="8310"/>
                </a:lnTo>
                <a:lnTo>
                  <a:pt x="48490" y="8310"/>
                </a:lnTo>
                <a:lnTo>
                  <a:pt x="48500" y="8310"/>
                </a:lnTo>
                <a:lnTo>
                  <a:pt x="48510" y="8310"/>
                </a:lnTo>
                <a:lnTo>
                  <a:pt x="48520" y="8310"/>
                </a:lnTo>
                <a:lnTo>
                  <a:pt x="48530" y="8310"/>
                </a:lnTo>
                <a:lnTo>
                  <a:pt x="48540" y="8310"/>
                </a:lnTo>
                <a:lnTo>
                  <a:pt x="48550" y="8310"/>
                </a:lnTo>
                <a:lnTo>
                  <a:pt x="48560" y="8310"/>
                </a:lnTo>
                <a:lnTo>
                  <a:pt x="48570" y="8310"/>
                </a:lnTo>
                <a:lnTo>
                  <a:pt x="48580" y="8320"/>
                </a:lnTo>
                <a:lnTo>
                  <a:pt x="48590" y="8320"/>
                </a:lnTo>
                <a:lnTo>
                  <a:pt x="48590" y="8310"/>
                </a:lnTo>
                <a:lnTo>
                  <a:pt x="48600" y="8310"/>
                </a:lnTo>
                <a:lnTo>
                  <a:pt x="48600" y="8320"/>
                </a:lnTo>
                <a:lnTo>
                  <a:pt x="48600" y="8310"/>
                </a:lnTo>
                <a:lnTo>
                  <a:pt x="48610" y="8310"/>
                </a:lnTo>
                <a:lnTo>
                  <a:pt x="48620" y="8310"/>
                </a:lnTo>
                <a:lnTo>
                  <a:pt x="48630" y="8310"/>
                </a:lnTo>
                <a:lnTo>
                  <a:pt x="48640" y="8310"/>
                </a:lnTo>
                <a:lnTo>
                  <a:pt x="48650" y="8310"/>
                </a:lnTo>
                <a:lnTo>
                  <a:pt x="48650" y="8320"/>
                </a:lnTo>
                <a:lnTo>
                  <a:pt x="48660" y="8320"/>
                </a:lnTo>
                <a:lnTo>
                  <a:pt x="48670" y="8320"/>
                </a:lnTo>
                <a:lnTo>
                  <a:pt x="48670" y="8330"/>
                </a:lnTo>
                <a:lnTo>
                  <a:pt x="48680" y="8330"/>
                </a:lnTo>
                <a:lnTo>
                  <a:pt x="48680" y="8340"/>
                </a:lnTo>
                <a:lnTo>
                  <a:pt x="48690" y="8340"/>
                </a:lnTo>
                <a:lnTo>
                  <a:pt x="48690" y="8330"/>
                </a:lnTo>
                <a:lnTo>
                  <a:pt x="48690" y="8340"/>
                </a:lnTo>
                <a:lnTo>
                  <a:pt x="48700" y="8340"/>
                </a:lnTo>
                <a:lnTo>
                  <a:pt x="48710" y="8340"/>
                </a:lnTo>
                <a:lnTo>
                  <a:pt x="48710" y="8330"/>
                </a:lnTo>
                <a:lnTo>
                  <a:pt x="48720" y="8330"/>
                </a:lnTo>
                <a:lnTo>
                  <a:pt x="48730" y="8330"/>
                </a:lnTo>
                <a:lnTo>
                  <a:pt x="48740" y="8330"/>
                </a:lnTo>
                <a:lnTo>
                  <a:pt x="48740" y="8320"/>
                </a:lnTo>
                <a:lnTo>
                  <a:pt x="48740" y="8330"/>
                </a:lnTo>
                <a:lnTo>
                  <a:pt x="48750" y="8330"/>
                </a:lnTo>
                <a:lnTo>
                  <a:pt x="48750" y="8340"/>
                </a:lnTo>
                <a:lnTo>
                  <a:pt x="48760" y="8340"/>
                </a:lnTo>
                <a:lnTo>
                  <a:pt x="48760" y="8350"/>
                </a:lnTo>
                <a:lnTo>
                  <a:pt x="48770" y="8350"/>
                </a:lnTo>
                <a:lnTo>
                  <a:pt x="48770" y="8360"/>
                </a:lnTo>
                <a:lnTo>
                  <a:pt x="48780" y="8360"/>
                </a:lnTo>
                <a:lnTo>
                  <a:pt x="48790" y="8360"/>
                </a:lnTo>
                <a:lnTo>
                  <a:pt x="48800" y="8370"/>
                </a:lnTo>
                <a:lnTo>
                  <a:pt x="48800" y="8380"/>
                </a:lnTo>
                <a:lnTo>
                  <a:pt x="48810" y="8380"/>
                </a:lnTo>
                <a:lnTo>
                  <a:pt x="48810" y="8370"/>
                </a:lnTo>
                <a:lnTo>
                  <a:pt x="48820" y="8370"/>
                </a:lnTo>
                <a:lnTo>
                  <a:pt x="48830" y="8380"/>
                </a:lnTo>
                <a:lnTo>
                  <a:pt x="48840" y="8390"/>
                </a:lnTo>
                <a:lnTo>
                  <a:pt x="48840" y="8400"/>
                </a:lnTo>
                <a:lnTo>
                  <a:pt x="48850" y="8400"/>
                </a:lnTo>
                <a:lnTo>
                  <a:pt x="48860" y="8400"/>
                </a:lnTo>
                <a:lnTo>
                  <a:pt x="48870" y="8400"/>
                </a:lnTo>
                <a:lnTo>
                  <a:pt x="48870" y="8390"/>
                </a:lnTo>
                <a:lnTo>
                  <a:pt x="48880" y="8390"/>
                </a:lnTo>
                <a:lnTo>
                  <a:pt x="48890" y="8390"/>
                </a:lnTo>
                <a:lnTo>
                  <a:pt x="48900" y="8390"/>
                </a:lnTo>
                <a:lnTo>
                  <a:pt x="48910" y="8390"/>
                </a:lnTo>
                <a:lnTo>
                  <a:pt x="48920" y="8390"/>
                </a:lnTo>
                <a:lnTo>
                  <a:pt x="48930" y="8390"/>
                </a:lnTo>
                <a:lnTo>
                  <a:pt x="48930" y="8380"/>
                </a:lnTo>
                <a:lnTo>
                  <a:pt x="48940" y="8380"/>
                </a:lnTo>
                <a:lnTo>
                  <a:pt x="48950" y="8380"/>
                </a:lnTo>
                <a:lnTo>
                  <a:pt x="48960" y="8380"/>
                </a:lnTo>
                <a:lnTo>
                  <a:pt x="48960" y="8370"/>
                </a:lnTo>
                <a:lnTo>
                  <a:pt x="48970" y="8370"/>
                </a:lnTo>
                <a:lnTo>
                  <a:pt x="48980" y="8370"/>
                </a:lnTo>
                <a:lnTo>
                  <a:pt x="48980" y="8360"/>
                </a:lnTo>
                <a:lnTo>
                  <a:pt x="48990" y="8360"/>
                </a:lnTo>
                <a:lnTo>
                  <a:pt x="49000" y="8360"/>
                </a:lnTo>
                <a:lnTo>
                  <a:pt x="49010" y="8360"/>
                </a:lnTo>
                <a:lnTo>
                  <a:pt x="49010" y="8350"/>
                </a:lnTo>
                <a:lnTo>
                  <a:pt x="49020" y="8350"/>
                </a:lnTo>
                <a:lnTo>
                  <a:pt x="49030" y="8350"/>
                </a:lnTo>
                <a:lnTo>
                  <a:pt x="49030" y="8340"/>
                </a:lnTo>
                <a:lnTo>
                  <a:pt x="49040" y="8340"/>
                </a:lnTo>
                <a:lnTo>
                  <a:pt x="49050" y="8330"/>
                </a:lnTo>
                <a:lnTo>
                  <a:pt x="49060" y="8330"/>
                </a:lnTo>
                <a:lnTo>
                  <a:pt x="49070" y="8330"/>
                </a:lnTo>
                <a:lnTo>
                  <a:pt x="49080" y="8330"/>
                </a:lnTo>
                <a:lnTo>
                  <a:pt x="49080" y="8320"/>
                </a:lnTo>
                <a:lnTo>
                  <a:pt x="49090" y="8320"/>
                </a:lnTo>
                <a:lnTo>
                  <a:pt x="49100" y="8320"/>
                </a:lnTo>
                <a:lnTo>
                  <a:pt x="49110" y="8320"/>
                </a:lnTo>
                <a:lnTo>
                  <a:pt x="49110" y="8310"/>
                </a:lnTo>
                <a:lnTo>
                  <a:pt x="49120" y="8310"/>
                </a:lnTo>
                <a:lnTo>
                  <a:pt x="49130" y="8300"/>
                </a:lnTo>
                <a:lnTo>
                  <a:pt x="49140" y="8300"/>
                </a:lnTo>
                <a:lnTo>
                  <a:pt x="49150" y="8290"/>
                </a:lnTo>
                <a:lnTo>
                  <a:pt x="49160" y="8290"/>
                </a:lnTo>
                <a:lnTo>
                  <a:pt x="49170" y="8280"/>
                </a:lnTo>
                <a:lnTo>
                  <a:pt x="49180" y="8280"/>
                </a:lnTo>
                <a:lnTo>
                  <a:pt x="49180" y="8270"/>
                </a:lnTo>
                <a:lnTo>
                  <a:pt x="49190" y="8270"/>
                </a:lnTo>
                <a:lnTo>
                  <a:pt x="49200" y="8270"/>
                </a:lnTo>
                <a:lnTo>
                  <a:pt x="49200" y="8260"/>
                </a:lnTo>
                <a:lnTo>
                  <a:pt x="49210" y="8260"/>
                </a:lnTo>
                <a:lnTo>
                  <a:pt x="49210" y="8250"/>
                </a:lnTo>
                <a:lnTo>
                  <a:pt x="49210" y="8240"/>
                </a:lnTo>
                <a:lnTo>
                  <a:pt x="49210" y="8250"/>
                </a:lnTo>
                <a:lnTo>
                  <a:pt x="49220" y="8250"/>
                </a:lnTo>
                <a:lnTo>
                  <a:pt x="49230" y="8250"/>
                </a:lnTo>
                <a:lnTo>
                  <a:pt x="49240" y="8250"/>
                </a:lnTo>
                <a:lnTo>
                  <a:pt x="49240" y="8240"/>
                </a:lnTo>
                <a:lnTo>
                  <a:pt x="49250" y="8240"/>
                </a:lnTo>
                <a:lnTo>
                  <a:pt x="49250" y="8230"/>
                </a:lnTo>
                <a:lnTo>
                  <a:pt x="49260" y="8230"/>
                </a:lnTo>
                <a:lnTo>
                  <a:pt x="49270" y="8230"/>
                </a:lnTo>
                <a:lnTo>
                  <a:pt x="49270" y="8220"/>
                </a:lnTo>
                <a:lnTo>
                  <a:pt x="49260" y="8220"/>
                </a:lnTo>
                <a:lnTo>
                  <a:pt x="49270" y="8220"/>
                </a:lnTo>
                <a:lnTo>
                  <a:pt x="49270" y="8210"/>
                </a:lnTo>
                <a:lnTo>
                  <a:pt x="49270" y="8200"/>
                </a:lnTo>
                <a:lnTo>
                  <a:pt x="49260" y="8200"/>
                </a:lnTo>
                <a:lnTo>
                  <a:pt x="49270" y="8200"/>
                </a:lnTo>
                <a:lnTo>
                  <a:pt x="49280" y="8200"/>
                </a:lnTo>
                <a:lnTo>
                  <a:pt x="49290" y="8200"/>
                </a:lnTo>
                <a:lnTo>
                  <a:pt x="49300" y="8200"/>
                </a:lnTo>
                <a:lnTo>
                  <a:pt x="49300" y="8190"/>
                </a:lnTo>
                <a:lnTo>
                  <a:pt x="49300" y="8200"/>
                </a:lnTo>
                <a:lnTo>
                  <a:pt x="49300" y="8190"/>
                </a:lnTo>
                <a:lnTo>
                  <a:pt x="49300" y="8200"/>
                </a:lnTo>
                <a:lnTo>
                  <a:pt x="49310" y="8200"/>
                </a:lnTo>
                <a:lnTo>
                  <a:pt x="49310" y="8190"/>
                </a:lnTo>
                <a:lnTo>
                  <a:pt x="49320" y="8190"/>
                </a:lnTo>
                <a:lnTo>
                  <a:pt x="49330" y="8190"/>
                </a:lnTo>
                <a:lnTo>
                  <a:pt x="49340" y="8190"/>
                </a:lnTo>
                <a:lnTo>
                  <a:pt x="49340" y="8180"/>
                </a:lnTo>
                <a:lnTo>
                  <a:pt x="49350" y="8180"/>
                </a:lnTo>
                <a:lnTo>
                  <a:pt x="49360" y="8180"/>
                </a:lnTo>
                <a:lnTo>
                  <a:pt x="49370" y="8170"/>
                </a:lnTo>
                <a:lnTo>
                  <a:pt x="49380" y="8170"/>
                </a:lnTo>
                <a:lnTo>
                  <a:pt x="49390" y="8170"/>
                </a:lnTo>
                <a:lnTo>
                  <a:pt x="49390" y="8160"/>
                </a:lnTo>
                <a:lnTo>
                  <a:pt x="49400" y="8160"/>
                </a:lnTo>
                <a:lnTo>
                  <a:pt x="49400" y="8150"/>
                </a:lnTo>
                <a:lnTo>
                  <a:pt x="49400" y="8140"/>
                </a:lnTo>
                <a:lnTo>
                  <a:pt x="49410" y="8140"/>
                </a:lnTo>
                <a:lnTo>
                  <a:pt x="49420" y="8140"/>
                </a:lnTo>
                <a:lnTo>
                  <a:pt x="49420" y="8130"/>
                </a:lnTo>
                <a:lnTo>
                  <a:pt x="49430" y="8130"/>
                </a:lnTo>
                <a:lnTo>
                  <a:pt x="49440" y="8130"/>
                </a:lnTo>
                <a:lnTo>
                  <a:pt x="49450" y="8130"/>
                </a:lnTo>
                <a:lnTo>
                  <a:pt x="49460" y="8130"/>
                </a:lnTo>
                <a:lnTo>
                  <a:pt x="49460" y="8120"/>
                </a:lnTo>
                <a:lnTo>
                  <a:pt x="49470" y="8120"/>
                </a:lnTo>
                <a:lnTo>
                  <a:pt x="49470" y="8110"/>
                </a:lnTo>
                <a:lnTo>
                  <a:pt x="49480" y="8110"/>
                </a:lnTo>
                <a:lnTo>
                  <a:pt x="49490" y="8100"/>
                </a:lnTo>
                <a:lnTo>
                  <a:pt x="49500" y="8100"/>
                </a:lnTo>
                <a:lnTo>
                  <a:pt x="49500" y="8090"/>
                </a:lnTo>
                <a:lnTo>
                  <a:pt x="49500" y="8080"/>
                </a:lnTo>
                <a:lnTo>
                  <a:pt x="49500" y="8090"/>
                </a:lnTo>
                <a:lnTo>
                  <a:pt x="49510" y="8090"/>
                </a:lnTo>
                <a:lnTo>
                  <a:pt x="49510" y="8080"/>
                </a:lnTo>
                <a:lnTo>
                  <a:pt x="49520" y="8080"/>
                </a:lnTo>
                <a:lnTo>
                  <a:pt x="49530" y="8070"/>
                </a:lnTo>
                <a:lnTo>
                  <a:pt x="49540" y="8070"/>
                </a:lnTo>
                <a:lnTo>
                  <a:pt x="49540" y="8060"/>
                </a:lnTo>
                <a:lnTo>
                  <a:pt x="49540" y="8070"/>
                </a:lnTo>
                <a:lnTo>
                  <a:pt x="49540" y="8060"/>
                </a:lnTo>
                <a:lnTo>
                  <a:pt x="49550" y="8060"/>
                </a:lnTo>
                <a:lnTo>
                  <a:pt x="49560" y="8060"/>
                </a:lnTo>
                <a:lnTo>
                  <a:pt x="49560" y="8050"/>
                </a:lnTo>
                <a:lnTo>
                  <a:pt x="49560" y="8040"/>
                </a:lnTo>
                <a:lnTo>
                  <a:pt x="49550" y="8040"/>
                </a:lnTo>
                <a:lnTo>
                  <a:pt x="49550" y="8030"/>
                </a:lnTo>
                <a:lnTo>
                  <a:pt x="49560" y="8030"/>
                </a:lnTo>
                <a:lnTo>
                  <a:pt x="49560" y="8020"/>
                </a:lnTo>
                <a:lnTo>
                  <a:pt x="49570" y="8030"/>
                </a:lnTo>
                <a:lnTo>
                  <a:pt x="49580" y="8030"/>
                </a:lnTo>
                <a:lnTo>
                  <a:pt x="49580" y="8020"/>
                </a:lnTo>
                <a:lnTo>
                  <a:pt x="49580" y="8010"/>
                </a:lnTo>
                <a:lnTo>
                  <a:pt x="49590" y="8010"/>
                </a:lnTo>
                <a:lnTo>
                  <a:pt x="49600" y="8010"/>
                </a:lnTo>
                <a:lnTo>
                  <a:pt x="49600" y="8000"/>
                </a:lnTo>
                <a:lnTo>
                  <a:pt x="49600" y="7990"/>
                </a:lnTo>
                <a:lnTo>
                  <a:pt x="49610" y="7990"/>
                </a:lnTo>
                <a:lnTo>
                  <a:pt x="49610" y="7980"/>
                </a:lnTo>
                <a:lnTo>
                  <a:pt x="49620" y="7980"/>
                </a:lnTo>
                <a:lnTo>
                  <a:pt x="49620" y="7970"/>
                </a:lnTo>
                <a:lnTo>
                  <a:pt x="49630" y="7970"/>
                </a:lnTo>
                <a:lnTo>
                  <a:pt x="49640" y="7970"/>
                </a:lnTo>
                <a:lnTo>
                  <a:pt x="49650" y="7970"/>
                </a:lnTo>
                <a:lnTo>
                  <a:pt x="49650" y="7960"/>
                </a:lnTo>
                <a:lnTo>
                  <a:pt x="49660" y="7960"/>
                </a:lnTo>
                <a:lnTo>
                  <a:pt x="49670" y="7960"/>
                </a:lnTo>
                <a:lnTo>
                  <a:pt x="49670" y="7950"/>
                </a:lnTo>
                <a:lnTo>
                  <a:pt x="49680" y="7950"/>
                </a:lnTo>
                <a:lnTo>
                  <a:pt x="49680" y="7940"/>
                </a:lnTo>
                <a:lnTo>
                  <a:pt x="49690" y="7940"/>
                </a:lnTo>
                <a:lnTo>
                  <a:pt x="49700" y="7940"/>
                </a:lnTo>
                <a:lnTo>
                  <a:pt x="49700" y="7930"/>
                </a:lnTo>
                <a:lnTo>
                  <a:pt x="49700" y="7920"/>
                </a:lnTo>
                <a:lnTo>
                  <a:pt x="49710" y="7920"/>
                </a:lnTo>
                <a:lnTo>
                  <a:pt x="49710" y="7930"/>
                </a:lnTo>
                <a:lnTo>
                  <a:pt x="49720" y="7930"/>
                </a:lnTo>
                <a:lnTo>
                  <a:pt x="49720" y="7940"/>
                </a:lnTo>
                <a:lnTo>
                  <a:pt x="49730" y="7940"/>
                </a:lnTo>
                <a:lnTo>
                  <a:pt x="49740" y="7940"/>
                </a:lnTo>
                <a:lnTo>
                  <a:pt x="49750" y="7940"/>
                </a:lnTo>
                <a:lnTo>
                  <a:pt x="49750" y="7950"/>
                </a:lnTo>
                <a:lnTo>
                  <a:pt x="49760" y="7950"/>
                </a:lnTo>
                <a:lnTo>
                  <a:pt x="49770" y="7950"/>
                </a:lnTo>
                <a:lnTo>
                  <a:pt x="49770" y="7940"/>
                </a:lnTo>
                <a:lnTo>
                  <a:pt x="49770" y="7930"/>
                </a:lnTo>
                <a:lnTo>
                  <a:pt x="49780" y="7930"/>
                </a:lnTo>
                <a:lnTo>
                  <a:pt x="49780" y="7920"/>
                </a:lnTo>
                <a:lnTo>
                  <a:pt x="49790" y="7920"/>
                </a:lnTo>
                <a:lnTo>
                  <a:pt x="49800" y="7910"/>
                </a:lnTo>
                <a:lnTo>
                  <a:pt x="49800" y="7900"/>
                </a:lnTo>
                <a:lnTo>
                  <a:pt x="49810" y="7900"/>
                </a:lnTo>
                <a:lnTo>
                  <a:pt x="49810" y="7890"/>
                </a:lnTo>
                <a:lnTo>
                  <a:pt x="49820" y="7890"/>
                </a:lnTo>
                <a:lnTo>
                  <a:pt x="49830" y="7890"/>
                </a:lnTo>
                <a:lnTo>
                  <a:pt x="49840" y="7890"/>
                </a:lnTo>
                <a:lnTo>
                  <a:pt x="49850" y="7890"/>
                </a:lnTo>
                <a:lnTo>
                  <a:pt x="49860" y="7890"/>
                </a:lnTo>
                <a:lnTo>
                  <a:pt x="49860" y="7880"/>
                </a:lnTo>
                <a:lnTo>
                  <a:pt x="49870" y="7880"/>
                </a:lnTo>
                <a:lnTo>
                  <a:pt x="49880" y="7880"/>
                </a:lnTo>
                <a:lnTo>
                  <a:pt x="49880" y="7870"/>
                </a:lnTo>
                <a:lnTo>
                  <a:pt x="49890" y="7870"/>
                </a:lnTo>
                <a:lnTo>
                  <a:pt x="49900" y="7870"/>
                </a:lnTo>
                <a:lnTo>
                  <a:pt x="49910" y="7870"/>
                </a:lnTo>
                <a:lnTo>
                  <a:pt x="49910" y="7860"/>
                </a:lnTo>
                <a:lnTo>
                  <a:pt x="49920" y="7860"/>
                </a:lnTo>
                <a:lnTo>
                  <a:pt x="49920" y="7850"/>
                </a:lnTo>
                <a:lnTo>
                  <a:pt x="49930" y="7850"/>
                </a:lnTo>
                <a:lnTo>
                  <a:pt x="49940" y="7850"/>
                </a:lnTo>
                <a:lnTo>
                  <a:pt x="49950" y="7850"/>
                </a:lnTo>
                <a:lnTo>
                  <a:pt x="49950" y="7840"/>
                </a:lnTo>
                <a:lnTo>
                  <a:pt x="49960" y="7840"/>
                </a:lnTo>
                <a:lnTo>
                  <a:pt x="49960" y="7850"/>
                </a:lnTo>
                <a:lnTo>
                  <a:pt x="49960" y="7840"/>
                </a:lnTo>
                <a:lnTo>
                  <a:pt x="49970" y="7840"/>
                </a:lnTo>
                <a:lnTo>
                  <a:pt x="49970" y="7850"/>
                </a:lnTo>
                <a:lnTo>
                  <a:pt x="49970" y="7840"/>
                </a:lnTo>
                <a:lnTo>
                  <a:pt x="49970" y="7850"/>
                </a:lnTo>
                <a:lnTo>
                  <a:pt x="49980" y="7850"/>
                </a:lnTo>
                <a:lnTo>
                  <a:pt x="49980" y="7860"/>
                </a:lnTo>
                <a:lnTo>
                  <a:pt x="49980" y="7870"/>
                </a:lnTo>
                <a:lnTo>
                  <a:pt x="49990" y="7870"/>
                </a:lnTo>
                <a:lnTo>
                  <a:pt x="49990" y="7880"/>
                </a:lnTo>
                <a:lnTo>
                  <a:pt x="50000" y="7880"/>
                </a:lnTo>
                <a:lnTo>
                  <a:pt x="50000" y="7890"/>
                </a:lnTo>
                <a:lnTo>
                  <a:pt x="50000" y="7900"/>
                </a:lnTo>
                <a:lnTo>
                  <a:pt x="50010" y="7900"/>
                </a:lnTo>
                <a:lnTo>
                  <a:pt x="50010" y="7910"/>
                </a:lnTo>
                <a:lnTo>
                  <a:pt x="50010" y="7920"/>
                </a:lnTo>
                <a:lnTo>
                  <a:pt x="50020" y="7920"/>
                </a:lnTo>
                <a:lnTo>
                  <a:pt x="50030" y="7920"/>
                </a:lnTo>
                <a:lnTo>
                  <a:pt x="50030" y="7930"/>
                </a:lnTo>
                <a:lnTo>
                  <a:pt x="50040" y="7930"/>
                </a:lnTo>
                <a:lnTo>
                  <a:pt x="50040" y="7940"/>
                </a:lnTo>
                <a:lnTo>
                  <a:pt x="50040" y="7950"/>
                </a:lnTo>
                <a:lnTo>
                  <a:pt x="50050" y="7960"/>
                </a:lnTo>
                <a:lnTo>
                  <a:pt x="50050" y="7970"/>
                </a:lnTo>
                <a:lnTo>
                  <a:pt x="50060" y="7970"/>
                </a:lnTo>
                <a:lnTo>
                  <a:pt x="50070" y="7970"/>
                </a:lnTo>
                <a:lnTo>
                  <a:pt x="50070" y="7980"/>
                </a:lnTo>
                <a:lnTo>
                  <a:pt x="50080" y="7980"/>
                </a:lnTo>
                <a:lnTo>
                  <a:pt x="50080" y="7990"/>
                </a:lnTo>
                <a:lnTo>
                  <a:pt x="50090" y="7990"/>
                </a:lnTo>
                <a:lnTo>
                  <a:pt x="50100" y="7990"/>
                </a:lnTo>
                <a:lnTo>
                  <a:pt x="50110" y="7990"/>
                </a:lnTo>
                <a:lnTo>
                  <a:pt x="50120" y="7990"/>
                </a:lnTo>
                <a:lnTo>
                  <a:pt x="50130" y="7990"/>
                </a:lnTo>
                <a:lnTo>
                  <a:pt x="50140" y="7990"/>
                </a:lnTo>
                <a:lnTo>
                  <a:pt x="50150" y="7990"/>
                </a:lnTo>
                <a:lnTo>
                  <a:pt x="50150" y="7980"/>
                </a:lnTo>
                <a:lnTo>
                  <a:pt x="50160" y="7980"/>
                </a:lnTo>
                <a:lnTo>
                  <a:pt x="50170" y="7980"/>
                </a:lnTo>
                <a:lnTo>
                  <a:pt x="50180" y="7980"/>
                </a:lnTo>
                <a:lnTo>
                  <a:pt x="50180" y="7970"/>
                </a:lnTo>
                <a:lnTo>
                  <a:pt x="50180" y="7960"/>
                </a:lnTo>
                <a:lnTo>
                  <a:pt x="50190" y="7960"/>
                </a:lnTo>
                <a:lnTo>
                  <a:pt x="50190" y="7950"/>
                </a:lnTo>
                <a:lnTo>
                  <a:pt x="50200" y="7950"/>
                </a:lnTo>
                <a:lnTo>
                  <a:pt x="50210" y="7960"/>
                </a:lnTo>
                <a:lnTo>
                  <a:pt x="50220" y="7960"/>
                </a:lnTo>
                <a:lnTo>
                  <a:pt x="50230" y="7960"/>
                </a:lnTo>
                <a:lnTo>
                  <a:pt x="50240" y="7960"/>
                </a:lnTo>
                <a:lnTo>
                  <a:pt x="50250" y="7960"/>
                </a:lnTo>
                <a:lnTo>
                  <a:pt x="50260" y="7950"/>
                </a:lnTo>
                <a:lnTo>
                  <a:pt x="50260" y="7960"/>
                </a:lnTo>
                <a:lnTo>
                  <a:pt x="50260" y="7950"/>
                </a:lnTo>
                <a:lnTo>
                  <a:pt x="50270" y="7950"/>
                </a:lnTo>
                <a:lnTo>
                  <a:pt x="50280" y="7950"/>
                </a:lnTo>
                <a:lnTo>
                  <a:pt x="50280" y="7940"/>
                </a:lnTo>
                <a:lnTo>
                  <a:pt x="50290" y="7940"/>
                </a:lnTo>
                <a:lnTo>
                  <a:pt x="50290" y="7930"/>
                </a:lnTo>
                <a:lnTo>
                  <a:pt x="50300" y="7930"/>
                </a:lnTo>
                <a:lnTo>
                  <a:pt x="50300" y="7920"/>
                </a:lnTo>
                <a:lnTo>
                  <a:pt x="50310" y="7910"/>
                </a:lnTo>
                <a:lnTo>
                  <a:pt x="50320" y="7910"/>
                </a:lnTo>
                <a:lnTo>
                  <a:pt x="50330" y="7910"/>
                </a:lnTo>
                <a:lnTo>
                  <a:pt x="50340" y="7910"/>
                </a:lnTo>
                <a:lnTo>
                  <a:pt x="50340" y="7900"/>
                </a:lnTo>
                <a:lnTo>
                  <a:pt x="50350" y="7900"/>
                </a:lnTo>
                <a:lnTo>
                  <a:pt x="50360" y="7900"/>
                </a:lnTo>
                <a:lnTo>
                  <a:pt x="50360" y="7890"/>
                </a:lnTo>
                <a:lnTo>
                  <a:pt x="50370" y="7890"/>
                </a:lnTo>
                <a:lnTo>
                  <a:pt x="50370" y="7880"/>
                </a:lnTo>
                <a:lnTo>
                  <a:pt x="50380" y="7880"/>
                </a:lnTo>
                <a:lnTo>
                  <a:pt x="50380" y="7870"/>
                </a:lnTo>
                <a:lnTo>
                  <a:pt x="50390" y="7870"/>
                </a:lnTo>
                <a:lnTo>
                  <a:pt x="50400" y="7870"/>
                </a:lnTo>
                <a:lnTo>
                  <a:pt x="50410" y="7870"/>
                </a:lnTo>
                <a:lnTo>
                  <a:pt x="50420" y="7870"/>
                </a:lnTo>
                <a:lnTo>
                  <a:pt x="50420" y="7860"/>
                </a:lnTo>
                <a:lnTo>
                  <a:pt x="50420" y="7850"/>
                </a:lnTo>
                <a:lnTo>
                  <a:pt x="50430" y="7850"/>
                </a:lnTo>
                <a:lnTo>
                  <a:pt x="50420" y="7850"/>
                </a:lnTo>
                <a:lnTo>
                  <a:pt x="50430" y="7850"/>
                </a:lnTo>
                <a:lnTo>
                  <a:pt x="50430" y="7840"/>
                </a:lnTo>
                <a:lnTo>
                  <a:pt x="50440" y="7840"/>
                </a:lnTo>
                <a:lnTo>
                  <a:pt x="50440" y="7830"/>
                </a:lnTo>
                <a:lnTo>
                  <a:pt x="50450" y="7830"/>
                </a:lnTo>
                <a:lnTo>
                  <a:pt x="50450" y="7820"/>
                </a:lnTo>
                <a:lnTo>
                  <a:pt x="50450" y="7830"/>
                </a:lnTo>
                <a:lnTo>
                  <a:pt x="50460" y="7830"/>
                </a:lnTo>
                <a:lnTo>
                  <a:pt x="50460" y="7820"/>
                </a:lnTo>
                <a:lnTo>
                  <a:pt x="50470" y="7820"/>
                </a:lnTo>
                <a:lnTo>
                  <a:pt x="50470" y="7830"/>
                </a:lnTo>
                <a:lnTo>
                  <a:pt x="50470" y="7820"/>
                </a:lnTo>
                <a:lnTo>
                  <a:pt x="50480" y="7820"/>
                </a:lnTo>
                <a:lnTo>
                  <a:pt x="50490" y="7820"/>
                </a:lnTo>
                <a:lnTo>
                  <a:pt x="50490" y="7810"/>
                </a:lnTo>
                <a:lnTo>
                  <a:pt x="50500" y="7810"/>
                </a:lnTo>
                <a:lnTo>
                  <a:pt x="50500" y="7800"/>
                </a:lnTo>
                <a:lnTo>
                  <a:pt x="50510" y="7800"/>
                </a:lnTo>
                <a:lnTo>
                  <a:pt x="50510" y="7790"/>
                </a:lnTo>
                <a:lnTo>
                  <a:pt x="50520" y="7790"/>
                </a:lnTo>
                <a:lnTo>
                  <a:pt x="50530" y="7790"/>
                </a:lnTo>
                <a:lnTo>
                  <a:pt x="50540" y="7790"/>
                </a:lnTo>
                <a:lnTo>
                  <a:pt x="50550" y="7790"/>
                </a:lnTo>
                <a:lnTo>
                  <a:pt x="50550" y="7780"/>
                </a:lnTo>
                <a:lnTo>
                  <a:pt x="50560" y="7780"/>
                </a:lnTo>
                <a:lnTo>
                  <a:pt x="50560" y="7770"/>
                </a:lnTo>
                <a:lnTo>
                  <a:pt x="50570" y="7770"/>
                </a:lnTo>
                <a:lnTo>
                  <a:pt x="50570" y="7760"/>
                </a:lnTo>
                <a:lnTo>
                  <a:pt x="50580" y="7760"/>
                </a:lnTo>
                <a:lnTo>
                  <a:pt x="50590" y="7760"/>
                </a:lnTo>
                <a:lnTo>
                  <a:pt x="50600" y="7760"/>
                </a:lnTo>
                <a:lnTo>
                  <a:pt x="50610" y="7750"/>
                </a:lnTo>
                <a:lnTo>
                  <a:pt x="50620" y="7750"/>
                </a:lnTo>
                <a:lnTo>
                  <a:pt x="50620" y="7740"/>
                </a:lnTo>
                <a:lnTo>
                  <a:pt x="50630" y="7740"/>
                </a:lnTo>
                <a:lnTo>
                  <a:pt x="50630" y="7730"/>
                </a:lnTo>
                <a:lnTo>
                  <a:pt x="50640" y="7730"/>
                </a:lnTo>
                <a:lnTo>
                  <a:pt x="50640" y="7720"/>
                </a:lnTo>
                <a:lnTo>
                  <a:pt x="50650" y="7720"/>
                </a:lnTo>
                <a:lnTo>
                  <a:pt x="50660" y="7710"/>
                </a:lnTo>
                <a:lnTo>
                  <a:pt x="50670" y="7710"/>
                </a:lnTo>
                <a:lnTo>
                  <a:pt x="50670" y="7700"/>
                </a:lnTo>
                <a:lnTo>
                  <a:pt x="50680" y="7700"/>
                </a:lnTo>
                <a:lnTo>
                  <a:pt x="50680" y="7690"/>
                </a:lnTo>
                <a:lnTo>
                  <a:pt x="50690" y="7690"/>
                </a:lnTo>
                <a:lnTo>
                  <a:pt x="50690" y="7680"/>
                </a:lnTo>
                <a:lnTo>
                  <a:pt x="50700" y="7680"/>
                </a:lnTo>
                <a:lnTo>
                  <a:pt x="50710" y="7670"/>
                </a:lnTo>
                <a:lnTo>
                  <a:pt x="50720" y="7670"/>
                </a:lnTo>
                <a:lnTo>
                  <a:pt x="50720" y="7660"/>
                </a:lnTo>
                <a:lnTo>
                  <a:pt x="50730" y="7650"/>
                </a:lnTo>
                <a:lnTo>
                  <a:pt x="50740" y="7640"/>
                </a:lnTo>
                <a:lnTo>
                  <a:pt x="50750" y="7630"/>
                </a:lnTo>
                <a:lnTo>
                  <a:pt x="50770" y="7620"/>
                </a:lnTo>
                <a:lnTo>
                  <a:pt x="50780" y="7620"/>
                </a:lnTo>
                <a:lnTo>
                  <a:pt x="50780" y="7610"/>
                </a:lnTo>
                <a:lnTo>
                  <a:pt x="50790" y="7610"/>
                </a:lnTo>
                <a:lnTo>
                  <a:pt x="50790" y="7600"/>
                </a:lnTo>
                <a:lnTo>
                  <a:pt x="50800" y="7600"/>
                </a:lnTo>
                <a:lnTo>
                  <a:pt x="50810" y="7600"/>
                </a:lnTo>
                <a:lnTo>
                  <a:pt x="50810" y="7590"/>
                </a:lnTo>
                <a:lnTo>
                  <a:pt x="50820" y="7590"/>
                </a:lnTo>
                <a:lnTo>
                  <a:pt x="50820" y="7580"/>
                </a:lnTo>
                <a:lnTo>
                  <a:pt x="50830" y="7580"/>
                </a:lnTo>
                <a:lnTo>
                  <a:pt x="50830" y="7570"/>
                </a:lnTo>
                <a:lnTo>
                  <a:pt x="50840" y="7570"/>
                </a:lnTo>
                <a:lnTo>
                  <a:pt x="50840" y="7560"/>
                </a:lnTo>
                <a:lnTo>
                  <a:pt x="50850" y="7560"/>
                </a:lnTo>
                <a:lnTo>
                  <a:pt x="50860" y="7550"/>
                </a:lnTo>
                <a:lnTo>
                  <a:pt x="50870" y="7540"/>
                </a:lnTo>
                <a:lnTo>
                  <a:pt x="50880" y="7530"/>
                </a:lnTo>
                <a:lnTo>
                  <a:pt x="50890" y="7520"/>
                </a:lnTo>
                <a:lnTo>
                  <a:pt x="50890" y="7510"/>
                </a:lnTo>
                <a:lnTo>
                  <a:pt x="50900" y="7510"/>
                </a:lnTo>
                <a:lnTo>
                  <a:pt x="50900" y="7500"/>
                </a:lnTo>
                <a:lnTo>
                  <a:pt x="50910" y="7500"/>
                </a:lnTo>
                <a:lnTo>
                  <a:pt x="50910" y="7490"/>
                </a:lnTo>
                <a:lnTo>
                  <a:pt x="50920" y="7490"/>
                </a:lnTo>
                <a:lnTo>
                  <a:pt x="50930" y="7490"/>
                </a:lnTo>
                <a:lnTo>
                  <a:pt x="50930" y="7480"/>
                </a:lnTo>
                <a:lnTo>
                  <a:pt x="50930" y="7470"/>
                </a:lnTo>
                <a:lnTo>
                  <a:pt x="50920" y="7470"/>
                </a:lnTo>
                <a:lnTo>
                  <a:pt x="50930" y="7470"/>
                </a:lnTo>
                <a:lnTo>
                  <a:pt x="50930" y="7480"/>
                </a:lnTo>
                <a:lnTo>
                  <a:pt x="50940" y="7480"/>
                </a:lnTo>
                <a:lnTo>
                  <a:pt x="50950" y="7480"/>
                </a:lnTo>
                <a:lnTo>
                  <a:pt x="50950" y="7470"/>
                </a:lnTo>
                <a:lnTo>
                  <a:pt x="50960" y="7470"/>
                </a:lnTo>
                <a:lnTo>
                  <a:pt x="50970" y="7470"/>
                </a:lnTo>
                <a:lnTo>
                  <a:pt x="50980" y="7470"/>
                </a:lnTo>
                <a:lnTo>
                  <a:pt x="50990" y="7470"/>
                </a:lnTo>
                <a:lnTo>
                  <a:pt x="51000" y="7470"/>
                </a:lnTo>
                <a:lnTo>
                  <a:pt x="51000" y="7460"/>
                </a:lnTo>
                <a:lnTo>
                  <a:pt x="51010" y="7460"/>
                </a:lnTo>
                <a:lnTo>
                  <a:pt x="51020" y="7460"/>
                </a:lnTo>
                <a:lnTo>
                  <a:pt x="51020" y="7450"/>
                </a:lnTo>
                <a:lnTo>
                  <a:pt x="51030" y="7450"/>
                </a:lnTo>
                <a:lnTo>
                  <a:pt x="51030" y="7440"/>
                </a:lnTo>
                <a:lnTo>
                  <a:pt x="51040" y="7430"/>
                </a:lnTo>
                <a:lnTo>
                  <a:pt x="51050" y="7430"/>
                </a:lnTo>
                <a:lnTo>
                  <a:pt x="51060" y="7430"/>
                </a:lnTo>
                <a:lnTo>
                  <a:pt x="51070" y="7430"/>
                </a:lnTo>
                <a:lnTo>
                  <a:pt x="51070" y="7420"/>
                </a:lnTo>
                <a:lnTo>
                  <a:pt x="51070" y="7410"/>
                </a:lnTo>
                <a:lnTo>
                  <a:pt x="51070" y="7400"/>
                </a:lnTo>
                <a:lnTo>
                  <a:pt x="51070" y="7390"/>
                </a:lnTo>
                <a:lnTo>
                  <a:pt x="51080" y="7390"/>
                </a:lnTo>
                <a:lnTo>
                  <a:pt x="51080" y="7400"/>
                </a:lnTo>
                <a:lnTo>
                  <a:pt x="51080" y="7410"/>
                </a:lnTo>
                <a:lnTo>
                  <a:pt x="51090" y="7410"/>
                </a:lnTo>
                <a:lnTo>
                  <a:pt x="51090" y="7420"/>
                </a:lnTo>
                <a:lnTo>
                  <a:pt x="51100" y="7420"/>
                </a:lnTo>
                <a:lnTo>
                  <a:pt x="51100" y="7430"/>
                </a:lnTo>
                <a:lnTo>
                  <a:pt x="51110" y="7440"/>
                </a:lnTo>
                <a:lnTo>
                  <a:pt x="51120" y="7450"/>
                </a:lnTo>
                <a:lnTo>
                  <a:pt x="51130" y="7450"/>
                </a:lnTo>
                <a:lnTo>
                  <a:pt x="51140" y="7450"/>
                </a:lnTo>
                <a:lnTo>
                  <a:pt x="51150" y="7450"/>
                </a:lnTo>
                <a:lnTo>
                  <a:pt x="51160" y="7450"/>
                </a:lnTo>
                <a:lnTo>
                  <a:pt x="51170" y="7450"/>
                </a:lnTo>
                <a:lnTo>
                  <a:pt x="51170" y="7460"/>
                </a:lnTo>
                <a:lnTo>
                  <a:pt x="51170" y="7450"/>
                </a:lnTo>
                <a:lnTo>
                  <a:pt x="51170" y="7460"/>
                </a:lnTo>
                <a:lnTo>
                  <a:pt x="51170" y="7450"/>
                </a:lnTo>
                <a:lnTo>
                  <a:pt x="51180" y="7460"/>
                </a:lnTo>
                <a:lnTo>
                  <a:pt x="51180" y="7450"/>
                </a:lnTo>
                <a:lnTo>
                  <a:pt x="51190" y="7450"/>
                </a:lnTo>
                <a:lnTo>
                  <a:pt x="51190" y="7440"/>
                </a:lnTo>
                <a:lnTo>
                  <a:pt x="51190" y="7450"/>
                </a:lnTo>
                <a:lnTo>
                  <a:pt x="51200" y="7450"/>
                </a:lnTo>
                <a:lnTo>
                  <a:pt x="51210" y="7450"/>
                </a:lnTo>
                <a:lnTo>
                  <a:pt x="51210" y="7460"/>
                </a:lnTo>
                <a:lnTo>
                  <a:pt x="51210" y="7450"/>
                </a:lnTo>
                <a:lnTo>
                  <a:pt x="51220" y="7450"/>
                </a:lnTo>
                <a:lnTo>
                  <a:pt x="51220" y="7460"/>
                </a:lnTo>
                <a:lnTo>
                  <a:pt x="51230" y="7460"/>
                </a:lnTo>
                <a:lnTo>
                  <a:pt x="51240" y="7460"/>
                </a:lnTo>
                <a:lnTo>
                  <a:pt x="51240" y="7450"/>
                </a:lnTo>
                <a:lnTo>
                  <a:pt x="51250" y="7450"/>
                </a:lnTo>
                <a:lnTo>
                  <a:pt x="51250" y="7440"/>
                </a:lnTo>
                <a:lnTo>
                  <a:pt x="51260" y="7440"/>
                </a:lnTo>
                <a:lnTo>
                  <a:pt x="51250" y="7440"/>
                </a:lnTo>
                <a:lnTo>
                  <a:pt x="51250" y="7430"/>
                </a:lnTo>
                <a:lnTo>
                  <a:pt x="51260" y="7430"/>
                </a:lnTo>
                <a:lnTo>
                  <a:pt x="51260" y="7420"/>
                </a:lnTo>
                <a:lnTo>
                  <a:pt x="51270" y="7420"/>
                </a:lnTo>
                <a:lnTo>
                  <a:pt x="51280" y="7420"/>
                </a:lnTo>
                <a:lnTo>
                  <a:pt x="51280" y="7410"/>
                </a:lnTo>
                <a:lnTo>
                  <a:pt x="51280" y="7420"/>
                </a:lnTo>
                <a:lnTo>
                  <a:pt x="51280" y="7410"/>
                </a:lnTo>
                <a:lnTo>
                  <a:pt x="51290" y="7410"/>
                </a:lnTo>
                <a:lnTo>
                  <a:pt x="51300" y="7410"/>
                </a:lnTo>
                <a:lnTo>
                  <a:pt x="51300" y="7420"/>
                </a:lnTo>
                <a:lnTo>
                  <a:pt x="51300" y="7410"/>
                </a:lnTo>
                <a:lnTo>
                  <a:pt x="51300" y="7420"/>
                </a:lnTo>
                <a:lnTo>
                  <a:pt x="51300" y="7410"/>
                </a:lnTo>
                <a:lnTo>
                  <a:pt x="51310" y="7410"/>
                </a:lnTo>
                <a:lnTo>
                  <a:pt x="51310" y="7420"/>
                </a:lnTo>
                <a:lnTo>
                  <a:pt x="51310" y="7430"/>
                </a:lnTo>
                <a:lnTo>
                  <a:pt x="51320" y="7430"/>
                </a:lnTo>
                <a:lnTo>
                  <a:pt x="51320" y="7440"/>
                </a:lnTo>
                <a:lnTo>
                  <a:pt x="51330" y="7440"/>
                </a:lnTo>
                <a:lnTo>
                  <a:pt x="51330" y="7450"/>
                </a:lnTo>
                <a:lnTo>
                  <a:pt x="51340" y="7450"/>
                </a:lnTo>
                <a:lnTo>
                  <a:pt x="51340" y="7440"/>
                </a:lnTo>
                <a:lnTo>
                  <a:pt x="51350" y="7440"/>
                </a:lnTo>
                <a:lnTo>
                  <a:pt x="51340" y="7440"/>
                </a:lnTo>
                <a:lnTo>
                  <a:pt x="51350" y="7450"/>
                </a:lnTo>
                <a:lnTo>
                  <a:pt x="51350" y="7460"/>
                </a:lnTo>
                <a:lnTo>
                  <a:pt x="51360" y="7460"/>
                </a:lnTo>
                <a:lnTo>
                  <a:pt x="51360" y="7470"/>
                </a:lnTo>
                <a:lnTo>
                  <a:pt x="51370" y="7470"/>
                </a:lnTo>
                <a:lnTo>
                  <a:pt x="51370" y="7460"/>
                </a:lnTo>
                <a:lnTo>
                  <a:pt x="51380" y="7460"/>
                </a:lnTo>
                <a:lnTo>
                  <a:pt x="51380" y="7450"/>
                </a:lnTo>
                <a:lnTo>
                  <a:pt x="51390" y="7450"/>
                </a:lnTo>
                <a:lnTo>
                  <a:pt x="51400" y="7450"/>
                </a:lnTo>
                <a:lnTo>
                  <a:pt x="51400" y="7460"/>
                </a:lnTo>
                <a:lnTo>
                  <a:pt x="51400" y="7470"/>
                </a:lnTo>
                <a:lnTo>
                  <a:pt x="51410" y="7470"/>
                </a:lnTo>
                <a:lnTo>
                  <a:pt x="51420" y="7470"/>
                </a:lnTo>
                <a:lnTo>
                  <a:pt x="51430" y="7470"/>
                </a:lnTo>
                <a:lnTo>
                  <a:pt x="51440" y="7470"/>
                </a:lnTo>
                <a:lnTo>
                  <a:pt x="51450" y="7470"/>
                </a:lnTo>
                <a:lnTo>
                  <a:pt x="51450" y="7460"/>
                </a:lnTo>
                <a:lnTo>
                  <a:pt x="51460" y="7460"/>
                </a:lnTo>
                <a:lnTo>
                  <a:pt x="51470" y="7460"/>
                </a:lnTo>
                <a:lnTo>
                  <a:pt x="51480" y="7460"/>
                </a:lnTo>
                <a:lnTo>
                  <a:pt x="51490" y="7460"/>
                </a:lnTo>
                <a:lnTo>
                  <a:pt x="51490" y="7450"/>
                </a:lnTo>
                <a:lnTo>
                  <a:pt x="51500" y="7450"/>
                </a:lnTo>
                <a:lnTo>
                  <a:pt x="51510" y="7450"/>
                </a:lnTo>
                <a:lnTo>
                  <a:pt x="51520" y="7450"/>
                </a:lnTo>
                <a:lnTo>
                  <a:pt x="51530" y="7450"/>
                </a:lnTo>
                <a:lnTo>
                  <a:pt x="51530" y="7460"/>
                </a:lnTo>
                <a:lnTo>
                  <a:pt x="51540" y="7460"/>
                </a:lnTo>
                <a:lnTo>
                  <a:pt x="51550" y="7460"/>
                </a:lnTo>
                <a:lnTo>
                  <a:pt x="51560" y="7450"/>
                </a:lnTo>
                <a:lnTo>
                  <a:pt x="51570" y="7450"/>
                </a:lnTo>
                <a:lnTo>
                  <a:pt x="51570" y="7440"/>
                </a:lnTo>
                <a:lnTo>
                  <a:pt x="51580" y="7440"/>
                </a:lnTo>
                <a:lnTo>
                  <a:pt x="51590" y="7440"/>
                </a:lnTo>
                <a:lnTo>
                  <a:pt x="51600" y="7440"/>
                </a:lnTo>
                <a:lnTo>
                  <a:pt x="51610" y="7440"/>
                </a:lnTo>
                <a:lnTo>
                  <a:pt x="51610" y="7430"/>
                </a:lnTo>
                <a:lnTo>
                  <a:pt x="51620" y="7430"/>
                </a:lnTo>
                <a:lnTo>
                  <a:pt x="51630" y="7430"/>
                </a:lnTo>
                <a:lnTo>
                  <a:pt x="51630" y="7420"/>
                </a:lnTo>
                <a:lnTo>
                  <a:pt x="51640" y="7420"/>
                </a:lnTo>
                <a:lnTo>
                  <a:pt x="51650" y="7420"/>
                </a:lnTo>
                <a:lnTo>
                  <a:pt x="51650" y="7410"/>
                </a:lnTo>
                <a:lnTo>
                  <a:pt x="51660" y="7410"/>
                </a:lnTo>
                <a:lnTo>
                  <a:pt x="51670" y="7410"/>
                </a:lnTo>
                <a:lnTo>
                  <a:pt x="51670" y="7400"/>
                </a:lnTo>
                <a:lnTo>
                  <a:pt x="51680" y="7400"/>
                </a:lnTo>
                <a:lnTo>
                  <a:pt x="51690" y="7400"/>
                </a:lnTo>
                <a:lnTo>
                  <a:pt x="51690" y="7390"/>
                </a:lnTo>
                <a:lnTo>
                  <a:pt x="51700" y="7390"/>
                </a:lnTo>
                <a:lnTo>
                  <a:pt x="51700" y="7380"/>
                </a:lnTo>
                <a:lnTo>
                  <a:pt x="51710" y="7380"/>
                </a:lnTo>
                <a:lnTo>
                  <a:pt x="51710" y="7370"/>
                </a:lnTo>
                <a:lnTo>
                  <a:pt x="51720" y="7370"/>
                </a:lnTo>
                <a:lnTo>
                  <a:pt x="51730" y="7370"/>
                </a:lnTo>
                <a:lnTo>
                  <a:pt x="51740" y="7360"/>
                </a:lnTo>
                <a:lnTo>
                  <a:pt x="51740" y="7350"/>
                </a:lnTo>
                <a:lnTo>
                  <a:pt x="51730" y="7350"/>
                </a:lnTo>
                <a:lnTo>
                  <a:pt x="51740" y="7350"/>
                </a:lnTo>
                <a:lnTo>
                  <a:pt x="51740" y="7360"/>
                </a:lnTo>
                <a:lnTo>
                  <a:pt x="51750" y="7360"/>
                </a:lnTo>
                <a:lnTo>
                  <a:pt x="51750" y="7350"/>
                </a:lnTo>
                <a:lnTo>
                  <a:pt x="51750" y="7360"/>
                </a:lnTo>
                <a:lnTo>
                  <a:pt x="51760" y="7360"/>
                </a:lnTo>
                <a:lnTo>
                  <a:pt x="51760" y="7350"/>
                </a:lnTo>
                <a:lnTo>
                  <a:pt x="51770" y="7350"/>
                </a:lnTo>
                <a:lnTo>
                  <a:pt x="51760" y="7350"/>
                </a:lnTo>
                <a:lnTo>
                  <a:pt x="51760" y="7340"/>
                </a:lnTo>
                <a:lnTo>
                  <a:pt x="51770" y="7340"/>
                </a:lnTo>
                <a:lnTo>
                  <a:pt x="51770" y="7330"/>
                </a:lnTo>
                <a:lnTo>
                  <a:pt x="51780" y="7330"/>
                </a:lnTo>
                <a:lnTo>
                  <a:pt x="51790" y="7330"/>
                </a:lnTo>
                <a:lnTo>
                  <a:pt x="51790" y="7340"/>
                </a:lnTo>
                <a:lnTo>
                  <a:pt x="51800" y="7340"/>
                </a:lnTo>
                <a:lnTo>
                  <a:pt x="51810" y="7340"/>
                </a:lnTo>
                <a:lnTo>
                  <a:pt x="51810" y="7330"/>
                </a:lnTo>
                <a:lnTo>
                  <a:pt x="51820" y="7330"/>
                </a:lnTo>
                <a:lnTo>
                  <a:pt x="51820" y="7320"/>
                </a:lnTo>
                <a:lnTo>
                  <a:pt x="51820" y="7310"/>
                </a:lnTo>
                <a:lnTo>
                  <a:pt x="51830" y="7310"/>
                </a:lnTo>
                <a:lnTo>
                  <a:pt x="51830" y="7320"/>
                </a:lnTo>
                <a:lnTo>
                  <a:pt x="51840" y="7320"/>
                </a:lnTo>
                <a:lnTo>
                  <a:pt x="51840" y="7310"/>
                </a:lnTo>
                <a:lnTo>
                  <a:pt x="51850" y="7310"/>
                </a:lnTo>
                <a:lnTo>
                  <a:pt x="51850" y="7300"/>
                </a:lnTo>
                <a:lnTo>
                  <a:pt x="51850" y="7310"/>
                </a:lnTo>
                <a:lnTo>
                  <a:pt x="51860" y="7310"/>
                </a:lnTo>
                <a:lnTo>
                  <a:pt x="51860" y="7320"/>
                </a:lnTo>
                <a:lnTo>
                  <a:pt x="51870" y="7330"/>
                </a:lnTo>
                <a:lnTo>
                  <a:pt x="51880" y="7330"/>
                </a:lnTo>
                <a:lnTo>
                  <a:pt x="51890" y="7330"/>
                </a:lnTo>
                <a:lnTo>
                  <a:pt x="51900" y="7330"/>
                </a:lnTo>
                <a:lnTo>
                  <a:pt x="51910" y="7330"/>
                </a:lnTo>
                <a:lnTo>
                  <a:pt x="51920" y="7320"/>
                </a:lnTo>
                <a:lnTo>
                  <a:pt x="51930" y="7320"/>
                </a:lnTo>
                <a:lnTo>
                  <a:pt x="51940" y="7320"/>
                </a:lnTo>
                <a:lnTo>
                  <a:pt x="51940" y="7310"/>
                </a:lnTo>
                <a:lnTo>
                  <a:pt x="51950" y="7310"/>
                </a:lnTo>
                <a:lnTo>
                  <a:pt x="51960" y="7310"/>
                </a:lnTo>
                <a:lnTo>
                  <a:pt x="51960" y="7320"/>
                </a:lnTo>
                <a:lnTo>
                  <a:pt x="51960" y="7330"/>
                </a:lnTo>
                <a:lnTo>
                  <a:pt x="51960" y="7340"/>
                </a:lnTo>
                <a:lnTo>
                  <a:pt x="51970" y="7340"/>
                </a:lnTo>
                <a:lnTo>
                  <a:pt x="51970" y="7350"/>
                </a:lnTo>
                <a:lnTo>
                  <a:pt x="51980" y="7360"/>
                </a:lnTo>
                <a:lnTo>
                  <a:pt x="51990" y="7370"/>
                </a:lnTo>
                <a:lnTo>
                  <a:pt x="52000" y="7370"/>
                </a:lnTo>
                <a:lnTo>
                  <a:pt x="52000" y="7380"/>
                </a:lnTo>
                <a:lnTo>
                  <a:pt x="52010" y="7380"/>
                </a:lnTo>
                <a:lnTo>
                  <a:pt x="52000" y="7380"/>
                </a:lnTo>
                <a:lnTo>
                  <a:pt x="52000" y="7390"/>
                </a:lnTo>
                <a:lnTo>
                  <a:pt x="52000" y="7400"/>
                </a:lnTo>
                <a:lnTo>
                  <a:pt x="51990" y="7400"/>
                </a:lnTo>
                <a:lnTo>
                  <a:pt x="51990" y="7410"/>
                </a:lnTo>
                <a:lnTo>
                  <a:pt x="51990" y="7420"/>
                </a:lnTo>
                <a:lnTo>
                  <a:pt x="52000" y="7420"/>
                </a:lnTo>
                <a:lnTo>
                  <a:pt x="52000" y="7430"/>
                </a:lnTo>
                <a:lnTo>
                  <a:pt x="52000" y="7440"/>
                </a:lnTo>
                <a:lnTo>
                  <a:pt x="52010" y="7440"/>
                </a:lnTo>
                <a:lnTo>
                  <a:pt x="52010" y="7450"/>
                </a:lnTo>
                <a:lnTo>
                  <a:pt x="52020" y="7450"/>
                </a:lnTo>
                <a:lnTo>
                  <a:pt x="52020" y="7460"/>
                </a:lnTo>
                <a:lnTo>
                  <a:pt x="52030" y="7460"/>
                </a:lnTo>
                <a:lnTo>
                  <a:pt x="52030" y="7470"/>
                </a:lnTo>
                <a:lnTo>
                  <a:pt x="52040" y="7470"/>
                </a:lnTo>
                <a:lnTo>
                  <a:pt x="52050" y="7470"/>
                </a:lnTo>
                <a:lnTo>
                  <a:pt x="52050" y="7480"/>
                </a:lnTo>
                <a:lnTo>
                  <a:pt x="52060" y="7480"/>
                </a:lnTo>
                <a:lnTo>
                  <a:pt x="52060" y="7490"/>
                </a:lnTo>
                <a:lnTo>
                  <a:pt x="52070" y="7490"/>
                </a:lnTo>
                <a:lnTo>
                  <a:pt x="52080" y="7500"/>
                </a:lnTo>
                <a:lnTo>
                  <a:pt x="52090" y="7500"/>
                </a:lnTo>
                <a:lnTo>
                  <a:pt x="52100" y="7500"/>
                </a:lnTo>
                <a:lnTo>
                  <a:pt x="52100" y="7510"/>
                </a:lnTo>
                <a:lnTo>
                  <a:pt x="52110" y="7510"/>
                </a:lnTo>
                <a:lnTo>
                  <a:pt x="52120" y="7510"/>
                </a:lnTo>
                <a:lnTo>
                  <a:pt x="52130" y="7520"/>
                </a:lnTo>
                <a:lnTo>
                  <a:pt x="52140" y="7520"/>
                </a:lnTo>
                <a:lnTo>
                  <a:pt x="52150" y="7520"/>
                </a:lnTo>
                <a:lnTo>
                  <a:pt x="52160" y="7530"/>
                </a:lnTo>
                <a:lnTo>
                  <a:pt x="52170" y="7530"/>
                </a:lnTo>
                <a:lnTo>
                  <a:pt x="52180" y="7530"/>
                </a:lnTo>
                <a:lnTo>
                  <a:pt x="52180" y="7540"/>
                </a:lnTo>
                <a:lnTo>
                  <a:pt x="52190" y="7540"/>
                </a:lnTo>
                <a:lnTo>
                  <a:pt x="52200" y="7540"/>
                </a:lnTo>
                <a:lnTo>
                  <a:pt x="52200" y="7550"/>
                </a:lnTo>
                <a:lnTo>
                  <a:pt x="52210" y="7550"/>
                </a:lnTo>
                <a:lnTo>
                  <a:pt x="52220" y="7550"/>
                </a:lnTo>
                <a:lnTo>
                  <a:pt x="52230" y="7550"/>
                </a:lnTo>
                <a:lnTo>
                  <a:pt x="52240" y="7550"/>
                </a:lnTo>
                <a:lnTo>
                  <a:pt x="52250" y="7560"/>
                </a:lnTo>
                <a:lnTo>
                  <a:pt x="52260" y="7560"/>
                </a:lnTo>
                <a:lnTo>
                  <a:pt x="52270" y="7560"/>
                </a:lnTo>
                <a:lnTo>
                  <a:pt x="52280" y="7560"/>
                </a:lnTo>
                <a:lnTo>
                  <a:pt x="52290" y="7560"/>
                </a:lnTo>
                <a:lnTo>
                  <a:pt x="52300" y="7560"/>
                </a:lnTo>
                <a:lnTo>
                  <a:pt x="52310" y="7560"/>
                </a:lnTo>
                <a:lnTo>
                  <a:pt x="52310" y="7570"/>
                </a:lnTo>
                <a:lnTo>
                  <a:pt x="52310" y="7560"/>
                </a:lnTo>
                <a:lnTo>
                  <a:pt x="52320" y="7560"/>
                </a:lnTo>
                <a:lnTo>
                  <a:pt x="52320" y="7570"/>
                </a:lnTo>
                <a:lnTo>
                  <a:pt x="52320" y="7560"/>
                </a:lnTo>
                <a:lnTo>
                  <a:pt x="52330" y="7560"/>
                </a:lnTo>
                <a:lnTo>
                  <a:pt x="52330" y="7570"/>
                </a:lnTo>
                <a:lnTo>
                  <a:pt x="52330" y="7560"/>
                </a:lnTo>
                <a:lnTo>
                  <a:pt x="52340" y="7560"/>
                </a:lnTo>
                <a:lnTo>
                  <a:pt x="52350" y="7560"/>
                </a:lnTo>
                <a:lnTo>
                  <a:pt x="52350" y="7550"/>
                </a:lnTo>
                <a:lnTo>
                  <a:pt x="52350" y="7560"/>
                </a:lnTo>
                <a:lnTo>
                  <a:pt x="52360" y="7560"/>
                </a:lnTo>
                <a:lnTo>
                  <a:pt x="52370" y="7560"/>
                </a:lnTo>
                <a:lnTo>
                  <a:pt x="52380" y="7560"/>
                </a:lnTo>
                <a:lnTo>
                  <a:pt x="52390" y="7560"/>
                </a:lnTo>
                <a:lnTo>
                  <a:pt x="52390" y="7570"/>
                </a:lnTo>
                <a:lnTo>
                  <a:pt x="52400" y="7570"/>
                </a:lnTo>
                <a:lnTo>
                  <a:pt x="52400" y="7560"/>
                </a:lnTo>
                <a:lnTo>
                  <a:pt x="52410" y="7560"/>
                </a:lnTo>
                <a:lnTo>
                  <a:pt x="52420" y="7560"/>
                </a:lnTo>
                <a:lnTo>
                  <a:pt x="52430" y="7560"/>
                </a:lnTo>
                <a:lnTo>
                  <a:pt x="52440" y="7560"/>
                </a:lnTo>
                <a:lnTo>
                  <a:pt x="52450" y="7560"/>
                </a:lnTo>
                <a:lnTo>
                  <a:pt x="52460" y="7560"/>
                </a:lnTo>
                <a:lnTo>
                  <a:pt x="52460" y="7550"/>
                </a:lnTo>
                <a:lnTo>
                  <a:pt x="52470" y="7550"/>
                </a:lnTo>
                <a:lnTo>
                  <a:pt x="52480" y="7550"/>
                </a:lnTo>
                <a:lnTo>
                  <a:pt x="52490" y="7550"/>
                </a:lnTo>
                <a:lnTo>
                  <a:pt x="52490" y="7540"/>
                </a:lnTo>
                <a:lnTo>
                  <a:pt x="52500" y="7540"/>
                </a:lnTo>
                <a:lnTo>
                  <a:pt x="52510" y="7540"/>
                </a:lnTo>
                <a:lnTo>
                  <a:pt x="52520" y="7540"/>
                </a:lnTo>
                <a:lnTo>
                  <a:pt x="52520" y="7530"/>
                </a:lnTo>
                <a:lnTo>
                  <a:pt x="52530" y="7530"/>
                </a:lnTo>
                <a:lnTo>
                  <a:pt x="52540" y="7530"/>
                </a:lnTo>
                <a:lnTo>
                  <a:pt x="52540" y="7520"/>
                </a:lnTo>
                <a:lnTo>
                  <a:pt x="52550" y="7520"/>
                </a:lnTo>
                <a:lnTo>
                  <a:pt x="52560" y="7520"/>
                </a:lnTo>
                <a:lnTo>
                  <a:pt x="52560" y="7510"/>
                </a:lnTo>
                <a:lnTo>
                  <a:pt x="52560" y="7500"/>
                </a:lnTo>
                <a:lnTo>
                  <a:pt x="52570" y="7500"/>
                </a:lnTo>
                <a:lnTo>
                  <a:pt x="52570" y="7490"/>
                </a:lnTo>
                <a:lnTo>
                  <a:pt x="52580" y="7490"/>
                </a:lnTo>
                <a:lnTo>
                  <a:pt x="52590" y="7480"/>
                </a:lnTo>
                <a:lnTo>
                  <a:pt x="52600" y="7480"/>
                </a:lnTo>
                <a:lnTo>
                  <a:pt x="52600" y="7470"/>
                </a:lnTo>
                <a:lnTo>
                  <a:pt x="52610" y="7470"/>
                </a:lnTo>
                <a:lnTo>
                  <a:pt x="52620" y="7470"/>
                </a:lnTo>
                <a:lnTo>
                  <a:pt x="52630" y="7470"/>
                </a:lnTo>
                <a:lnTo>
                  <a:pt x="52630" y="7460"/>
                </a:lnTo>
                <a:lnTo>
                  <a:pt x="52640" y="7460"/>
                </a:lnTo>
                <a:lnTo>
                  <a:pt x="52650" y="7460"/>
                </a:lnTo>
                <a:lnTo>
                  <a:pt x="52650" y="7450"/>
                </a:lnTo>
                <a:lnTo>
                  <a:pt x="52660" y="7450"/>
                </a:lnTo>
                <a:lnTo>
                  <a:pt x="52670" y="7450"/>
                </a:lnTo>
                <a:lnTo>
                  <a:pt x="52680" y="7450"/>
                </a:lnTo>
                <a:lnTo>
                  <a:pt x="52690" y="7450"/>
                </a:lnTo>
                <a:lnTo>
                  <a:pt x="52700" y="7450"/>
                </a:lnTo>
                <a:lnTo>
                  <a:pt x="52710" y="7450"/>
                </a:lnTo>
                <a:lnTo>
                  <a:pt x="52710" y="7440"/>
                </a:lnTo>
                <a:lnTo>
                  <a:pt x="52720" y="7440"/>
                </a:lnTo>
                <a:lnTo>
                  <a:pt x="52720" y="7450"/>
                </a:lnTo>
                <a:lnTo>
                  <a:pt x="52730" y="7450"/>
                </a:lnTo>
                <a:lnTo>
                  <a:pt x="52740" y="7450"/>
                </a:lnTo>
                <a:lnTo>
                  <a:pt x="52750" y="7450"/>
                </a:lnTo>
                <a:lnTo>
                  <a:pt x="52760" y="7450"/>
                </a:lnTo>
                <a:lnTo>
                  <a:pt x="52760" y="7460"/>
                </a:lnTo>
                <a:lnTo>
                  <a:pt x="52770" y="7460"/>
                </a:lnTo>
                <a:lnTo>
                  <a:pt x="52780" y="7460"/>
                </a:lnTo>
                <a:lnTo>
                  <a:pt x="52780" y="7470"/>
                </a:lnTo>
                <a:lnTo>
                  <a:pt x="52780" y="7460"/>
                </a:lnTo>
                <a:lnTo>
                  <a:pt x="52790" y="7460"/>
                </a:lnTo>
                <a:lnTo>
                  <a:pt x="52790" y="7450"/>
                </a:lnTo>
                <a:lnTo>
                  <a:pt x="52780" y="7450"/>
                </a:lnTo>
                <a:lnTo>
                  <a:pt x="52790" y="7450"/>
                </a:lnTo>
                <a:lnTo>
                  <a:pt x="52790" y="7440"/>
                </a:lnTo>
                <a:lnTo>
                  <a:pt x="52780" y="7440"/>
                </a:lnTo>
                <a:lnTo>
                  <a:pt x="52780" y="7430"/>
                </a:lnTo>
                <a:lnTo>
                  <a:pt x="52780" y="7420"/>
                </a:lnTo>
                <a:lnTo>
                  <a:pt x="52790" y="7420"/>
                </a:lnTo>
                <a:lnTo>
                  <a:pt x="52790" y="7430"/>
                </a:lnTo>
                <a:lnTo>
                  <a:pt x="52790" y="7420"/>
                </a:lnTo>
                <a:lnTo>
                  <a:pt x="52800" y="7420"/>
                </a:lnTo>
                <a:lnTo>
                  <a:pt x="52800" y="7430"/>
                </a:lnTo>
                <a:lnTo>
                  <a:pt x="52800" y="7440"/>
                </a:lnTo>
                <a:lnTo>
                  <a:pt x="52800" y="7450"/>
                </a:lnTo>
                <a:lnTo>
                  <a:pt x="52810" y="7450"/>
                </a:lnTo>
                <a:lnTo>
                  <a:pt x="52810" y="7460"/>
                </a:lnTo>
                <a:lnTo>
                  <a:pt x="52820" y="7460"/>
                </a:lnTo>
                <a:lnTo>
                  <a:pt x="52820" y="7450"/>
                </a:lnTo>
                <a:lnTo>
                  <a:pt x="52820" y="7440"/>
                </a:lnTo>
                <a:lnTo>
                  <a:pt x="52830" y="7440"/>
                </a:lnTo>
                <a:lnTo>
                  <a:pt x="52830" y="7450"/>
                </a:lnTo>
                <a:lnTo>
                  <a:pt x="52830" y="7440"/>
                </a:lnTo>
                <a:lnTo>
                  <a:pt x="52830" y="7450"/>
                </a:lnTo>
                <a:lnTo>
                  <a:pt x="52830" y="7460"/>
                </a:lnTo>
                <a:lnTo>
                  <a:pt x="52830" y="7470"/>
                </a:lnTo>
                <a:lnTo>
                  <a:pt x="52840" y="7470"/>
                </a:lnTo>
                <a:lnTo>
                  <a:pt x="52830" y="7470"/>
                </a:lnTo>
                <a:lnTo>
                  <a:pt x="52840" y="7470"/>
                </a:lnTo>
                <a:lnTo>
                  <a:pt x="52840" y="7480"/>
                </a:lnTo>
                <a:lnTo>
                  <a:pt x="52850" y="7480"/>
                </a:lnTo>
                <a:lnTo>
                  <a:pt x="52850" y="7490"/>
                </a:lnTo>
                <a:lnTo>
                  <a:pt x="52860" y="7490"/>
                </a:lnTo>
                <a:lnTo>
                  <a:pt x="52870" y="7490"/>
                </a:lnTo>
                <a:lnTo>
                  <a:pt x="52880" y="7490"/>
                </a:lnTo>
                <a:lnTo>
                  <a:pt x="52890" y="7490"/>
                </a:lnTo>
                <a:lnTo>
                  <a:pt x="52890" y="7480"/>
                </a:lnTo>
                <a:lnTo>
                  <a:pt x="52900" y="7480"/>
                </a:lnTo>
                <a:lnTo>
                  <a:pt x="52910" y="7480"/>
                </a:lnTo>
                <a:lnTo>
                  <a:pt x="52920" y="7480"/>
                </a:lnTo>
                <a:lnTo>
                  <a:pt x="52920" y="7470"/>
                </a:lnTo>
                <a:lnTo>
                  <a:pt x="52930" y="7470"/>
                </a:lnTo>
                <a:lnTo>
                  <a:pt x="52940" y="7480"/>
                </a:lnTo>
                <a:lnTo>
                  <a:pt x="52950" y="7480"/>
                </a:lnTo>
                <a:lnTo>
                  <a:pt x="52960" y="7480"/>
                </a:lnTo>
                <a:lnTo>
                  <a:pt x="52960" y="7490"/>
                </a:lnTo>
                <a:lnTo>
                  <a:pt x="52970" y="7490"/>
                </a:lnTo>
                <a:lnTo>
                  <a:pt x="52970" y="7500"/>
                </a:lnTo>
                <a:lnTo>
                  <a:pt x="52980" y="7500"/>
                </a:lnTo>
                <a:lnTo>
                  <a:pt x="52990" y="7500"/>
                </a:lnTo>
                <a:lnTo>
                  <a:pt x="53000" y="7500"/>
                </a:lnTo>
                <a:lnTo>
                  <a:pt x="53000" y="7490"/>
                </a:lnTo>
                <a:lnTo>
                  <a:pt x="53010" y="7490"/>
                </a:lnTo>
                <a:lnTo>
                  <a:pt x="53020" y="7490"/>
                </a:lnTo>
                <a:lnTo>
                  <a:pt x="53020" y="7480"/>
                </a:lnTo>
                <a:lnTo>
                  <a:pt x="53020" y="7490"/>
                </a:lnTo>
                <a:lnTo>
                  <a:pt x="53030" y="7490"/>
                </a:lnTo>
                <a:lnTo>
                  <a:pt x="53040" y="7490"/>
                </a:lnTo>
                <a:lnTo>
                  <a:pt x="53050" y="7490"/>
                </a:lnTo>
                <a:lnTo>
                  <a:pt x="53060" y="7490"/>
                </a:lnTo>
                <a:lnTo>
                  <a:pt x="53060" y="7480"/>
                </a:lnTo>
                <a:lnTo>
                  <a:pt x="53070" y="7480"/>
                </a:lnTo>
                <a:lnTo>
                  <a:pt x="53070" y="7490"/>
                </a:lnTo>
                <a:lnTo>
                  <a:pt x="53080" y="7490"/>
                </a:lnTo>
                <a:lnTo>
                  <a:pt x="53080" y="7500"/>
                </a:lnTo>
                <a:lnTo>
                  <a:pt x="53070" y="7510"/>
                </a:lnTo>
                <a:lnTo>
                  <a:pt x="53080" y="7510"/>
                </a:lnTo>
                <a:lnTo>
                  <a:pt x="53080" y="7520"/>
                </a:lnTo>
                <a:lnTo>
                  <a:pt x="53090" y="7520"/>
                </a:lnTo>
                <a:lnTo>
                  <a:pt x="53090" y="7530"/>
                </a:lnTo>
                <a:lnTo>
                  <a:pt x="53090" y="7540"/>
                </a:lnTo>
                <a:lnTo>
                  <a:pt x="53090" y="7550"/>
                </a:lnTo>
                <a:lnTo>
                  <a:pt x="53090" y="7560"/>
                </a:lnTo>
                <a:lnTo>
                  <a:pt x="53080" y="7570"/>
                </a:lnTo>
                <a:lnTo>
                  <a:pt x="53080" y="7580"/>
                </a:lnTo>
                <a:lnTo>
                  <a:pt x="53080" y="7590"/>
                </a:lnTo>
                <a:lnTo>
                  <a:pt x="53090" y="7600"/>
                </a:lnTo>
                <a:lnTo>
                  <a:pt x="53090" y="7610"/>
                </a:lnTo>
                <a:lnTo>
                  <a:pt x="53090" y="7620"/>
                </a:lnTo>
                <a:lnTo>
                  <a:pt x="53090" y="7630"/>
                </a:lnTo>
                <a:lnTo>
                  <a:pt x="53090" y="7640"/>
                </a:lnTo>
                <a:lnTo>
                  <a:pt x="53100" y="7640"/>
                </a:lnTo>
                <a:lnTo>
                  <a:pt x="53100" y="7650"/>
                </a:lnTo>
                <a:lnTo>
                  <a:pt x="53100" y="7660"/>
                </a:lnTo>
                <a:lnTo>
                  <a:pt x="53110" y="7660"/>
                </a:lnTo>
                <a:lnTo>
                  <a:pt x="53110" y="7670"/>
                </a:lnTo>
                <a:lnTo>
                  <a:pt x="53120" y="7670"/>
                </a:lnTo>
                <a:lnTo>
                  <a:pt x="53120" y="7680"/>
                </a:lnTo>
                <a:lnTo>
                  <a:pt x="53130" y="7690"/>
                </a:lnTo>
                <a:lnTo>
                  <a:pt x="53130" y="7700"/>
                </a:lnTo>
                <a:lnTo>
                  <a:pt x="53130" y="7710"/>
                </a:lnTo>
                <a:lnTo>
                  <a:pt x="53130" y="7720"/>
                </a:lnTo>
                <a:lnTo>
                  <a:pt x="53130" y="7730"/>
                </a:lnTo>
                <a:lnTo>
                  <a:pt x="53130" y="7740"/>
                </a:lnTo>
                <a:lnTo>
                  <a:pt x="53120" y="7750"/>
                </a:lnTo>
                <a:lnTo>
                  <a:pt x="53120" y="7760"/>
                </a:lnTo>
                <a:lnTo>
                  <a:pt x="53120" y="7770"/>
                </a:lnTo>
                <a:lnTo>
                  <a:pt x="53120" y="7780"/>
                </a:lnTo>
                <a:lnTo>
                  <a:pt x="53120" y="7790"/>
                </a:lnTo>
                <a:lnTo>
                  <a:pt x="53120" y="7800"/>
                </a:lnTo>
                <a:lnTo>
                  <a:pt x="53120" y="7810"/>
                </a:lnTo>
                <a:lnTo>
                  <a:pt x="53120" y="7820"/>
                </a:lnTo>
                <a:lnTo>
                  <a:pt x="53130" y="7830"/>
                </a:lnTo>
                <a:lnTo>
                  <a:pt x="53120" y="7830"/>
                </a:lnTo>
                <a:lnTo>
                  <a:pt x="53120" y="7840"/>
                </a:lnTo>
                <a:lnTo>
                  <a:pt x="53120" y="7850"/>
                </a:lnTo>
                <a:lnTo>
                  <a:pt x="53120" y="7860"/>
                </a:lnTo>
                <a:lnTo>
                  <a:pt x="53120" y="7870"/>
                </a:lnTo>
                <a:lnTo>
                  <a:pt x="53120" y="7880"/>
                </a:lnTo>
                <a:lnTo>
                  <a:pt x="53130" y="7890"/>
                </a:lnTo>
                <a:lnTo>
                  <a:pt x="53140" y="7900"/>
                </a:lnTo>
                <a:lnTo>
                  <a:pt x="53140" y="7910"/>
                </a:lnTo>
                <a:lnTo>
                  <a:pt x="53150" y="7920"/>
                </a:lnTo>
                <a:lnTo>
                  <a:pt x="53150" y="7930"/>
                </a:lnTo>
                <a:lnTo>
                  <a:pt x="53160" y="7930"/>
                </a:lnTo>
                <a:lnTo>
                  <a:pt x="53160" y="7940"/>
                </a:lnTo>
                <a:lnTo>
                  <a:pt x="53170" y="7950"/>
                </a:lnTo>
                <a:lnTo>
                  <a:pt x="53170" y="7960"/>
                </a:lnTo>
                <a:lnTo>
                  <a:pt x="53180" y="7970"/>
                </a:lnTo>
                <a:lnTo>
                  <a:pt x="53180" y="7980"/>
                </a:lnTo>
                <a:lnTo>
                  <a:pt x="53180" y="7990"/>
                </a:lnTo>
                <a:lnTo>
                  <a:pt x="53180" y="8000"/>
                </a:lnTo>
                <a:lnTo>
                  <a:pt x="53190" y="8000"/>
                </a:lnTo>
                <a:lnTo>
                  <a:pt x="53190" y="8010"/>
                </a:lnTo>
                <a:lnTo>
                  <a:pt x="53190" y="8020"/>
                </a:lnTo>
                <a:lnTo>
                  <a:pt x="53190" y="8030"/>
                </a:lnTo>
                <a:lnTo>
                  <a:pt x="53190" y="8040"/>
                </a:lnTo>
                <a:lnTo>
                  <a:pt x="53190" y="8050"/>
                </a:lnTo>
                <a:lnTo>
                  <a:pt x="53190" y="8060"/>
                </a:lnTo>
                <a:lnTo>
                  <a:pt x="53200" y="8060"/>
                </a:lnTo>
                <a:lnTo>
                  <a:pt x="53200" y="8070"/>
                </a:lnTo>
                <a:lnTo>
                  <a:pt x="53200" y="8080"/>
                </a:lnTo>
                <a:lnTo>
                  <a:pt x="53200" y="8090"/>
                </a:lnTo>
                <a:lnTo>
                  <a:pt x="53210" y="8090"/>
                </a:lnTo>
                <a:lnTo>
                  <a:pt x="53210" y="8100"/>
                </a:lnTo>
                <a:lnTo>
                  <a:pt x="53220" y="8100"/>
                </a:lnTo>
                <a:lnTo>
                  <a:pt x="53220" y="8110"/>
                </a:lnTo>
                <a:lnTo>
                  <a:pt x="53220" y="8120"/>
                </a:lnTo>
                <a:lnTo>
                  <a:pt x="53230" y="8120"/>
                </a:lnTo>
                <a:lnTo>
                  <a:pt x="53230" y="8130"/>
                </a:lnTo>
                <a:lnTo>
                  <a:pt x="53240" y="8130"/>
                </a:lnTo>
                <a:lnTo>
                  <a:pt x="53240" y="8140"/>
                </a:lnTo>
                <a:lnTo>
                  <a:pt x="53250" y="8140"/>
                </a:lnTo>
                <a:lnTo>
                  <a:pt x="53250" y="8150"/>
                </a:lnTo>
                <a:lnTo>
                  <a:pt x="53260" y="8150"/>
                </a:lnTo>
                <a:lnTo>
                  <a:pt x="53270" y="8160"/>
                </a:lnTo>
                <a:lnTo>
                  <a:pt x="53280" y="8160"/>
                </a:lnTo>
                <a:lnTo>
                  <a:pt x="53280" y="8170"/>
                </a:lnTo>
                <a:lnTo>
                  <a:pt x="53280" y="8180"/>
                </a:lnTo>
                <a:lnTo>
                  <a:pt x="53290" y="8180"/>
                </a:lnTo>
                <a:lnTo>
                  <a:pt x="53300" y="8180"/>
                </a:lnTo>
                <a:lnTo>
                  <a:pt x="53300" y="8190"/>
                </a:lnTo>
                <a:lnTo>
                  <a:pt x="53290" y="8190"/>
                </a:lnTo>
                <a:lnTo>
                  <a:pt x="53280" y="8190"/>
                </a:lnTo>
                <a:lnTo>
                  <a:pt x="53270" y="8190"/>
                </a:lnTo>
                <a:lnTo>
                  <a:pt x="53260" y="8190"/>
                </a:lnTo>
                <a:lnTo>
                  <a:pt x="53250" y="8190"/>
                </a:lnTo>
                <a:lnTo>
                  <a:pt x="53230" y="8190"/>
                </a:lnTo>
                <a:lnTo>
                  <a:pt x="53230" y="8220"/>
                </a:lnTo>
                <a:lnTo>
                  <a:pt x="53220" y="8230"/>
                </a:lnTo>
                <a:lnTo>
                  <a:pt x="53220" y="8240"/>
                </a:lnTo>
                <a:lnTo>
                  <a:pt x="53220" y="8250"/>
                </a:lnTo>
                <a:lnTo>
                  <a:pt x="53230" y="8260"/>
                </a:lnTo>
                <a:lnTo>
                  <a:pt x="53230" y="8270"/>
                </a:lnTo>
                <a:lnTo>
                  <a:pt x="53240" y="8270"/>
                </a:lnTo>
                <a:lnTo>
                  <a:pt x="53230" y="8280"/>
                </a:lnTo>
                <a:lnTo>
                  <a:pt x="53220" y="8290"/>
                </a:lnTo>
                <a:lnTo>
                  <a:pt x="53210" y="8290"/>
                </a:lnTo>
                <a:lnTo>
                  <a:pt x="53210" y="8300"/>
                </a:lnTo>
                <a:lnTo>
                  <a:pt x="53200" y="8300"/>
                </a:lnTo>
                <a:lnTo>
                  <a:pt x="53190" y="8310"/>
                </a:lnTo>
                <a:lnTo>
                  <a:pt x="53180" y="8310"/>
                </a:lnTo>
                <a:lnTo>
                  <a:pt x="53190" y="8320"/>
                </a:lnTo>
                <a:lnTo>
                  <a:pt x="53140" y="8360"/>
                </a:lnTo>
                <a:lnTo>
                  <a:pt x="53110" y="8370"/>
                </a:lnTo>
                <a:lnTo>
                  <a:pt x="53090" y="8380"/>
                </a:lnTo>
                <a:lnTo>
                  <a:pt x="53080" y="8380"/>
                </a:lnTo>
                <a:lnTo>
                  <a:pt x="52990" y="8390"/>
                </a:lnTo>
                <a:lnTo>
                  <a:pt x="52970" y="8390"/>
                </a:lnTo>
                <a:lnTo>
                  <a:pt x="52950" y="8390"/>
                </a:lnTo>
                <a:lnTo>
                  <a:pt x="52950" y="8400"/>
                </a:lnTo>
                <a:lnTo>
                  <a:pt x="52940" y="8400"/>
                </a:lnTo>
                <a:lnTo>
                  <a:pt x="52940" y="8410"/>
                </a:lnTo>
                <a:lnTo>
                  <a:pt x="52930" y="8420"/>
                </a:lnTo>
                <a:lnTo>
                  <a:pt x="52940" y="8420"/>
                </a:lnTo>
                <a:lnTo>
                  <a:pt x="52950" y="8420"/>
                </a:lnTo>
                <a:lnTo>
                  <a:pt x="52970" y="8430"/>
                </a:lnTo>
                <a:lnTo>
                  <a:pt x="52980" y="8440"/>
                </a:lnTo>
                <a:lnTo>
                  <a:pt x="52990" y="8440"/>
                </a:lnTo>
                <a:lnTo>
                  <a:pt x="53000" y="8450"/>
                </a:lnTo>
                <a:lnTo>
                  <a:pt x="53020" y="8450"/>
                </a:lnTo>
                <a:lnTo>
                  <a:pt x="53030" y="8450"/>
                </a:lnTo>
                <a:lnTo>
                  <a:pt x="53030" y="8470"/>
                </a:lnTo>
                <a:lnTo>
                  <a:pt x="52990" y="8490"/>
                </a:lnTo>
                <a:lnTo>
                  <a:pt x="52970" y="8500"/>
                </a:lnTo>
                <a:lnTo>
                  <a:pt x="52960" y="8490"/>
                </a:lnTo>
                <a:lnTo>
                  <a:pt x="52940" y="8490"/>
                </a:lnTo>
                <a:lnTo>
                  <a:pt x="52940" y="8500"/>
                </a:lnTo>
                <a:lnTo>
                  <a:pt x="52920" y="8500"/>
                </a:lnTo>
                <a:lnTo>
                  <a:pt x="52880" y="8540"/>
                </a:lnTo>
                <a:lnTo>
                  <a:pt x="52870" y="8540"/>
                </a:lnTo>
                <a:lnTo>
                  <a:pt x="52850" y="8540"/>
                </a:lnTo>
                <a:lnTo>
                  <a:pt x="52850" y="8550"/>
                </a:lnTo>
                <a:lnTo>
                  <a:pt x="52860" y="8570"/>
                </a:lnTo>
                <a:lnTo>
                  <a:pt x="52860" y="8580"/>
                </a:lnTo>
                <a:lnTo>
                  <a:pt x="52850" y="8590"/>
                </a:lnTo>
                <a:lnTo>
                  <a:pt x="52830" y="8590"/>
                </a:lnTo>
                <a:lnTo>
                  <a:pt x="52820" y="8590"/>
                </a:lnTo>
                <a:lnTo>
                  <a:pt x="52800" y="8600"/>
                </a:lnTo>
                <a:lnTo>
                  <a:pt x="52790" y="8610"/>
                </a:lnTo>
                <a:lnTo>
                  <a:pt x="52780" y="8620"/>
                </a:lnTo>
                <a:lnTo>
                  <a:pt x="52770" y="8630"/>
                </a:lnTo>
                <a:lnTo>
                  <a:pt x="52760" y="8620"/>
                </a:lnTo>
                <a:lnTo>
                  <a:pt x="52750" y="8600"/>
                </a:lnTo>
                <a:lnTo>
                  <a:pt x="52760" y="8580"/>
                </a:lnTo>
                <a:lnTo>
                  <a:pt x="52740" y="8590"/>
                </a:lnTo>
                <a:lnTo>
                  <a:pt x="52730" y="8620"/>
                </a:lnTo>
                <a:lnTo>
                  <a:pt x="52720" y="8620"/>
                </a:lnTo>
                <a:lnTo>
                  <a:pt x="52710" y="8650"/>
                </a:lnTo>
                <a:lnTo>
                  <a:pt x="52690" y="8660"/>
                </a:lnTo>
                <a:lnTo>
                  <a:pt x="52670" y="8660"/>
                </a:lnTo>
                <a:lnTo>
                  <a:pt x="52660" y="8650"/>
                </a:lnTo>
                <a:lnTo>
                  <a:pt x="52640" y="8650"/>
                </a:lnTo>
                <a:lnTo>
                  <a:pt x="52620" y="8650"/>
                </a:lnTo>
                <a:lnTo>
                  <a:pt x="52630" y="8670"/>
                </a:lnTo>
                <a:lnTo>
                  <a:pt x="52640" y="8680"/>
                </a:lnTo>
                <a:lnTo>
                  <a:pt x="52650" y="8670"/>
                </a:lnTo>
                <a:lnTo>
                  <a:pt x="52660" y="8680"/>
                </a:lnTo>
                <a:lnTo>
                  <a:pt x="52660" y="8700"/>
                </a:lnTo>
                <a:lnTo>
                  <a:pt x="52670" y="8710"/>
                </a:lnTo>
                <a:lnTo>
                  <a:pt x="52670" y="8720"/>
                </a:lnTo>
                <a:lnTo>
                  <a:pt x="52670" y="8730"/>
                </a:lnTo>
                <a:lnTo>
                  <a:pt x="52660" y="8730"/>
                </a:lnTo>
                <a:lnTo>
                  <a:pt x="52640" y="8730"/>
                </a:lnTo>
                <a:lnTo>
                  <a:pt x="52600" y="8720"/>
                </a:lnTo>
                <a:lnTo>
                  <a:pt x="52560" y="8670"/>
                </a:lnTo>
                <a:lnTo>
                  <a:pt x="52540" y="8660"/>
                </a:lnTo>
                <a:lnTo>
                  <a:pt x="52510" y="8650"/>
                </a:lnTo>
                <a:lnTo>
                  <a:pt x="52500" y="8670"/>
                </a:lnTo>
                <a:lnTo>
                  <a:pt x="52470" y="8690"/>
                </a:lnTo>
                <a:lnTo>
                  <a:pt x="52470" y="8710"/>
                </a:lnTo>
                <a:lnTo>
                  <a:pt x="52460" y="8710"/>
                </a:lnTo>
                <a:lnTo>
                  <a:pt x="52440" y="8730"/>
                </a:lnTo>
                <a:lnTo>
                  <a:pt x="52440" y="8750"/>
                </a:lnTo>
                <a:lnTo>
                  <a:pt x="52460" y="8760"/>
                </a:lnTo>
                <a:lnTo>
                  <a:pt x="52480" y="8760"/>
                </a:lnTo>
                <a:lnTo>
                  <a:pt x="52520" y="8780"/>
                </a:lnTo>
                <a:lnTo>
                  <a:pt x="52480" y="8830"/>
                </a:lnTo>
                <a:lnTo>
                  <a:pt x="52430" y="8900"/>
                </a:lnTo>
                <a:lnTo>
                  <a:pt x="52410" y="8970"/>
                </a:lnTo>
                <a:lnTo>
                  <a:pt x="52400" y="8980"/>
                </a:lnTo>
                <a:lnTo>
                  <a:pt x="52390" y="8970"/>
                </a:lnTo>
                <a:lnTo>
                  <a:pt x="52340" y="8980"/>
                </a:lnTo>
                <a:lnTo>
                  <a:pt x="52310" y="8990"/>
                </a:lnTo>
                <a:lnTo>
                  <a:pt x="52290" y="9020"/>
                </a:lnTo>
                <a:lnTo>
                  <a:pt x="52280" y="9020"/>
                </a:lnTo>
                <a:lnTo>
                  <a:pt x="52260" y="9020"/>
                </a:lnTo>
                <a:lnTo>
                  <a:pt x="52260" y="9010"/>
                </a:lnTo>
                <a:lnTo>
                  <a:pt x="52270" y="9000"/>
                </a:lnTo>
                <a:lnTo>
                  <a:pt x="52250" y="9000"/>
                </a:lnTo>
                <a:lnTo>
                  <a:pt x="52240" y="8990"/>
                </a:lnTo>
                <a:lnTo>
                  <a:pt x="52240" y="8970"/>
                </a:lnTo>
                <a:lnTo>
                  <a:pt x="52230" y="8970"/>
                </a:lnTo>
                <a:lnTo>
                  <a:pt x="52220" y="8980"/>
                </a:lnTo>
                <a:lnTo>
                  <a:pt x="52200" y="8970"/>
                </a:lnTo>
                <a:lnTo>
                  <a:pt x="52190" y="8960"/>
                </a:lnTo>
                <a:lnTo>
                  <a:pt x="52160" y="8920"/>
                </a:lnTo>
                <a:lnTo>
                  <a:pt x="52150" y="8930"/>
                </a:lnTo>
                <a:lnTo>
                  <a:pt x="52100" y="8930"/>
                </a:lnTo>
                <a:lnTo>
                  <a:pt x="52100" y="8940"/>
                </a:lnTo>
                <a:lnTo>
                  <a:pt x="52090" y="8970"/>
                </a:lnTo>
                <a:lnTo>
                  <a:pt x="52080" y="8980"/>
                </a:lnTo>
                <a:lnTo>
                  <a:pt x="52080" y="8990"/>
                </a:lnTo>
                <a:lnTo>
                  <a:pt x="52090" y="8990"/>
                </a:lnTo>
                <a:lnTo>
                  <a:pt x="52090" y="8980"/>
                </a:lnTo>
                <a:lnTo>
                  <a:pt x="52090" y="8990"/>
                </a:lnTo>
                <a:lnTo>
                  <a:pt x="52090" y="8980"/>
                </a:lnTo>
                <a:lnTo>
                  <a:pt x="52100" y="8980"/>
                </a:lnTo>
                <a:lnTo>
                  <a:pt x="52100" y="8990"/>
                </a:lnTo>
                <a:lnTo>
                  <a:pt x="52110" y="9000"/>
                </a:lnTo>
                <a:lnTo>
                  <a:pt x="52110" y="9010"/>
                </a:lnTo>
                <a:lnTo>
                  <a:pt x="52120" y="9010"/>
                </a:lnTo>
                <a:lnTo>
                  <a:pt x="52130" y="9020"/>
                </a:lnTo>
                <a:lnTo>
                  <a:pt x="52140" y="9030"/>
                </a:lnTo>
                <a:lnTo>
                  <a:pt x="52160" y="9030"/>
                </a:lnTo>
                <a:lnTo>
                  <a:pt x="52170" y="9040"/>
                </a:lnTo>
                <a:lnTo>
                  <a:pt x="52170" y="9050"/>
                </a:lnTo>
                <a:lnTo>
                  <a:pt x="52180" y="9090"/>
                </a:lnTo>
                <a:lnTo>
                  <a:pt x="52180" y="9100"/>
                </a:lnTo>
                <a:lnTo>
                  <a:pt x="52190" y="9100"/>
                </a:lnTo>
                <a:lnTo>
                  <a:pt x="52190" y="9110"/>
                </a:lnTo>
                <a:lnTo>
                  <a:pt x="52200" y="9110"/>
                </a:lnTo>
                <a:lnTo>
                  <a:pt x="52190" y="9120"/>
                </a:lnTo>
                <a:lnTo>
                  <a:pt x="52180" y="9120"/>
                </a:lnTo>
                <a:lnTo>
                  <a:pt x="52170" y="9120"/>
                </a:lnTo>
                <a:lnTo>
                  <a:pt x="52160" y="9130"/>
                </a:lnTo>
                <a:lnTo>
                  <a:pt x="52180" y="9130"/>
                </a:lnTo>
                <a:lnTo>
                  <a:pt x="52190" y="9140"/>
                </a:lnTo>
                <a:lnTo>
                  <a:pt x="52180" y="9160"/>
                </a:lnTo>
                <a:lnTo>
                  <a:pt x="52180" y="9180"/>
                </a:lnTo>
                <a:lnTo>
                  <a:pt x="52190" y="9180"/>
                </a:lnTo>
                <a:lnTo>
                  <a:pt x="52190" y="9190"/>
                </a:lnTo>
                <a:lnTo>
                  <a:pt x="52200" y="9190"/>
                </a:lnTo>
                <a:lnTo>
                  <a:pt x="52210" y="9190"/>
                </a:lnTo>
                <a:lnTo>
                  <a:pt x="52210" y="9180"/>
                </a:lnTo>
                <a:lnTo>
                  <a:pt x="52220" y="9170"/>
                </a:lnTo>
                <a:lnTo>
                  <a:pt x="52220" y="9160"/>
                </a:lnTo>
                <a:lnTo>
                  <a:pt x="52230" y="9150"/>
                </a:lnTo>
                <a:lnTo>
                  <a:pt x="52240" y="9150"/>
                </a:lnTo>
                <a:lnTo>
                  <a:pt x="52250" y="9150"/>
                </a:lnTo>
                <a:lnTo>
                  <a:pt x="52240" y="9150"/>
                </a:lnTo>
                <a:lnTo>
                  <a:pt x="52240" y="9140"/>
                </a:lnTo>
                <a:lnTo>
                  <a:pt x="52240" y="9130"/>
                </a:lnTo>
                <a:lnTo>
                  <a:pt x="52250" y="9130"/>
                </a:lnTo>
                <a:lnTo>
                  <a:pt x="52250" y="9120"/>
                </a:lnTo>
                <a:lnTo>
                  <a:pt x="52250" y="9110"/>
                </a:lnTo>
                <a:lnTo>
                  <a:pt x="52260" y="9100"/>
                </a:lnTo>
                <a:lnTo>
                  <a:pt x="52260" y="9090"/>
                </a:lnTo>
                <a:lnTo>
                  <a:pt x="52270" y="9090"/>
                </a:lnTo>
                <a:lnTo>
                  <a:pt x="52270" y="9100"/>
                </a:lnTo>
                <a:lnTo>
                  <a:pt x="52270" y="9110"/>
                </a:lnTo>
                <a:lnTo>
                  <a:pt x="52270" y="9120"/>
                </a:lnTo>
                <a:lnTo>
                  <a:pt x="52270" y="9130"/>
                </a:lnTo>
                <a:lnTo>
                  <a:pt x="52280" y="9130"/>
                </a:lnTo>
                <a:lnTo>
                  <a:pt x="52280" y="9140"/>
                </a:lnTo>
                <a:lnTo>
                  <a:pt x="52280" y="9150"/>
                </a:lnTo>
                <a:lnTo>
                  <a:pt x="52280" y="9160"/>
                </a:lnTo>
                <a:lnTo>
                  <a:pt x="52280" y="9170"/>
                </a:lnTo>
                <a:lnTo>
                  <a:pt x="52290" y="9170"/>
                </a:lnTo>
                <a:lnTo>
                  <a:pt x="52290" y="9180"/>
                </a:lnTo>
                <a:lnTo>
                  <a:pt x="52290" y="9190"/>
                </a:lnTo>
                <a:lnTo>
                  <a:pt x="52290" y="9200"/>
                </a:lnTo>
                <a:lnTo>
                  <a:pt x="52280" y="9200"/>
                </a:lnTo>
                <a:lnTo>
                  <a:pt x="52280" y="9210"/>
                </a:lnTo>
                <a:lnTo>
                  <a:pt x="52280" y="9220"/>
                </a:lnTo>
                <a:lnTo>
                  <a:pt x="52270" y="9220"/>
                </a:lnTo>
                <a:lnTo>
                  <a:pt x="52270" y="9230"/>
                </a:lnTo>
                <a:lnTo>
                  <a:pt x="52270" y="9240"/>
                </a:lnTo>
                <a:lnTo>
                  <a:pt x="52260" y="9250"/>
                </a:lnTo>
                <a:lnTo>
                  <a:pt x="52260" y="9270"/>
                </a:lnTo>
                <a:lnTo>
                  <a:pt x="52260" y="9290"/>
                </a:lnTo>
                <a:lnTo>
                  <a:pt x="52260" y="9300"/>
                </a:lnTo>
                <a:lnTo>
                  <a:pt x="52260" y="9310"/>
                </a:lnTo>
                <a:lnTo>
                  <a:pt x="52260" y="9320"/>
                </a:lnTo>
                <a:lnTo>
                  <a:pt x="52250" y="9330"/>
                </a:lnTo>
                <a:lnTo>
                  <a:pt x="52240" y="9360"/>
                </a:lnTo>
                <a:lnTo>
                  <a:pt x="52230" y="9370"/>
                </a:lnTo>
                <a:lnTo>
                  <a:pt x="52230" y="9380"/>
                </a:lnTo>
                <a:lnTo>
                  <a:pt x="52230" y="9390"/>
                </a:lnTo>
                <a:lnTo>
                  <a:pt x="52230" y="9400"/>
                </a:lnTo>
                <a:lnTo>
                  <a:pt x="52230" y="9410"/>
                </a:lnTo>
                <a:lnTo>
                  <a:pt x="52230" y="9420"/>
                </a:lnTo>
                <a:lnTo>
                  <a:pt x="52230" y="9430"/>
                </a:lnTo>
                <a:lnTo>
                  <a:pt x="52230" y="9440"/>
                </a:lnTo>
                <a:lnTo>
                  <a:pt x="52230" y="9450"/>
                </a:lnTo>
                <a:lnTo>
                  <a:pt x="52230" y="9460"/>
                </a:lnTo>
                <a:lnTo>
                  <a:pt x="52240" y="9460"/>
                </a:lnTo>
                <a:lnTo>
                  <a:pt x="52240" y="9470"/>
                </a:lnTo>
                <a:lnTo>
                  <a:pt x="52240" y="9480"/>
                </a:lnTo>
                <a:lnTo>
                  <a:pt x="52250" y="9490"/>
                </a:lnTo>
                <a:lnTo>
                  <a:pt x="52260" y="9500"/>
                </a:lnTo>
                <a:lnTo>
                  <a:pt x="52270" y="9500"/>
                </a:lnTo>
                <a:lnTo>
                  <a:pt x="52270" y="9510"/>
                </a:lnTo>
                <a:lnTo>
                  <a:pt x="52280" y="9510"/>
                </a:lnTo>
                <a:lnTo>
                  <a:pt x="52280" y="9520"/>
                </a:lnTo>
                <a:lnTo>
                  <a:pt x="52290" y="9530"/>
                </a:lnTo>
                <a:lnTo>
                  <a:pt x="52300" y="9540"/>
                </a:lnTo>
                <a:lnTo>
                  <a:pt x="52310" y="9550"/>
                </a:lnTo>
                <a:lnTo>
                  <a:pt x="52330" y="9560"/>
                </a:lnTo>
                <a:lnTo>
                  <a:pt x="52340" y="9570"/>
                </a:lnTo>
                <a:lnTo>
                  <a:pt x="52350" y="9570"/>
                </a:lnTo>
                <a:lnTo>
                  <a:pt x="52360" y="9570"/>
                </a:lnTo>
                <a:lnTo>
                  <a:pt x="52380" y="9580"/>
                </a:lnTo>
                <a:lnTo>
                  <a:pt x="52400" y="9590"/>
                </a:lnTo>
                <a:lnTo>
                  <a:pt x="52410" y="9590"/>
                </a:lnTo>
                <a:lnTo>
                  <a:pt x="52430" y="9590"/>
                </a:lnTo>
                <a:lnTo>
                  <a:pt x="52480" y="9590"/>
                </a:lnTo>
                <a:lnTo>
                  <a:pt x="52490" y="9620"/>
                </a:lnTo>
                <a:lnTo>
                  <a:pt x="52520" y="9680"/>
                </a:lnTo>
                <a:lnTo>
                  <a:pt x="52550" y="9710"/>
                </a:lnTo>
                <a:lnTo>
                  <a:pt x="52590" y="9730"/>
                </a:lnTo>
                <a:lnTo>
                  <a:pt x="52600" y="9760"/>
                </a:lnTo>
                <a:lnTo>
                  <a:pt x="52580" y="9850"/>
                </a:lnTo>
                <a:lnTo>
                  <a:pt x="52520" y="9840"/>
                </a:lnTo>
                <a:lnTo>
                  <a:pt x="52510" y="9890"/>
                </a:lnTo>
                <a:lnTo>
                  <a:pt x="52530" y="9930"/>
                </a:lnTo>
                <a:lnTo>
                  <a:pt x="52570" y="9960"/>
                </a:lnTo>
                <a:lnTo>
                  <a:pt x="52630" y="9970"/>
                </a:lnTo>
                <a:lnTo>
                  <a:pt x="52650" y="9960"/>
                </a:lnTo>
                <a:lnTo>
                  <a:pt x="52680" y="9990"/>
                </a:lnTo>
                <a:lnTo>
                  <a:pt x="52800" y="10000"/>
                </a:lnTo>
                <a:lnTo>
                  <a:pt x="52800" y="10010"/>
                </a:lnTo>
                <a:lnTo>
                  <a:pt x="52820" y="10000"/>
                </a:lnTo>
                <a:lnTo>
                  <a:pt x="52830" y="9990"/>
                </a:lnTo>
                <a:lnTo>
                  <a:pt x="52880" y="10010"/>
                </a:lnTo>
                <a:lnTo>
                  <a:pt x="52930" y="10030"/>
                </a:lnTo>
                <a:lnTo>
                  <a:pt x="52990" y="10050"/>
                </a:lnTo>
                <a:lnTo>
                  <a:pt x="53040" y="10050"/>
                </a:lnTo>
                <a:lnTo>
                  <a:pt x="53080" y="10050"/>
                </a:lnTo>
                <a:lnTo>
                  <a:pt x="53130" y="10020"/>
                </a:lnTo>
                <a:lnTo>
                  <a:pt x="53190" y="9980"/>
                </a:lnTo>
                <a:lnTo>
                  <a:pt x="53260" y="9910"/>
                </a:lnTo>
                <a:lnTo>
                  <a:pt x="53270" y="9880"/>
                </a:lnTo>
                <a:lnTo>
                  <a:pt x="53300" y="9860"/>
                </a:lnTo>
                <a:lnTo>
                  <a:pt x="53320" y="9860"/>
                </a:lnTo>
                <a:lnTo>
                  <a:pt x="53370" y="9850"/>
                </a:lnTo>
                <a:lnTo>
                  <a:pt x="53400" y="9830"/>
                </a:lnTo>
                <a:lnTo>
                  <a:pt x="53430" y="9800"/>
                </a:lnTo>
                <a:lnTo>
                  <a:pt x="53480" y="9790"/>
                </a:lnTo>
                <a:lnTo>
                  <a:pt x="53510" y="9780"/>
                </a:lnTo>
                <a:lnTo>
                  <a:pt x="53550" y="9760"/>
                </a:lnTo>
                <a:lnTo>
                  <a:pt x="53570" y="9750"/>
                </a:lnTo>
                <a:lnTo>
                  <a:pt x="53600" y="9710"/>
                </a:lnTo>
                <a:lnTo>
                  <a:pt x="53630" y="9650"/>
                </a:lnTo>
                <a:lnTo>
                  <a:pt x="53690" y="9540"/>
                </a:lnTo>
                <a:lnTo>
                  <a:pt x="53720" y="9450"/>
                </a:lnTo>
                <a:lnTo>
                  <a:pt x="53740" y="9400"/>
                </a:lnTo>
                <a:lnTo>
                  <a:pt x="53760" y="9340"/>
                </a:lnTo>
                <a:lnTo>
                  <a:pt x="53770" y="9290"/>
                </a:lnTo>
                <a:lnTo>
                  <a:pt x="53790" y="9190"/>
                </a:lnTo>
                <a:lnTo>
                  <a:pt x="53800" y="9110"/>
                </a:lnTo>
                <a:lnTo>
                  <a:pt x="53800" y="9060"/>
                </a:lnTo>
                <a:lnTo>
                  <a:pt x="53800" y="9010"/>
                </a:lnTo>
                <a:lnTo>
                  <a:pt x="53790" y="8980"/>
                </a:lnTo>
                <a:lnTo>
                  <a:pt x="53790" y="8960"/>
                </a:lnTo>
                <a:lnTo>
                  <a:pt x="53780" y="8950"/>
                </a:lnTo>
                <a:lnTo>
                  <a:pt x="53750" y="8920"/>
                </a:lnTo>
                <a:lnTo>
                  <a:pt x="53710" y="8900"/>
                </a:lnTo>
                <a:lnTo>
                  <a:pt x="53640" y="8890"/>
                </a:lnTo>
                <a:lnTo>
                  <a:pt x="53620" y="8880"/>
                </a:lnTo>
                <a:lnTo>
                  <a:pt x="53610" y="8880"/>
                </a:lnTo>
                <a:lnTo>
                  <a:pt x="53600" y="8880"/>
                </a:lnTo>
                <a:lnTo>
                  <a:pt x="53590" y="8880"/>
                </a:lnTo>
                <a:lnTo>
                  <a:pt x="53580" y="8880"/>
                </a:lnTo>
                <a:lnTo>
                  <a:pt x="53570" y="8880"/>
                </a:lnTo>
                <a:lnTo>
                  <a:pt x="53560" y="8880"/>
                </a:lnTo>
                <a:lnTo>
                  <a:pt x="53550" y="8880"/>
                </a:lnTo>
                <a:lnTo>
                  <a:pt x="53540" y="8880"/>
                </a:lnTo>
                <a:lnTo>
                  <a:pt x="53530" y="8880"/>
                </a:lnTo>
                <a:lnTo>
                  <a:pt x="53520" y="8880"/>
                </a:lnTo>
                <a:lnTo>
                  <a:pt x="53510" y="8880"/>
                </a:lnTo>
                <a:lnTo>
                  <a:pt x="53500" y="8880"/>
                </a:lnTo>
                <a:lnTo>
                  <a:pt x="53490" y="8880"/>
                </a:lnTo>
                <a:lnTo>
                  <a:pt x="53480" y="8880"/>
                </a:lnTo>
                <a:lnTo>
                  <a:pt x="53470" y="8880"/>
                </a:lnTo>
                <a:lnTo>
                  <a:pt x="53460" y="8880"/>
                </a:lnTo>
                <a:lnTo>
                  <a:pt x="53450" y="8880"/>
                </a:lnTo>
                <a:lnTo>
                  <a:pt x="53440" y="8880"/>
                </a:lnTo>
                <a:lnTo>
                  <a:pt x="53430" y="8880"/>
                </a:lnTo>
                <a:lnTo>
                  <a:pt x="53420" y="8880"/>
                </a:lnTo>
                <a:lnTo>
                  <a:pt x="53410" y="8880"/>
                </a:lnTo>
                <a:lnTo>
                  <a:pt x="53400" y="8880"/>
                </a:lnTo>
                <a:lnTo>
                  <a:pt x="53390" y="8880"/>
                </a:lnTo>
                <a:lnTo>
                  <a:pt x="53390" y="8890"/>
                </a:lnTo>
                <a:lnTo>
                  <a:pt x="53380" y="8890"/>
                </a:lnTo>
                <a:lnTo>
                  <a:pt x="53370" y="8880"/>
                </a:lnTo>
                <a:lnTo>
                  <a:pt x="53360" y="8880"/>
                </a:lnTo>
                <a:lnTo>
                  <a:pt x="53350" y="8880"/>
                </a:lnTo>
                <a:lnTo>
                  <a:pt x="53340" y="8880"/>
                </a:lnTo>
                <a:lnTo>
                  <a:pt x="53330" y="8870"/>
                </a:lnTo>
                <a:lnTo>
                  <a:pt x="53320" y="8870"/>
                </a:lnTo>
                <a:lnTo>
                  <a:pt x="53300" y="8860"/>
                </a:lnTo>
                <a:lnTo>
                  <a:pt x="53290" y="8860"/>
                </a:lnTo>
                <a:lnTo>
                  <a:pt x="53280" y="8850"/>
                </a:lnTo>
                <a:lnTo>
                  <a:pt x="53270" y="8850"/>
                </a:lnTo>
                <a:lnTo>
                  <a:pt x="53260" y="8850"/>
                </a:lnTo>
                <a:lnTo>
                  <a:pt x="53250" y="8850"/>
                </a:lnTo>
                <a:lnTo>
                  <a:pt x="53240" y="8850"/>
                </a:lnTo>
                <a:lnTo>
                  <a:pt x="53230" y="8840"/>
                </a:lnTo>
                <a:lnTo>
                  <a:pt x="53220" y="8840"/>
                </a:lnTo>
                <a:lnTo>
                  <a:pt x="53210" y="8840"/>
                </a:lnTo>
                <a:lnTo>
                  <a:pt x="53200" y="8840"/>
                </a:lnTo>
                <a:lnTo>
                  <a:pt x="53190" y="8840"/>
                </a:lnTo>
                <a:lnTo>
                  <a:pt x="53190" y="8830"/>
                </a:lnTo>
                <a:lnTo>
                  <a:pt x="53180" y="8830"/>
                </a:lnTo>
                <a:lnTo>
                  <a:pt x="53180" y="8820"/>
                </a:lnTo>
                <a:lnTo>
                  <a:pt x="53170" y="8820"/>
                </a:lnTo>
                <a:lnTo>
                  <a:pt x="53170" y="8810"/>
                </a:lnTo>
                <a:lnTo>
                  <a:pt x="53160" y="8810"/>
                </a:lnTo>
                <a:lnTo>
                  <a:pt x="53150" y="8810"/>
                </a:lnTo>
                <a:lnTo>
                  <a:pt x="53140" y="8810"/>
                </a:lnTo>
                <a:lnTo>
                  <a:pt x="53140" y="8800"/>
                </a:lnTo>
                <a:lnTo>
                  <a:pt x="53130" y="8800"/>
                </a:lnTo>
                <a:lnTo>
                  <a:pt x="53130" y="8810"/>
                </a:lnTo>
                <a:lnTo>
                  <a:pt x="53120" y="8800"/>
                </a:lnTo>
                <a:lnTo>
                  <a:pt x="53110" y="8800"/>
                </a:lnTo>
                <a:lnTo>
                  <a:pt x="53100" y="8800"/>
                </a:lnTo>
                <a:lnTo>
                  <a:pt x="53100" y="8790"/>
                </a:lnTo>
                <a:lnTo>
                  <a:pt x="53090" y="8790"/>
                </a:lnTo>
                <a:lnTo>
                  <a:pt x="53090" y="8800"/>
                </a:lnTo>
                <a:lnTo>
                  <a:pt x="53080" y="8800"/>
                </a:lnTo>
                <a:lnTo>
                  <a:pt x="53070" y="8800"/>
                </a:lnTo>
                <a:lnTo>
                  <a:pt x="53070" y="8820"/>
                </a:lnTo>
                <a:lnTo>
                  <a:pt x="53050" y="8810"/>
                </a:lnTo>
                <a:lnTo>
                  <a:pt x="53050" y="8800"/>
                </a:lnTo>
                <a:lnTo>
                  <a:pt x="53050" y="8790"/>
                </a:lnTo>
                <a:lnTo>
                  <a:pt x="53040" y="8790"/>
                </a:lnTo>
                <a:lnTo>
                  <a:pt x="53030" y="8790"/>
                </a:lnTo>
                <a:lnTo>
                  <a:pt x="53020" y="8790"/>
                </a:lnTo>
                <a:lnTo>
                  <a:pt x="53000" y="8800"/>
                </a:lnTo>
                <a:lnTo>
                  <a:pt x="52990" y="8800"/>
                </a:lnTo>
                <a:lnTo>
                  <a:pt x="52980" y="8830"/>
                </a:lnTo>
                <a:lnTo>
                  <a:pt x="52980" y="8860"/>
                </a:lnTo>
                <a:lnTo>
                  <a:pt x="52960" y="8870"/>
                </a:lnTo>
                <a:lnTo>
                  <a:pt x="52940" y="8880"/>
                </a:lnTo>
                <a:lnTo>
                  <a:pt x="52930" y="8890"/>
                </a:lnTo>
                <a:lnTo>
                  <a:pt x="52900" y="8880"/>
                </a:lnTo>
                <a:lnTo>
                  <a:pt x="52910" y="8860"/>
                </a:lnTo>
                <a:lnTo>
                  <a:pt x="52900" y="8850"/>
                </a:lnTo>
                <a:lnTo>
                  <a:pt x="52890" y="8840"/>
                </a:lnTo>
                <a:lnTo>
                  <a:pt x="52870" y="8830"/>
                </a:lnTo>
                <a:lnTo>
                  <a:pt x="52850" y="8830"/>
                </a:lnTo>
                <a:lnTo>
                  <a:pt x="52830" y="8850"/>
                </a:lnTo>
                <a:lnTo>
                  <a:pt x="52820" y="8860"/>
                </a:lnTo>
                <a:lnTo>
                  <a:pt x="52810" y="8870"/>
                </a:lnTo>
                <a:lnTo>
                  <a:pt x="52800" y="8880"/>
                </a:lnTo>
                <a:lnTo>
                  <a:pt x="52790" y="8900"/>
                </a:lnTo>
                <a:lnTo>
                  <a:pt x="52810" y="8910"/>
                </a:lnTo>
                <a:lnTo>
                  <a:pt x="52790" y="8920"/>
                </a:lnTo>
                <a:lnTo>
                  <a:pt x="52780" y="8910"/>
                </a:lnTo>
                <a:lnTo>
                  <a:pt x="52770" y="8900"/>
                </a:lnTo>
                <a:lnTo>
                  <a:pt x="52750" y="8900"/>
                </a:lnTo>
                <a:lnTo>
                  <a:pt x="52710" y="8900"/>
                </a:lnTo>
                <a:lnTo>
                  <a:pt x="52680" y="8880"/>
                </a:lnTo>
                <a:lnTo>
                  <a:pt x="52660" y="8880"/>
                </a:lnTo>
                <a:lnTo>
                  <a:pt x="52640" y="8890"/>
                </a:lnTo>
                <a:lnTo>
                  <a:pt x="52630" y="8880"/>
                </a:lnTo>
                <a:lnTo>
                  <a:pt x="52630" y="8870"/>
                </a:lnTo>
                <a:lnTo>
                  <a:pt x="52630" y="8850"/>
                </a:lnTo>
                <a:lnTo>
                  <a:pt x="52640" y="8850"/>
                </a:lnTo>
                <a:lnTo>
                  <a:pt x="52640" y="8830"/>
                </a:lnTo>
                <a:lnTo>
                  <a:pt x="52640" y="8820"/>
                </a:lnTo>
                <a:lnTo>
                  <a:pt x="52660" y="8800"/>
                </a:lnTo>
                <a:lnTo>
                  <a:pt x="52670" y="8820"/>
                </a:lnTo>
                <a:lnTo>
                  <a:pt x="52680" y="8820"/>
                </a:lnTo>
                <a:lnTo>
                  <a:pt x="52700" y="8820"/>
                </a:lnTo>
                <a:lnTo>
                  <a:pt x="52710" y="8820"/>
                </a:lnTo>
                <a:lnTo>
                  <a:pt x="52730" y="8820"/>
                </a:lnTo>
                <a:lnTo>
                  <a:pt x="52750" y="8810"/>
                </a:lnTo>
                <a:lnTo>
                  <a:pt x="52760" y="8790"/>
                </a:lnTo>
                <a:lnTo>
                  <a:pt x="52790" y="8770"/>
                </a:lnTo>
                <a:lnTo>
                  <a:pt x="52800" y="8760"/>
                </a:lnTo>
                <a:lnTo>
                  <a:pt x="52810" y="8760"/>
                </a:lnTo>
                <a:lnTo>
                  <a:pt x="52810" y="8730"/>
                </a:lnTo>
                <a:lnTo>
                  <a:pt x="52810" y="8700"/>
                </a:lnTo>
                <a:lnTo>
                  <a:pt x="52790" y="8690"/>
                </a:lnTo>
                <a:lnTo>
                  <a:pt x="52800" y="8670"/>
                </a:lnTo>
                <a:lnTo>
                  <a:pt x="52820" y="8680"/>
                </a:lnTo>
                <a:lnTo>
                  <a:pt x="52850" y="8680"/>
                </a:lnTo>
                <a:lnTo>
                  <a:pt x="52860" y="8660"/>
                </a:lnTo>
                <a:lnTo>
                  <a:pt x="52890" y="8650"/>
                </a:lnTo>
                <a:lnTo>
                  <a:pt x="52900" y="8650"/>
                </a:lnTo>
                <a:lnTo>
                  <a:pt x="52910" y="8650"/>
                </a:lnTo>
                <a:lnTo>
                  <a:pt x="52910" y="8640"/>
                </a:lnTo>
                <a:lnTo>
                  <a:pt x="52920" y="8640"/>
                </a:lnTo>
                <a:lnTo>
                  <a:pt x="52930" y="8630"/>
                </a:lnTo>
                <a:lnTo>
                  <a:pt x="52940" y="8630"/>
                </a:lnTo>
                <a:lnTo>
                  <a:pt x="52950" y="8620"/>
                </a:lnTo>
                <a:lnTo>
                  <a:pt x="52960" y="8620"/>
                </a:lnTo>
                <a:lnTo>
                  <a:pt x="52960" y="8610"/>
                </a:lnTo>
                <a:lnTo>
                  <a:pt x="52970" y="8600"/>
                </a:lnTo>
                <a:lnTo>
                  <a:pt x="52980" y="8600"/>
                </a:lnTo>
                <a:lnTo>
                  <a:pt x="52980" y="8590"/>
                </a:lnTo>
                <a:lnTo>
                  <a:pt x="52990" y="8590"/>
                </a:lnTo>
                <a:lnTo>
                  <a:pt x="53000" y="8590"/>
                </a:lnTo>
                <a:lnTo>
                  <a:pt x="53000" y="8580"/>
                </a:lnTo>
                <a:lnTo>
                  <a:pt x="53010" y="8580"/>
                </a:lnTo>
                <a:lnTo>
                  <a:pt x="53020" y="8580"/>
                </a:lnTo>
                <a:lnTo>
                  <a:pt x="53030" y="8580"/>
                </a:lnTo>
                <a:lnTo>
                  <a:pt x="53030" y="8590"/>
                </a:lnTo>
                <a:lnTo>
                  <a:pt x="53040" y="8590"/>
                </a:lnTo>
                <a:lnTo>
                  <a:pt x="53040" y="8580"/>
                </a:lnTo>
                <a:lnTo>
                  <a:pt x="53050" y="8580"/>
                </a:lnTo>
                <a:lnTo>
                  <a:pt x="53050" y="8570"/>
                </a:lnTo>
                <a:lnTo>
                  <a:pt x="53060" y="8570"/>
                </a:lnTo>
                <a:lnTo>
                  <a:pt x="53060" y="8560"/>
                </a:lnTo>
                <a:lnTo>
                  <a:pt x="53070" y="8560"/>
                </a:lnTo>
                <a:lnTo>
                  <a:pt x="53080" y="8560"/>
                </a:lnTo>
                <a:lnTo>
                  <a:pt x="53080" y="8550"/>
                </a:lnTo>
                <a:lnTo>
                  <a:pt x="53090" y="8550"/>
                </a:lnTo>
                <a:lnTo>
                  <a:pt x="53090" y="8540"/>
                </a:lnTo>
                <a:lnTo>
                  <a:pt x="53100" y="8540"/>
                </a:lnTo>
                <a:lnTo>
                  <a:pt x="53100" y="8530"/>
                </a:lnTo>
                <a:lnTo>
                  <a:pt x="53110" y="8530"/>
                </a:lnTo>
                <a:lnTo>
                  <a:pt x="53110" y="8520"/>
                </a:lnTo>
                <a:lnTo>
                  <a:pt x="53120" y="8520"/>
                </a:lnTo>
                <a:lnTo>
                  <a:pt x="53120" y="8510"/>
                </a:lnTo>
                <a:lnTo>
                  <a:pt x="53130" y="8510"/>
                </a:lnTo>
                <a:lnTo>
                  <a:pt x="53130" y="8500"/>
                </a:lnTo>
                <a:lnTo>
                  <a:pt x="53140" y="8490"/>
                </a:lnTo>
                <a:lnTo>
                  <a:pt x="53130" y="8480"/>
                </a:lnTo>
                <a:lnTo>
                  <a:pt x="53140" y="8480"/>
                </a:lnTo>
                <a:lnTo>
                  <a:pt x="53140" y="8470"/>
                </a:lnTo>
                <a:lnTo>
                  <a:pt x="53140" y="8460"/>
                </a:lnTo>
                <a:lnTo>
                  <a:pt x="53140" y="8450"/>
                </a:lnTo>
                <a:lnTo>
                  <a:pt x="53140" y="8440"/>
                </a:lnTo>
                <a:lnTo>
                  <a:pt x="53140" y="8430"/>
                </a:lnTo>
                <a:lnTo>
                  <a:pt x="53140" y="8420"/>
                </a:lnTo>
                <a:lnTo>
                  <a:pt x="53140" y="8410"/>
                </a:lnTo>
                <a:lnTo>
                  <a:pt x="53150" y="8410"/>
                </a:lnTo>
                <a:lnTo>
                  <a:pt x="53150" y="8400"/>
                </a:lnTo>
                <a:lnTo>
                  <a:pt x="53150" y="8390"/>
                </a:lnTo>
                <a:lnTo>
                  <a:pt x="53160" y="8390"/>
                </a:lnTo>
                <a:lnTo>
                  <a:pt x="53160" y="8380"/>
                </a:lnTo>
                <a:lnTo>
                  <a:pt x="53170" y="8370"/>
                </a:lnTo>
                <a:lnTo>
                  <a:pt x="53180" y="8370"/>
                </a:lnTo>
                <a:lnTo>
                  <a:pt x="53190" y="8360"/>
                </a:lnTo>
                <a:lnTo>
                  <a:pt x="53200" y="8350"/>
                </a:lnTo>
                <a:lnTo>
                  <a:pt x="53210" y="8350"/>
                </a:lnTo>
                <a:lnTo>
                  <a:pt x="53220" y="8340"/>
                </a:lnTo>
                <a:lnTo>
                  <a:pt x="53230" y="8330"/>
                </a:lnTo>
                <a:lnTo>
                  <a:pt x="53240" y="8330"/>
                </a:lnTo>
                <a:lnTo>
                  <a:pt x="53240" y="8320"/>
                </a:lnTo>
                <a:lnTo>
                  <a:pt x="53250" y="8320"/>
                </a:lnTo>
                <a:lnTo>
                  <a:pt x="53250" y="8310"/>
                </a:lnTo>
                <a:lnTo>
                  <a:pt x="53260" y="8310"/>
                </a:lnTo>
                <a:lnTo>
                  <a:pt x="53260" y="8320"/>
                </a:lnTo>
                <a:lnTo>
                  <a:pt x="53270" y="8320"/>
                </a:lnTo>
                <a:lnTo>
                  <a:pt x="53270" y="8330"/>
                </a:lnTo>
                <a:lnTo>
                  <a:pt x="53280" y="8330"/>
                </a:lnTo>
                <a:lnTo>
                  <a:pt x="53280" y="8340"/>
                </a:lnTo>
                <a:lnTo>
                  <a:pt x="53290" y="8340"/>
                </a:lnTo>
                <a:lnTo>
                  <a:pt x="53290" y="8350"/>
                </a:lnTo>
                <a:lnTo>
                  <a:pt x="53300" y="8350"/>
                </a:lnTo>
                <a:lnTo>
                  <a:pt x="53300" y="8360"/>
                </a:lnTo>
                <a:lnTo>
                  <a:pt x="53310" y="8360"/>
                </a:lnTo>
                <a:lnTo>
                  <a:pt x="53320" y="8370"/>
                </a:lnTo>
                <a:lnTo>
                  <a:pt x="53330" y="8370"/>
                </a:lnTo>
                <a:lnTo>
                  <a:pt x="53330" y="8360"/>
                </a:lnTo>
                <a:lnTo>
                  <a:pt x="53330" y="8350"/>
                </a:lnTo>
                <a:lnTo>
                  <a:pt x="53330" y="8340"/>
                </a:lnTo>
                <a:lnTo>
                  <a:pt x="53330" y="8330"/>
                </a:lnTo>
                <a:lnTo>
                  <a:pt x="53330" y="8320"/>
                </a:lnTo>
                <a:lnTo>
                  <a:pt x="53340" y="8320"/>
                </a:lnTo>
                <a:lnTo>
                  <a:pt x="53350" y="8320"/>
                </a:lnTo>
                <a:lnTo>
                  <a:pt x="53360" y="8320"/>
                </a:lnTo>
                <a:lnTo>
                  <a:pt x="53350" y="8330"/>
                </a:lnTo>
                <a:lnTo>
                  <a:pt x="53350" y="8340"/>
                </a:lnTo>
                <a:lnTo>
                  <a:pt x="53340" y="8340"/>
                </a:lnTo>
                <a:lnTo>
                  <a:pt x="53340" y="8350"/>
                </a:lnTo>
                <a:lnTo>
                  <a:pt x="53350" y="8350"/>
                </a:lnTo>
                <a:lnTo>
                  <a:pt x="53360" y="8360"/>
                </a:lnTo>
                <a:lnTo>
                  <a:pt x="53360" y="8350"/>
                </a:lnTo>
                <a:lnTo>
                  <a:pt x="53370" y="8350"/>
                </a:lnTo>
                <a:lnTo>
                  <a:pt x="53370" y="8360"/>
                </a:lnTo>
                <a:lnTo>
                  <a:pt x="53360" y="8360"/>
                </a:lnTo>
                <a:lnTo>
                  <a:pt x="53370" y="8370"/>
                </a:lnTo>
                <a:lnTo>
                  <a:pt x="53380" y="8370"/>
                </a:lnTo>
                <a:lnTo>
                  <a:pt x="53380" y="8380"/>
                </a:lnTo>
                <a:lnTo>
                  <a:pt x="53380" y="8390"/>
                </a:lnTo>
                <a:lnTo>
                  <a:pt x="53380" y="8400"/>
                </a:lnTo>
                <a:lnTo>
                  <a:pt x="53380" y="8410"/>
                </a:lnTo>
                <a:lnTo>
                  <a:pt x="53370" y="8410"/>
                </a:lnTo>
                <a:lnTo>
                  <a:pt x="53380" y="8420"/>
                </a:lnTo>
                <a:lnTo>
                  <a:pt x="53390" y="8430"/>
                </a:lnTo>
                <a:lnTo>
                  <a:pt x="53400" y="8430"/>
                </a:lnTo>
                <a:lnTo>
                  <a:pt x="53400" y="8440"/>
                </a:lnTo>
                <a:lnTo>
                  <a:pt x="53410" y="8440"/>
                </a:lnTo>
                <a:lnTo>
                  <a:pt x="53420" y="8450"/>
                </a:lnTo>
                <a:lnTo>
                  <a:pt x="53430" y="8450"/>
                </a:lnTo>
                <a:lnTo>
                  <a:pt x="53430" y="8440"/>
                </a:lnTo>
                <a:lnTo>
                  <a:pt x="53430" y="8450"/>
                </a:lnTo>
                <a:lnTo>
                  <a:pt x="53440" y="8450"/>
                </a:lnTo>
                <a:lnTo>
                  <a:pt x="53450" y="8460"/>
                </a:lnTo>
                <a:lnTo>
                  <a:pt x="53460" y="8460"/>
                </a:lnTo>
                <a:lnTo>
                  <a:pt x="53460" y="8470"/>
                </a:lnTo>
                <a:lnTo>
                  <a:pt x="53470" y="8470"/>
                </a:lnTo>
                <a:lnTo>
                  <a:pt x="53480" y="8480"/>
                </a:lnTo>
                <a:lnTo>
                  <a:pt x="53490" y="8480"/>
                </a:lnTo>
                <a:lnTo>
                  <a:pt x="53500" y="8490"/>
                </a:lnTo>
                <a:lnTo>
                  <a:pt x="53510" y="8490"/>
                </a:lnTo>
                <a:lnTo>
                  <a:pt x="53520" y="8490"/>
                </a:lnTo>
                <a:lnTo>
                  <a:pt x="53530" y="8500"/>
                </a:lnTo>
                <a:lnTo>
                  <a:pt x="53540" y="8500"/>
                </a:lnTo>
                <a:lnTo>
                  <a:pt x="53550" y="8500"/>
                </a:lnTo>
                <a:lnTo>
                  <a:pt x="53550" y="8510"/>
                </a:lnTo>
                <a:lnTo>
                  <a:pt x="53550" y="8500"/>
                </a:lnTo>
                <a:lnTo>
                  <a:pt x="53560" y="8500"/>
                </a:lnTo>
                <a:lnTo>
                  <a:pt x="53580" y="8480"/>
                </a:lnTo>
                <a:lnTo>
                  <a:pt x="53590" y="8480"/>
                </a:lnTo>
                <a:lnTo>
                  <a:pt x="53590" y="8490"/>
                </a:lnTo>
                <a:lnTo>
                  <a:pt x="53600" y="8490"/>
                </a:lnTo>
                <a:lnTo>
                  <a:pt x="53610" y="8490"/>
                </a:lnTo>
                <a:lnTo>
                  <a:pt x="53620" y="8490"/>
                </a:lnTo>
                <a:lnTo>
                  <a:pt x="53630" y="8490"/>
                </a:lnTo>
                <a:lnTo>
                  <a:pt x="53640" y="8490"/>
                </a:lnTo>
                <a:lnTo>
                  <a:pt x="53650" y="8490"/>
                </a:lnTo>
                <a:lnTo>
                  <a:pt x="53660" y="8490"/>
                </a:lnTo>
                <a:lnTo>
                  <a:pt x="53660" y="8500"/>
                </a:lnTo>
                <a:lnTo>
                  <a:pt x="53670" y="8500"/>
                </a:lnTo>
                <a:lnTo>
                  <a:pt x="53670" y="8490"/>
                </a:lnTo>
                <a:lnTo>
                  <a:pt x="53680" y="8490"/>
                </a:lnTo>
                <a:lnTo>
                  <a:pt x="53680" y="8500"/>
                </a:lnTo>
                <a:lnTo>
                  <a:pt x="53690" y="8500"/>
                </a:lnTo>
                <a:lnTo>
                  <a:pt x="53700" y="8500"/>
                </a:lnTo>
                <a:lnTo>
                  <a:pt x="53710" y="8500"/>
                </a:lnTo>
                <a:lnTo>
                  <a:pt x="53710" y="8490"/>
                </a:lnTo>
                <a:lnTo>
                  <a:pt x="53720" y="8490"/>
                </a:lnTo>
                <a:lnTo>
                  <a:pt x="53720" y="8500"/>
                </a:lnTo>
                <a:lnTo>
                  <a:pt x="53720" y="8510"/>
                </a:lnTo>
                <a:lnTo>
                  <a:pt x="53730" y="8510"/>
                </a:lnTo>
                <a:lnTo>
                  <a:pt x="53740" y="8510"/>
                </a:lnTo>
                <a:lnTo>
                  <a:pt x="53750" y="8510"/>
                </a:lnTo>
                <a:lnTo>
                  <a:pt x="53760" y="8510"/>
                </a:lnTo>
                <a:lnTo>
                  <a:pt x="53770" y="8510"/>
                </a:lnTo>
                <a:lnTo>
                  <a:pt x="53770" y="8520"/>
                </a:lnTo>
                <a:lnTo>
                  <a:pt x="53770" y="8510"/>
                </a:lnTo>
                <a:lnTo>
                  <a:pt x="53770" y="8520"/>
                </a:lnTo>
                <a:lnTo>
                  <a:pt x="53780" y="8520"/>
                </a:lnTo>
                <a:lnTo>
                  <a:pt x="53790" y="8520"/>
                </a:lnTo>
                <a:lnTo>
                  <a:pt x="53790" y="8530"/>
                </a:lnTo>
                <a:lnTo>
                  <a:pt x="53800" y="8530"/>
                </a:lnTo>
                <a:lnTo>
                  <a:pt x="53810" y="8530"/>
                </a:lnTo>
                <a:lnTo>
                  <a:pt x="53820" y="8530"/>
                </a:lnTo>
                <a:lnTo>
                  <a:pt x="53830" y="8530"/>
                </a:lnTo>
                <a:lnTo>
                  <a:pt x="53840" y="8530"/>
                </a:lnTo>
                <a:lnTo>
                  <a:pt x="53850" y="8530"/>
                </a:lnTo>
                <a:lnTo>
                  <a:pt x="53850" y="8540"/>
                </a:lnTo>
                <a:lnTo>
                  <a:pt x="53860" y="8540"/>
                </a:lnTo>
                <a:lnTo>
                  <a:pt x="53870" y="8540"/>
                </a:lnTo>
                <a:lnTo>
                  <a:pt x="53880" y="8540"/>
                </a:lnTo>
                <a:lnTo>
                  <a:pt x="53880" y="8530"/>
                </a:lnTo>
                <a:lnTo>
                  <a:pt x="53890" y="8530"/>
                </a:lnTo>
                <a:lnTo>
                  <a:pt x="53890" y="8540"/>
                </a:lnTo>
                <a:lnTo>
                  <a:pt x="53900" y="8540"/>
                </a:lnTo>
                <a:lnTo>
                  <a:pt x="53900" y="8530"/>
                </a:lnTo>
                <a:lnTo>
                  <a:pt x="53910" y="8530"/>
                </a:lnTo>
                <a:lnTo>
                  <a:pt x="53920" y="8530"/>
                </a:lnTo>
                <a:lnTo>
                  <a:pt x="53920" y="8540"/>
                </a:lnTo>
                <a:lnTo>
                  <a:pt x="53930" y="8540"/>
                </a:lnTo>
                <a:lnTo>
                  <a:pt x="53940" y="8540"/>
                </a:lnTo>
                <a:lnTo>
                  <a:pt x="53950" y="8540"/>
                </a:lnTo>
                <a:lnTo>
                  <a:pt x="53960" y="8540"/>
                </a:lnTo>
                <a:lnTo>
                  <a:pt x="53960" y="8550"/>
                </a:lnTo>
                <a:lnTo>
                  <a:pt x="53970" y="8550"/>
                </a:lnTo>
                <a:lnTo>
                  <a:pt x="53980" y="8550"/>
                </a:lnTo>
                <a:lnTo>
                  <a:pt x="53990" y="8550"/>
                </a:lnTo>
                <a:lnTo>
                  <a:pt x="53990" y="8560"/>
                </a:lnTo>
                <a:lnTo>
                  <a:pt x="54000" y="8560"/>
                </a:lnTo>
                <a:lnTo>
                  <a:pt x="54010" y="8560"/>
                </a:lnTo>
                <a:lnTo>
                  <a:pt x="54010" y="8570"/>
                </a:lnTo>
                <a:lnTo>
                  <a:pt x="54020" y="8570"/>
                </a:lnTo>
                <a:lnTo>
                  <a:pt x="54030" y="8570"/>
                </a:lnTo>
                <a:lnTo>
                  <a:pt x="54040" y="8570"/>
                </a:lnTo>
                <a:lnTo>
                  <a:pt x="54050" y="8570"/>
                </a:lnTo>
                <a:lnTo>
                  <a:pt x="54050" y="8580"/>
                </a:lnTo>
                <a:lnTo>
                  <a:pt x="54050" y="8570"/>
                </a:lnTo>
                <a:lnTo>
                  <a:pt x="54050" y="8580"/>
                </a:lnTo>
                <a:lnTo>
                  <a:pt x="54060" y="8580"/>
                </a:lnTo>
                <a:lnTo>
                  <a:pt x="54070" y="8580"/>
                </a:lnTo>
                <a:lnTo>
                  <a:pt x="54080" y="8580"/>
                </a:lnTo>
                <a:lnTo>
                  <a:pt x="54090" y="8580"/>
                </a:lnTo>
                <a:lnTo>
                  <a:pt x="54100" y="8580"/>
                </a:lnTo>
                <a:lnTo>
                  <a:pt x="54110" y="8580"/>
                </a:lnTo>
                <a:lnTo>
                  <a:pt x="54120" y="8580"/>
                </a:lnTo>
                <a:lnTo>
                  <a:pt x="54130" y="8580"/>
                </a:lnTo>
                <a:lnTo>
                  <a:pt x="54140" y="8580"/>
                </a:lnTo>
                <a:lnTo>
                  <a:pt x="54150" y="8580"/>
                </a:lnTo>
                <a:lnTo>
                  <a:pt x="54150" y="8590"/>
                </a:lnTo>
                <a:lnTo>
                  <a:pt x="54160" y="8590"/>
                </a:lnTo>
                <a:lnTo>
                  <a:pt x="54160" y="8580"/>
                </a:lnTo>
                <a:lnTo>
                  <a:pt x="54160" y="8590"/>
                </a:lnTo>
                <a:lnTo>
                  <a:pt x="54170" y="8590"/>
                </a:lnTo>
                <a:lnTo>
                  <a:pt x="54180" y="8590"/>
                </a:lnTo>
                <a:lnTo>
                  <a:pt x="54190" y="8590"/>
                </a:lnTo>
                <a:lnTo>
                  <a:pt x="54200" y="8590"/>
                </a:lnTo>
                <a:lnTo>
                  <a:pt x="54200" y="8600"/>
                </a:lnTo>
                <a:lnTo>
                  <a:pt x="54210" y="8600"/>
                </a:lnTo>
                <a:lnTo>
                  <a:pt x="54220" y="8600"/>
                </a:lnTo>
                <a:lnTo>
                  <a:pt x="54220" y="8590"/>
                </a:lnTo>
                <a:lnTo>
                  <a:pt x="54230" y="8590"/>
                </a:lnTo>
                <a:lnTo>
                  <a:pt x="54230" y="8600"/>
                </a:lnTo>
                <a:lnTo>
                  <a:pt x="54240" y="8600"/>
                </a:lnTo>
                <a:lnTo>
                  <a:pt x="54250" y="8600"/>
                </a:lnTo>
                <a:lnTo>
                  <a:pt x="54260" y="8600"/>
                </a:lnTo>
                <a:lnTo>
                  <a:pt x="54260" y="8590"/>
                </a:lnTo>
                <a:lnTo>
                  <a:pt x="54270" y="8590"/>
                </a:lnTo>
                <a:lnTo>
                  <a:pt x="54270" y="8580"/>
                </a:lnTo>
                <a:lnTo>
                  <a:pt x="54280" y="8580"/>
                </a:lnTo>
                <a:lnTo>
                  <a:pt x="54280" y="8590"/>
                </a:lnTo>
                <a:lnTo>
                  <a:pt x="54290" y="8590"/>
                </a:lnTo>
                <a:lnTo>
                  <a:pt x="54300" y="8590"/>
                </a:lnTo>
                <a:lnTo>
                  <a:pt x="54300" y="8600"/>
                </a:lnTo>
                <a:lnTo>
                  <a:pt x="54310" y="8600"/>
                </a:lnTo>
                <a:lnTo>
                  <a:pt x="54320" y="8600"/>
                </a:lnTo>
                <a:lnTo>
                  <a:pt x="54330" y="8600"/>
                </a:lnTo>
                <a:lnTo>
                  <a:pt x="54340" y="8600"/>
                </a:lnTo>
                <a:lnTo>
                  <a:pt x="54350" y="8600"/>
                </a:lnTo>
                <a:lnTo>
                  <a:pt x="54360" y="8600"/>
                </a:lnTo>
                <a:lnTo>
                  <a:pt x="54370" y="8600"/>
                </a:lnTo>
                <a:lnTo>
                  <a:pt x="54370" y="8590"/>
                </a:lnTo>
                <a:lnTo>
                  <a:pt x="54380" y="8590"/>
                </a:lnTo>
                <a:lnTo>
                  <a:pt x="54380" y="8600"/>
                </a:lnTo>
                <a:lnTo>
                  <a:pt x="54380" y="8590"/>
                </a:lnTo>
                <a:lnTo>
                  <a:pt x="54380" y="8600"/>
                </a:lnTo>
                <a:lnTo>
                  <a:pt x="54380" y="8590"/>
                </a:lnTo>
                <a:lnTo>
                  <a:pt x="54390" y="8590"/>
                </a:lnTo>
                <a:lnTo>
                  <a:pt x="54380" y="8590"/>
                </a:lnTo>
                <a:lnTo>
                  <a:pt x="54390" y="8590"/>
                </a:lnTo>
                <a:lnTo>
                  <a:pt x="54400" y="8590"/>
                </a:lnTo>
                <a:lnTo>
                  <a:pt x="54400" y="8580"/>
                </a:lnTo>
                <a:lnTo>
                  <a:pt x="54410" y="8580"/>
                </a:lnTo>
                <a:lnTo>
                  <a:pt x="54420" y="8580"/>
                </a:lnTo>
                <a:lnTo>
                  <a:pt x="54430" y="8580"/>
                </a:lnTo>
                <a:lnTo>
                  <a:pt x="54430" y="8570"/>
                </a:lnTo>
                <a:lnTo>
                  <a:pt x="54440" y="8570"/>
                </a:lnTo>
                <a:lnTo>
                  <a:pt x="54440" y="8580"/>
                </a:lnTo>
                <a:lnTo>
                  <a:pt x="54440" y="8570"/>
                </a:lnTo>
                <a:lnTo>
                  <a:pt x="54450" y="8570"/>
                </a:lnTo>
                <a:lnTo>
                  <a:pt x="54460" y="8570"/>
                </a:lnTo>
                <a:lnTo>
                  <a:pt x="54470" y="8570"/>
                </a:lnTo>
                <a:lnTo>
                  <a:pt x="54480" y="8570"/>
                </a:lnTo>
                <a:lnTo>
                  <a:pt x="54490" y="8570"/>
                </a:lnTo>
                <a:lnTo>
                  <a:pt x="54490" y="8560"/>
                </a:lnTo>
                <a:lnTo>
                  <a:pt x="54490" y="8570"/>
                </a:lnTo>
                <a:lnTo>
                  <a:pt x="54490" y="8560"/>
                </a:lnTo>
                <a:lnTo>
                  <a:pt x="54500" y="8560"/>
                </a:lnTo>
                <a:lnTo>
                  <a:pt x="54510" y="8560"/>
                </a:lnTo>
                <a:lnTo>
                  <a:pt x="54520" y="8560"/>
                </a:lnTo>
                <a:lnTo>
                  <a:pt x="54520" y="8550"/>
                </a:lnTo>
                <a:lnTo>
                  <a:pt x="54520" y="8560"/>
                </a:lnTo>
                <a:lnTo>
                  <a:pt x="54520" y="8550"/>
                </a:lnTo>
                <a:lnTo>
                  <a:pt x="54530" y="8550"/>
                </a:lnTo>
                <a:lnTo>
                  <a:pt x="54540" y="8550"/>
                </a:lnTo>
                <a:lnTo>
                  <a:pt x="54550" y="8550"/>
                </a:lnTo>
                <a:lnTo>
                  <a:pt x="54560" y="8550"/>
                </a:lnTo>
                <a:lnTo>
                  <a:pt x="54560" y="8560"/>
                </a:lnTo>
                <a:lnTo>
                  <a:pt x="54570" y="8560"/>
                </a:lnTo>
                <a:lnTo>
                  <a:pt x="54560" y="8560"/>
                </a:lnTo>
                <a:lnTo>
                  <a:pt x="54570" y="8560"/>
                </a:lnTo>
                <a:lnTo>
                  <a:pt x="54570" y="8570"/>
                </a:lnTo>
                <a:lnTo>
                  <a:pt x="54580" y="8570"/>
                </a:lnTo>
                <a:lnTo>
                  <a:pt x="54580" y="8560"/>
                </a:lnTo>
                <a:lnTo>
                  <a:pt x="54590" y="8560"/>
                </a:lnTo>
                <a:lnTo>
                  <a:pt x="54590" y="8550"/>
                </a:lnTo>
                <a:lnTo>
                  <a:pt x="54590" y="8560"/>
                </a:lnTo>
                <a:lnTo>
                  <a:pt x="54600" y="8560"/>
                </a:lnTo>
                <a:lnTo>
                  <a:pt x="54590" y="8560"/>
                </a:lnTo>
                <a:lnTo>
                  <a:pt x="54600" y="8560"/>
                </a:lnTo>
                <a:lnTo>
                  <a:pt x="54600" y="8550"/>
                </a:lnTo>
                <a:lnTo>
                  <a:pt x="54610" y="8550"/>
                </a:lnTo>
                <a:lnTo>
                  <a:pt x="54620" y="8550"/>
                </a:lnTo>
                <a:lnTo>
                  <a:pt x="54630" y="8550"/>
                </a:lnTo>
                <a:lnTo>
                  <a:pt x="54630" y="8540"/>
                </a:lnTo>
                <a:lnTo>
                  <a:pt x="54630" y="8550"/>
                </a:lnTo>
                <a:lnTo>
                  <a:pt x="54630" y="8540"/>
                </a:lnTo>
                <a:lnTo>
                  <a:pt x="54640" y="8540"/>
                </a:lnTo>
                <a:lnTo>
                  <a:pt x="54650" y="8540"/>
                </a:lnTo>
                <a:lnTo>
                  <a:pt x="54650" y="8550"/>
                </a:lnTo>
                <a:lnTo>
                  <a:pt x="54650" y="8540"/>
                </a:lnTo>
                <a:lnTo>
                  <a:pt x="54660" y="8540"/>
                </a:lnTo>
                <a:lnTo>
                  <a:pt x="54660" y="8530"/>
                </a:lnTo>
                <a:lnTo>
                  <a:pt x="54670" y="8530"/>
                </a:lnTo>
                <a:lnTo>
                  <a:pt x="54670" y="8540"/>
                </a:lnTo>
                <a:lnTo>
                  <a:pt x="54680" y="8540"/>
                </a:lnTo>
                <a:lnTo>
                  <a:pt x="54680" y="8530"/>
                </a:lnTo>
                <a:lnTo>
                  <a:pt x="54690" y="8530"/>
                </a:lnTo>
                <a:lnTo>
                  <a:pt x="54690" y="8520"/>
                </a:lnTo>
                <a:lnTo>
                  <a:pt x="54700" y="8520"/>
                </a:lnTo>
                <a:lnTo>
                  <a:pt x="54710" y="8520"/>
                </a:lnTo>
                <a:lnTo>
                  <a:pt x="54710" y="8510"/>
                </a:lnTo>
                <a:lnTo>
                  <a:pt x="54720" y="8510"/>
                </a:lnTo>
                <a:lnTo>
                  <a:pt x="54730" y="8510"/>
                </a:lnTo>
                <a:lnTo>
                  <a:pt x="54740" y="8500"/>
                </a:lnTo>
                <a:lnTo>
                  <a:pt x="54750" y="8500"/>
                </a:lnTo>
                <a:lnTo>
                  <a:pt x="54760" y="8500"/>
                </a:lnTo>
                <a:lnTo>
                  <a:pt x="54760" y="8490"/>
                </a:lnTo>
                <a:lnTo>
                  <a:pt x="54770" y="8490"/>
                </a:lnTo>
                <a:lnTo>
                  <a:pt x="54770" y="8480"/>
                </a:lnTo>
                <a:lnTo>
                  <a:pt x="54780" y="8480"/>
                </a:lnTo>
                <a:lnTo>
                  <a:pt x="54780" y="8470"/>
                </a:lnTo>
                <a:lnTo>
                  <a:pt x="54790" y="8470"/>
                </a:lnTo>
                <a:lnTo>
                  <a:pt x="54800" y="8470"/>
                </a:lnTo>
                <a:lnTo>
                  <a:pt x="54800" y="8460"/>
                </a:lnTo>
                <a:lnTo>
                  <a:pt x="54800" y="8470"/>
                </a:lnTo>
                <a:lnTo>
                  <a:pt x="54800" y="8460"/>
                </a:lnTo>
                <a:lnTo>
                  <a:pt x="54810" y="8460"/>
                </a:lnTo>
                <a:lnTo>
                  <a:pt x="54820" y="8460"/>
                </a:lnTo>
                <a:lnTo>
                  <a:pt x="54820" y="8450"/>
                </a:lnTo>
                <a:lnTo>
                  <a:pt x="54820" y="8460"/>
                </a:lnTo>
                <a:lnTo>
                  <a:pt x="54820" y="8450"/>
                </a:lnTo>
                <a:lnTo>
                  <a:pt x="54830" y="8450"/>
                </a:lnTo>
                <a:lnTo>
                  <a:pt x="54840" y="8450"/>
                </a:lnTo>
                <a:lnTo>
                  <a:pt x="54840" y="8440"/>
                </a:lnTo>
                <a:lnTo>
                  <a:pt x="54850" y="8440"/>
                </a:lnTo>
                <a:lnTo>
                  <a:pt x="54860" y="8440"/>
                </a:lnTo>
                <a:lnTo>
                  <a:pt x="54870" y="8440"/>
                </a:lnTo>
                <a:lnTo>
                  <a:pt x="54880" y="8440"/>
                </a:lnTo>
                <a:lnTo>
                  <a:pt x="54890" y="8440"/>
                </a:lnTo>
                <a:lnTo>
                  <a:pt x="54900" y="8440"/>
                </a:lnTo>
                <a:lnTo>
                  <a:pt x="54900" y="8430"/>
                </a:lnTo>
                <a:lnTo>
                  <a:pt x="54900" y="8440"/>
                </a:lnTo>
                <a:lnTo>
                  <a:pt x="54910" y="8440"/>
                </a:lnTo>
                <a:lnTo>
                  <a:pt x="54910" y="8430"/>
                </a:lnTo>
                <a:lnTo>
                  <a:pt x="54920" y="8430"/>
                </a:lnTo>
                <a:lnTo>
                  <a:pt x="54920" y="8420"/>
                </a:lnTo>
                <a:lnTo>
                  <a:pt x="54930" y="8420"/>
                </a:lnTo>
                <a:lnTo>
                  <a:pt x="54940" y="8420"/>
                </a:lnTo>
                <a:lnTo>
                  <a:pt x="54950" y="8420"/>
                </a:lnTo>
                <a:lnTo>
                  <a:pt x="54960" y="8420"/>
                </a:lnTo>
                <a:lnTo>
                  <a:pt x="54960" y="8410"/>
                </a:lnTo>
                <a:lnTo>
                  <a:pt x="54960" y="8400"/>
                </a:lnTo>
                <a:lnTo>
                  <a:pt x="54970" y="8400"/>
                </a:lnTo>
                <a:lnTo>
                  <a:pt x="54970" y="8390"/>
                </a:lnTo>
                <a:lnTo>
                  <a:pt x="54980" y="8390"/>
                </a:lnTo>
                <a:lnTo>
                  <a:pt x="54980" y="8400"/>
                </a:lnTo>
                <a:lnTo>
                  <a:pt x="54990" y="8400"/>
                </a:lnTo>
                <a:lnTo>
                  <a:pt x="54990" y="8390"/>
                </a:lnTo>
                <a:lnTo>
                  <a:pt x="55000" y="8390"/>
                </a:lnTo>
                <a:lnTo>
                  <a:pt x="55000" y="8400"/>
                </a:lnTo>
                <a:lnTo>
                  <a:pt x="55000" y="8390"/>
                </a:lnTo>
                <a:lnTo>
                  <a:pt x="55010" y="8390"/>
                </a:lnTo>
                <a:lnTo>
                  <a:pt x="55020" y="8390"/>
                </a:lnTo>
                <a:lnTo>
                  <a:pt x="55030" y="8380"/>
                </a:lnTo>
                <a:lnTo>
                  <a:pt x="55030" y="8390"/>
                </a:lnTo>
                <a:lnTo>
                  <a:pt x="55030" y="8380"/>
                </a:lnTo>
                <a:lnTo>
                  <a:pt x="55040" y="8380"/>
                </a:lnTo>
                <a:lnTo>
                  <a:pt x="55050" y="8380"/>
                </a:lnTo>
                <a:lnTo>
                  <a:pt x="55050" y="8370"/>
                </a:lnTo>
                <a:lnTo>
                  <a:pt x="55050" y="8380"/>
                </a:lnTo>
                <a:lnTo>
                  <a:pt x="55060" y="8380"/>
                </a:lnTo>
                <a:lnTo>
                  <a:pt x="55060" y="8370"/>
                </a:lnTo>
                <a:lnTo>
                  <a:pt x="55060" y="8380"/>
                </a:lnTo>
                <a:lnTo>
                  <a:pt x="55070" y="8380"/>
                </a:lnTo>
                <a:lnTo>
                  <a:pt x="55070" y="8370"/>
                </a:lnTo>
                <a:lnTo>
                  <a:pt x="55080" y="8370"/>
                </a:lnTo>
                <a:lnTo>
                  <a:pt x="55090" y="8360"/>
                </a:lnTo>
                <a:lnTo>
                  <a:pt x="55100" y="8360"/>
                </a:lnTo>
                <a:lnTo>
                  <a:pt x="55100" y="8350"/>
                </a:lnTo>
                <a:lnTo>
                  <a:pt x="55110" y="8350"/>
                </a:lnTo>
                <a:lnTo>
                  <a:pt x="55120" y="8350"/>
                </a:lnTo>
                <a:lnTo>
                  <a:pt x="55120" y="8340"/>
                </a:lnTo>
                <a:lnTo>
                  <a:pt x="55130" y="8340"/>
                </a:lnTo>
                <a:lnTo>
                  <a:pt x="55140" y="8340"/>
                </a:lnTo>
                <a:lnTo>
                  <a:pt x="55150" y="8340"/>
                </a:lnTo>
                <a:lnTo>
                  <a:pt x="55160" y="8340"/>
                </a:lnTo>
                <a:lnTo>
                  <a:pt x="55170" y="8340"/>
                </a:lnTo>
                <a:lnTo>
                  <a:pt x="55170" y="8330"/>
                </a:lnTo>
                <a:lnTo>
                  <a:pt x="55180" y="8330"/>
                </a:lnTo>
                <a:lnTo>
                  <a:pt x="55180" y="8320"/>
                </a:lnTo>
                <a:lnTo>
                  <a:pt x="55190" y="8320"/>
                </a:lnTo>
                <a:lnTo>
                  <a:pt x="55200" y="8320"/>
                </a:lnTo>
                <a:lnTo>
                  <a:pt x="55200" y="8330"/>
                </a:lnTo>
                <a:lnTo>
                  <a:pt x="55200" y="8340"/>
                </a:lnTo>
                <a:lnTo>
                  <a:pt x="55210" y="8340"/>
                </a:lnTo>
                <a:lnTo>
                  <a:pt x="55200" y="8350"/>
                </a:lnTo>
                <a:lnTo>
                  <a:pt x="55200" y="8360"/>
                </a:lnTo>
                <a:lnTo>
                  <a:pt x="55200" y="8340"/>
                </a:lnTo>
                <a:lnTo>
                  <a:pt x="55190" y="8340"/>
                </a:lnTo>
                <a:lnTo>
                  <a:pt x="55200" y="8340"/>
                </a:lnTo>
                <a:lnTo>
                  <a:pt x="55190" y="8340"/>
                </a:lnTo>
                <a:lnTo>
                  <a:pt x="55200" y="8350"/>
                </a:lnTo>
                <a:lnTo>
                  <a:pt x="55190" y="8340"/>
                </a:lnTo>
                <a:lnTo>
                  <a:pt x="55190" y="8350"/>
                </a:lnTo>
                <a:lnTo>
                  <a:pt x="55190" y="8360"/>
                </a:lnTo>
                <a:lnTo>
                  <a:pt x="55190" y="8350"/>
                </a:lnTo>
                <a:lnTo>
                  <a:pt x="55180" y="8350"/>
                </a:lnTo>
                <a:lnTo>
                  <a:pt x="55180" y="8360"/>
                </a:lnTo>
                <a:lnTo>
                  <a:pt x="55190" y="8360"/>
                </a:lnTo>
                <a:lnTo>
                  <a:pt x="55180" y="8360"/>
                </a:lnTo>
                <a:lnTo>
                  <a:pt x="55180" y="8370"/>
                </a:lnTo>
                <a:lnTo>
                  <a:pt x="55180" y="8380"/>
                </a:lnTo>
                <a:lnTo>
                  <a:pt x="55170" y="8380"/>
                </a:lnTo>
                <a:lnTo>
                  <a:pt x="55170" y="8390"/>
                </a:lnTo>
                <a:lnTo>
                  <a:pt x="55180" y="8390"/>
                </a:lnTo>
                <a:lnTo>
                  <a:pt x="55180" y="8380"/>
                </a:lnTo>
                <a:lnTo>
                  <a:pt x="55180" y="8390"/>
                </a:lnTo>
                <a:lnTo>
                  <a:pt x="55180" y="8400"/>
                </a:lnTo>
                <a:lnTo>
                  <a:pt x="55180" y="8410"/>
                </a:lnTo>
                <a:lnTo>
                  <a:pt x="55190" y="8410"/>
                </a:lnTo>
                <a:lnTo>
                  <a:pt x="55190" y="8420"/>
                </a:lnTo>
                <a:lnTo>
                  <a:pt x="55200" y="8420"/>
                </a:lnTo>
                <a:lnTo>
                  <a:pt x="55200" y="8430"/>
                </a:lnTo>
                <a:lnTo>
                  <a:pt x="55200" y="8440"/>
                </a:lnTo>
                <a:lnTo>
                  <a:pt x="55200" y="8450"/>
                </a:lnTo>
                <a:lnTo>
                  <a:pt x="55210" y="8450"/>
                </a:lnTo>
                <a:lnTo>
                  <a:pt x="55220" y="8460"/>
                </a:lnTo>
                <a:lnTo>
                  <a:pt x="55220" y="8470"/>
                </a:lnTo>
                <a:lnTo>
                  <a:pt x="55230" y="8470"/>
                </a:lnTo>
                <a:lnTo>
                  <a:pt x="55230" y="8480"/>
                </a:lnTo>
                <a:lnTo>
                  <a:pt x="55240" y="8480"/>
                </a:lnTo>
                <a:lnTo>
                  <a:pt x="55240" y="8490"/>
                </a:lnTo>
                <a:lnTo>
                  <a:pt x="55250" y="8490"/>
                </a:lnTo>
                <a:lnTo>
                  <a:pt x="55250" y="8500"/>
                </a:lnTo>
                <a:lnTo>
                  <a:pt x="55260" y="8510"/>
                </a:lnTo>
                <a:lnTo>
                  <a:pt x="55270" y="8510"/>
                </a:lnTo>
                <a:lnTo>
                  <a:pt x="55270" y="8520"/>
                </a:lnTo>
                <a:lnTo>
                  <a:pt x="55280" y="8520"/>
                </a:lnTo>
                <a:lnTo>
                  <a:pt x="55280" y="8530"/>
                </a:lnTo>
                <a:lnTo>
                  <a:pt x="55290" y="8530"/>
                </a:lnTo>
                <a:lnTo>
                  <a:pt x="55290" y="8540"/>
                </a:lnTo>
                <a:lnTo>
                  <a:pt x="55290" y="8550"/>
                </a:lnTo>
                <a:lnTo>
                  <a:pt x="55290" y="8560"/>
                </a:lnTo>
                <a:lnTo>
                  <a:pt x="55290" y="8570"/>
                </a:lnTo>
                <a:lnTo>
                  <a:pt x="55290" y="8580"/>
                </a:lnTo>
                <a:lnTo>
                  <a:pt x="55300" y="8580"/>
                </a:lnTo>
                <a:lnTo>
                  <a:pt x="55300" y="8590"/>
                </a:lnTo>
                <a:lnTo>
                  <a:pt x="55310" y="8590"/>
                </a:lnTo>
                <a:lnTo>
                  <a:pt x="55310" y="8600"/>
                </a:lnTo>
                <a:lnTo>
                  <a:pt x="55320" y="8600"/>
                </a:lnTo>
                <a:lnTo>
                  <a:pt x="55320" y="8610"/>
                </a:lnTo>
                <a:lnTo>
                  <a:pt x="55330" y="8610"/>
                </a:lnTo>
                <a:lnTo>
                  <a:pt x="55330" y="8620"/>
                </a:lnTo>
                <a:lnTo>
                  <a:pt x="55330" y="8630"/>
                </a:lnTo>
                <a:lnTo>
                  <a:pt x="55340" y="8630"/>
                </a:lnTo>
                <a:lnTo>
                  <a:pt x="55340" y="8640"/>
                </a:lnTo>
                <a:lnTo>
                  <a:pt x="55340" y="8650"/>
                </a:lnTo>
                <a:lnTo>
                  <a:pt x="55340" y="8660"/>
                </a:lnTo>
                <a:lnTo>
                  <a:pt x="55350" y="8660"/>
                </a:lnTo>
                <a:lnTo>
                  <a:pt x="55350" y="8670"/>
                </a:lnTo>
                <a:lnTo>
                  <a:pt x="55360" y="8670"/>
                </a:lnTo>
                <a:lnTo>
                  <a:pt x="55370" y="8680"/>
                </a:lnTo>
                <a:lnTo>
                  <a:pt x="55380" y="8680"/>
                </a:lnTo>
                <a:lnTo>
                  <a:pt x="55380" y="8690"/>
                </a:lnTo>
                <a:lnTo>
                  <a:pt x="55390" y="8690"/>
                </a:lnTo>
                <a:lnTo>
                  <a:pt x="55400" y="8690"/>
                </a:lnTo>
                <a:lnTo>
                  <a:pt x="55410" y="8700"/>
                </a:lnTo>
                <a:lnTo>
                  <a:pt x="55420" y="8700"/>
                </a:lnTo>
                <a:lnTo>
                  <a:pt x="55430" y="8700"/>
                </a:lnTo>
                <a:lnTo>
                  <a:pt x="55430" y="8710"/>
                </a:lnTo>
                <a:lnTo>
                  <a:pt x="55440" y="8710"/>
                </a:lnTo>
                <a:lnTo>
                  <a:pt x="55450" y="8710"/>
                </a:lnTo>
                <a:lnTo>
                  <a:pt x="55460" y="8710"/>
                </a:lnTo>
                <a:lnTo>
                  <a:pt x="55470" y="8710"/>
                </a:lnTo>
                <a:lnTo>
                  <a:pt x="55480" y="8710"/>
                </a:lnTo>
                <a:lnTo>
                  <a:pt x="55490" y="8710"/>
                </a:lnTo>
                <a:lnTo>
                  <a:pt x="55490" y="8720"/>
                </a:lnTo>
                <a:lnTo>
                  <a:pt x="55500" y="8710"/>
                </a:lnTo>
                <a:lnTo>
                  <a:pt x="55500" y="8720"/>
                </a:lnTo>
                <a:lnTo>
                  <a:pt x="55500" y="8710"/>
                </a:lnTo>
                <a:lnTo>
                  <a:pt x="55510" y="8710"/>
                </a:lnTo>
                <a:lnTo>
                  <a:pt x="55520" y="8710"/>
                </a:lnTo>
                <a:lnTo>
                  <a:pt x="55530" y="8710"/>
                </a:lnTo>
                <a:lnTo>
                  <a:pt x="55540" y="8710"/>
                </a:lnTo>
                <a:lnTo>
                  <a:pt x="55550" y="8710"/>
                </a:lnTo>
                <a:lnTo>
                  <a:pt x="55560" y="8710"/>
                </a:lnTo>
                <a:lnTo>
                  <a:pt x="55570" y="8710"/>
                </a:lnTo>
                <a:lnTo>
                  <a:pt x="55570" y="8720"/>
                </a:lnTo>
                <a:lnTo>
                  <a:pt x="55570" y="8710"/>
                </a:lnTo>
                <a:lnTo>
                  <a:pt x="55580" y="8710"/>
                </a:lnTo>
                <a:lnTo>
                  <a:pt x="55580" y="8720"/>
                </a:lnTo>
                <a:lnTo>
                  <a:pt x="55580" y="8710"/>
                </a:lnTo>
                <a:lnTo>
                  <a:pt x="55590" y="8710"/>
                </a:lnTo>
                <a:lnTo>
                  <a:pt x="55600" y="8710"/>
                </a:lnTo>
                <a:lnTo>
                  <a:pt x="55610" y="8710"/>
                </a:lnTo>
                <a:lnTo>
                  <a:pt x="55620" y="8710"/>
                </a:lnTo>
                <a:lnTo>
                  <a:pt x="55620" y="8720"/>
                </a:lnTo>
                <a:lnTo>
                  <a:pt x="55630" y="8720"/>
                </a:lnTo>
                <a:lnTo>
                  <a:pt x="55640" y="8720"/>
                </a:lnTo>
                <a:lnTo>
                  <a:pt x="55650" y="8720"/>
                </a:lnTo>
                <a:lnTo>
                  <a:pt x="55660" y="8720"/>
                </a:lnTo>
                <a:lnTo>
                  <a:pt x="55670" y="8720"/>
                </a:lnTo>
                <a:lnTo>
                  <a:pt x="55680" y="8720"/>
                </a:lnTo>
                <a:lnTo>
                  <a:pt x="55690" y="8720"/>
                </a:lnTo>
                <a:lnTo>
                  <a:pt x="55700" y="8720"/>
                </a:lnTo>
                <a:lnTo>
                  <a:pt x="55710" y="8720"/>
                </a:lnTo>
                <a:lnTo>
                  <a:pt x="55720" y="8720"/>
                </a:lnTo>
                <a:lnTo>
                  <a:pt x="55730" y="8720"/>
                </a:lnTo>
                <a:lnTo>
                  <a:pt x="55740" y="8720"/>
                </a:lnTo>
                <a:lnTo>
                  <a:pt x="55750" y="8730"/>
                </a:lnTo>
                <a:lnTo>
                  <a:pt x="55760" y="8730"/>
                </a:lnTo>
                <a:lnTo>
                  <a:pt x="55770" y="8730"/>
                </a:lnTo>
                <a:lnTo>
                  <a:pt x="55770" y="8740"/>
                </a:lnTo>
                <a:lnTo>
                  <a:pt x="55780" y="8740"/>
                </a:lnTo>
                <a:lnTo>
                  <a:pt x="55780" y="8750"/>
                </a:lnTo>
                <a:lnTo>
                  <a:pt x="55790" y="8750"/>
                </a:lnTo>
                <a:lnTo>
                  <a:pt x="55800" y="8750"/>
                </a:lnTo>
                <a:lnTo>
                  <a:pt x="55810" y="8750"/>
                </a:lnTo>
                <a:lnTo>
                  <a:pt x="55810" y="8760"/>
                </a:lnTo>
                <a:lnTo>
                  <a:pt x="55820" y="8760"/>
                </a:lnTo>
                <a:lnTo>
                  <a:pt x="55830" y="8760"/>
                </a:lnTo>
                <a:lnTo>
                  <a:pt x="55840" y="8770"/>
                </a:lnTo>
                <a:lnTo>
                  <a:pt x="55850" y="8770"/>
                </a:lnTo>
                <a:lnTo>
                  <a:pt x="55850" y="8780"/>
                </a:lnTo>
                <a:lnTo>
                  <a:pt x="55860" y="8780"/>
                </a:lnTo>
                <a:lnTo>
                  <a:pt x="55860" y="8790"/>
                </a:lnTo>
                <a:lnTo>
                  <a:pt x="55870" y="8790"/>
                </a:lnTo>
                <a:lnTo>
                  <a:pt x="55880" y="8800"/>
                </a:lnTo>
                <a:lnTo>
                  <a:pt x="55890" y="8800"/>
                </a:lnTo>
                <a:lnTo>
                  <a:pt x="55900" y="8800"/>
                </a:lnTo>
                <a:lnTo>
                  <a:pt x="55900" y="8810"/>
                </a:lnTo>
                <a:lnTo>
                  <a:pt x="55910" y="8810"/>
                </a:lnTo>
                <a:lnTo>
                  <a:pt x="55920" y="8820"/>
                </a:lnTo>
                <a:lnTo>
                  <a:pt x="55930" y="8820"/>
                </a:lnTo>
                <a:lnTo>
                  <a:pt x="55940" y="8820"/>
                </a:lnTo>
                <a:lnTo>
                  <a:pt x="55950" y="8820"/>
                </a:lnTo>
                <a:lnTo>
                  <a:pt x="55950" y="8830"/>
                </a:lnTo>
                <a:lnTo>
                  <a:pt x="55960" y="8830"/>
                </a:lnTo>
                <a:lnTo>
                  <a:pt x="55960" y="8820"/>
                </a:lnTo>
                <a:lnTo>
                  <a:pt x="55960" y="8830"/>
                </a:lnTo>
                <a:lnTo>
                  <a:pt x="55970" y="8830"/>
                </a:lnTo>
                <a:lnTo>
                  <a:pt x="55980" y="8830"/>
                </a:lnTo>
                <a:lnTo>
                  <a:pt x="55980" y="8840"/>
                </a:lnTo>
                <a:lnTo>
                  <a:pt x="55990" y="8840"/>
                </a:lnTo>
                <a:lnTo>
                  <a:pt x="56000" y="8850"/>
                </a:lnTo>
                <a:lnTo>
                  <a:pt x="56010" y="8850"/>
                </a:lnTo>
                <a:lnTo>
                  <a:pt x="56020" y="8860"/>
                </a:lnTo>
                <a:lnTo>
                  <a:pt x="56030" y="8860"/>
                </a:lnTo>
                <a:lnTo>
                  <a:pt x="56030" y="8870"/>
                </a:lnTo>
                <a:lnTo>
                  <a:pt x="56030" y="8860"/>
                </a:lnTo>
                <a:lnTo>
                  <a:pt x="56040" y="8860"/>
                </a:lnTo>
                <a:lnTo>
                  <a:pt x="56040" y="8870"/>
                </a:lnTo>
                <a:lnTo>
                  <a:pt x="56050" y="8870"/>
                </a:lnTo>
                <a:lnTo>
                  <a:pt x="56050" y="8880"/>
                </a:lnTo>
                <a:lnTo>
                  <a:pt x="56060" y="8880"/>
                </a:lnTo>
                <a:lnTo>
                  <a:pt x="56060" y="8890"/>
                </a:lnTo>
                <a:lnTo>
                  <a:pt x="56060" y="8900"/>
                </a:lnTo>
                <a:lnTo>
                  <a:pt x="56070" y="8900"/>
                </a:lnTo>
                <a:lnTo>
                  <a:pt x="56080" y="8900"/>
                </a:lnTo>
                <a:lnTo>
                  <a:pt x="56080" y="8910"/>
                </a:lnTo>
                <a:lnTo>
                  <a:pt x="56090" y="8910"/>
                </a:lnTo>
                <a:lnTo>
                  <a:pt x="56100" y="8910"/>
                </a:lnTo>
                <a:lnTo>
                  <a:pt x="56110" y="8910"/>
                </a:lnTo>
                <a:lnTo>
                  <a:pt x="56110" y="8920"/>
                </a:lnTo>
                <a:lnTo>
                  <a:pt x="56110" y="8910"/>
                </a:lnTo>
                <a:lnTo>
                  <a:pt x="56110" y="8920"/>
                </a:lnTo>
                <a:lnTo>
                  <a:pt x="56120" y="8920"/>
                </a:lnTo>
                <a:lnTo>
                  <a:pt x="56120" y="8910"/>
                </a:lnTo>
                <a:lnTo>
                  <a:pt x="56120" y="8920"/>
                </a:lnTo>
                <a:lnTo>
                  <a:pt x="56120" y="8910"/>
                </a:lnTo>
                <a:lnTo>
                  <a:pt x="56120" y="8920"/>
                </a:lnTo>
                <a:lnTo>
                  <a:pt x="56130" y="8920"/>
                </a:lnTo>
                <a:lnTo>
                  <a:pt x="56130" y="8930"/>
                </a:lnTo>
                <a:lnTo>
                  <a:pt x="56140" y="8930"/>
                </a:lnTo>
                <a:lnTo>
                  <a:pt x="56140" y="8940"/>
                </a:lnTo>
                <a:lnTo>
                  <a:pt x="56140" y="8950"/>
                </a:lnTo>
                <a:lnTo>
                  <a:pt x="56140" y="8960"/>
                </a:lnTo>
                <a:lnTo>
                  <a:pt x="56150" y="8960"/>
                </a:lnTo>
                <a:lnTo>
                  <a:pt x="56150" y="8970"/>
                </a:lnTo>
                <a:lnTo>
                  <a:pt x="56160" y="8970"/>
                </a:lnTo>
                <a:lnTo>
                  <a:pt x="56170" y="8970"/>
                </a:lnTo>
                <a:lnTo>
                  <a:pt x="56170" y="8980"/>
                </a:lnTo>
                <a:lnTo>
                  <a:pt x="56170" y="8990"/>
                </a:lnTo>
                <a:lnTo>
                  <a:pt x="56180" y="8990"/>
                </a:lnTo>
                <a:lnTo>
                  <a:pt x="56180" y="9000"/>
                </a:lnTo>
                <a:lnTo>
                  <a:pt x="56190" y="9000"/>
                </a:lnTo>
                <a:lnTo>
                  <a:pt x="56190" y="9010"/>
                </a:lnTo>
                <a:lnTo>
                  <a:pt x="56200" y="9010"/>
                </a:lnTo>
                <a:lnTo>
                  <a:pt x="56210" y="9020"/>
                </a:lnTo>
                <a:lnTo>
                  <a:pt x="56220" y="9020"/>
                </a:lnTo>
                <a:lnTo>
                  <a:pt x="56230" y="9020"/>
                </a:lnTo>
                <a:lnTo>
                  <a:pt x="56240" y="9020"/>
                </a:lnTo>
                <a:lnTo>
                  <a:pt x="56240" y="9030"/>
                </a:lnTo>
                <a:lnTo>
                  <a:pt x="56250" y="9030"/>
                </a:lnTo>
                <a:lnTo>
                  <a:pt x="56260" y="9030"/>
                </a:lnTo>
                <a:lnTo>
                  <a:pt x="56260" y="9040"/>
                </a:lnTo>
                <a:lnTo>
                  <a:pt x="56270" y="9040"/>
                </a:lnTo>
                <a:lnTo>
                  <a:pt x="56270" y="9050"/>
                </a:lnTo>
                <a:lnTo>
                  <a:pt x="56280" y="9050"/>
                </a:lnTo>
                <a:lnTo>
                  <a:pt x="56290" y="9050"/>
                </a:lnTo>
                <a:lnTo>
                  <a:pt x="56290" y="9060"/>
                </a:lnTo>
                <a:lnTo>
                  <a:pt x="56300" y="9060"/>
                </a:lnTo>
                <a:lnTo>
                  <a:pt x="56310" y="9060"/>
                </a:lnTo>
                <a:lnTo>
                  <a:pt x="56310" y="9070"/>
                </a:lnTo>
                <a:lnTo>
                  <a:pt x="56320" y="9070"/>
                </a:lnTo>
                <a:lnTo>
                  <a:pt x="56320" y="9060"/>
                </a:lnTo>
                <a:lnTo>
                  <a:pt x="56330" y="9060"/>
                </a:lnTo>
                <a:lnTo>
                  <a:pt x="56330" y="9070"/>
                </a:lnTo>
                <a:lnTo>
                  <a:pt x="56340" y="9070"/>
                </a:lnTo>
                <a:lnTo>
                  <a:pt x="56350" y="9070"/>
                </a:lnTo>
                <a:lnTo>
                  <a:pt x="56350" y="9060"/>
                </a:lnTo>
                <a:lnTo>
                  <a:pt x="56350" y="9070"/>
                </a:lnTo>
                <a:lnTo>
                  <a:pt x="56360" y="9070"/>
                </a:lnTo>
                <a:lnTo>
                  <a:pt x="56360" y="9060"/>
                </a:lnTo>
                <a:lnTo>
                  <a:pt x="56360" y="9070"/>
                </a:lnTo>
                <a:lnTo>
                  <a:pt x="56360" y="9080"/>
                </a:lnTo>
                <a:lnTo>
                  <a:pt x="56370" y="9080"/>
                </a:lnTo>
                <a:lnTo>
                  <a:pt x="56370" y="9090"/>
                </a:lnTo>
                <a:lnTo>
                  <a:pt x="56370" y="9100"/>
                </a:lnTo>
                <a:lnTo>
                  <a:pt x="56380" y="9100"/>
                </a:lnTo>
                <a:lnTo>
                  <a:pt x="56380" y="9090"/>
                </a:lnTo>
                <a:lnTo>
                  <a:pt x="56380" y="9100"/>
                </a:lnTo>
                <a:lnTo>
                  <a:pt x="56380" y="9090"/>
                </a:lnTo>
                <a:lnTo>
                  <a:pt x="56380" y="9100"/>
                </a:lnTo>
                <a:lnTo>
                  <a:pt x="56390" y="9100"/>
                </a:lnTo>
                <a:lnTo>
                  <a:pt x="56390" y="9110"/>
                </a:lnTo>
                <a:lnTo>
                  <a:pt x="56400" y="9110"/>
                </a:lnTo>
                <a:lnTo>
                  <a:pt x="56400" y="9100"/>
                </a:lnTo>
                <a:lnTo>
                  <a:pt x="56400" y="9110"/>
                </a:lnTo>
                <a:lnTo>
                  <a:pt x="56400" y="9100"/>
                </a:lnTo>
                <a:lnTo>
                  <a:pt x="56410" y="9100"/>
                </a:lnTo>
                <a:lnTo>
                  <a:pt x="56410" y="9110"/>
                </a:lnTo>
                <a:lnTo>
                  <a:pt x="56420" y="9110"/>
                </a:lnTo>
                <a:lnTo>
                  <a:pt x="56430" y="9110"/>
                </a:lnTo>
                <a:lnTo>
                  <a:pt x="56430" y="9120"/>
                </a:lnTo>
                <a:lnTo>
                  <a:pt x="56440" y="9120"/>
                </a:lnTo>
                <a:lnTo>
                  <a:pt x="56450" y="9120"/>
                </a:lnTo>
                <a:lnTo>
                  <a:pt x="56460" y="9120"/>
                </a:lnTo>
                <a:lnTo>
                  <a:pt x="56470" y="9120"/>
                </a:lnTo>
                <a:lnTo>
                  <a:pt x="56470" y="9130"/>
                </a:lnTo>
                <a:lnTo>
                  <a:pt x="56470" y="9120"/>
                </a:lnTo>
                <a:lnTo>
                  <a:pt x="56480" y="9120"/>
                </a:lnTo>
                <a:lnTo>
                  <a:pt x="56470" y="9130"/>
                </a:lnTo>
                <a:lnTo>
                  <a:pt x="56480" y="9130"/>
                </a:lnTo>
                <a:lnTo>
                  <a:pt x="56470" y="9130"/>
                </a:lnTo>
                <a:lnTo>
                  <a:pt x="56460" y="9130"/>
                </a:lnTo>
                <a:lnTo>
                  <a:pt x="56460" y="9140"/>
                </a:lnTo>
                <a:lnTo>
                  <a:pt x="56460" y="9150"/>
                </a:lnTo>
                <a:lnTo>
                  <a:pt x="56460" y="9160"/>
                </a:lnTo>
                <a:lnTo>
                  <a:pt x="56470" y="9160"/>
                </a:lnTo>
                <a:lnTo>
                  <a:pt x="56470" y="9170"/>
                </a:lnTo>
                <a:lnTo>
                  <a:pt x="56480" y="9170"/>
                </a:lnTo>
                <a:lnTo>
                  <a:pt x="56480" y="9180"/>
                </a:lnTo>
                <a:lnTo>
                  <a:pt x="56490" y="9180"/>
                </a:lnTo>
                <a:lnTo>
                  <a:pt x="56500" y="9180"/>
                </a:lnTo>
                <a:lnTo>
                  <a:pt x="56500" y="9190"/>
                </a:lnTo>
                <a:lnTo>
                  <a:pt x="56510" y="9190"/>
                </a:lnTo>
                <a:lnTo>
                  <a:pt x="56520" y="9190"/>
                </a:lnTo>
                <a:lnTo>
                  <a:pt x="56530" y="9190"/>
                </a:lnTo>
                <a:lnTo>
                  <a:pt x="56540" y="9190"/>
                </a:lnTo>
                <a:lnTo>
                  <a:pt x="56540" y="9200"/>
                </a:lnTo>
                <a:lnTo>
                  <a:pt x="56550" y="9200"/>
                </a:lnTo>
                <a:lnTo>
                  <a:pt x="56550" y="9210"/>
                </a:lnTo>
                <a:lnTo>
                  <a:pt x="56560" y="9210"/>
                </a:lnTo>
                <a:lnTo>
                  <a:pt x="56570" y="9220"/>
                </a:lnTo>
                <a:lnTo>
                  <a:pt x="56580" y="9230"/>
                </a:lnTo>
                <a:lnTo>
                  <a:pt x="56590" y="9230"/>
                </a:lnTo>
                <a:lnTo>
                  <a:pt x="56600" y="9240"/>
                </a:lnTo>
                <a:lnTo>
                  <a:pt x="56610" y="9240"/>
                </a:lnTo>
                <a:lnTo>
                  <a:pt x="56620" y="9250"/>
                </a:lnTo>
                <a:lnTo>
                  <a:pt x="56630" y="9250"/>
                </a:lnTo>
                <a:lnTo>
                  <a:pt x="56630" y="9260"/>
                </a:lnTo>
                <a:lnTo>
                  <a:pt x="56630" y="9270"/>
                </a:lnTo>
                <a:lnTo>
                  <a:pt x="56630" y="9280"/>
                </a:lnTo>
                <a:lnTo>
                  <a:pt x="56640" y="9290"/>
                </a:lnTo>
                <a:lnTo>
                  <a:pt x="56640" y="9300"/>
                </a:lnTo>
                <a:lnTo>
                  <a:pt x="56630" y="9310"/>
                </a:lnTo>
                <a:lnTo>
                  <a:pt x="56630" y="9320"/>
                </a:lnTo>
                <a:lnTo>
                  <a:pt x="56630" y="9330"/>
                </a:lnTo>
                <a:lnTo>
                  <a:pt x="56640" y="9340"/>
                </a:lnTo>
                <a:lnTo>
                  <a:pt x="56640" y="9350"/>
                </a:lnTo>
                <a:lnTo>
                  <a:pt x="56650" y="9360"/>
                </a:lnTo>
                <a:lnTo>
                  <a:pt x="56660" y="9360"/>
                </a:lnTo>
                <a:lnTo>
                  <a:pt x="56660" y="9370"/>
                </a:lnTo>
                <a:lnTo>
                  <a:pt x="56670" y="9370"/>
                </a:lnTo>
                <a:lnTo>
                  <a:pt x="56670" y="9380"/>
                </a:lnTo>
                <a:lnTo>
                  <a:pt x="56680" y="9380"/>
                </a:lnTo>
                <a:lnTo>
                  <a:pt x="56690" y="9390"/>
                </a:lnTo>
                <a:lnTo>
                  <a:pt x="56700" y="9390"/>
                </a:lnTo>
                <a:lnTo>
                  <a:pt x="56710" y="9400"/>
                </a:lnTo>
                <a:lnTo>
                  <a:pt x="56720" y="9400"/>
                </a:lnTo>
                <a:lnTo>
                  <a:pt x="56730" y="9400"/>
                </a:lnTo>
                <a:lnTo>
                  <a:pt x="56730" y="9410"/>
                </a:lnTo>
                <a:lnTo>
                  <a:pt x="56740" y="9410"/>
                </a:lnTo>
                <a:lnTo>
                  <a:pt x="56750" y="9410"/>
                </a:lnTo>
                <a:lnTo>
                  <a:pt x="56760" y="9410"/>
                </a:lnTo>
                <a:lnTo>
                  <a:pt x="56770" y="9410"/>
                </a:lnTo>
                <a:lnTo>
                  <a:pt x="56770" y="9420"/>
                </a:lnTo>
                <a:lnTo>
                  <a:pt x="56780" y="9420"/>
                </a:lnTo>
                <a:lnTo>
                  <a:pt x="56790" y="9420"/>
                </a:lnTo>
                <a:lnTo>
                  <a:pt x="56800" y="9420"/>
                </a:lnTo>
                <a:lnTo>
                  <a:pt x="56810" y="9420"/>
                </a:lnTo>
                <a:lnTo>
                  <a:pt x="56820" y="9420"/>
                </a:lnTo>
                <a:lnTo>
                  <a:pt x="56830" y="9420"/>
                </a:lnTo>
                <a:lnTo>
                  <a:pt x="56840" y="9420"/>
                </a:lnTo>
                <a:lnTo>
                  <a:pt x="56850" y="9420"/>
                </a:lnTo>
                <a:lnTo>
                  <a:pt x="56860" y="9420"/>
                </a:lnTo>
                <a:lnTo>
                  <a:pt x="56870" y="9420"/>
                </a:lnTo>
                <a:lnTo>
                  <a:pt x="56880" y="9420"/>
                </a:lnTo>
                <a:lnTo>
                  <a:pt x="56890" y="9420"/>
                </a:lnTo>
                <a:lnTo>
                  <a:pt x="56900" y="9420"/>
                </a:lnTo>
                <a:lnTo>
                  <a:pt x="56910" y="9420"/>
                </a:lnTo>
                <a:lnTo>
                  <a:pt x="56920" y="9420"/>
                </a:lnTo>
                <a:lnTo>
                  <a:pt x="56930" y="9420"/>
                </a:lnTo>
                <a:lnTo>
                  <a:pt x="56930" y="9410"/>
                </a:lnTo>
                <a:lnTo>
                  <a:pt x="56930" y="9420"/>
                </a:lnTo>
                <a:lnTo>
                  <a:pt x="56940" y="9420"/>
                </a:lnTo>
                <a:lnTo>
                  <a:pt x="56940" y="9410"/>
                </a:lnTo>
                <a:lnTo>
                  <a:pt x="56940" y="9420"/>
                </a:lnTo>
                <a:lnTo>
                  <a:pt x="56940" y="9410"/>
                </a:lnTo>
                <a:lnTo>
                  <a:pt x="56950" y="9410"/>
                </a:lnTo>
                <a:lnTo>
                  <a:pt x="56960" y="9410"/>
                </a:lnTo>
                <a:lnTo>
                  <a:pt x="56960" y="9420"/>
                </a:lnTo>
                <a:lnTo>
                  <a:pt x="56970" y="9420"/>
                </a:lnTo>
                <a:lnTo>
                  <a:pt x="56980" y="9420"/>
                </a:lnTo>
                <a:lnTo>
                  <a:pt x="56990" y="9420"/>
                </a:lnTo>
                <a:lnTo>
                  <a:pt x="56990" y="9430"/>
                </a:lnTo>
                <a:lnTo>
                  <a:pt x="57000" y="9430"/>
                </a:lnTo>
                <a:lnTo>
                  <a:pt x="57000" y="9420"/>
                </a:lnTo>
                <a:lnTo>
                  <a:pt x="57000" y="9430"/>
                </a:lnTo>
                <a:lnTo>
                  <a:pt x="57010" y="9430"/>
                </a:lnTo>
                <a:lnTo>
                  <a:pt x="57010" y="9420"/>
                </a:lnTo>
                <a:lnTo>
                  <a:pt x="57020" y="9420"/>
                </a:lnTo>
                <a:lnTo>
                  <a:pt x="57030" y="9420"/>
                </a:lnTo>
                <a:lnTo>
                  <a:pt x="57040" y="9420"/>
                </a:lnTo>
                <a:lnTo>
                  <a:pt x="57050" y="9420"/>
                </a:lnTo>
                <a:lnTo>
                  <a:pt x="57060" y="9420"/>
                </a:lnTo>
                <a:lnTo>
                  <a:pt x="57070" y="9420"/>
                </a:lnTo>
                <a:lnTo>
                  <a:pt x="57070" y="9430"/>
                </a:lnTo>
                <a:lnTo>
                  <a:pt x="57080" y="9430"/>
                </a:lnTo>
                <a:lnTo>
                  <a:pt x="57090" y="9430"/>
                </a:lnTo>
                <a:lnTo>
                  <a:pt x="57100" y="9440"/>
                </a:lnTo>
                <a:lnTo>
                  <a:pt x="57110" y="9440"/>
                </a:lnTo>
                <a:lnTo>
                  <a:pt x="57120" y="9440"/>
                </a:lnTo>
                <a:lnTo>
                  <a:pt x="57110" y="9440"/>
                </a:lnTo>
                <a:lnTo>
                  <a:pt x="57110" y="9450"/>
                </a:lnTo>
                <a:lnTo>
                  <a:pt x="57120" y="9450"/>
                </a:lnTo>
                <a:lnTo>
                  <a:pt x="57130" y="9450"/>
                </a:lnTo>
                <a:lnTo>
                  <a:pt x="57140" y="9450"/>
                </a:lnTo>
                <a:lnTo>
                  <a:pt x="57150" y="9450"/>
                </a:lnTo>
                <a:lnTo>
                  <a:pt x="57160" y="9450"/>
                </a:lnTo>
                <a:lnTo>
                  <a:pt x="57170" y="9450"/>
                </a:lnTo>
                <a:lnTo>
                  <a:pt x="57180" y="9450"/>
                </a:lnTo>
                <a:lnTo>
                  <a:pt x="57190" y="9450"/>
                </a:lnTo>
                <a:lnTo>
                  <a:pt x="57200" y="9450"/>
                </a:lnTo>
                <a:lnTo>
                  <a:pt x="57200" y="9440"/>
                </a:lnTo>
                <a:lnTo>
                  <a:pt x="57210" y="9440"/>
                </a:lnTo>
                <a:lnTo>
                  <a:pt x="57210" y="9450"/>
                </a:lnTo>
                <a:lnTo>
                  <a:pt x="57220" y="9450"/>
                </a:lnTo>
                <a:lnTo>
                  <a:pt x="57230" y="9450"/>
                </a:lnTo>
                <a:lnTo>
                  <a:pt x="57240" y="9450"/>
                </a:lnTo>
                <a:lnTo>
                  <a:pt x="57250" y="9450"/>
                </a:lnTo>
                <a:lnTo>
                  <a:pt x="57250" y="9440"/>
                </a:lnTo>
                <a:lnTo>
                  <a:pt x="57260" y="9440"/>
                </a:lnTo>
                <a:lnTo>
                  <a:pt x="57270" y="9440"/>
                </a:lnTo>
                <a:lnTo>
                  <a:pt x="57280" y="9440"/>
                </a:lnTo>
                <a:lnTo>
                  <a:pt x="57290" y="9440"/>
                </a:lnTo>
                <a:lnTo>
                  <a:pt x="57290" y="9430"/>
                </a:lnTo>
                <a:lnTo>
                  <a:pt x="57290" y="9440"/>
                </a:lnTo>
                <a:lnTo>
                  <a:pt x="57290" y="9430"/>
                </a:lnTo>
                <a:lnTo>
                  <a:pt x="57300" y="9430"/>
                </a:lnTo>
                <a:lnTo>
                  <a:pt x="57310" y="9430"/>
                </a:lnTo>
                <a:lnTo>
                  <a:pt x="57310" y="9440"/>
                </a:lnTo>
                <a:lnTo>
                  <a:pt x="57310" y="9430"/>
                </a:lnTo>
                <a:lnTo>
                  <a:pt x="57320" y="9430"/>
                </a:lnTo>
                <a:lnTo>
                  <a:pt x="57320" y="9440"/>
                </a:lnTo>
                <a:lnTo>
                  <a:pt x="57330" y="9440"/>
                </a:lnTo>
                <a:lnTo>
                  <a:pt x="57330" y="9430"/>
                </a:lnTo>
                <a:lnTo>
                  <a:pt x="57330" y="9440"/>
                </a:lnTo>
                <a:lnTo>
                  <a:pt x="57340" y="9440"/>
                </a:lnTo>
                <a:lnTo>
                  <a:pt x="57350" y="9440"/>
                </a:lnTo>
                <a:lnTo>
                  <a:pt x="57360" y="9450"/>
                </a:lnTo>
                <a:lnTo>
                  <a:pt x="57360" y="9460"/>
                </a:lnTo>
                <a:lnTo>
                  <a:pt x="57360" y="9470"/>
                </a:lnTo>
                <a:lnTo>
                  <a:pt x="57370" y="9470"/>
                </a:lnTo>
                <a:lnTo>
                  <a:pt x="57370" y="9480"/>
                </a:lnTo>
                <a:lnTo>
                  <a:pt x="57370" y="9490"/>
                </a:lnTo>
                <a:lnTo>
                  <a:pt x="57380" y="9490"/>
                </a:lnTo>
                <a:lnTo>
                  <a:pt x="57370" y="9490"/>
                </a:lnTo>
                <a:lnTo>
                  <a:pt x="57380" y="9490"/>
                </a:lnTo>
                <a:lnTo>
                  <a:pt x="57370" y="9490"/>
                </a:lnTo>
                <a:lnTo>
                  <a:pt x="57380" y="9490"/>
                </a:lnTo>
                <a:lnTo>
                  <a:pt x="57380" y="9500"/>
                </a:lnTo>
                <a:lnTo>
                  <a:pt x="57380" y="9490"/>
                </a:lnTo>
                <a:lnTo>
                  <a:pt x="57380" y="9500"/>
                </a:lnTo>
                <a:lnTo>
                  <a:pt x="57380" y="9510"/>
                </a:lnTo>
                <a:lnTo>
                  <a:pt x="57370" y="9510"/>
                </a:lnTo>
                <a:lnTo>
                  <a:pt x="57360" y="9510"/>
                </a:lnTo>
                <a:lnTo>
                  <a:pt x="57350" y="9510"/>
                </a:lnTo>
                <a:lnTo>
                  <a:pt x="57340" y="9510"/>
                </a:lnTo>
                <a:lnTo>
                  <a:pt x="57340" y="9500"/>
                </a:lnTo>
                <a:lnTo>
                  <a:pt x="57340" y="9510"/>
                </a:lnTo>
                <a:lnTo>
                  <a:pt x="57340" y="9500"/>
                </a:lnTo>
                <a:lnTo>
                  <a:pt x="57340" y="9510"/>
                </a:lnTo>
                <a:lnTo>
                  <a:pt x="57340" y="9500"/>
                </a:lnTo>
                <a:lnTo>
                  <a:pt x="57340" y="9510"/>
                </a:lnTo>
                <a:lnTo>
                  <a:pt x="57340" y="9500"/>
                </a:lnTo>
                <a:lnTo>
                  <a:pt x="57330" y="9500"/>
                </a:lnTo>
                <a:lnTo>
                  <a:pt x="57330" y="9510"/>
                </a:lnTo>
                <a:lnTo>
                  <a:pt x="57330" y="9500"/>
                </a:lnTo>
                <a:lnTo>
                  <a:pt x="57320" y="9500"/>
                </a:lnTo>
                <a:lnTo>
                  <a:pt x="57310" y="9500"/>
                </a:lnTo>
                <a:lnTo>
                  <a:pt x="57300" y="9500"/>
                </a:lnTo>
                <a:lnTo>
                  <a:pt x="57300" y="9510"/>
                </a:lnTo>
                <a:lnTo>
                  <a:pt x="57300" y="9500"/>
                </a:lnTo>
                <a:lnTo>
                  <a:pt x="57300" y="9510"/>
                </a:lnTo>
                <a:lnTo>
                  <a:pt x="57300" y="9500"/>
                </a:lnTo>
                <a:lnTo>
                  <a:pt x="57290" y="9500"/>
                </a:lnTo>
                <a:lnTo>
                  <a:pt x="57290" y="9510"/>
                </a:lnTo>
                <a:lnTo>
                  <a:pt x="57280" y="9510"/>
                </a:lnTo>
                <a:lnTo>
                  <a:pt x="57270" y="9510"/>
                </a:lnTo>
                <a:lnTo>
                  <a:pt x="57260" y="9510"/>
                </a:lnTo>
                <a:lnTo>
                  <a:pt x="57250" y="9520"/>
                </a:lnTo>
                <a:lnTo>
                  <a:pt x="57240" y="9520"/>
                </a:lnTo>
                <a:lnTo>
                  <a:pt x="57230" y="9520"/>
                </a:lnTo>
                <a:lnTo>
                  <a:pt x="57230" y="9530"/>
                </a:lnTo>
                <a:lnTo>
                  <a:pt x="57230" y="9520"/>
                </a:lnTo>
                <a:lnTo>
                  <a:pt x="57230" y="9530"/>
                </a:lnTo>
                <a:lnTo>
                  <a:pt x="57220" y="9530"/>
                </a:lnTo>
                <a:lnTo>
                  <a:pt x="57210" y="9530"/>
                </a:lnTo>
                <a:lnTo>
                  <a:pt x="57200" y="9530"/>
                </a:lnTo>
                <a:lnTo>
                  <a:pt x="57190" y="9530"/>
                </a:lnTo>
                <a:lnTo>
                  <a:pt x="57190" y="9540"/>
                </a:lnTo>
                <a:lnTo>
                  <a:pt x="57180" y="9540"/>
                </a:lnTo>
                <a:lnTo>
                  <a:pt x="57170" y="9540"/>
                </a:lnTo>
                <a:lnTo>
                  <a:pt x="57170" y="9550"/>
                </a:lnTo>
                <a:lnTo>
                  <a:pt x="57160" y="9550"/>
                </a:lnTo>
                <a:lnTo>
                  <a:pt x="57150" y="9550"/>
                </a:lnTo>
                <a:lnTo>
                  <a:pt x="57150" y="9560"/>
                </a:lnTo>
                <a:lnTo>
                  <a:pt x="57140" y="9560"/>
                </a:lnTo>
                <a:lnTo>
                  <a:pt x="57130" y="9560"/>
                </a:lnTo>
                <a:lnTo>
                  <a:pt x="57120" y="9560"/>
                </a:lnTo>
                <a:lnTo>
                  <a:pt x="57120" y="9570"/>
                </a:lnTo>
                <a:lnTo>
                  <a:pt x="57110" y="9570"/>
                </a:lnTo>
                <a:lnTo>
                  <a:pt x="57110" y="9580"/>
                </a:lnTo>
                <a:lnTo>
                  <a:pt x="57100" y="9590"/>
                </a:lnTo>
                <a:lnTo>
                  <a:pt x="57100" y="9600"/>
                </a:lnTo>
                <a:lnTo>
                  <a:pt x="57090" y="9600"/>
                </a:lnTo>
                <a:lnTo>
                  <a:pt x="57090" y="9610"/>
                </a:lnTo>
                <a:lnTo>
                  <a:pt x="57080" y="9610"/>
                </a:lnTo>
                <a:lnTo>
                  <a:pt x="57080" y="9620"/>
                </a:lnTo>
                <a:lnTo>
                  <a:pt x="57080" y="9630"/>
                </a:lnTo>
                <a:lnTo>
                  <a:pt x="57070" y="9630"/>
                </a:lnTo>
                <a:lnTo>
                  <a:pt x="57070" y="9640"/>
                </a:lnTo>
                <a:lnTo>
                  <a:pt x="57060" y="9650"/>
                </a:lnTo>
                <a:lnTo>
                  <a:pt x="57060" y="9660"/>
                </a:lnTo>
                <a:lnTo>
                  <a:pt x="57050" y="9660"/>
                </a:lnTo>
                <a:lnTo>
                  <a:pt x="57050" y="9670"/>
                </a:lnTo>
                <a:lnTo>
                  <a:pt x="57040" y="9670"/>
                </a:lnTo>
                <a:lnTo>
                  <a:pt x="57040" y="9680"/>
                </a:lnTo>
                <a:lnTo>
                  <a:pt x="57030" y="9680"/>
                </a:lnTo>
                <a:lnTo>
                  <a:pt x="57030" y="9690"/>
                </a:lnTo>
                <a:lnTo>
                  <a:pt x="57020" y="9700"/>
                </a:lnTo>
                <a:lnTo>
                  <a:pt x="57020" y="9710"/>
                </a:lnTo>
                <a:lnTo>
                  <a:pt x="57010" y="9710"/>
                </a:lnTo>
                <a:lnTo>
                  <a:pt x="57010" y="9720"/>
                </a:lnTo>
                <a:lnTo>
                  <a:pt x="57000" y="9720"/>
                </a:lnTo>
                <a:lnTo>
                  <a:pt x="57000" y="9730"/>
                </a:lnTo>
                <a:lnTo>
                  <a:pt x="56990" y="9730"/>
                </a:lnTo>
                <a:lnTo>
                  <a:pt x="56990" y="9740"/>
                </a:lnTo>
                <a:lnTo>
                  <a:pt x="56980" y="9750"/>
                </a:lnTo>
                <a:lnTo>
                  <a:pt x="56980" y="9760"/>
                </a:lnTo>
                <a:lnTo>
                  <a:pt x="56970" y="9760"/>
                </a:lnTo>
                <a:lnTo>
                  <a:pt x="56970" y="9770"/>
                </a:lnTo>
                <a:lnTo>
                  <a:pt x="56960" y="9770"/>
                </a:lnTo>
                <a:lnTo>
                  <a:pt x="56960" y="9780"/>
                </a:lnTo>
                <a:lnTo>
                  <a:pt x="56950" y="9780"/>
                </a:lnTo>
                <a:lnTo>
                  <a:pt x="56950" y="9790"/>
                </a:lnTo>
                <a:lnTo>
                  <a:pt x="56940" y="9790"/>
                </a:lnTo>
                <a:lnTo>
                  <a:pt x="56930" y="9790"/>
                </a:lnTo>
                <a:lnTo>
                  <a:pt x="56930" y="9800"/>
                </a:lnTo>
                <a:lnTo>
                  <a:pt x="56920" y="9800"/>
                </a:lnTo>
                <a:lnTo>
                  <a:pt x="56910" y="9810"/>
                </a:lnTo>
                <a:lnTo>
                  <a:pt x="56900" y="9820"/>
                </a:lnTo>
                <a:lnTo>
                  <a:pt x="56910" y="9820"/>
                </a:lnTo>
                <a:lnTo>
                  <a:pt x="56900" y="9820"/>
                </a:lnTo>
                <a:lnTo>
                  <a:pt x="56900" y="9810"/>
                </a:lnTo>
                <a:lnTo>
                  <a:pt x="56890" y="9810"/>
                </a:lnTo>
                <a:lnTo>
                  <a:pt x="56880" y="9810"/>
                </a:lnTo>
                <a:lnTo>
                  <a:pt x="56880" y="9820"/>
                </a:lnTo>
                <a:lnTo>
                  <a:pt x="56870" y="9820"/>
                </a:lnTo>
                <a:lnTo>
                  <a:pt x="56870" y="9830"/>
                </a:lnTo>
                <a:lnTo>
                  <a:pt x="56860" y="9830"/>
                </a:lnTo>
                <a:lnTo>
                  <a:pt x="56860" y="9840"/>
                </a:lnTo>
                <a:lnTo>
                  <a:pt x="56870" y="9850"/>
                </a:lnTo>
                <a:lnTo>
                  <a:pt x="56870" y="9860"/>
                </a:lnTo>
                <a:lnTo>
                  <a:pt x="56870" y="9850"/>
                </a:lnTo>
                <a:lnTo>
                  <a:pt x="56860" y="9850"/>
                </a:lnTo>
                <a:lnTo>
                  <a:pt x="56860" y="9840"/>
                </a:lnTo>
                <a:lnTo>
                  <a:pt x="56860" y="9830"/>
                </a:lnTo>
                <a:lnTo>
                  <a:pt x="56850" y="9830"/>
                </a:lnTo>
                <a:lnTo>
                  <a:pt x="56850" y="9820"/>
                </a:lnTo>
                <a:lnTo>
                  <a:pt x="56840" y="9820"/>
                </a:lnTo>
                <a:lnTo>
                  <a:pt x="56830" y="9820"/>
                </a:lnTo>
                <a:lnTo>
                  <a:pt x="56830" y="9810"/>
                </a:lnTo>
                <a:lnTo>
                  <a:pt x="56820" y="9810"/>
                </a:lnTo>
                <a:lnTo>
                  <a:pt x="56810" y="9810"/>
                </a:lnTo>
                <a:lnTo>
                  <a:pt x="56800" y="9810"/>
                </a:lnTo>
                <a:lnTo>
                  <a:pt x="56800" y="9800"/>
                </a:lnTo>
                <a:lnTo>
                  <a:pt x="56810" y="9800"/>
                </a:lnTo>
                <a:lnTo>
                  <a:pt x="56810" y="9790"/>
                </a:lnTo>
                <a:lnTo>
                  <a:pt x="56820" y="9790"/>
                </a:lnTo>
                <a:lnTo>
                  <a:pt x="56820" y="9780"/>
                </a:lnTo>
                <a:lnTo>
                  <a:pt x="56810" y="9780"/>
                </a:lnTo>
                <a:lnTo>
                  <a:pt x="56800" y="9780"/>
                </a:lnTo>
                <a:lnTo>
                  <a:pt x="56790" y="9780"/>
                </a:lnTo>
                <a:lnTo>
                  <a:pt x="56780" y="9780"/>
                </a:lnTo>
                <a:lnTo>
                  <a:pt x="56770" y="9780"/>
                </a:lnTo>
                <a:lnTo>
                  <a:pt x="56760" y="9780"/>
                </a:lnTo>
                <a:lnTo>
                  <a:pt x="56760" y="9770"/>
                </a:lnTo>
                <a:lnTo>
                  <a:pt x="56770" y="9750"/>
                </a:lnTo>
                <a:lnTo>
                  <a:pt x="56770" y="9740"/>
                </a:lnTo>
                <a:lnTo>
                  <a:pt x="56770" y="9730"/>
                </a:lnTo>
                <a:lnTo>
                  <a:pt x="56770" y="9720"/>
                </a:lnTo>
                <a:lnTo>
                  <a:pt x="56780" y="9710"/>
                </a:lnTo>
                <a:lnTo>
                  <a:pt x="56780" y="9670"/>
                </a:lnTo>
                <a:lnTo>
                  <a:pt x="56780" y="9650"/>
                </a:lnTo>
                <a:lnTo>
                  <a:pt x="56780" y="9640"/>
                </a:lnTo>
                <a:lnTo>
                  <a:pt x="56770" y="9630"/>
                </a:lnTo>
                <a:lnTo>
                  <a:pt x="56770" y="9620"/>
                </a:lnTo>
                <a:lnTo>
                  <a:pt x="56760" y="9610"/>
                </a:lnTo>
                <a:lnTo>
                  <a:pt x="56750" y="9610"/>
                </a:lnTo>
                <a:lnTo>
                  <a:pt x="56740" y="9610"/>
                </a:lnTo>
                <a:lnTo>
                  <a:pt x="56740" y="9600"/>
                </a:lnTo>
                <a:lnTo>
                  <a:pt x="56730" y="9610"/>
                </a:lnTo>
                <a:lnTo>
                  <a:pt x="56720" y="9610"/>
                </a:lnTo>
                <a:lnTo>
                  <a:pt x="56710" y="9610"/>
                </a:lnTo>
                <a:lnTo>
                  <a:pt x="56700" y="9610"/>
                </a:lnTo>
                <a:lnTo>
                  <a:pt x="56690" y="9600"/>
                </a:lnTo>
                <a:lnTo>
                  <a:pt x="56680" y="9600"/>
                </a:lnTo>
                <a:lnTo>
                  <a:pt x="56670" y="9600"/>
                </a:lnTo>
                <a:lnTo>
                  <a:pt x="56660" y="9590"/>
                </a:lnTo>
                <a:lnTo>
                  <a:pt x="56650" y="9590"/>
                </a:lnTo>
                <a:lnTo>
                  <a:pt x="56640" y="9590"/>
                </a:lnTo>
                <a:lnTo>
                  <a:pt x="56630" y="9590"/>
                </a:lnTo>
                <a:lnTo>
                  <a:pt x="56620" y="9590"/>
                </a:lnTo>
                <a:lnTo>
                  <a:pt x="56610" y="9590"/>
                </a:lnTo>
                <a:lnTo>
                  <a:pt x="56600" y="9590"/>
                </a:lnTo>
                <a:lnTo>
                  <a:pt x="56590" y="9590"/>
                </a:lnTo>
                <a:lnTo>
                  <a:pt x="56580" y="9590"/>
                </a:lnTo>
                <a:lnTo>
                  <a:pt x="56570" y="9590"/>
                </a:lnTo>
                <a:lnTo>
                  <a:pt x="56560" y="9590"/>
                </a:lnTo>
                <a:lnTo>
                  <a:pt x="56550" y="9590"/>
                </a:lnTo>
                <a:lnTo>
                  <a:pt x="56540" y="9590"/>
                </a:lnTo>
                <a:lnTo>
                  <a:pt x="56530" y="9590"/>
                </a:lnTo>
                <a:lnTo>
                  <a:pt x="56520" y="9590"/>
                </a:lnTo>
                <a:lnTo>
                  <a:pt x="56520" y="9600"/>
                </a:lnTo>
                <a:lnTo>
                  <a:pt x="56510" y="9600"/>
                </a:lnTo>
                <a:lnTo>
                  <a:pt x="56500" y="9610"/>
                </a:lnTo>
                <a:lnTo>
                  <a:pt x="56500" y="9620"/>
                </a:lnTo>
                <a:lnTo>
                  <a:pt x="56490" y="9620"/>
                </a:lnTo>
                <a:lnTo>
                  <a:pt x="56490" y="9630"/>
                </a:lnTo>
                <a:lnTo>
                  <a:pt x="56480" y="9620"/>
                </a:lnTo>
                <a:lnTo>
                  <a:pt x="56480" y="9630"/>
                </a:lnTo>
                <a:lnTo>
                  <a:pt x="56470" y="9630"/>
                </a:lnTo>
                <a:lnTo>
                  <a:pt x="56460" y="9630"/>
                </a:lnTo>
                <a:lnTo>
                  <a:pt x="56450" y="9630"/>
                </a:lnTo>
                <a:lnTo>
                  <a:pt x="56440" y="9630"/>
                </a:lnTo>
                <a:lnTo>
                  <a:pt x="56430" y="9630"/>
                </a:lnTo>
                <a:lnTo>
                  <a:pt x="56420" y="9630"/>
                </a:lnTo>
                <a:lnTo>
                  <a:pt x="56410" y="9630"/>
                </a:lnTo>
                <a:lnTo>
                  <a:pt x="56400" y="9630"/>
                </a:lnTo>
                <a:lnTo>
                  <a:pt x="56390" y="9630"/>
                </a:lnTo>
                <a:lnTo>
                  <a:pt x="56380" y="9630"/>
                </a:lnTo>
                <a:lnTo>
                  <a:pt x="56370" y="9630"/>
                </a:lnTo>
                <a:lnTo>
                  <a:pt x="56360" y="9630"/>
                </a:lnTo>
                <a:lnTo>
                  <a:pt x="56360" y="9640"/>
                </a:lnTo>
                <a:lnTo>
                  <a:pt x="56350" y="9640"/>
                </a:lnTo>
                <a:lnTo>
                  <a:pt x="56340" y="9640"/>
                </a:lnTo>
                <a:lnTo>
                  <a:pt x="56330" y="9640"/>
                </a:lnTo>
                <a:lnTo>
                  <a:pt x="56320" y="9640"/>
                </a:lnTo>
                <a:lnTo>
                  <a:pt x="56310" y="9640"/>
                </a:lnTo>
                <a:lnTo>
                  <a:pt x="56300" y="9640"/>
                </a:lnTo>
                <a:lnTo>
                  <a:pt x="56280" y="9640"/>
                </a:lnTo>
                <a:lnTo>
                  <a:pt x="56270" y="9640"/>
                </a:lnTo>
                <a:lnTo>
                  <a:pt x="56260" y="9640"/>
                </a:lnTo>
                <a:lnTo>
                  <a:pt x="56260" y="9630"/>
                </a:lnTo>
                <a:lnTo>
                  <a:pt x="56250" y="9630"/>
                </a:lnTo>
                <a:lnTo>
                  <a:pt x="56240" y="9630"/>
                </a:lnTo>
                <a:lnTo>
                  <a:pt x="56240" y="9640"/>
                </a:lnTo>
                <a:lnTo>
                  <a:pt x="56240" y="9630"/>
                </a:lnTo>
                <a:lnTo>
                  <a:pt x="56240" y="9640"/>
                </a:lnTo>
                <a:lnTo>
                  <a:pt x="56230" y="9640"/>
                </a:lnTo>
                <a:lnTo>
                  <a:pt x="56220" y="9640"/>
                </a:lnTo>
                <a:lnTo>
                  <a:pt x="56210" y="9630"/>
                </a:lnTo>
                <a:lnTo>
                  <a:pt x="56210" y="9640"/>
                </a:lnTo>
                <a:lnTo>
                  <a:pt x="56200" y="9640"/>
                </a:lnTo>
                <a:lnTo>
                  <a:pt x="56190" y="9640"/>
                </a:lnTo>
                <a:lnTo>
                  <a:pt x="56190" y="9630"/>
                </a:lnTo>
                <a:lnTo>
                  <a:pt x="56180" y="9630"/>
                </a:lnTo>
                <a:lnTo>
                  <a:pt x="56180" y="9640"/>
                </a:lnTo>
                <a:lnTo>
                  <a:pt x="56170" y="9630"/>
                </a:lnTo>
                <a:lnTo>
                  <a:pt x="56160" y="9630"/>
                </a:lnTo>
                <a:lnTo>
                  <a:pt x="56150" y="9630"/>
                </a:lnTo>
                <a:lnTo>
                  <a:pt x="56140" y="9630"/>
                </a:lnTo>
                <a:lnTo>
                  <a:pt x="56130" y="9630"/>
                </a:lnTo>
                <a:lnTo>
                  <a:pt x="56130" y="9640"/>
                </a:lnTo>
                <a:lnTo>
                  <a:pt x="56120" y="9630"/>
                </a:lnTo>
                <a:lnTo>
                  <a:pt x="56120" y="9640"/>
                </a:lnTo>
                <a:lnTo>
                  <a:pt x="56120" y="9650"/>
                </a:lnTo>
                <a:lnTo>
                  <a:pt x="56110" y="9650"/>
                </a:lnTo>
                <a:lnTo>
                  <a:pt x="56110" y="9640"/>
                </a:lnTo>
                <a:lnTo>
                  <a:pt x="56100" y="9640"/>
                </a:lnTo>
                <a:lnTo>
                  <a:pt x="56090" y="9640"/>
                </a:lnTo>
                <a:lnTo>
                  <a:pt x="56080" y="9650"/>
                </a:lnTo>
                <a:lnTo>
                  <a:pt x="56070" y="9650"/>
                </a:lnTo>
                <a:lnTo>
                  <a:pt x="56060" y="9650"/>
                </a:lnTo>
                <a:lnTo>
                  <a:pt x="56070" y="9650"/>
                </a:lnTo>
                <a:lnTo>
                  <a:pt x="56060" y="9650"/>
                </a:lnTo>
                <a:lnTo>
                  <a:pt x="56060" y="9660"/>
                </a:lnTo>
                <a:lnTo>
                  <a:pt x="56050" y="9660"/>
                </a:lnTo>
                <a:lnTo>
                  <a:pt x="56050" y="9670"/>
                </a:lnTo>
                <a:lnTo>
                  <a:pt x="56040" y="9670"/>
                </a:lnTo>
                <a:lnTo>
                  <a:pt x="56030" y="9690"/>
                </a:lnTo>
                <a:lnTo>
                  <a:pt x="56020" y="9690"/>
                </a:lnTo>
                <a:lnTo>
                  <a:pt x="56020" y="9700"/>
                </a:lnTo>
                <a:lnTo>
                  <a:pt x="56020" y="9710"/>
                </a:lnTo>
                <a:lnTo>
                  <a:pt x="56010" y="9710"/>
                </a:lnTo>
                <a:lnTo>
                  <a:pt x="56010" y="9720"/>
                </a:lnTo>
                <a:lnTo>
                  <a:pt x="56010" y="9730"/>
                </a:lnTo>
                <a:lnTo>
                  <a:pt x="56000" y="9730"/>
                </a:lnTo>
                <a:lnTo>
                  <a:pt x="56000" y="9740"/>
                </a:lnTo>
                <a:lnTo>
                  <a:pt x="55980" y="9760"/>
                </a:lnTo>
                <a:lnTo>
                  <a:pt x="55960" y="9800"/>
                </a:lnTo>
                <a:lnTo>
                  <a:pt x="55920" y="9890"/>
                </a:lnTo>
                <a:lnTo>
                  <a:pt x="55910" y="9920"/>
                </a:lnTo>
                <a:lnTo>
                  <a:pt x="55890" y="9960"/>
                </a:lnTo>
                <a:lnTo>
                  <a:pt x="55910" y="9960"/>
                </a:lnTo>
                <a:lnTo>
                  <a:pt x="55950" y="10000"/>
                </a:lnTo>
                <a:lnTo>
                  <a:pt x="55980" y="10020"/>
                </a:lnTo>
                <a:lnTo>
                  <a:pt x="55980" y="10060"/>
                </a:lnTo>
                <a:lnTo>
                  <a:pt x="56030" y="10100"/>
                </a:lnTo>
                <a:lnTo>
                  <a:pt x="56070" y="10110"/>
                </a:lnTo>
                <a:lnTo>
                  <a:pt x="56150" y="10150"/>
                </a:lnTo>
                <a:lnTo>
                  <a:pt x="56240" y="10140"/>
                </a:lnTo>
                <a:lnTo>
                  <a:pt x="56280" y="10110"/>
                </a:lnTo>
                <a:lnTo>
                  <a:pt x="56300" y="10090"/>
                </a:lnTo>
                <a:lnTo>
                  <a:pt x="56300" y="10060"/>
                </a:lnTo>
                <a:lnTo>
                  <a:pt x="56320" y="10050"/>
                </a:lnTo>
                <a:lnTo>
                  <a:pt x="56340" y="10040"/>
                </a:lnTo>
                <a:lnTo>
                  <a:pt x="56380" y="10050"/>
                </a:lnTo>
                <a:lnTo>
                  <a:pt x="56400" y="10060"/>
                </a:lnTo>
                <a:lnTo>
                  <a:pt x="56430" y="10070"/>
                </a:lnTo>
                <a:lnTo>
                  <a:pt x="56450" y="10090"/>
                </a:lnTo>
                <a:lnTo>
                  <a:pt x="56430" y="10110"/>
                </a:lnTo>
                <a:lnTo>
                  <a:pt x="56400" y="10160"/>
                </a:lnTo>
                <a:lnTo>
                  <a:pt x="56370" y="10180"/>
                </a:lnTo>
                <a:lnTo>
                  <a:pt x="56350" y="10210"/>
                </a:lnTo>
                <a:lnTo>
                  <a:pt x="56370" y="10240"/>
                </a:lnTo>
                <a:lnTo>
                  <a:pt x="56390" y="10250"/>
                </a:lnTo>
                <a:lnTo>
                  <a:pt x="56400" y="10280"/>
                </a:lnTo>
                <a:lnTo>
                  <a:pt x="56440" y="10310"/>
                </a:lnTo>
                <a:lnTo>
                  <a:pt x="56500" y="10330"/>
                </a:lnTo>
                <a:lnTo>
                  <a:pt x="56580" y="10320"/>
                </a:lnTo>
                <a:lnTo>
                  <a:pt x="56590" y="10300"/>
                </a:lnTo>
                <a:lnTo>
                  <a:pt x="56600" y="10280"/>
                </a:lnTo>
                <a:lnTo>
                  <a:pt x="56620" y="10270"/>
                </a:lnTo>
                <a:lnTo>
                  <a:pt x="56610" y="10230"/>
                </a:lnTo>
                <a:lnTo>
                  <a:pt x="56590" y="10210"/>
                </a:lnTo>
                <a:lnTo>
                  <a:pt x="56590" y="10170"/>
                </a:lnTo>
                <a:lnTo>
                  <a:pt x="56590" y="10130"/>
                </a:lnTo>
                <a:lnTo>
                  <a:pt x="56580" y="10080"/>
                </a:lnTo>
                <a:lnTo>
                  <a:pt x="56570" y="10050"/>
                </a:lnTo>
                <a:lnTo>
                  <a:pt x="56570" y="10040"/>
                </a:lnTo>
                <a:lnTo>
                  <a:pt x="56580" y="9990"/>
                </a:lnTo>
                <a:lnTo>
                  <a:pt x="56570" y="9940"/>
                </a:lnTo>
                <a:lnTo>
                  <a:pt x="56570" y="9920"/>
                </a:lnTo>
                <a:lnTo>
                  <a:pt x="56590" y="9900"/>
                </a:lnTo>
                <a:lnTo>
                  <a:pt x="56600" y="9870"/>
                </a:lnTo>
                <a:lnTo>
                  <a:pt x="56610" y="9860"/>
                </a:lnTo>
                <a:lnTo>
                  <a:pt x="56630" y="9850"/>
                </a:lnTo>
                <a:lnTo>
                  <a:pt x="56660" y="9820"/>
                </a:lnTo>
                <a:lnTo>
                  <a:pt x="56680" y="9800"/>
                </a:lnTo>
                <a:lnTo>
                  <a:pt x="56700" y="9790"/>
                </a:lnTo>
                <a:lnTo>
                  <a:pt x="56720" y="9800"/>
                </a:lnTo>
                <a:lnTo>
                  <a:pt x="56750" y="9800"/>
                </a:lnTo>
                <a:lnTo>
                  <a:pt x="56750" y="9810"/>
                </a:lnTo>
                <a:lnTo>
                  <a:pt x="56750" y="9820"/>
                </a:lnTo>
                <a:lnTo>
                  <a:pt x="56750" y="9830"/>
                </a:lnTo>
                <a:lnTo>
                  <a:pt x="56740" y="9830"/>
                </a:lnTo>
                <a:lnTo>
                  <a:pt x="56740" y="9840"/>
                </a:lnTo>
                <a:lnTo>
                  <a:pt x="56730" y="9840"/>
                </a:lnTo>
                <a:lnTo>
                  <a:pt x="56730" y="9850"/>
                </a:lnTo>
                <a:lnTo>
                  <a:pt x="56720" y="9850"/>
                </a:lnTo>
                <a:lnTo>
                  <a:pt x="56720" y="9860"/>
                </a:lnTo>
                <a:lnTo>
                  <a:pt x="56710" y="9860"/>
                </a:lnTo>
                <a:lnTo>
                  <a:pt x="56710" y="9870"/>
                </a:lnTo>
                <a:lnTo>
                  <a:pt x="56700" y="9870"/>
                </a:lnTo>
                <a:lnTo>
                  <a:pt x="56700" y="9880"/>
                </a:lnTo>
                <a:lnTo>
                  <a:pt x="56690" y="9880"/>
                </a:lnTo>
                <a:lnTo>
                  <a:pt x="56690" y="9890"/>
                </a:lnTo>
                <a:lnTo>
                  <a:pt x="56680" y="9900"/>
                </a:lnTo>
                <a:lnTo>
                  <a:pt x="56670" y="9910"/>
                </a:lnTo>
                <a:lnTo>
                  <a:pt x="56670" y="9920"/>
                </a:lnTo>
                <a:lnTo>
                  <a:pt x="56660" y="9930"/>
                </a:lnTo>
                <a:lnTo>
                  <a:pt x="56660" y="9940"/>
                </a:lnTo>
                <a:lnTo>
                  <a:pt x="56660" y="9950"/>
                </a:lnTo>
                <a:lnTo>
                  <a:pt x="56650" y="9960"/>
                </a:lnTo>
                <a:lnTo>
                  <a:pt x="56650" y="9970"/>
                </a:lnTo>
                <a:lnTo>
                  <a:pt x="56650" y="9980"/>
                </a:lnTo>
                <a:lnTo>
                  <a:pt x="56650" y="9990"/>
                </a:lnTo>
                <a:lnTo>
                  <a:pt x="56650" y="10000"/>
                </a:lnTo>
                <a:lnTo>
                  <a:pt x="56650" y="10010"/>
                </a:lnTo>
                <a:lnTo>
                  <a:pt x="56650" y="10020"/>
                </a:lnTo>
                <a:lnTo>
                  <a:pt x="56650" y="10030"/>
                </a:lnTo>
                <a:lnTo>
                  <a:pt x="56650" y="10040"/>
                </a:lnTo>
                <a:lnTo>
                  <a:pt x="56650" y="10050"/>
                </a:lnTo>
                <a:lnTo>
                  <a:pt x="56650" y="10060"/>
                </a:lnTo>
                <a:lnTo>
                  <a:pt x="56650" y="10070"/>
                </a:lnTo>
                <a:lnTo>
                  <a:pt x="56650" y="10080"/>
                </a:lnTo>
                <a:lnTo>
                  <a:pt x="56660" y="10080"/>
                </a:lnTo>
                <a:lnTo>
                  <a:pt x="56660" y="10090"/>
                </a:lnTo>
                <a:lnTo>
                  <a:pt x="56660" y="10100"/>
                </a:lnTo>
                <a:lnTo>
                  <a:pt x="56660" y="10110"/>
                </a:lnTo>
                <a:lnTo>
                  <a:pt x="56660" y="10130"/>
                </a:lnTo>
                <a:lnTo>
                  <a:pt x="56660" y="10150"/>
                </a:lnTo>
                <a:lnTo>
                  <a:pt x="56670" y="10160"/>
                </a:lnTo>
                <a:lnTo>
                  <a:pt x="56670" y="10180"/>
                </a:lnTo>
                <a:lnTo>
                  <a:pt x="56670" y="10190"/>
                </a:lnTo>
                <a:lnTo>
                  <a:pt x="56670" y="10200"/>
                </a:lnTo>
                <a:lnTo>
                  <a:pt x="56680" y="10210"/>
                </a:lnTo>
                <a:lnTo>
                  <a:pt x="56680" y="10220"/>
                </a:lnTo>
                <a:lnTo>
                  <a:pt x="56680" y="10240"/>
                </a:lnTo>
                <a:lnTo>
                  <a:pt x="56690" y="10250"/>
                </a:lnTo>
                <a:lnTo>
                  <a:pt x="56690" y="10260"/>
                </a:lnTo>
                <a:lnTo>
                  <a:pt x="56690" y="10270"/>
                </a:lnTo>
                <a:lnTo>
                  <a:pt x="56690" y="10280"/>
                </a:lnTo>
                <a:lnTo>
                  <a:pt x="56700" y="10290"/>
                </a:lnTo>
                <a:lnTo>
                  <a:pt x="56700" y="10300"/>
                </a:lnTo>
                <a:lnTo>
                  <a:pt x="56700" y="10310"/>
                </a:lnTo>
                <a:lnTo>
                  <a:pt x="56700" y="10320"/>
                </a:lnTo>
                <a:lnTo>
                  <a:pt x="56700" y="10330"/>
                </a:lnTo>
                <a:lnTo>
                  <a:pt x="56710" y="10330"/>
                </a:lnTo>
                <a:lnTo>
                  <a:pt x="56710" y="10340"/>
                </a:lnTo>
                <a:lnTo>
                  <a:pt x="56710" y="10350"/>
                </a:lnTo>
                <a:lnTo>
                  <a:pt x="56710" y="10360"/>
                </a:lnTo>
                <a:close/>
                <a:moveTo>
                  <a:pt x="50940" y="9190"/>
                </a:moveTo>
                <a:lnTo>
                  <a:pt x="50900" y="9200"/>
                </a:lnTo>
                <a:lnTo>
                  <a:pt x="50870" y="9210"/>
                </a:lnTo>
                <a:lnTo>
                  <a:pt x="50850" y="9220"/>
                </a:lnTo>
                <a:lnTo>
                  <a:pt x="50840" y="9230"/>
                </a:lnTo>
                <a:lnTo>
                  <a:pt x="50800" y="9260"/>
                </a:lnTo>
                <a:lnTo>
                  <a:pt x="50740" y="9270"/>
                </a:lnTo>
                <a:lnTo>
                  <a:pt x="50730" y="9300"/>
                </a:lnTo>
                <a:lnTo>
                  <a:pt x="50730" y="9320"/>
                </a:lnTo>
                <a:lnTo>
                  <a:pt x="50720" y="9340"/>
                </a:lnTo>
                <a:lnTo>
                  <a:pt x="50720" y="9360"/>
                </a:lnTo>
                <a:lnTo>
                  <a:pt x="50730" y="9360"/>
                </a:lnTo>
                <a:lnTo>
                  <a:pt x="50730" y="9380"/>
                </a:lnTo>
                <a:lnTo>
                  <a:pt x="50710" y="9380"/>
                </a:lnTo>
                <a:lnTo>
                  <a:pt x="50710" y="9370"/>
                </a:lnTo>
                <a:lnTo>
                  <a:pt x="50710" y="9360"/>
                </a:lnTo>
                <a:lnTo>
                  <a:pt x="50690" y="9360"/>
                </a:lnTo>
                <a:lnTo>
                  <a:pt x="50680" y="9360"/>
                </a:lnTo>
                <a:lnTo>
                  <a:pt x="50660" y="9360"/>
                </a:lnTo>
                <a:lnTo>
                  <a:pt x="50640" y="9370"/>
                </a:lnTo>
                <a:lnTo>
                  <a:pt x="50630" y="9370"/>
                </a:lnTo>
                <a:lnTo>
                  <a:pt x="50610" y="9380"/>
                </a:lnTo>
                <a:lnTo>
                  <a:pt x="50600" y="9380"/>
                </a:lnTo>
                <a:lnTo>
                  <a:pt x="50550" y="9400"/>
                </a:lnTo>
                <a:lnTo>
                  <a:pt x="50530" y="9460"/>
                </a:lnTo>
                <a:lnTo>
                  <a:pt x="50550" y="9540"/>
                </a:lnTo>
                <a:lnTo>
                  <a:pt x="50550" y="9590"/>
                </a:lnTo>
                <a:lnTo>
                  <a:pt x="50520" y="9590"/>
                </a:lnTo>
                <a:lnTo>
                  <a:pt x="50500" y="9590"/>
                </a:lnTo>
                <a:lnTo>
                  <a:pt x="50480" y="9580"/>
                </a:lnTo>
                <a:lnTo>
                  <a:pt x="50470" y="9570"/>
                </a:lnTo>
                <a:lnTo>
                  <a:pt x="50450" y="9580"/>
                </a:lnTo>
                <a:lnTo>
                  <a:pt x="50450" y="9570"/>
                </a:lnTo>
                <a:lnTo>
                  <a:pt x="50450" y="9560"/>
                </a:lnTo>
                <a:lnTo>
                  <a:pt x="50460" y="9550"/>
                </a:lnTo>
                <a:lnTo>
                  <a:pt x="50460" y="9540"/>
                </a:lnTo>
                <a:lnTo>
                  <a:pt x="50460" y="9530"/>
                </a:lnTo>
                <a:lnTo>
                  <a:pt x="50440" y="9530"/>
                </a:lnTo>
                <a:lnTo>
                  <a:pt x="50430" y="9540"/>
                </a:lnTo>
                <a:lnTo>
                  <a:pt x="50410" y="9550"/>
                </a:lnTo>
                <a:lnTo>
                  <a:pt x="50400" y="9550"/>
                </a:lnTo>
                <a:lnTo>
                  <a:pt x="50400" y="9560"/>
                </a:lnTo>
                <a:lnTo>
                  <a:pt x="50370" y="9570"/>
                </a:lnTo>
                <a:lnTo>
                  <a:pt x="50360" y="9580"/>
                </a:lnTo>
                <a:lnTo>
                  <a:pt x="50350" y="9590"/>
                </a:lnTo>
                <a:lnTo>
                  <a:pt x="50330" y="9600"/>
                </a:lnTo>
                <a:lnTo>
                  <a:pt x="50310" y="9610"/>
                </a:lnTo>
                <a:lnTo>
                  <a:pt x="50300" y="9610"/>
                </a:lnTo>
                <a:lnTo>
                  <a:pt x="50290" y="9620"/>
                </a:lnTo>
                <a:lnTo>
                  <a:pt x="50280" y="9640"/>
                </a:lnTo>
                <a:lnTo>
                  <a:pt x="50270" y="9650"/>
                </a:lnTo>
                <a:lnTo>
                  <a:pt x="50260" y="9660"/>
                </a:lnTo>
                <a:lnTo>
                  <a:pt x="50250" y="9670"/>
                </a:lnTo>
                <a:lnTo>
                  <a:pt x="50240" y="9680"/>
                </a:lnTo>
                <a:lnTo>
                  <a:pt x="50240" y="9700"/>
                </a:lnTo>
                <a:lnTo>
                  <a:pt x="50240" y="9710"/>
                </a:lnTo>
                <a:lnTo>
                  <a:pt x="50220" y="9740"/>
                </a:lnTo>
                <a:lnTo>
                  <a:pt x="50230" y="9770"/>
                </a:lnTo>
                <a:lnTo>
                  <a:pt x="50220" y="9780"/>
                </a:lnTo>
                <a:lnTo>
                  <a:pt x="50220" y="9790"/>
                </a:lnTo>
                <a:lnTo>
                  <a:pt x="50240" y="9800"/>
                </a:lnTo>
                <a:lnTo>
                  <a:pt x="50240" y="9810"/>
                </a:lnTo>
                <a:lnTo>
                  <a:pt x="50240" y="9820"/>
                </a:lnTo>
                <a:lnTo>
                  <a:pt x="50250" y="9830"/>
                </a:lnTo>
                <a:lnTo>
                  <a:pt x="50240" y="9850"/>
                </a:lnTo>
                <a:lnTo>
                  <a:pt x="50250" y="9860"/>
                </a:lnTo>
                <a:lnTo>
                  <a:pt x="50260" y="9870"/>
                </a:lnTo>
                <a:lnTo>
                  <a:pt x="50270" y="9880"/>
                </a:lnTo>
                <a:lnTo>
                  <a:pt x="50280" y="9900"/>
                </a:lnTo>
                <a:lnTo>
                  <a:pt x="50280" y="9920"/>
                </a:lnTo>
                <a:lnTo>
                  <a:pt x="50290" y="9920"/>
                </a:lnTo>
                <a:lnTo>
                  <a:pt x="50310" y="9940"/>
                </a:lnTo>
                <a:lnTo>
                  <a:pt x="50320" y="9940"/>
                </a:lnTo>
                <a:lnTo>
                  <a:pt x="50340" y="9930"/>
                </a:lnTo>
                <a:lnTo>
                  <a:pt x="50360" y="9940"/>
                </a:lnTo>
                <a:lnTo>
                  <a:pt x="50370" y="9950"/>
                </a:lnTo>
                <a:lnTo>
                  <a:pt x="50380" y="9950"/>
                </a:lnTo>
                <a:lnTo>
                  <a:pt x="50400" y="9950"/>
                </a:lnTo>
                <a:lnTo>
                  <a:pt x="50410" y="9950"/>
                </a:lnTo>
                <a:lnTo>
                  <a:pt x="50420" y="9970"/>
                </a:lnTo>
                <a:lnTo>
                  <a:pt x="50430" y="9980"/>
                </a:lnTo>
                <a:lnTo>
                  <a:pt x="50440" y="10000"/>
                </a:lnTo>
                <a:lnTo>
                  <a:pt x="50430" y="10010"/>
                </a:lnTo>
                <a:lnTo>
                  <a:pt x="50440" y="10020"/>
                </a:lnTo>
                <a:lnTo>
                  <a:pt x="50450" y="10030"/>
                </a:lnTo>
                <a:lnTo>
                  <a:pt x="50450" y="10040"/>
                </a:lnTo>
                <a:lnTo>
                  <a:pt x="50450" y="10060"/>
                </a:lnTo>
                <a:lnTo>
                  <a:pt x="50460" y="10070"/>
                </a:lnTo>
                <a:lnTo>
                  <a:pt x="50470" y="10080"/>
                </a:lnTo>
                <a:lnTo>
                  <a:pt x="50480" y="10100"/>
                </a:lnTo>
                <a:lnTo>
                  <a:pt x="50480" y="10110"/>
                </a:lnTo>
                <a:lnTo>
                  <a:pt x="50490" y="10110"/>
                </a:lnTo>
                <a:lnTo>
                  <a:pt x="50490" y="10100"/>
                </a:lnTo>
                <a:lnTo>
                  <a:pt x="50500" y="10110"/>
                </a:lnTo>
                <a:lnTo>
                  <a:pt x="50510" y="10130"/>
                </a:lnTo>
                <a:lnTo>
                  <a:pt x="50520" y="10140"/>
                </a:lnTo>
                <a:lnTo>
                  <a:pt x="50530" y="10140"/>
                </a:lnTo>
                <a:lnTo>
                  <a:pt x="50550" y="10140"/>
                </a:lnTo>
                <a:lnTo>
                  <a:pt x="50580" y="10170"/>
                </a:lnTo>
                <a:lnTo>
                  <a:pt x="50580" y="10160"/>
                </a:lnTo>
                <a:lnTo>
                  <a:pt x="50590" y="10160"/>
                </a:lnTo>
                <a:lnTo>
                  <a:pt x="50600" y="10160"/>
                </a:lnTo>
                <a:lnTo>
                  <a:pt x="50610" y="10160"/>
                </a:lnTo>
                <a:lnTo>
                  <a:pt x="50610" y="10150"/>
                </a:lnTo>
                <a:lnTo>
                  <a:pt x="50620" y="10150"/>
                </a:lnTo>
                <a:lnTo>
                  <a:pt x="50630" y="10130"/>
                </a:lnTo>
                <a:lnTo>
                  <a:pt x="50640" y="10120"/>
                </a:lnTo>
                <a:lnTo>
                  <a:pt x="50650" y="10100"/>
                </a:lnTo>
                <a:lnTo>
                  <a:pt x="50650" y="10090"/>
                </a:lnTo>
                <a:lnTo>
                  <a:pt x="50660" y="10090"/>
                </a:lnTo>
                <a:lnTo>
                  <a:pt x="50660" y="10100"/>
                </a:lnTo>
                <a:lnTo>
                  <a:pt x="50680" y="10100"/>
                </a:lnTo>
                <a:lnTo>
                  <a:pt x="50680" y="10110"/>
                </a:lnTo>
                <a:lnTo>
                  <a:pt x="50690" y="10110"/>
                </a:lnTo>
                <a:lnTo>
                  <a:pt x="50690" y="10100"/>
                </a:lnTo>
                <a:lnTo>
                  <a:pt x="50700" y="10100"/>
                </a:lnTo>
                <a:lnTo>
                  <a:pt x="50710" y="10100"/>
                </a:lnTo>
                <a:lnTo>
                  <a:pt x="50720" y="10100"/>
                </a:lnTo>
                <a:lnTo>
                  <a:pt x="50730" y="10090"/>
                </a:lnTo>
                <a:lnTo>
                  <a:pt x="50740" y="10090"/>
                </a:lnTo>
                <a:lnTo>
                  <a:pt x="50750" y="10090"/>
                </a:lnTo>
                <a:lnTo>
                  <a:pt x="50760" y="10100"/>
                </a:lnTo>
                <a:lnTo>
                  <a:pt x="50770" y="10090"/>
                </a:lnTo>
                <a:lnTo>
                  <a:pt x="50770" y="10080"/>
                </a:lnTo>
                <a:lnTo>
                  <a:pt x="50780" y="10080"/>
                </a:lnTo>
                <a:lnTo>
                  <a:pt x="50790" y="10080"/>
                </a:lnTo>
                <a:lnTo>
                  <a:pt x="50800" y="10080"/>
                </a:lnTo>
                <a:lnTo>
                  <a:pt x="50810" y="10080"/>
                </a:lnTo>
                <a:lnTo>
                  <a:pt x="50820" y="10080"/>
                </a:lnTo>
                <a:lnTo>
                  <a:pt x="50830" y="10070"/>
                </a:lnTo>
                <a:lnTo>
                  <a:pt x="50840" y="10070"/>
                </a:lnTo>
                <a:lnTo>
                  <a:pt x="50840" y="10060"/>
                </a:lnTo>
                <a:lnTo>
                  <a:pt x="50850" y="10060"/>
                </a:lnTo>
                <a:lnTo>
                  <a:pt x="50860" y="10060"/>
                </a:lnTo>
                <a:lnTo>
                  <a:pt x="50870" y="10050"/>
                </a:lnTo>
                <a:lnTo>
                  <a:pt x="50880" y="10050"/>
                </a:lnTo>
                <a:lnTo>
                  <a:pt x="50890" y="10050"/>
                </a:lnTo>
                <a:lnTo>
                  <a:pt x="50900" y="10050"/>
                </a:lnTo>
                <a:lnTo>
                  <a:pt x="50910" y="10050"/>
                </a:lnTo>
                <a:lnTo>
                  <a:pt x="50920" y="10050"/>
                </a:lnTo>
                <a:lnTo>
                  <a:pt x="50930" y="10050"/>
                </a:lnTo>
                <a:lnTo>
                  <a:pt x="50940" y="10050"/>
                </a:lnTo>
                <a:lnTo>
                  <a:pt x="50950" y="10040"/>
                </a:lnTo>
                <a:lnTo>
                  <a:pt x="50960" y="10040"/>
                </a:lnTo>
                <a:lnTo>
                  <a:pt x="50960" y="10050"/>
                </a:lnTo>
                <a:lnTo>
                  <a:pt x="50970" y="10050"/>
                </a:lnTo>
                <a:lnTo>
                  <a:pt x="50980" y="10050"/>
                </a:lnTo>
                <a:lnTo>
                  <a:pt x="50990" y="10040"/>
                </a:lnTo>
                <a:lnTo>
                  <a:pt x="51000" y="10040"/>
                </a:lnTo>
                <a:lnTo>
                  <a:pt x="51010" y="10030"/>
                </a:lnTo>
                <a:lnTo>
                  <a:pt x="51010" y="10020"/>
                </a:lnTo>
                <a:lnTo>
                  <a:pt x="51010" y="10010"/>
                </a:lnTo>
                <a:lnTo>
                  <a:pt x="51020" y="10010"/>
                </a:lnTo>
                <a:lnTo>
                  <a:pt x="51030" y="10010"/>
                </a:lnTo>
                <a:lnTo>
                  <a:pt x="51040" y="10010"/>
                </a:lnTo>
                <a:lnTo>
                  <a:pt x="51050" y="10000"/>
                </a:lnTo>
                <a:lnTo>
                  <a:pt x="51050" y="9990"/>
                </a:lnTo>
                <a:lnTo>
                  <a:pt x="51060" y="9980"/>
                </a:lnTo>
                <a:lnTo>
                  <a:pt x="51070" y="9970"/>
                </a:lnTo>
                <a:lnTo>
                  <a:pt x="51070" y="9960"/>
                </a:lnTo>
                <a:lnTo>
                  <a:pt x="51080" y="9960"/>
                </a:lnTo>
                <a:lnTo>
                  <a:pt x="51080" y="9950"/>
                </a:lnTo>
                <a:lnTo>
                  <a:pt x="51080" y="9940"/>
                </a:lnTo>
                <a:lnTo>
                  <a:pt x="51090" y="9950"/>
                </a:lnTo>
                <a:lnTo>
                  <a:pt x="51090" y="9960"/>
                </a:lnTo>
                <a:lnTo>
                  <a:pt x="51100" y="9970"/>
                </a:lnTo>
                <a:lnTo>
                  <a:pt x="51100" y="9980"/>
                </a:lnTo>
                <a:lnTo>
                  <a:pt x="51110" y="9980"/>
                </a:lnTo>
                <a:lnTo>
                  <a:pt x="51120" y="9990"/>
                </a:lnTo>
                <a:lnTo>
                  <a:pt x="51130" y="9990"/>
                </a:lnTo>
                <a:lnTo>
                  <a:pt x="51140" y="10000"/>
                </a:lnTo>
                <a:lnTo>
                  <a:pt x="51150" y="9990"/>
                </a:lnTo>
                <a:lnTo>
                  <a:pt x="51160" y="9990"/>
                </a:lnTo>
                <a:lnTo>
                  <a:pt x="51160" y="10000"/>
                </a:lnTo>
                <a:lnTo>
                  <a:pt x="51170" y="10000"/>
                </a:lnTo>
                <a:lnTo>
                  <a:pt x="51180" y="10010"/>
                </a:lnTo>
                <a:lnTo>
                  <a:pt x="51180" y="10020"/>
                </a:lnTo>
                <a:lnTo>
                  <a:pt x="51190" y="10030"/>
                </a:lnTo>
                <a:lnTo>
                  <a:pt x="51200" y="10020"/>
                </a:lnTo>
                <a:lnTo>
                  <a:pt x="51200" y="10010"/>
                </a:lnTo>
                <a:lnTo>
                  <a:pt x="51220" y="10000"/>
                </a:lnTo>
                <a:lnTo>
                  <a:pt x="51220" y="9990"/>
                </a:lnTo>
                <a:lnTo>
                  <a:pt x="51230" y="9990"/>
                </a:lnTo>
                <a:lnTo>
                  <a:pt x="51240" y="9990"/>
                </a:lnTo>
                <a:lnTo>
                  <a:pt x="51260" y="10000"/>
                </a:lnTo>
                <a:lnTo>
                  <a:pt x="51270" y="10000"/>
                </a:lnTo>
                <a:lnTo>
                  <a:pt x="51280" y="10000"/>
                </a:lnTo>
                <a:lnTo>
                  <a:pt x="51290" y="10010"/>
                </a:lnTo>
                <a:lnTo>
                  <a:pt x="51290" y="10000"/>
                </a:lnTo>
                <a:lnTo>
                  <a:pt x="51300" y="10000"/>
                </a:lnTo>
                <a:lnTo>
                  <a:pt x="51300" y="9990"/>
                </a:lnTo>
                <a:lnTo>
                  <a:pt x="51310" y="9980"/>
                </a:lnTo>
                <a:lnTo>
                  <a:pt x="51320" y="9980"/>
                </a:lnTo>
                <a:lnTo>
                  <a:pt x="51320" y="9970"/>
                </a:lnTo>
                <a:lnTo>
                  <a:pt x="51330" y="9970"/>
                </a:lnTo>
                <a:lnTo>
                  <a:pt x="51340" y="9970"/>
                </a:lnTo>
                <a:lnTo>
                  <a:pt x="51340" y="9960"/>
                </a:lnTo>
                <a:lnTo>
                  <a:pt x="51350" y="9960"/>
                </a:lnTo>
                <a:lnTo>
                  <a:pt x="51350" y="9950"/>
                </a:lnTo>
                <a:lnTo>
                  <a:pt x="51360" y="9950"/>
                </a:lnTo>
                <a:lnTo>
                  <a:pt x="51360" y="9960"/>
                </a:lnTo>
                <a:lnTo>
                  <a:pt x="51370" y="9960"/>
                </a:lnTo>
                <a:lnTo>
                  <a:pt x="51380" y="9970"/>
                </a:lnTo>
                <a:lnTo>
                  <a:pt x="51390" y="9990"/>
                </a:lnTo>
                <a:lnTo>
                  <a:pt x="51400" y="10020"/>
                </a:lnTo>
                <a:lnTo>
                  <a:pt x="51410" y="10030"/>
                </a:lnTo>
                <a:lnTo>
                  <a:pt x="51410" y="10060"/>
                </a:lnTo>
                <a:lnTo>
                  <a:pt x="51410" y="10070"/>
                </a:lnTo>
                <a:lnTo>
                  <a:pt x="51410" y="10100"/>
                </a:lnTo>
                <a:lnTo>
                  <a:pt x="51420" y="10120"/>
                </a:lnTo>
                <a:lnTo>
                  <a:pt x="51430" y="10140"/>
                </a:lnTo>
                <a:lnTo>
                  <a:pt x="51450" y="10170"/>
                </a:lnTo>
                <a:lnTo>
                  <a:pt x="51470" y="10190"/>
                </a:lnTo>
                <a:lnTo>
                  <a:pt x="51480" y="10190"/>
                </a:lnTo>
                <a:lnTo>
                  <a:pt x="51500" y="10200"/>
                </a:lnTo>
                <a:lnTo>
                  <a:pt x="51520" y="10220"/>
                </a:lnTo>
                <a:lnTo>
                  <a:pt x="51530" y="10220"/>
                </a:lnTo>
                <a:lnTo>
                  <a:pt x="51540" y="10230"/>
                </a:lnTo>
                <a:lnTo>
                  <a:pt x="51540" y="10240"/>
                </a:lnTo>
                <a:lnTo>
                  <a:pt x="51550" y="10250"/>
                </a:lnTo>
                <a:lnTo>
                  <a:pt x="51560" y="10260"/>
                </a:lnTo>
                <a:lnTo>
                  <a:pt x="51570" y="10260"/>
                </a:lnTo>
                <a:lnTo>
                  <a:pt x="51570" y="10270"/>
                </a:lnTo>
                <a:lnTo>
                  <a:pt x="51580" y="10270"/>
                </a:lnTo>
                <a:lnTo>
                  <a:pt x="51590" y="10270"/>
                </a:lnTo>
                <a:lnTo>
                  <a:pt x="51600" y="10260"/>
                </a:lnTo>
                <a:lnTo>
                  <a:pt x="51610" y="10260"/>
                </a:lnTo>
                <a:lnTo>
                  <a:pt x="51620" y="10250"/>
                </a:lnTo>
                <a:lnTo>
                  <a:pt x="51640" y="10250"/>
                </a:lnTo>
                <a:lnTo>
                  <a:pt x="51660" y="10240"/>
                </a:lnTo>
                <a:lnTo>
                  <a:pt x="51680" y="10230"/>
                </a:lnTo>
                <a:lnTo>
                  <a:pt x="51700" y="10220"/>
                </a:lnTo>
                <a:lnTo>
                  <a:pt x="51700" y="10230"/>
                </a:lnTo>
                <a:lnTo>
                  <a:pt x="51710" y="10230"/>
                </a:lnTo>
                <a:lnTo>
                  <a:pt x="51720" y="10210"/>
                </a:lnTo>
                <a:lnTo>
                  <a:pt x="51730" y="10200"/>
                </a:lnTo>
                <a:lnTo>
                  <a:pt x="51740" y="10190"/>
                </a:lnTo>
                <a:lnTo>
                  <a:pt x="51750" y="10180"/>
                </a:lnTo>
                <a:lnTo>
                  <a:pt x="51770" y="10170"/>
                </a:lnTo>
                <a:lnTo>
                  <a:pt x="51770" y="10150"/>
                </a:lnTo>
                <a:lnTo>
                  <a:pt x="51780" y="10140"/>
                </a:lnTo>
                <a:lnTo>
                  <a:pt x="51790" y="10140"/>
                </a:lnTo>
                <a:lnTo>
                  <a:pt x="51780" y="10120"/>
                </a:lnTo>
                <a:lnTo>
                  <a:pt x="51790" y="10110"/>
                </a:lnTo>
                <a:lnTo>
                  <a:pt x="51800" y="10100"/>
                </a:lnTo>
                <a:lnTo>
                  <a:pt x="51790" y="10080"/>
                </a:lnTo>
                <a:lnTo>
                  <a:pt x="51800" y="10080"/>
                </a:lnTo>
                <a:lnTo>
                  <a:pt x="51800" y="10060"/>
                </a:lnTo>
                <a:lnTo>
                  <a:pt x="51790" y="10060"/>
                </a:lnTo>
                <a:lnTo>
                  <a:pt x="51790" y="10040"/>
                </a:lnTo>
                <a:lnTo>
                  <a:pt x="51810" y="10040"/>
                </a:lnTo>
                <a:lnTo>
                  <a:pt x="51820" y="10050"/>
                </a:lnTo>
                <a:lnTo>
                  <a:pt x="51830" y="10050"/>
                </a:lnTo>
                <a:lnTo>
                  <a:pt x="51840" y="10050"/>
                </a:lnTo>
                <a:lnTo>
                  <a:pt x="51850" y="10040"/>
                </a:lnTo>
                <a:lnTo>
                  <a:pt x="51860" y="10020"/>
                </a:lnTo>
                <a:lnTo>
                  <a:pt x="51880" y="10020"/>
                </a:lnTo>
                <a:lnTo>
                  <a:pt x="51890" y="10020"/>
                </a:lnTo>
                <a:lnTo>
                  <a:pt x="51890" y="10010"/>
                </a:lnTo>
                <a:lnTo>
                  <a:pt x="51890" y="10000"/>
                </a:lnTo>
                <a:lnTo>
                  <a:pt x="51890" y="9990"/>
                </a:lnTo>
                <a:lnTo>
                  <a:pt x="51900" y="9990"/>
                </a:lnTo>
                <a:lnTo>
                  <a:pt x="51900" y="9980"/>
                </a:lnTo>
                <a:lnTo>
                  <a:pt x="51900" y="9970"/>
                </a:lnTo>
                <a:lnTo>
                  <a:pt x="51910" y="9970"/>
                </a:lnTo>
                <a:lnTo>
                  <a:pt x="51910" y="9960"/>
                </a:lnTo>
                <a:lnTo>
                  <a:pt x="51910" y="9950"/>
                </a:lnTo>
                <a:lnTo>
                  <a:pt x="51920" y="9940"/>
                </a:lnTo>
                <a:lnTo>
                  <a:pt x="51920" y="9930"/>
                </a:lnTo>
                <a:lnTo>
                  <a:pt x="51920" y="9920"/>
                </a:lnTo>
                <a:lnTo>
                  <a:pt x="51920" y="9910"/>
                </a:lnTo>
                <a:lnTo>
                  <a:pt x="51930" y="9900"/>
                </a:lnTo>
                <a:lnTo>
                  <a:pt x="51930" y="9890"/>
                </a:lnTo>
                <a:lnTo>
                  <a:pt x="51930" y="9880"/>
                </a:lnTo>
                <a:lnTo>
                  <a:pt x="51930" y="9870"/>
                </a:lnTo>
                <a:lnTo>
                  <a:pt x="51930" y="9860"/>
                </a:lnTo>
                <a:lnTo>
                  <a:pt x="51940" y="9860"/>
                </a:lnTo>
                <a:lnTo>
                  <a:pt x="51940" y="9850"/>
                </a:lnTo>
                <a:lnTo>
                  <a:pt x="51940" y="9840"/>
                </a:lnTo>
                <a:lnTo>
                  <a:pt x="51940" y="9830"/>
                </a:lnTo>
                <a:lnTo>
                  <a:pt x="51940" y="9820"/>
                </a:lnTo>
                <a:lnTo>
                  <a:pt x="51940" y="9810"/>
                </a:lnTo>
                <a:lnTo>
                  <a:pt x="51940" y="9800"/>
                </a:lnTo>
                <a:lnTo>
                  <a:pt x="51940" y="9790"/>
                </a:lnTo>
                <a:lnTo>
                  <a:pt x="51950" y="9780"/>
                </a:lnTo>
                <a:lnTo>
                  <a:pt x="51950" y="9770"/>
                </a:lnTo>
                <a:lnTo>
                  <a:pt x="51950" y="9760"/>
                </a:lnTo>
                <a:lnTo>
                  <a:pt x="51950" y="9750"/>
                </a:lnTo>
                <a:lnTo>
                  <a:pt x="51960" y="9750"/>
                </a:lnTo>
                <a:lnTo>
                  <a:pt x="51960" y="9740"/>
                </a:lnTo>
                <a:lnTo>
                  <a:pt x="51960" y="9730"/>
                </a:lnTo>
                <a:lnTo>
                  <a:pt x="51960" y="9720"/>
                </a:lnTo>
                <a:lnTo>
                  <a:pt x="51960" y="9710"/>
                </a:lnTo>
                <a:lnTo>
                  <a:pt x="51960" y="9700"/>
                </a:lnTo>
                <a:lnTo>
                  <a:pt x="51970" y="9700"/>
                </a:lnTo>
                <a:lnTo>
                  <a:pt x="51970" y="9690"/>
                </a:lnTo>
                <a:lnTo>
                  <a:pt x="51970" y="9680"/>
                </a:lnTo>
                <a:lnTo>
                  <a:pt x="51970" y="9670"/>
                </a:lnTo>
                <a:lnTo>
                  <a:pt x="51970" y="9660"/>
                </a:lnTo>
                <a:lnTo>
                  <a:pt x="51980" y="9660"/>
                </a:lnTo>
                <a:lnTo>
                  <a:pt x="51980" y="9640"/>
                </a:lnTo>
                <a:lnTo>
                  <a:pt x="51990" y="9640"/>
                </a:lnTo>
                <a:lnTo>
                  <a:pt x="51990" y="9620"/>
                </a:lnTo>
                <a:lnTo>
                  <a:pt x="51980" y="9600"/>
                </a:lnTo>
                <a:lnTo>
                  <a:pt x="51970" y="9600"/>
                </a:lnTo>
                <a:lnTo>
                  <a:pt x="51960" y="9610"/>
                </a:lnTo>
                <a:lnTo>
                  <a:pt x="51950" y="9610"/>
                </a:lnTo>
                <a:lnTo>
                  <a:pt x="51940" y="9610"/>
                </a:lnTo>
                <a:lnTo>
                  <a:pt x="51930" y="9610"/>
                </a:lnTo>
                <a:lnTo>
                  <a:pt x="51920" y="9600"/>
                </a:lnTo>
                <a:lnTo>
                  <a:pt x="51910" y="9600"/>
                </a:lnTo>
                <a:lnTo>
                  <a:pt x="51910" y="9590"/>
                </a:lnTo>
                <a:lnTo>
                  <a:pt x="51900" y="9590"/>
                </a:lnTo>
                <a:lnTo>
                  <a:pt x="51890" y="9590"/>
                </a:lnTo>
                <a:lnTo>
                  <a:pt x="51890" y="9580"/>
                </a:lnTo>
                <a:lnTo>
                  <a:pt x="51880" y="9590"/>
                </a:lnTo>
                <a:lnTo>
                  <a:pt x="51870" y="9590"/>
                </a:lnTo>
                <a:lnTo>
                  <a:pt x="51870" y="9580"/>
                </a:lnTo>
                <a:lnTo>
                  <a:pt x="51860" y="9580"/>
                </a:lnTo>
                <a:lnTo>
                  <a:pt x="51860" y="9590"/>
                </a:lnTo>
                <a:lnTo>
                  <a:pt x="51850" y="9590"/>
                </a:lnTo>
                <a:lnTo>
                  <a:pt x="51850" y="9580"/>
                </a:lnTo>
                <a:lnTo>
                  <a:pt x="51840" y="9580"/>
                </a:lnTo>
                <a:lnTo>
                  <a:pt x="51830" y="9580"/>
                </a:lnTo>
                <a:lnTo>
                  <a:pt x="51820" y="9580"/>
                </a:lnTo>
                <a:lnTo>
                  <a:pt x="51830" y="9580"/>
                </a:lnTo>
                <a:lnTo>
                  <a:pt x="51830" y="9570"/>
                </a:lnTo>
                <a:lnTo>
                  <a:pt x="51820" y="9560"/>
                </a:lnTo>
                <a:lnTo>
                  <a:pt x="51820" y="9550"/>
                </a:lnTo>
                <a:lnTo>
                  <a:pt x="51820" y="9540"/>
                </a:lnTo>
                <a:lnTo>
                  <a:pt x="51810" y="9540"/>
                </a:lnTo>
                <a:lnTo>
                  <a:pt x="51810" y="9530"/>
                </a:lnTo>
                <a:lnTo>
                  <a:pt x="51800" y="9530"/>
                </a:lnTo>
                <a:lnTo>
                  <a:pt x="51790" y="9530"/>
                </a:lnTo>
                <a:lnTo>
                  <a:pt x="51780" y="9530"/>
                </a:lnTo>
                <a:lnTo>
                  <a:pt x="51770" y="9530"/>
                </a:lnTo>
                <a:lnTo>
                  <a:pt x="51760" y="9530"/>
                </a:lnTo>
                <a:lnTo>
                  <a:pt x="51750" y="9530"/>
                </a:lnTo>
                <a:lnTo>
                  <a:pt x="51740" y="9530"/>
                </a:lnTo>
                <a:lnTo>
                  <a:pt x="51740" y="9520"/>
                </a:lnTo>
                <a:lnTo>
                  <a:pt x="51730" y="9520"/>
                </a:lnTo>
                <a:lnTo>
                  <a:pt x="51720" y="9520"/>
                </a:lnTo>
                <a:lnTo>
                  <a:pt x="51720" y="9510"/>
                </a:lnTo>
                <a:lnTo>
                  <a:pt x="51710" y="9510"/>
                </a:lnTo>
                <a:lnTo>
                  <a:pt x="51700" y="9510"/>
                </a:lnTo>
                <a:lnTo>
                  <a:pt x="51690" y="9510"/>
                </a:lnTo>
                <a:lnTo>
                  <a:pt x="51690" y="9520"/>
                </a:lnTo>
                <a:lnTo>
                  <a:pt x="51690" y="9510"/>
                </a:lnTo>
                <a:lnTo>
                  <a:pt x="51680" y="9510"/>
                </a:lnTo>
                <a:lnTo>
                  <a:pt x="51680" y="9520"/>
                </a:lnTo>
                <a:lnTo>
                  <a:pt x="51670" y="9520"/>
                </a:lnTo>
                <a:lnTo>
                  <a:pt x="51660" y="9520"/>
                </a:lnTo>
                <a:lnTo>
                  <a:pt x="51660" y="9530"/>
                </a:lnTo>
                <a:lnTo>
                  <a:pt x="51650" y="9530"/>
                </a:lnTo>
                <a:lnTo>
                  <a:pt x="51640" y="9530"/>
                </a:lnTo>
                <a:lnTo>
                  <a:pt x="51630" y="9530"/>
                </a:lnTo>
                <a:lnTo>
                  <a:pt x="51620" y="9530"/>
                </a:lnTo>
                <a:lnTo>
                  <a:pt x="51610" y="9530"/>
                </a:lnTo>
                <a:lnTo>
                  <a:pt x="51610" y="9520"/>
                </a:lnTo>
                <a:lnTo>
                  <a:pt x="51600" y="9520"/>
                </a:lnTo>
                <a:lnTo>
                  <a:pt x="51600" y="9510"/>
                </a:lnTo>
                <a:lnTo>
                  <a:pt x="51590" y="9510"/>
                </a:lnTo>
                <a:lnTo>
                  <a:pt x="51590" y="9500"/>
                </a:lnTo>
                <a:lnTo>
                  <a:pt x="51580" y="9500"/>
                </a:lnTo>
                <a:lnTo>
                  <a:pt x="51570" y="9500"/>
                </a:lnTo>
                <a:lnTo>
                  <a:pt x="51570" y="9490"/>
                </a:lnTo>
                <a:lnTo>
                  <a:pt x="51570" y="9480"/>
                </a:lnTo>
                <a:lnTo>
                  <a:pt x="51560" y="9480"/>
                </a:lnTo>
                <a:lnTo>
                  <a:pt x="51550" y="9480"/>
                </a:lnTo>
                <a:lnTo>
                  <a:pt x="51550" y="9470"/>
                </a:lnTo>
                <a:lnTo>
                  <a:pt x="51550" y="9460"/>
                </a:lnTo>
                <a:lnTo>
                  <a:pt x="51540" y="9450"/>
                </a:lnTo>
                <a:lnTo>
                  <a:pt x="51530" y="9450"/>
                </a:lnTo>
                <a:lnTo>
                  <a:pt x="51530" y="9440"/>
                </a:lnTo>
                <a:lnTo>
                  <a:pt x="51520" y="9440"/>
                </a:lnTo>
                <a:lnTo>
                  <a:pt x="51510" y="9440"/>
                </a:lnTo>
                <a:lnTo>
                  <a:pt x="51500" y="9440"/>
                </a:lnTo>
                <a:lnTo>
                  <a:pt x="51490" y="9440"/>
                </a:lnTo>
                <a:lnTo>
                  <a:pt x="51490" y="9430"/>
                </a:lnTo>
                <a:lnTo>
                  <a:pt x="51480" y="9430"/>
                </a:lnTo>
                <a:lnTo>
                  <a:pt x="51470" y="9430"/>
                </a:lnTo>
                <a:lnTo>
                  <a:pt x="51470" y="9440"/>
                </a:lnTo>
                <a:lnTo>
                  <a:pt x="51460" y="9440"/>
                </a:lnTo>
                <a:lnTo>
                  <a:pt x="51450" y="9440"/>
                </a:lnTo>
                <a:lnTo>
                  <a:pt x="51440" y="9440"/>
                </a:lnTo>
                <a:lnTo>
                  <a:pt x="51430" y="9440"/>
                </a:lnTo>
                <a:lnTo>
                  <a:pt x="51420" y="9440"/>
                </a:lnTo>
                <a:lnTo>
                  <a:pt x="51410" y="9440"/>
                </a:lnTo>
                <a:lnTo>
                  <a:pt x="51400" y="9440"/>
                </a:lnTo>
                <a:lnTo>
                  <a:pt x="51390" y="9440"/>
                </a:lnTo>
                <a:lnTo>
                  <a:pt x="51380" y="9440"/>
                </a:lnTo>
                <a:lnTo>
                  <a:pt x="51370" y="9440"/>
                </a:lnTo>
                <a:lnTo>
                  <a:pt x="51360" y="9440"/>
                </a:lnTo>
                <a:lnTo>
                  <a:pt x="51350" y="9440"/>
                </a:lnTo>
                <a:lnTo>
                  <a:pt x="51340" y="9440"/>
                </a:lnTo>
                <a:lnTo>
                  <a:pt x="51330" y="9440"/>
                </a:lnTo>
                <a:lnTo>
                  <a:pt x="51330" y="9430"/>
                </a:lnTo>
                <a:lnTo>
                  <a:pt x="51320" y="9430"/>
                </a:lnTo>
                <a:lnTo>
                  <a:pt x="51310" y="9430"/>
                </a:lnTo>
                <a:lnTo>
                  <a:pt x="51300" y="9430"/>
                </a:lnTo>
                <a:lnTo>
                  <a:pt x="51300" y="9420"/>
                </a:lnTo>
                <a:lnTo>
                  <a:pt x="51300" y="9430"/>
                </a:lnTo>
                <a:lnTo>
                  <a:pt x="51290" y="9430"/>
                </a:lnTo>
                <a:lnTo>
                  <a:pt x="51280" y="9430"/>
                </a:lnTo>
                <a:lnTo>
                  <a:pt x="51270" y="9430"/>
                </a:lnTo>
                <a:lnTo>
                  <a:pt x="51260" y="9430"/>
                </a:lnTo>
                <a:lnTo>
                  <a:pt x="51250" y="9430"/>
                </a:lnTo>
                <a:lnTo>
                  <a:pt x="51250" y="9420"/>
                </a:lnTo>
                <a:lnTo>
                  <a:pt x="51240" y="9410"/>
                </a:lnTo>
                <a:lnTo>
                  <a:pt x="51230" y="9410"/>
                </a:lnTo>
                <a:lnTo>
                  <a:pt x="51220" y="9410"/>
                </a:lnTo>
                <a:lnTo>
                  <a:pt x="51210" y="9410"/>
                </a:lnTo>
                <a:lnTo>
                  <a:pt x="51200" y="9410"/>
                </a:lnTo>
                <a:lnTo>
                  <a:pt x="51190" y="9410"/>
                </a:lnTo>
                <a:lnTo>
                  <a:pt x="51180" y="9410"/>
                </a:lnTo>
                <a:lnTo>
                  <a:pt x="51170" y="9410"/>
                </a:lnTo>
                <a:lnTo>
                  <a:pt x="51160" y="9410"/>
                </a:lnTo>
                <a:lnTo>
                  <a:pt x="51160" y="9400"/>
                </a:lnTo>
                <a:lnTo>
                  <a:pt x="51150" y="9400"/>
                </a:lnTo>
                <a:lnTo>
                  <a:pt x="51140" y="9390"/>
                </a:lnTo>
                <a:lnTo>
                  <a:pt x="51130" y="9390"/>
                </a:lnTo>
                <a:lnTo>
                  <a:pt x="51120" y="9380"/>
                </a:lnTo>
                <a:lnTo>
                  <a:pt x="51100" y="9370"/>
                </a:lnTo>
                <a:lnTo>
                  <a:pt x="51090" y="9350"/>
                </a:lnTo>
                <a:lnTo>
                  <a:pt x="51070" y="9350"/>
                </a:lnTo>
                <a:lnTo>
                  <a:pt x="51050" y="9340"/>
                </a:lnTo>
                <a:lnTo>
                  <a:pt x="51040" y="9320"/>
                </a:lnTo>
                <a:lnTo>
                  <a:pt x="51030" y="9300"/>
                </a:lnTo>
                <a:lnTo>
                  <a:pt x="51020" y="9290"/>
                </a:lnTo>
                <a:lnTo>
                  <a:pt x="51000" y="9270"/>
                </a:lnTo>
                <a:lnTo>
                  <a:pt x="51000" y="9260"/>
                </a:lnTo>
                <a:lnTo>
                  <a:pt x="50990" y="9250"/>
                </a:lnTo>
                <a:lnTo>
                  <a:pt x="51000" y="9250"/>
                </a:lnTo>
                <a:lnTo>
                  <a:pt x="50990" y="9250"/>
                </a:lnTo>
                <a:lnTo>
                  <a:pt x="50990" y="9240"/>
                </a:lnTo>
                <a:lnTo>
                  <a:pt x="50980" y="9240"/>
                </a:lnTo>
                <a:lnTo>
                  <a:pt x="50980" y="9230"/>
                </a:lnTo>
                <a:lnTo>
                  <a:pt x="50970" y="9220"/>
                </a:lnTo>
                <a:lnTo>
                  <a:pt x="50960" y="9220"/>
                </a:lnTo>
                <a:lnTo>
                  <a:pt x="50950" y="9210"/>
                </a:lnTo>
                <a:lnTo>
                  <a:pt x="50940" y="9190"/>
                </a:lnTo>
                <a:close/>
                <a:moveTo>
                  <a:pt x="42950" y="5370"/>
                </a:moveTo>
                <a:lnTo>
                  <a:pt x="42950" y="5380"/>
                </a:lnTo>
                <a:lnTo>
                  <a:pt x="42960" y="5370"/>
                </a:lnTo>
                <a:lnTo>
                  <a:pt x="42960" y="5380"/>
                </a:lnTo>
                <a:lnTo>
                  <a:pt x="42970" y="5390"/>
                </a:lnTo>
                <a:lnTo>
                  <a:pt x="42980" y="5390"/>
                </a:lnTo>
                <a:lnTo>
                  <a:pt x="42980" y="5400"/>
                </a:lnTo>
                <a:lnTo>
                  <a:pt x="42990" y="5400"/>
                </a:lnTo>
                <a:lnTo>
                  <a:pt x="42990" y="5410"/>
                </a:lnTo>
                <a:lnTo>
                  <a:pt x="42980" y="5410"/>
                </a:lnTo>
                <a:lnTo>
                  <a:pt x="42990" y="5410"/>
                </a:lnTo>
                <a:lnTo>
                  <a:pt x="42980" y="5410"/>
                </a:lnTo>
                <a:lnTo>
                  <a:pt x="42980" y="5420"/>
                </a:lnTo>
                <a:lnTo>
                  <a:pt x="42970" y="5420"/>
                </a:lnTo>
                <a:lnTo>
                  <a:pt x="42970" y="5410"/>
                </a:lnTo>
                <a:lnTo>
                  <a:pt x="42960" y="5410"/>
                </a:lnTo>
                <a:lnTo>
                  <a:pt x="42960" y="5400"/>
                </a:lnTo>
                <a:lnTo>
                  <a:pt x="42950" y="5400"/>
                </a:lnTo>
                <a:lnTo>
                  <a:pt x="42940" y="5400"/>
                </a:lnTo>
                <a:lnTo>
                  <a:pt x="42940" y="5390"/>
                </a:lnTo>
                <a:lnTo>
                  <a:pt x="42930" y="5390"/>
                </a:lnTo>
                <a:lnTo>
                  <a:pt x="42930" y="5400"/>
                </a:lnTo>
                <a:lnTo>
                  <a:pt x="42930" y="5410"/>
                </a:lnTo>
                <a:lnTo>
                  <a:pt x="42920" y="5410"/>
                </a:lnTo>
                <a:lnTo>
                  <a:pt x="42920" y="5400"/>
                </a:lnTo>
                <a:lnTo>
                  <a:pt x="42920" y="5390"/>
                </a:lnTo>
                <a:lnTo>
                  <a:pt x="42930" y="5390"/>
                </a:lnTo>
                <a:lnTo>
                  <a:pt x="42940" y="5390"/>
                </a:lnTo>
                <a:lnTo>
                  <a:pt x="42940" y="5380"/>
                </a:lnTo>
                <a:lnTo>
                  <a:pt x="42950" y="5380"/>
                </a:lnTo>
                <a:lnTo>
                  <a:pt x="42950" y="5370"/>
                </a:lnTo>
                <a:close/>
                <a:moveTo>
                  <a:pt x="42870" y="5320"/>
                </a:moveTo>
                <a:lnTo>
                  <a:pt x="42880" y="5320"/>
                </a:lnTo>
                <a:lnTo>
                  <a:pt x="42880" y="5330"/>
                </a:lnTo>
                <a:lnTo>
                  <a:pt x="42880" y="5320"/>
                </a:lnTo>
                <a:lnTo>
                  <a:pt x="42890" y="5330"/>
                </a:lnTo>
                <a:lnTo>
                  <a:pt x="42900" y="5330"/>
                </a:lnTo>
                <a:lnTo>
                  <a:pt x="42900" y="5340"/>
                </a:lnTo>
                <a:lnTo>
                  <a:pt x="42910" y="5340"/>
                </a:lnTo>
                <a:lnTo>
                  <a:pt x="42920" y="5340"/>
                </a:lnTo>
                <a:lnTo>
                  <a:pt x="42920" y="5350"/>
                </a:lnTo>
                <a:lnTo>
                  <a:pt x="42920" y="5360"/>
                </a:lnTo>
                <a:lnTo>
                  <a:pt x="42920" y="5370"/>
                </a:lnTo>
                <a:lnTo>
                  <a:pt x="42920" y="5380"/>
                </a:lnTo>
                <a:lnTo>
                  <a:pt x="42910" y="5380"/>
                </a:lnTo>
                <a:lnTo>
                  <a:pt x="42910" y="5390"/>
                </a:lnTo>
                <a:lnTo>
                  <a:pt x="42900" y="5390"/>
                </a:lnTo>
                <a:lnTo>
                  <a:pt x="42890" y="5390"/>
                </a:lnTo>
                <a:lnTo>
                  <a:pt x="42890" y="5380"/>
                </a:lnTo>
                <a:lnTo>
                  <a:pt x="42880" y="5380"/>
                </a:lnTo>
                <a:lnTo>
                  <a:pt x="42880" y="5370"/>
                </a:lnTo>
                <a:lnTo>
                  <a:pt x="42870" y="5370"/>
                </a:lnTo>
                <a:lnTo>
                  <a:pt x="42870" y="5360"/>
                </a:lnTo>
                <a:lnTo>
                  <a:pt x="42870" y="5370"/>
                </a:lnTo>
                <a:lnTo>
                  <a:pt x="42870" y="5360"/>
                </a:lnTo>
                <a:lnTo>
                  <a:pt x="42860" y="5360"/>
                </a:lnTo>
                <a:lnTo>
                  <a:pt x="42860" y="5370"/>
                </a:lnTo>
                <a:lnTo>
                  <a:pt x="42850" y="5370"/>
                </a:lnTo>
                <a:lnTo>
                  <a:pt x="42840" y="5370"/>
                </a:lnTo>
                <a:lnTo>
                  <a:pt x="42830" y="5370"/>
                </a:lnTo>
                <a:lnTo>
                  <a:pt x="42840" y="5370"/>
                </a:lnTo>
                <a:lnTo>
                  <a:pt x="42830" y="5370"/>
                </a:lnTo>
                <a:lnTo>
                  <a:pt x="42830" y="5360"/>
                </a:lnTo>
                <a:lnTo>
                  <a:pt x="42830" y="5350"/>
                </a:lnTo>
                <a:lnTo>
                  <a:pt x="42840" y="5350"/>
                </a:lnTo>
                <a:lnTo>
                  <a:pt x="42850" y="5350"/>
                </a:lnTo>
                <a:lnTo>
                  <a:pt x="42850" y="5340"/>
                </a:lnTo>
                <a:lnTo>
                  <a:pt x="42860" y="5340"/>
                </a:lnTo>
                <a:lnTo>
                  <a:pt x="42850" y="5340"/>
                </a:lnTo>
                <a:lnTo>
                  <a:pt x="42850" y="5330"/>
                </a:lnTo>
                <a:lnTo>
                  <a:pt x="42860" y="5330"/>
                </a:lnTo>
                <a:lnTo>
                  <a:pt x="42850" y="5330"/>
                </a:lnTo>
                <a:lnTo>
                  <a:pt x="42850" y="5320"/>
                </a:lnTo>
                <a:lnTo>
                  <a:pt x="42860" y="5320"/>
                </a:lnTo>
                <a:lnTo>
                  <a:pt x="42870" y="5320"/>
                </a:lnTo>
                <a:close/>
                <a:moveTo>
                  <a:pt x="43610" y="4780"/>
                </a:moveTo>
                <a:lnTo>
                  <a:pt x="43620" y="4780"/>
                </a:lnTo>
                <a:lnTo>
                  <a:pt x="43620" y="4790"/>
                </a:lnTo>
                <a:lnTo>
                  <a:pt x="43630" y="4790"/>
                </a:lnTo>
                <a:lnTo>
                  <a:pt x="43640" y="4790"/>
                </a:lnTo>
                <a:lnTo>
                  <a:pt x="43640" y="4800"/>
                </a:lnTo>
                <a:lnTo>
                  <a:pt x="43640" y="4810"/>
                </a:lnTo>
                <a:lnTo>
                  <a:pt x="43640" y="4820"/>
                </a:lnTo>
                <a:lnTo>
                  <a:pt x="43650" y="4820"/>
                </a:lnTo>
                <a:lnTo>
                  <a:pt x="43650" y="4830"/>
                </a:lnTo>
                <a:lnTo>
                  <a:pt x="43640" y="4830"/>
                </a:lnTo>
                <a:lnTo>
                  <a:pt x="43650" y="4830"/>
                </a:lnTo>
                <a:lnTo>
                  <a:pt x="43640" y="4830"/>
                </a:lnTo>
                <a:lnTo>
                  <a:pt x="43640" y="4840"/>
                </a:lnTo>
                <a:lnTo>
                  <a:pt x="43640" y="4850"/>
                </a:lnTo>
                <a:lnTo>
                  <a:pt x="43640" y="4860"/>
                </a:lnTo>
                <a:lnTo>
                  <a:pt x="43650" y="4860"/>
                </a:lnTo>
                <a:lnTo>
                  <a:pt x="43650" y="4870"/>
                </a:lnTo>
                <a:lnTo>
                  <a:pt x="43660" y="4870"/>
                </a:lnTo>
                <a:lnTo>
                  <a:pt x="43660" y="4880"/>
                </a:lnTo>
                <a:lnTo>
                  <a:pt x="43670" y="4880"/>
                </a:lnTo>
                <a:lnTo>
                  <a:pt x="43670" y="4890"/>
                </a:lnTo>
                <a:lnTo>
                  <a:pt x="43680" y="4890"/>
                </a:lnTo>
                <a:lnTo>
                  <a:pt x="43680" y="4900"/>
                </a:lnTo>
                <a:lnTo>
                  <a:pt x="43680" y="4910"/>
                </a:lnTo>
                <a:lnTo>
                  <a:pt x="43690" y="4910"/>
                </a:lnTo>
                <a:lnTo>
                  <a:pt x="43690" y="4920"/>
                </a:lnTo>
                <a:lnTo>
                  <a:pt x="43700" y="4920"/>
                </a:lnTo>
                <a:lnTo>
                  <a:pt x="43700" y="4930"/>
                </a:lnTo>
                <a:lnTo>
                  <a:pt x="43710" y="4930"/>
                </a:lnTo>
                <a:lnTo>
                  <a:pt x="43710" y="4940"/>
                </a:lnTo>
                <a:lnTo>
                  <a:pt x="43720" y="4940"/>
                </a:lnTo>
                <a:lnTo>
                  <a:pt x="43730" y="4940"/>
                </a:lnTo>
                <a:lnTo>
                  <a:pt x="43730" y="4950"/>
                </a:lnTo>
                <a:lnTo>
                  <a:pt x="43740" y="4950"/>
                </a:lnTo>
                <a:lnTo>
                  <a:pt x="43740" y="4960"/>
                </a:lnTo>
                <a:lnTo>
                  <a:pt x="43750" y="4960"/>
                </a:lnTo>
                <a:lnTo>
                  <a:pt x="43750" y="4970"/>
                </a:lnTo>
                <a:lnTo>
                  <a:pt x="43740" y="4970"/>
                </a:lnTo>
                <a:lnTo>
                  <a:pt x="43740" y="4980"/>
                </a:lnTo>
                <a:lnTo>
                  <a:pt x="43740" y="4990"/>
                </a:lnTo>
                <a:lnTo>
                  <a:pt x="43730" y="5000"/>
                </a:lnTo>
                <a:lnTo>
                  <a:pt x="43720" y="5010"/>
                </a:lnTo>
                <a:lnTo>
                  <a:pt x="43720" y="5020"/>
                </a:lnTo>
                <a:lnTo>
                  <a:pt x="43720" y="5030"/>
                </a:lnTo>
                <a:lnTo>
                  <a:pt x="43710" y="5030"/>
                </a:lnTo>
                <a:lnTo>
                  <a:pt x="43710" y="5040"/>
                </a:lnTo>
                <a:lnTo>
                  <a:pt x="43710" y="5050"/>
                </a:lnTo>
                <a:lnTo>
                  <a:pt x="43710" y="5060"/>
                </a:lnTo>
                <a:lnTo>
                  <a:pt x="43700" y="5060"/>
                </a:lnTo>
                <a:lnTo>
                  <a:pt x="43700" y="5070"/>
                </a:lnTo>
                <a:lnTo>
                  <a:pt x="43700" y="5080"/>
                </a:lnTo>
                <a:lnTo>
                  <a:pt x="43690" y="5080"/>
                </a:lnTo>
                <a:lnTo>
                  <a:pt x="43690" y="5090"/>
                </a:lnTo>
                <a:lnTo>
                  <a:pt x="43700" y="5090"/>
                </a:lnTo>
                <a:lnTo>
                  <a:pt x="43690" y="5090"/>
                </a:lnTo>
                <a:lnTo>
                  <a:pt x="43680" y="5090"/>
                </a:lnTo>
                <a:lnTo>
                  <a:pt x="43680" y="5100"/>
                </a:lnTo>
                <a:lnTo>
                  <a:pt x="43670" y="5110"/>
                </a:lnTo>
                <a:lnTo>
                  <a:pt x="43660" y="5110"/>
                </a:lnTo>
                <a:lnTo>
                  <a:pt x="43660" y="5100"/>
                </a:lnTo>
                <a:lnTo>
                  <a:pt x="43650" y="5100"/>
                </a:lnTo>
                <a:lnTo>
                  <a:pt x="43640" y="5100"/>
                </a:lnTo>
                <a:lnTo>
                  <a:pt x="43640" y="5090"/>
                </a:lnTo>
                <a:lnTo>
                  <a:pt x="43640" y="5080"/>
                </a:lnTo>
                <a:lnTo>
                  <a:pt x="43630" y="5080"/>
                </a:lnTo>
                <a:lnTo>
                  <a:pt x="43620" y="5070"/>
                </a:lnTo>
                <a:lnTo>
                  <a:pt x="43620" y="5060"/>
                </a:lnTo>
                <a:lnTo>
                  <a:pt x="43610" y="5060"/>
                </a:lnTo>
                <a:lnTo>
                  <a:pt x="43610" y="5050"/>
                </a:lnTo>
                <a:lnTo>
                  <a:pt x="43600" y="5050"/>
                </a:lnTo>
                <a:lnTo>
                  <a:pt x="43600" y="5040"/>
                </a:lnTo>
                <a:lnTo>
                  <a:pt x="43590" y="5030"/>
                </a:lnTo>
                <a:lnTo>
                  <a:pt x="43590" y="5020"/>
                </a:lnTo>
                <a:lnTo>
                  <a:pt x="43580" y="5020"/>
                </a:lnTo>
                <a:lnTo>
                  <a:pt x="43570" y="5020"/>
                </a:lnTo>
                <a:lnTo>
                  <a:pt x="43570" y="5010"/>
                </a:lnTo>
                <a:lnTo>
                  <a:pt x="43560" y="5010"/>
                </a:lnTo>
                <a:lnTo>
                  <a:pt x="43550" y="5010"/>
                </a:lnTo>
                <a:lnTo>
                  <a:pt x="43540" y="5010"/>
                </a:lnTo>
                <a:lnTo>
                  <a:pt x="43530" y="5010"/>
                </a:lnTo>
                <a:lnTo>
                  <a:pt x="43520" y="5010"/>
                </a:lnTo>
                <a:lnTo>
                  <a:pt x="43520" y="5020"/>
                </a:lnTo>
                <a:lnTo>
                  <a:pt x="43510" y="5020"/>
                </a:lnTo>
                <a:lnTo>
                  <a:pt x="43500" y="5030"/>
                </a:lnTo>
                <a:lnTo>
                  <a:pt x="43490" y="5030"/>
                </a:lnTo>
                <a:lnTo>
                  <a:pt x="43490" y="5040"/>
                </a:lnTo>
                <a:lnTo>
                  <a:pt x="43480" y="5040"/>
                </a:lnTo>
                <a:lnTo>
                  <a:pt x="43480" y="5050"/>
                </a:lnTo>
                <a:lnTo>
                  <a:pt x="43480" y="5040"/>
                </a:lnTo>
                <a:lnTo>
                  <a:pt x="43480" y="5050"/>
                </a:lnTo>
                <a:lnTo>
                  <a:pt x="43470" y="5050"/>
                </a:lnTo>
                <a:lnTo>
                  <a:pt x="43470" y="5060"/>
                </a:lnTo>
                <a:lnTo>
                  <a:pt x="43460" y="5060"/>
                </a:lnTo>
                <a:lnTo>
                  <a:pt x="43460" y="5070"/>
                </a:lnTo>
                <a:lnTo>
                  <a:pt x="43450" y="5070"/>
                </a:lnTo>
                <a:lnTo>
                  <a:pt x="43450" y="5080"/>
                </a:lnTo>
                <a:lnTo>
                  <a:pt x="43440" y="5080"/>
                </a:lnTo>
                <a:lnTo>
                  <a:pt x="43430" y="5090"/>
                </a:lnTo>
                <a:lnTo>
                  <a:pt x="43430" y="5080"/>
                </a:lnTo>
                <a:lnTo>
                  <a:pt x="43420" y="5080"/>
                </a:lnTo>
                <a:lnTo>
                  <a:pt x="43420" y="5090"/>
                </a:lnTo>
                <a:lnTo>
                  <a:pt x="43420" y="5080"/>
                </a:lnTo>
                <a:lnTo>
                  <a:pt x="43420" y="5090"/>
                </a:lnTo>
                <a:lnTo>
                  <a:pt x="43410" y="5090"/>
                </a:lnTo>
                <a:lnTo>
                  <a:pt x="43410" y="5080"/>
                </a:lnTo>
                <a:lnTo>
                  <a:pt x="43400" y="5080"/>
                </a:lnTo>
                <a:lnTo>
                  <a:pt x="43390" y="5080"/>
                </a:lnTo>
                <a:lnTo>
                  <a:pt x="43380" y="5080"/>
                </a:lnTo>
                <a:lnTo>
                  <a:pt x="43380" y="5090"/>
                </a:lnTo>
                <a:lnTo>
                  <a:pt x="43370" y="5090"/>
                </a:lnTo>
                <a:lnTo>
                  <a:pt x="43370" y="5080"/>
                </a:lnTo>
                <a:lnTo>
                  <a:pt x="43370" y="5090"/>
                </a:lnTo>
                <a:lnTo>
                  <a:pt x="43360" y="5090"/>
                </a:lnTo>
                <a:lnTo>
                  <a:pt x="43350" y="5090"/>
                </a:lnTo>
                <a:lnTo>
                  <a:pt x="43350" y="5100"/>
                </a:lnTo>
                <a:lnTo>
                  <a:pt x="43360" y="5100"/>
                </a:lnTo>
                <a:lnTo>
                  <a:pt x="43350" y="5100"/>
                </a:lnTo>
                <a:lnTo>
                  <a:pt x="43340" y="5100"/>
                </a:lnTo>
                <a:lnTo>
                  <a:pt x="43340" y="5110"/>
                </a:lnTo>
                <a:lnTo>
                  <a:pt x="43330" y="5110"/>
                </a:lnTo>
                <a:lnTo>
                  <a:pt x="43320" y="5110"/>
                </a:lnTo>
                <a:lnTo>
                  <a:pt x="43320" y="5120"/>
                </a:lnTo>
                <a:lnTo>
                  <a:pt x="43310" y="5120"/>
                </a:lnTo>
                <a:lnTo>
                  <a:pt x="43310" y="5130"/>
                </a:lnTo>
                <a:lnTo>
                  <a:pt x="43300" y="5130"/>
                </a:lnTo>
                <a:lnTo>
                  <a:pt x="43290" y="5130"/>
                </a:lnTo>
                <a:lnTo>
                  <a:pt x="43280" y="5130"/>
                </a:lnTo>
                <a:lnTo>
                  <a:pt x="43280" y="5140"/>
                </a:lnTo>
                <a:lnTo>
                  <a:pt x="43270" y="5140"/>
                </a:lnTo>
                <a:lnTo>
                  <a:pt x="43260" y="5140"/>
                </a:lnTo>
                <a:lnTo>
                  <a:pt x="43270" y="5140"/>
                </a:lnTo>
                <a:lnTo>
                  <a:pt x="43270" y="5130"/>
                </a:lnTo>
                <a:lnTo>
                  <a:pt x="43260" y="5130"/>
                </a:lnTo>
                <a:lnTo>
                  <a:pt x="43260" y="5140"/>
                </a:lnTo>
                <a:lnTo>
                  <a:pt x="43250" y="5140"/>
                </a:lnTo>
                <a:lnTo>
                  <a:pt x="43260" y="5140"/>
                </a:lnTo>
                <a:lnTo>
                  <a:pt x="43260" y="5130"/>
                </a:lnTo>
                <a:lnTo>
                  <a:pt x="43250" y="5130"/>
                </a:lnTo>
                <a:lnTo>
                  <a:pt x="43250" y="5140"/>
                </a:lnTo>
                <a:lnTo>
                  <a:pt x="43250" y="5130"/>
                </a:lnTo>
                <a:lnTo>
                  <a:pt x="43240" y="5140"/>
                </a:lnTo>
                <a:lnTo>
                  <a:pt x="43240" y="5130"/>
                </a:lnTo>
                <a:lnTo>
                  <a:pt x="43230" y="5130"/>
                </a:lnTo>
                <a:lnTo>
                  <a:pt x="43240" y="5130"/>
                </a:lnTo>
                <a:lnTo>
                  <a:pt x="43240" y="5140"/>
                </a:lnTo>
                <a:lnTo>
                  <a:pt x="43230" y="5140"/>
                </a:lnTo>
                <a:lnTo>
                  <a:pt x="43230" y="5130"/>
                </a:lnTo>
                <a:lnTo>
                  <a:pt x="43230" y="5140"/>
                </a:lnTo>
                <a:lnTo>
                  <a:pt x="43220" y="5140"/>
                </a:lnTo>
                <a:lnTo>
                  <a:pt x="43210" y="5140"/>
                </a:lnTo>
                <a:lnTo>
                  <a:pt x="43200" y="5140"/>
                </a:lnTo>
                <a:lnTo>
                  <a:pt x="43190" y="5140"/>
                </a:lnTo>
                <a:lnTo>
                  <a:pt x="43190" y="5130"/>
                </a:lnTo>
                <a:lnTo>
                  <a:pt x="43180" y="5130"/>
                </a:lnTo>
                <a:lnTo>
                  <a:pt x="43170" y="5130"/>
                </a:lnTo>
                <a:lnTo>
                  <a:pt x="43170" y="5120"/>
                </a:lnTo>
                <a:lnTo>
                  <a:pt x="43160" y="5120"/>
                </a:lnTo>
                <a:lnTo>
                  <a:pt x="43170" y="5120"/>
                </a:lnTo>
                <a:lnTo>
                  <a:pt x="43160" y="5120"/>
                </a:lnTo>
                <a:lnTo>
                  <a:pt x="43160" y="5110"/>
                </a:lnTo>
                <a:lnTo>
                  <a:pt x="43160" y="5100"/>
                </a:lnTo>
                <a:lnTo>
                  <a:pt x="43150" y="5100"/>
                </a:lnTo>
                <a:lnTo>
                  <a:pt x="43140" y="5100"/>
                </a:lnTo>
                <a:lnTo>
                  <a:pt x="43140" y="5090"/>
                </a:lnTo>
                <a:lnTo>
                  <a:pt x="43130" y="5080"/>
                </a:lnTo>
                <a:lnTo>
                  <a:pt x="43130" y="5070"/>
                </a:lnTo>
                <a:lnTo>
                  <a:pt x="43130" y="5060"/>
                </a:lnTo>
                <a:lnTo>
                  <a:pt x="43140" y="5060"/>
                </a:lnTo>
                <a:lnTo>
                  <a:pt x="43140" y="5050"/>
                </a:lnTo>
                <a:lnTo>
                  <a:pt x="43150" y="5050"/>
                </a:lnTo>
                <a:lnTo>
                  <a:pt x="43150" y="5040"/>
                </a:lnTo>
                <a:lnTo>
                  <a:pt x="43160" y="5040"/>
                </a:lnTo>
                <a:lnTo>
                  <a:pt x="43160" y="5030"/>
                </a:lnTo>
                <a:lnTo>
                  <a:pt x="43170" y="5030"/>
                </a:lnTo>
                <a:lnTo>
                  <a:pt x="43170" y="5020"/>
                </a:lnTo>
                <a:lnTo>
                  <a:pt x="43180" y="5020"/>
                </a:lnTo>
                <a:lnTo>
                  <a:pt x="43190" y="5020"/>
                </a:lnTo>
                <a:lnTo>
                  <a:pt x="43200" y="5020"/>
                </a:lnTo>
                <a:lnTo>
                  <a:pt x="43200" y="5010"/>
                </a:lnTo>
                <a:lnTo>
                  <a:pt x="43210" y="5010"/>
                </a:lnTo>
                <a:lnTo>
                  <a:pt x="43210" y="5000"/>
                </a:lnTo>
                <a:lnTo>
                  <a:pt x="43220" y="5000"/>
                </a:lnTo>
                <a:lnTo>
                  <a:pt x="43230" y="5000"/>
                </a:lnTo>
                <a:lnTo>
                  <a:pt x="43240" y="5000"/>
                </a:lnTo>
                <a:lnTo>
                  <a:pt x="43240" y="4990"/>
                </a:lnTo>
                <a:lnTo>
                  <a:pt x="43250" y="4990"/>
                </a:lnTo>
                <a:lnTo>
                  <a:pt x="43250" y="4980"/>
                </a:lnTo>
                <a:lnTo>
                  <a:pt x="43250" y="4970"/>
                </a:lnTo>
                <a:lnTo>
                  <a:pt x="43250" y="4960"/>
                </a:lnTo>
                <a:lnTo>
                  <a:pt x="43260" y="4960"/>
                </a:lnTo>
                <a:lnTo>
                  <a:pt x="43260" y="4950"/>
                </a:lnTo>
                <a:lnTo>
                  <a:pt x="43260" y="4940"/>
                </a:lnTo>
                <a:lnTo>
                  <a:pt x="43260" y="4930"/>
                </a:lnTo>
                <a:lnTo>
                  <a:pt x="43270" y="4930"/>
                </a:lnTo>
                <a:lnTo>
                  <a:pt x="43280" y="4930"/>
                </a:lnTo>
                <a:lnTo>
                  <a:pt x="43290" y="4930"/>
                </a:lnTo>
                <a:lnTo>
                  <a:pt x="43300" y="4930"/>
                </a:lnTo>
                <a:lnTo>
                  <a:pt x="43310" y="4930"/>
                </a:lnTo>
                <a:lnTo>
                  <a:pt x="43320" y="4930"/>
                </a:lnTo>
                <a:lnTo>
                  <a:pt x="43330" y="4930"/>
                </a:lnTo>
                <a:lnTo>
                  <a:pt x="43340" y="4930"/>
                </a:lnTo>
                <a:lnTo>
                  <a:pt x="43350" y="4930"/>
                </a:lnTo>
                <a:lnTo>
                  <a:pt x="43350" y="4920"/>
                </a:lnTo>
                <a:lnTo>
                  <a:pt x="43360" y="4920"/>
                </a:lnTo>
                <a:lnTo>
                  <a:pt x="43370" y="4920"/>
                </a:lnTo>
                <a:lnTo>
                  <a:pt x="43380" y="4920"/>
                </a:lnTo>
                <a:lnTo>
                  <a:pt x="43390" y="4920"/>
                </a:lnTo>
                <a:lnTo>
                  <a:pt x="43390" y="4910"/>
                </a:lnTo>
                <a:lnTo>
                  <a:pt x="43400" y="4910"/>
                </a:lnTo>
                <a:lnTo>
                  <a:pt x="43390" y="4910"/>
                </a:lnTo>
                <a:lnTo>
                  <a:pt x="43400" y="4910"/>
                </a:lnTo>
                <a:lnTo>
                  <a:pt x="43390" y="4910"/>
                </a:lnTo>
                <a:lnTo>
                  <a:pt x="43390" y="4900"/>
                </a:lnTo>
                <a:lnTo>
                  <a:pt x="43400" y="4900"/>
                </a:lnTo>
                <a:lnTo>
                  <a:pt x="43400" y="4910"/>
                </a:lnTo>
                <a:lnTo>
                  <a:pt x="43410" y="4910"/>
                </a:lnTo>
                <a:lnTo>
                  <a:pt x="43420" y="4910"/>
                </a:lnTo>
                <a:lnTo>
                  <a:pt x="43430" y="4910"/>
                </a:lnTo>
                <a:lnTo>
                  <a:pt x="43430" y="4900"/>
                </a:lnTo>
                <a:lnTo>
                  <a:pt x="43440" y="4900"/>
                </a:lnTo>
                <a:lnTo>
                  <a:pt x="43450" y="4900"/>
                </a:lnTo>
                <a:lnTo>
                  <a:pt x="43460" y="4900"/>
                </a:lnTo>
                <a:lnTo>
                  <a:pt x="43470" y="4900"/>
                </a:lnTo>
                <a:lnTo>
                  <a:pt x="43480" y="4900"/>
                </a:lnTo>
                <a:lnTo>
                  <a:pt x="43490" y="4900"/>
                </a:lnTo>
                <a:lnTo>
                  <a:pt x="43500" y="4900"/>
                </a:lnTo>
                <a:lnTo>
                  <a:pt x="43510" y="4900"/>
                </a:lnTo>
                <a:lnTo>
                  <a:pt x="43510" y="4910"/>
                </a:lnTo>
                <a:lnTo>
                  <a:pt x="43510" y="4900"/>
                </a:lnTo>
                <a:lnTo>
                  <a:pt x="43520" y="4900"/>
                </a:lnTo>
                <a:lnTo>
                  <a:pt x="43520" y="4890"/>
                </a:lnTo>
                <a:lnTo>
                  <a:pt x="43530" y="4890"/>
                </a:lnTo>
                <a:lnTo>
                  <a:pt x="43530" y="4880"/>
                </a:lnTo>
                <a:lnTo>
                  <a:pt x="43530" y="4870"/>
                </a:lnTo>
                <a:lnTo>
                  <a:pt x="43540" y="4870"/>
                </a:lnTo>
                <a:lnTo>
                  <a:pt x="43540" y="4860"/>
                </a:lnTo>
                <a:lnTo>
                  <a:pt x="43550" y="4860"/>
                </a:lnTo>
                <a:lnTo>
                  <a:pt x="43560" y="4850"/>
                </a:lnTo>
                <a:lnTo>
                  <a:pt x="43570" y="4850"/>
                </a:lnTo>
                <a:lnTo>
                  <a:pt x="43570" y="4840"/>
                </a:lnTo>
                <a:lnTo>
                  <a:pt x="43570" y="4830"/>
                </a:lnTo>
                <a:lnTo>
                  <a:pt x="43570" y="4820"/>
                </a:lnTo>
                <a:lnTo>
                  <a:pt x="43560" y="4820"/>
                </a:lnTo>
                <a:lnTo>
                  <a:pt x="43560" y="4810"/>
                </a:lnTo>
                <a:lnTo>
                  <a:pt x="43560" y="4800"/>
                </a:lnTo>
                <a:lnTo>
                  <a:pt x="43570" y="4800"/>
                </a:lnTo>
                <a:lnTo>
                  <a:pt x="43570" y="4790"/>
                </a:lnTo>
                <a:lnTo>
                  <a:pt x="43570" y="4800"/>
                </a:lnTo>
                <a:lnTo>
                  <a:pt x="43570" y="4790"/>
                </a:lnTo>
                <a:lnTo>
                  <a:pt x="43560" y="4790"/>
                </a:lnTo>
                <a:lnTo>
                  <a:pt x="43570" y="4790"/>
                </a:lnTo>
                <a:lnTo>
                  <a:pt x="43570" y="4780"/>
                </a:lnTo>
                <a:lnTo>
                  <a:pt x="43560" y="4780"/>
                </a:lnTo>
                <a:lnTo>
                  <a:pt x="43570" y="4780"/>
                </a:lnTo>
                <a:lnTo>
                  <a:pt x="43580" y="4780"/>
                </a:lnTo>
                <a:lnTo>
                  <a:pt x="43590" y="4780"/>
                </a:lnTo>
                <a:lnTo>
                  <a:pt x="43600" y="4780"/>
                </a:lnTo>
                <a:lnTo>
                  <a:pt x="43610" y="4780"/>
                </a:lnTo>
                <a:close/>
                <a:moveTo>
                  <a:pt x="43650" y="4640"/>
                </a:moveTo>
                <a:lnTo>
                  <a:pt x="43660" y="4640"/>
                </a:lnTo>
                <a:lnTo>
                  <a:pt x="43660" y="4650"/>
                </a:lnTo>
                <a:lnTo>
                  <a:pt x="43650" y="4650"/>
                </a:lnTo>
                <a:lnTo>
                  <a:pt x="43650" y="4660"/>
                </a:lnTo>
                <a:lnTo>
                  <a:pt x="43650" y="4650"/>
                </a:lnTo>
                <a:lnTo>
                  <a:pt x="43640" y="4650"/>
                </a:lnTo>
                <a:lnTo>
                  <a:pt x="43630" y="4650"/>
                </a:lnTo>
                <a:lnTo>
                  <a:pt x="43640" y="4650"/>
                </a:lnTo>
                <a:lnTo>
                  <a:pt x="43640" y="4640"/>
                </a:lnTo>
                <a:lnTo>
                  <a:pt x="43640" y="4630"/>
                </a:lnTo>
                <a:lnTo>
                  <a:pt x="43640" y="4640"/>
                </a:lnTo>
                <a:lnTo>
                  <a:pt x="43650" y="4640"/>
                </a:lnTo>
                <a:close/>
                <a:moveTo>
                  <a:pt x="43700" y="4610"/>
                </a:moveTo>
                <a:lnTo>
                  <a:pt x="43700" y="4620"/>
                </a:lnTo>
                <a:lnTo>
                  <a:pt x="43690" y="4620"/>
                </a:lnTo>
                <a:lnTo>
                  <a:pt x="43690" y="4610"/>
                </a:lnTo>
                <a:lnTo>
                  <a:pt x="43700" y="4610"/>
                </a:lnTo>
                <a:close/>
                <a:moveTo>
                  <a:pt x="43720" y="4560"/>
                </a:moveTo>
                <a:lnTo>
                  <a:pt x="43730" y="4560"/>
                </a:lnTo>
                <a:lnTo>
                  <a:pt x="43730" y="4570"/>
                </a:lnTo>
                <a:lnTo>
                  <a:pt x="43730" y="4560"/>
                </a:lnTo>
                <a:lnTo>
                  <a:pt x="43740" y="4570"/>
                </a:lnTo>
                <a:lnTo>
                  <a:pt x="43750" y="4570"/>
                </a:lnTo>
                <a:lnTo>
                  <a:pt x="43740" y="4570"/>
                </a:lnTo>
                <a:lnTo>
                  <a:pt x="43740" y="4580"/>
                </a:lnTo>
                <a:lnTo>
                  <a:pt x="43740" y="4590"/>
                </a:lnTo>
                <a:lnTo>
                  <a:pt x="43730" y="4590"/>
                </a:lnTo>
                <a:lnTo>
                  <a:pt x="43720" y="4590"/>
                </a:lnTo>
                <a:lnTo>
                  <a:pt x="43720" y="4580"/>
                </a:lnTo>
                <a:lnTo>
                  <a:pt x="43710" y="4580"/>
                </a:lnTo>
                <a:lnTo>
                  <a:pt x="43710" y="4570"/>
                </a:lnTo>
                <a:lnTo>
                  <a:pt x="43700" y="4570"/>
                </a:lnTo>
                <a:lnTo>
                  <a:pt x="43700" y="4560"/>
                </a:lnTo>
                <a:lnTo>
                  <a:pt x="43710" y="4560"/>
                </a:lnTo>
                <a:lnTo>
                  <a:pt x="43710" y="4550"/>
                </a:lnTo>
                <a:lnTo>
                  <a:pt x="43720" y="4550"/>
                </a:lnTo>
                <a:lnTo>
                  <a:pt x="43720" y="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