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 Arous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Ben Arou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10" y="14210"/>
                </a:moveTo>
                <a:lnTo>
                  <a:pt x="57500" y="14230"/>
                </a:lnTo>
                <a:lnTo>
                  <a:pt x="57510" y="14240"/>
                </a:lnTo>
                <a:lnTo>
                  <a:pt x="57520" y="14240"/>
                </a:lnTo>
                <a:lnTo>
                  <a:pt x="57530" y="14250"/>
                </a:lnTo>
                <a:lnTo>
                  <a:pt x="57540" y="14250"/>
                </a:lnTo>
                <a:lnTo>
                  <a:pt x="57540" y="14240"/>
                </a:lnTo>
                <a:lnTo>
                  <a:pt x="57540" y="14250"/>
                </a:lnTo>
                <a:lnTo>
                  <a:pt x="57540" y="14260"/>
                </a:lnTo>
                <a:lnTo>
                  <a:pt x="57540" y="14270"/>
                </a:lnTo>
                <a:lnTo>
                  <a:pt x="57540" y="14260"/>
                </a:lnTo>
                <a:lnTo>
                  <a:pt x="57540" y="14270"/>
                </a:lnTo>
                <a:lnTo>
                  <a:pt x="57550" y="14270"/>
                </a:lnTo>
                <a:lnTo>
                  <a:pt x="57560" y="14270"/>
                </a:lnTo>
                <a:lnTo>
                  <a:pt x="57550" y="14270"/>
                </a:lnTo>
                <a:lnTo>
                  <a:pt x="57560" y="14270"/>
                </a:lnTo>
                <a:lnTo>
                  <a:pt x="57560" y="14280"/>
                </a:lnTo>
                <a:lnTo>
                  <a:pt x="57570" y="14280"/>
                </a:lnTo>
                <a:lnTo>
                  <a:pt x="57580" y="14280"/>
                </a:lnTo>
                <a:lnTo>
                  <a:pt x="57570" y="14280"/>
                </a:lnTo>
                <a:lnTo>
                  <a:pt x="57580" y="14290"/>
                </a:lnTo>
                <a:lnTo>
                  <a:pt x="57580" y="14300"/>
                </a:lnTo>
                <a:lnTo>
                  <a:pt x="57570" y="14300"/>
                </a:lnTo>
                <a:lnTo>
                  <a:pt x="57560" y="14300"/>
                </a:lnTo>
                <a:lnTo>
                  <a:pt x="57560" y="14310"/>
                </a:lnTo>
                <a:lnTo>
                  <a:pt x="57550" y="14310"/>
                </a:lnTo>
                <a:lnTo>
                  <a:pt x="57520" y="14310"/>
                </a:lnTo>
                <a:lnTo>
                  <a:pt x="57510" y="14310"/>
                </a:lnTo>
                <a:lnTo>
                  <a:pt x="57500" y="14310"/>
                </a:lnTo>
                <a:lnTo>
                  <a:pt x="57490" y="14310"/>
                </a:lnTo>
                <a:lnTo>
                  <a:pt x="57490" y="14320"/>
                </a:lnTo>
                <a:lnTo>
                  <a:pt x="57500" y="14320"/>
                </a:lnTo>
                <a:lnTo>
                  <a:pt x="57520" y="14310"/>
                </a:lnTo>
                <a:lnTo>
                  <a:pt x="57520" y="14320"/>
                </a:lnTo>
                <a:lnTo>
                  <a:pt x="57510" y="14320"/>
                </a:lnTo>
                <a:lnTo>
                  <a:pt x="57490" y="14350"/>
                </a:lnTo>
                <a:lnTo>
                  <a:pt x="57480" y="14370"/>
                </a:lnTo>
                <a:lnTo>
                  <a:pt x="57470" y="14380"/>
                </a:lnTo>
                <a:lnTo>
                  <a:pt x="57460" y="14390"/>
                </a:lnTo>
                <a:lnTo>
                  <a:pt x="57450" y="14410"/>
                </a:lnTo>
                <a:lnTo>
                  <a:pt x="57450" y="14430"/>
                </a:lnTo>
                <a:lnTo>
                  <a:pt x="57430" y="14470"/>
                </a:lnTo>
                <a:lnTo>
                  <a:pt x="57420" y="14470"/>
                </a:lnTo>
                <a:lnTo>
                  <a:pt x="57420" y="14480"/>
                </a:lnTo>
                <a:lnTo>
                  <a:pt x="57410" y="14480"/>
                </a:lnTo>
                <a:lnTo>
                  <a:pt x="57410" y="14490"/>
                </a:lnTo>
                <a:lnTo>
                  <a:pt x="57410" y="14500"/>
                </a:lnTo>
                <a:lnTo>
                  <a:pt x="57410" y="14510"/>
                </a:lnTo>
                <a:lnTo>
                  <a:pt x="57410" y="14520"/>
                </a:lnTo>
                <a:lnTo>
                  <a:pt x="57410" y="14530"/>
                </a:lnTo>
                <a:lnTo>
                  <a:pt x="57410" y="14540"/>
                </a:lnTo>
                <a:lnTo>
                  <a:pt x="57410" y="14550"/>
                </a:lnTo>
                <a:lnTo>
                  <a:pt x="57420" y="14550"/>
                </a:lnTo>
                <a:lnTo>
                  <a:pt x="57420" y="14560"/>
                </a:lnTo>
                <a:lnTo>
                  <a:pt x="57420" y="14570"/>
                </a:lnTo>
                <a:lnTo>
                  <a:pt x="57420" y="14580"/>
                </a:lnTo>
                <a:lnTo>
                  <a:pt x="57430" y="14580"/>
                </a:lnTo>
                <a:lnTo>
                  <a:pt x="57430" y="14590"/>
                </a:lnTo>
                <a:lnTo>
                  <a:pt x="57430" y="14600"/>
                </a:lnTo>
                <a:lnTo>
                  <a:pt x="57440" y="14620"/>
                </a:lnTo>
                <a:lnTo>
                  <a:pt x="57450" y="14630"/>
                </a:lnTo>
                <a:lnTo>
                  <a:pt x="57450" y="14640"/>
                </a:lnTo>
                <a:lnTo>
                  <a:pt x="57460" y="14650"/>
                </a:lnTo>
                <a:lnTo>
                  <a:pt x="57460" y="14660"/>
                </a:lnTo>
                <a:lnTo>
                  <a:pt x="57470" y="14660"/>
                </a:lnTo>
                <a:lnTo>
                  <a:pt x="57470" y="14670"/>
                </a:lnTo>
                <a:lnTo>
                  <a:pt x="57470" y="14680"/>
                </a:lnTo>
                <a:lnTo>
                  <a:pt x="57480" y="14680"/>
                </a:lnTo>
                <a:lnTo>
                  <a:pt x="57480" y="14690"/>
                </a:lnTo>
                <a:lnTo>
                  <a:pt x="57470" y="14700"/>
                </a:lnTo>
                <a:lnTo>
                  <a:pt x="57480" y="14700"/>
                </a:lnTo>
                <a:lnTo>
                  <a:pt x="57480" y="14710"/>
                </a:lnTo>
                <a:lnTo>
                  <a:pt x="57500" y="14740"/>
                </a:lnTo>
                <a:lnTo>
                  <a:pt x="57510" y="14760"/>
                </a:lnTo>
                <a:lnTo>
                  <a:pt x="57520" y="14770"/>
                </a:lnTo>
                <a:lnTo>
                  <a:pt x="57540" y="14800"/>
                </a:lnTo>
                <a:lnTo>
                  <a:pt x="57560" y="14830"/>
                </a:lnTo>
                <a:lnTo>
                  <a:pt x="57580" y="14860"/>
                </a:lnTo>
                <a:lnTo>
                  <a:pt x="57580" y="14870"/>
                </a:lnTo>
                <a:lnTo>
                  <a:pt x="57590" y="14870"/>
                </a:lnTo>
                <a:lnTo>
                  <a:pt x="57590" y="14880"/>
                </a:lnTo>
                <a:lnTo>
                  <a:pt x="57600" y="14880"/>
                </a:lnTo>
                <a:lnTo>
                  <a:pt x="57600" y="14890"/>
                </a:lnTo>
                <a:lnTo>
                  <a:pt x="57600" y="14900"/>
                </a:lnTo>
                <a:lnTo>
                  <a:pt x="57610" y="14900"/>
                </a:lnTo>
                <a:lnTo>
                  <a:pt x="57610" y="14910"/>
                </a:lnTo>
                <a:lnTo>
                  <a:pt x="57620" y="14910"/>
                </a:lnTo>
                <a:lnTo>
                  <a:pt x="57620" y="14920"/>
                </a:lnTo>
                <a:lnTo>
                  <a:pt x="57620" y="14930"/>
                </a:lnTo>
                <a:lnTo>
                  <a:pt x="57630" y="14930"/>
                </a:lnTo>
                <a:lnTo>
                  <a:pt x="57630" y="14940"/>
                </a:lnTo>
                <a:lnTo>
                  <a:pt x="57640" y="14940"/>
                </a:lnTo>
                <a:lnTo>
                  <a:pt x="57640" y="14950"/>
                </a:lnTo>
                <a:lnTo>
                  <a:pt x="57650" y="14950"/>
                </a:lnTo>
                <a:lnTo>
                  <a:pt x="57650" y="14960"/>
                </a:lnTo>
                <a:lnTo>
                  <a:pt x="57650" y="14970"/>
                </a:lnTo>
                <a:lnTo>
                  <a:pt x="57660" y="14970"/>
                </a:lnTo>
                <a:lnTo>
                  <a:pt x="57660" y="14980"/>
                </a:lnTo>
                <a:lnTo>
                  <a:pt x="57670" y="14980"/>
                </a:lnTo>
                <a:lnTo>
                  <a:pt x="57680" y="14980"/>
                </a:lnTo>
                <a:lnTo>
                  <a:pt x="57680" y="14990"/>
                </a:lnTo>
                <a:lnTo>
                  <a:pt x="57680" y="15000"/>
                </a:lnTo>
                <a:lnTo>
                  <a:pt x="57690" y="15000"/>
                </a:lnTo>
                <a:lnTo>
                  <a:pt x="57690" y="15010"/>
                </a:lnTo>
                <a:lnTo>
                  <a:pt x="57700" y="15020"/>
                </a:lnTo>
                <a:lnTo>
                  <a:pt x="57710" y="15030"/>
                </a:lnTo>
                <a:lnTo>
                  <a:pt x="57720" y="15030"/>
                </a:lnTo>
                <a:lnTo>
                  <a:pt x="57720" y="15040"/>
                </a:lnTo>
                <a:lnTo>
                  <a:pt x="57730" y="15050"/>
                </a:lnTo>
                <a:lnTo>
                  <a:pt x="57740" y="15050"/>
                </a:lnTo>
                <a:lnTo>
                  <a:pt x="57740" y="15060"/>
                </a:lnTo>
                <a:lnTo>
                  <a:pt x="57750" y="15060"/>
                </a:lnTo>
                <a:lnTo>
                  <a:pt x="57750" y="15070"/>
                </a:lnTo>
                <a:lnTo>
                  <a:pt x="57760" y="15070"/>
                </a:lnTo>
                <a:lnTo>
                  <a:pt x="57760" y="15080"/>
                </a:lnTo>
                <a:lnTo>
                  <a:pt x="57770" y="15080"/>
                </a:lnTo>
                <a:lnTo>
                  <a:pt x="57780" y="15090"/>
                </a:lnTo>
                <a:lnTo>
                  <a:pt x="57780" y="15100"/>
                </a:lnTo>
                <a:lnTo>
                  <a:pt x="57790" y="15100"/>
                </a:lnTo>
                <a:lnTo>
                  <a:pt x="57800" y="15100"/>
                </a:lnTo>
                <a:lnTo>
                  <a:pt x="57800" y="15110"/>
                </a:lnTo>
                <a:lnTo>
                  <a:pt x="57810" y="15120"/>
                </a:lnTo>
                <a:lnTo>
                  <a:pt x="57820" y="15130"/>
                </a:lnTo>
                <a:lnTo>
                  <a:pt x="57830" y="15130"/>
                </a:lnTo>
                <a:lnTo>
                  <a:pt x="57830" y="15140"/>
                </a:lnTo>
                <a:lnTo>
                  <a:pt x="57840" y="15140"/>
                </a:lnTo>
                <a:lnTo>
                  <a:pt x="57850" y="15150"/>
                </a:lnTo>
                <a:lnTo>
                  <a:pt x="57860" y="15160"/>
                </a:lnTo>
                <a:lnTo>
                  <a:pt x="57870" y="15170"/>
                </a:lnTo>
                <a:lnTo>
                  <a:pt x="57880" y="15170"/>
                </a:lnTo>
                <a:lnTo>
                  <a:pt x="57890" y="15180"/>
                </a:lnTo>
                <a:lnTo>
                  <a:pt x="57900" y="15180"/>
                </a:lnTo>
                <a:lnTo>
                  <a:pt x="57900" y="15190"/>
                </a:lnTo>
                <a:lnTo>
                  <a:pt x="57910" y="15190"/>
                </a:lnTo>
                <a:lnTo>
                  <a:pt x="57920" y="15200"/>
                </a:lnTo>
                <a:lnTo>
                  <a:pt x="57930" y="15200"/>
                </a:lnTo>
                <a:lnTo>
                  <a:pt x="57930" y="15210"/>
                </a:lnTo>
                <a:lnTo>
                  <a:pt x="57940" y="15210"/>
                </a:lnTo>
                <a:lnTo>
                  <a:pt x="57940" y="15220"/>
                </a:lnTo>
                <a:lnTo>
                  <a:pt x="57950" y="15220"/>
                </a:lnTo>
                <a:lnTo>
                  <a:pt x="57960" y="15220"/>
                </a:lnTo>
                <a:lnTo>
                  <a:pt x="57960" y="15230"/>
                </a:lnTo>
                <a:lnTo>
                  <a:pt x="57970" y="15230"/>
                </a:lnTo>
                <a:lnTo>
                  <a:pt x="57980" y="15230"/>
                </a:lnTo>
                <a:lnTo>
                  <a:pt x="57980" y="15240"/>
                </a:lnTo>
                <a:lnTo>
                  <a:pt x="57990" y="15240"/>
                </a:lnTo>
                <a:lnTo>
                  <a:pt x="57990" y="15250"/>
                </a:lnTo>
                <a:lnTo>
                  <a:pt x="57990" y="15240"/>
                </a:lnTo>
                <a:lnTo>
                  <a:pt x="57990" y="15250"/>
                </a:lnTo>
                <a:lnTo>
                  <a:pt x="58000" y="15250"/>
                </a:lnTo>
                <a:lnTo>
                  <a:pt x="58000" y="15260"/>
                </a:lnTo>
                <a:lnTo>
                  <a:pt x="58010" y="15260"/>
                </a:lnTo>
                <a:lnTo>
                  <a:pt x="58010" y="15250"/>
                </a:lnTo>
                <a:lnTo>
                  <a:pt x="58020" y="15250"/>
                </a:lnTo>
                <a:lnTo>
                  <a:pt x="58020" y="15260"/>
                </a:lnTo>
                <a:lnTo>
                  <a:pt x="58020" y="15270"/>
                </a:lnTo>
                <a:lnTo>
                  <a:pt x="58030" y="15270"/>
                </a:lnTo>
                <a:lnTo>
                  <a:pt x="58030" y="15260"/>
                </a:lnTo>
                <a:lnTo>
                  <a:pt x="58040" y="15270"/>
                </a:lnTo>
                <a:lnTo>
                  <a:pt x="58050" y="15270"/>
                </a:lnTo>
                <a:lnTo>
                  <a:pt x="58060" y="15270"/>
                </a:lnTo>
                <a:lnTo>
                  <a:pt x="58050" y="15270"/>
                </a:lnTo>
                <a:lnTo>
                  <a:pt x="58050" y="15280"/>
                </a:lnTo>
                <a:lnTo>
                  <a:pt x="58060" y="15280"/>
                </a:lnTo>
                <a:lnTo>
                  <a:pt x="58060" y="15290"/>
                </a:lnTo>
                <a:lnTo>
                  <a:pt x="58060" y="15280"/>
                </a:lnTo>
                <a:lnTo>
                  <a:pt x="58070" y="15280"/>
                </a:lnTo>
                <a:lnTo>
                  <a:pt x="58070" y="15290"/>
                </a:lnTo>
                <a:lnTo>
                  <a:pt x="58070" y="15300"/>
                </a:lnTo>
                <a:lnTo>
                  <a:pt x="58090" y="15310"/>
                </a:lnTo>
                <a:lnTo>
                  <a:pt x="58100" y="15310"/>
                </a:lnTo>
                <a:lnTo>
                  <a:pt x="58110" y="15310"/>
                </a:lnTo>
                <a:lnTo>
                  <a:pt x="58110" y="15320"/>
                </a:lnTo>
                <a:lnTo>
                  <a:pt x="58120" y="15320"/>
                </a:lnTo>
                <a:lnTo>
                  <a:pt x="58130" y="15320"/>
                </a:lnTo>
                <a:lnTo>
                  <a:pt x="58130" y="15330"/>
                </a:lnTo>
                <a:lnTo>
                  <a:pt x="58140" y="15330"/>
                </a:lnTo>
                <a:lnTo>
                  <a:pt x="58150" y="15330"/>
                </a:lnTo>
                <a:lnTo>
                  <a:pt x="58160" y="15340"/>
                </a:lnTo>
                <a:lnTo>
                  <a:pt x="58170" y="15340"/>
                </a:lnTo>
                <a:lnTo>
                  <a:pt x="58180" y="15340"/>
                </a:lnTo>
                <a:lnTo>
                  <a:pt x="58180" y="15350"/>
                </a:lnTo>
                <a:lnTo>
                  <a:pt x="58190" y="15350"/>
                </a:lnTo>
                <a:lnTo>
                  <a:pt x="58200" y="15350"/>
                </a:lnTo>
                <a:lnTo>
                  <a:pt x="58200" y="15360"/>
                </a:lnTo>
                <a:lnTo>
                  <a:pt x="58210" y="15360"/>
                </a:lnTo>
                <a:lnTo>
                  <a:pt x="58220" y="15360"/>
                </a:lnTo>
                <a:lnTo>
                  <a:pt x="58220" y="15370"/>
                </a:lnTo>
                <a:lnTo>
                  <a:pt x="58230" y="15370"/>
                </a:lnTo>
                <a:lnTo>
                  <a:pt x="58240" y="15370"/>
                </a:lnTo>
                <a:lnTo>
                  <a:pt x="58250" y="15370"/>
                </a:lnTo>
                <a:lnTo>
                  <a:pt x="58250" y="15380"/>
                </a:lnTo>
                <a:lnTo>
                  <a:pt x="58260" y="15380"/>
                </a:lnTo>
                <a:lnTo>
                  <a:pt x="58270" y="15380"/>
                </a:lnTo>
                <a:lnTo>
                  <a:pt x="58280" y="15380"/>
                </a:lnTo>
                <a:lnTo>
                  <a:pt x="58280" y="15390"/>
                </a:lnTo>
                <a:lnTo>
                  <a:pt x="58280" y="15380"/>
                </a:lnTo>
                <a:lnTo>
                  <a:pt x="58280" y="15390"/>
                </a:lnTo>
                <a:lnTo>
                  <a:pt x="58290" y="15390"/>
                </a:lnTo>
                <a:lnTo>
                  <a:pt x="58300" y="15390"/>
                </a:lnTo>
                <a:lnTo>
                  <a:pt x="58310" y="15390"/>
                </a:lnTo>
                <a:lnTo>
                  <a:pt x="58310" y="15400"/>
                </a:lnTo>
                <a:lnTo>
                  <a:pt x="58310" y="15390"/>
                </a:lnTo>
                <a:lnTo>
                  <a:pt x="58320" y="15390"/>
                </a:lnTo>
                <a:lnTo>
                  <a:pt x="58320" y="15400"/>
                </a:lnTo>
                <a:lnTo>
                  <a:pt x="58330" y="15400"/>
                </a:lnTo>
                <a:lnTo>
                  <a:pt x="58340" y="15410"/>
                </a:lnTo>
                <a:lnTo>
                  <a:pt x="58350" y="15410"/>
                </a:lnTo>
                <a:lnTo>
                  <a:pt x="58360" y="15410"/>
                </a:lnTo>
                <a:lnTo>
                  <a:pt x="58370" y="15420"/>
                </a:lnTo>
                <a:lnTo>
                  <a:pt x="58380" y="15420"/>
                </a:lnTo>
                <a:lnTo>
                  <a:pt x="58390" y="15420"/>
                </a:lnTo>
                <a:lnTo>
                  <a:pt x="58400" y="15420"/>
                </a:lnTo>
                <a:lnTo>
                  <a:pt x="58400" y="15430"/>
                </a:lnTo>
                <a:lnTo>
                  <a:pt x="58410" y="15430"/>
                </a:lnTo>
                <a:lnTo>
                  <a:pt x="58420" y="15430"/>
                </a:lnTo>
                <a:lnTo>
                  <a:pt x="58430" y="15430"/>
                </a:lnTo>
                <a:lnTo>
                  <a:pt x="58440" y="15430"/>
                </a:lnTo>
                <a:lnTo>
                  <a:pt x="58440" y="15440"/>
                </a:lnTo>
                <a:lnTo>
                  <a:pt x="58450" y="15440"/>
                </a:lnTo>
                <a:lnTo>
                  <a:pt x="58460" y="15440"/>
                </a:lnTo>
                <a:lnTo>
                  <a:pt x="58470" y="15440"/>
                </a:lnTo>
                <a:lnTo>
                  <a:pt x="58480" y="15440"/>
                </a:lnTo>
                <a:lnTo>
                  <a:pt x="58490" y="15440"/>
                </a:lnTo>
                <a:lnTo>
                  <a:pt x="58490" y="15450"/>
                </a:lnTo>
                <a:lnTo>
                  <a:pt x="58500" y="15450"/>
                </a:lnTo>
                <a:lnTo>
                  <a:pt x="58520" y="15450"/>
                </a:lnTo>
                <a:lnTo>
                  <a:pt x="58530" y="15450"/>
                </a:lnTo>
                <a:lnTo>
                  <a:pt x="58540" y="15450"/>
                </a:lnTo>
                <a:lnTo>
                  <a:pt x="58550" y="15450"/>
                </a:lnTo>
                <a:lnTo>
                  <a:pt x="58560" y="15450"/>
                </a:lnTo>
                <a:lnTo>
                  <a:pt x="58560" y="15460"/>
                </a:lnTo>
                <a:lnTo>
                  <a:pt x="58570" y="15460"/>
                </a:lnTo>
                <a:lnTo>
                  <a:pt x="58580" y="15460"/>
                </a:lnTo>
                <a:lnTo>
                  <a:pt x="58590" y="15460"/>
                </a:lnTo>
                <a:lnTo>
                  <a:pt x="58600" y="15460"/>
                </a:lnTo>
                <a:lnTo>
                  <a:pt x="58610" y="15460"/>
                </a:lnTo>
                <a:lnTo>
                  <a:pt x="58620" y="15460"/>
                </a:lnTo>
                <a:lnTo>
                  <a:pt x="58630" y="15460"/>
                </a:lnTo>
                <a:lnTo>
                  <a:pt x="58640" y="15460"/>
                </a:lnTo>
                <a:lnTo>
                  <a:pt x="58650" y="15460"/>
                </a:lnTo>
                <a:lnTo>
                  <a:pt x="58660" y="15460"/>
                </a:lnTo>
                <a:lnTo>
                  <a:pt x="58670" y="15460"/>
                </a:lnTo>
                <a:lnTo>
                  <a:pt x="58670" y="15470"/>
                </a:lnTo>
                <a:lnTo>
                  <a:pt x="58680" y="15470"/>
                </a:lnTo>
                <a:lnTo>
                  <a:pt x="58690" y="15470"/>
                </a:lnTo>
                <a:lnTo>
                  <a:pt x="58700" y="15470"/>
                </a:lnTo>
                <a:lnTo>
                  <a:pt x="58710" y="15470"/>
                </a:lnTo>
                <a:lnTo>
                  <a:pt x="58710" y="15460"/>
                </a:lnTo>
                <a:lnTo>
                  <a:pt x="58720" y="15460"/>
                </a:lnTo>
                <a:lnTo>
                  <a:pt x="58730" y="15460"/>
                </a:lnTo>
                <a:lnTo>
                  <a:pt x="58740" y="15460"/>
                </a:lnTo>
                <a:lnTo>
                  <a:pt x="58750" y="15460"/>
                </a:lnTo>
                <a:lnTo>
                  <a:pt x="58750" y="15450"/>
                </a:lnTo>
                <a:lnTo>
                  <a:pt x="58760" y="15450"/>
                </a:lnTo>
                <a:lnTo>
                  <a:pt x="58770" y="15450"/>
                </a:lnTo>
                <a:lnTo>
                  <a:pt x="58780" y="15450"/>
                </a:lnTo>
                <a:lnTo>
                  <a:pt x="58790" y="15460"/>
                </a:lnTo>
                <a:lnTo>
                  <a:pt x="58790" y="15470"/>
                </a:lnTo>
                <a:lnTo>
                  <a:pt x="58790" y="15480"/>
                </a:lnTo>
                <a:lnTo>
                  <a:pt x="58790" y="15490"/>
                </a:lnTo>
                <a:lnTo>
                  <a:pt x="58790" y="15500"/>
                </a:lnTo>
                <a:lnTo>
                  <a:pt x="58780" y="15500"/>
                </a:lnTo>
                <a:lnTo>
                  <a:pt x="58770" y="15510"/>
                </a:lnTo>
                <a:lnTo>
                  <a:pt x="58760" y="15510"/>
                </a:lnTo>
                <a:lnTo>
                  <a:pt x="58750" y="15510"/>
                </a:lnTo>
                <a:lnTo>
                  <a:pt x="58750" y="15520"/>
                </a:lnTo>
                <a:lnTo>
                  <a:pt x="58740" y="15520"/>
                </a:lnTo>
                <a:lnTo>
                  <a:pt x="58720" y="15540"/>
                </a:lnTo>
                <a:lnTo>
                  <a:pt x="58720" y="15550"/>
                </a:lnTo>
                <a:lnTo>
                  <a:pt x="58710" y="15550"/>
                </a:lnTo>
                <a:lnTo>
                  <a:pt x="58710" y="15560"/>
                </a:lnTo>
                <a:lnTo>
                  <a:pt x="58670" y="15610"/>
                </a:lnTo>
                <a:lnTo>
                  <a:pt x="58650" y="15630"/>
                </a:lnTo>
                <a:lnTo>
                  <a:pt x="58640" y="15630"/>
                </a:lnTo>
                <a:lnTo>
                  <a:pt x="58640" y="15640"/>
                </a:lnTo>
                <a:lnTo>
                  <a:pt x="58630" y="15640"/>
                </a:lnTo>
                <a:lnTo>
                  <a:pt x="58620" y="15640"/>
                </a:lnTo>
                <a:lnTo>
                  <a:pt x="58630" y="15640"/>
                </a:lnTo>
                <a:lnTo>
                  <a:pt x="58630" y="15650"/>
                </a:lnTo>
                <a:lnTo>
                  <a:pt x="58610" y="15670"/>
                </a:lnTo>
                <a:lnTo>
                  <a:pt x="58610" y="15680"/>
                </a:lnTo>
                <a:lnTo>
                  <a:pt x="58600" y="15680"/>
                </a:lnTo>
                <a:lnTo>
                  <a:pt x="58600" y="15690"/>
                </a:lnTo>
                <a:lnTo>
                  <a:pt x="58590" y="15690"/>
                </a:lnTo>
                <a:lnTo>
                  <a:pt x="58590" y="15700"/>
                </a:lnTo>
                <a:lnTo>
                  <a:pt x="58580" y="15700"/>
                </a:lnTo>
                <a:lnTo>
                  <a:pt x="58560" y="15720"/>
                </a:lnTo>
                <a:lnTo>
                  <a:pt x="58560" y="15730"/>
                </a:lnTo>
                <a:lnTo>
                  <a:pt x="58580" y="15740"/>
                </a:lnTo>
                <a:lnTo>
                  <a:pt x="58580" y="15780"/>
                </a:lnTo>
                <a:lnTo>
                  <a:pt x="58550" y="15850"/>
                </a:lnTo>
                <a:lnTo>
                  <a:pt x="58560" y="15850"/>
                </a:lnTo>
                <a:lnTo>
                  <a:pt x="58570" y="15850"/>
                </a:lnTo>
                <a:lnTo>
                  <a:pt x="58570" y="15860"/>
                </a:lnTo>
                <a:lnTo>
                  <a:pt x="58580" y="15870"/>
                </a:lnTo>
                <a:lnTo>
                  <a:pt x="58580" y="15880"/>
                </a:lnTo>
                <a:lnTo>
                  <a:pt x="58590" y="15880"/>
                </a:lnTo>
                <a:lnTo>
                  <a:pt x="58590" y="15890"/>
                </a:lnTo>
                <a:lnTo>
                  <a:pt x="58600" y="15890"/>
                </a:lnTo>
                <a:lnTo>
                  <a:pt x="58600" y="15900"/>
                </a:lnTo>
                <a:lnTo>
                  <a:pt x="58600" y="15910"/>
                </a:lnTo>
                <a:lnTo>
                  <a:pt x="58600" y="15920"/>
                </a:lnTo>
                <a:lnTo>
                  <a:pt x="58600" y="15930"/>
                </a:lnTo>
                <a:lnTo>
                  <a:pt x="58610" y="15930"/>
                </a:lnTo>
                <a:lnTo>
                  <a:pt x="58620" y="15920"/>
                </a:lnTo>
                <a:lnTo>
                  <a:pt x="58630" y="15920"/>
                </a:lnTo>
                <a:lnTo>
                  <a:pt x="58640" y="15930"/>
                </a:lnTo>
                <a:lnTo>
                  <a:pt x="58630" y="15930"/>
                </a:lnTo>
                <a:lnTo>
                  <a:pt x="58630" y="15940"/>
                </a:lnTo>
                <a:lnTo>
                  <a:pt x="58630" y="15950"/>
                </a:lnTo>
                <a:lnTo>
                  <a:pt x="58620" y="15950"/>
                </a:lnTo>
                <a:lnTo>
                  <a:pt x="58620" y="15960"/>
                </a:lnTo>
                <a:lnTo>
                  <a:pt x="58630" y="15970"/>
                </a:lnTo>
                <a:lnTo>
                  <a:pt x="58620" y="15980"/>
                </a:lnTo>
                <a:lnTo>
                  <a:pt x="58610" y="15980"/>
                </a:lnTo>
                <a:lnTo>
                  <a:pt x="58610" y="15990"/>
                </a:lnTo>
                <a:lnTo>
                  <a:pt x="58610" y="16000"/>
                </a:lnTo>
                <a:lnTo>
                  <a:pt x="58600" y="16010"/>
                </a:lnTo>
                <a:lnTo>
                  <a:pt x="58600" y="16020"/>
                </a:lnTo>
                <a:lnTo>
                  <a:pt x="58590" y="16020"/>
                </a:lnTo>
                <a:lnTo>
                  <a:pt x="58590" y="16010"/>
                </a:lnTo>
                <a:lnTo>
                  <a:pt x="58580" y="16010"/>
                </a:lnTo>
                <a:lnTo>
                  <a:pt x="58580" y="16000"/>
                </a:lnTo>
                <a:lnTo>
                  <a:pt x="58580" y="16010"/>
                </a:lnTo>
                <a:lnTo>
                  <a:pt x="58570" y="16010"/>
                </a:lnTo>
                <a:lnTo>
                  <a:pt x="58560" y="16010"/>
                </a:lnTo>
                <a:lnTo>
                  <a:pt x="58560" y="16020"/>
                </a:lnTo>
                <a:lnTo>
                  <a:pt x="58550" y="16040"/>
                </a:lnTo>
                <a:lnTo>
                  <a:pt x="58540" y="16050"/>
                </a:lnTo>
                <a:lnTo>
                  <a:pt x="58530" y="16050"/>
                </a:lnTo>
                <a:lnTo>
                  <a:pt x="58530" y="16060"/>
                </a:lnTo>
                <a:lnTo>
                  <a:pt x="58540" y="16060"/>
                </a:lnTo>
                <a:lnTo>
                  <a:pt x="58540" y="16070"/>
                </a:lnTo>
                <a:lnTo>
                  <a:pt x="58530" y="16090"/>
                </a:lnTo>
                <a:lnTo>
                  <a:pt x="58520" y="16090"/>
                </a:lnTo>
                <a:lnTo>
                  <a:pt x="58520" y="16100"/>
                </a:lnTo>
                <a:lnTo>
                  <a:pt x="58530" y="16110"/>
                </a:lnTo>
                <a:lnTo>
                  <a:pt x="58530" y="16120"/>
                </a:lnTo>
                <a:lnTo>
                  <a:pt x="58520" y="16120"/>
                </a:lnTo>
                <a:lnTo>
                  <a:pt x="58510" y="16130"/>
                </a:lnTo>
                <a:lnTo>
                  <a:pt x="58510" y="16140"/>
                </a:lnTo>
                <a:lnTo>
                  <a:pt x="58500" y="16140"/>
                </a:lnTo>
                <a:lnTo>
                  <a:pt x="58500" y="16150"/>
                </a:lnTo>
                <a:lnTo>
                  <a:pt x="58500" y="16160"/>
                </a:lnTo>
                <a:lnTo>
                  <a:pt x="58490" y="16160"/>
                </a:lnTo>
                <a:lnTo>
                  <a:pt x="58490" y="16170"/>
                </a:lnTo>
                <a:lnTo>
                  <a:pt x="58500" y="16170"/>
                </a:lnTo>
                <a:lnTo>
                  <a:pt x="58500" y="16180"/>
                </a:lnTo>
                <a:lnTo>
                  <a:pt x="58510" y="16180"/>
                </a:lnTo>
                <a:lnTo>
                  <a:pt x="58510" y="16190"/>
                </a:lnTo>
                <a:lnTo>
                  <a:pt x="58510" y="16200"/>
                </a:lnTo>
                <a:lnTo>
                  <a:pt x="58500" y="16200"/>
                </a:lnTo>
                <a:lnTo>
                  <a:pt x="58500" y="16210"/>
                </a:lnTo>
                <a:lnTo>
                  <a:pt x="58510" y="16210"/>
                </a:lnTo>
                <a:lnTo>
                  <a:pt x="58500" y="16220"/>
                </a:lnTo>
                <a:lnTo>
                  <a:pt x="58490" y="16230"/>
                </a:lnTo>
                <a:lnTo>
                  <a:pt x="58500" y="16230"/>
                </a:lnTo>
                <a:lnTo>
                  <a:pt x="58500" y="16240"/>
                </a:lnTo>
                <a:lnTo>
                  <a:pt x="58510" y="16240"/>
                </a:lnTo>
                <a:lnTo>
                  <a:pt x="58510" y="16250"/>
                </a:lnTo>
                <a:lnTo>
                  <a:pt x="58500" y="16250"/>
                </a:lnTo>
                <a:lnTo>
                  <a:pt x="58490" y="16260"/>
                </a:lnTo>
                <a:lnTo>
                  <a:pt x="58480" y="16260"/>
                </a:lnTo>
                <a:lnTo>
                  <a:pt x="58480" y="16270"/>
                </a:lnTo>
                <a:lnTo>
                  <a:pt x="58490" y="16270"/>
                </a:lnTo>
                <a:lnTo>
                  <a:pt x="58500" y="16280"/>
                </a:lnTo>
                <a:lnTo>
                  <a:pt x="58490" y="16290"/>
                </a:lnTo>
                <a:lnTo>
                  <a:pt x="58480" y="16290"/>
                </a:lnTo>
                <a:lnTo>
                  <a:pt x="58480" y="16300"/>
                </a:lnTo>
                <a:lnTo>
                  <a:pt x="58480" y="16310"/>
                </a:lnTo>
                <a:lnTo>
                  <a:pt x="58490" y="16310"/>
                </a:lnTo>
                <a:lnTo>
                  <a:pt x="58490" y="16320"/>
                </a:lnTo>
                <a:lnTo>
                  <a:pt x="58480" y="16330"/>
                </a:lnTo>
                <a:lnTo>
                  <a:pt x="58480" y="16340"/>
                </a:lnTo>
                <a:lnTo>
                  <a:pt x="58480" y="16350"/>
                </a:lnTo>
                <a:lnTo>
                  <a:pt x="58480" y="16360"/>
                </a:lnTo>
                <a:lnTo>
                  <a:pt x="58490" y="16360"/>
                </a:lnTo>
                <a:lnTo>
                  <a:pt x="58490" y="16370"/>
                </a:lnTo>
                <a:lnTo>
                  <a:pt x="58480" y="16370"/>
                </a:lnTo>
                <a:lnTo>
                  <a:pt x="58470" y="16370"/>
                </a:lnTo>
                <a:lnTo>
                  <a:pt x="58460" y="16370"/>
                </a:lnTo>
                <a:lnTo>
                  <a:pt x="58460" y="16380"/>
                </a:lnTo>
                <a:lnTo>
                  <a:pt x="58460" y="16390"/>
                </a:lnTo>
                <a:lnTo>
                  <a:pt x="58450" y="16390"/>
                </a:lnTo>
                <a:lnTo>
                  <a:pt x="58450" y="16380"/>
                </a:lnTo>
                <a:lnTo>
                  <a:pt x="58450" y="16370"/>
                </a:lnTo>
                <a:lnTo>
                  <a:pt x="58440" y="16360"/>
                </a:lnTo>
                <a:lnTo>
                  <a:pt x="58450" y="16360"/>
                </a:lnTo>
                <a:lnTo>
                  <a:pt x="58450" y="16350"/>
                </a:lnTo>
                <a:lnTo>
                  <a:pt x="58440" y="16350"/>
                </a:lnTo>
                <a:lnTo>
                  <a:pt x="58430" y="16350"/>
                </a:lnTo>
                <a:lnTo>
                  <a:pt x="58420" y="16340"/>
                </a:lnTo>
                <a:lnTo>
                  <a:pt x="58420" y="16350"/>
                </a:lnTo>
                <a:lnTo>
                  <a:pt x="58410" y="16350"/>
                </a:lnTo>
                <a:lnTo>
                  <a:pt x="58400" y="16350"/>
                </a:lnTo>
                <a:lnTo>
                  <a:pt x="58390" y="16350"/>
                </a:lnTo>
                <a:lnTo>
                  <a:pt x="58390" y="16360"/>
                </a:lnTo>
                <a:lnTo>
                  <a:pt x="58380" y="16360"/>
                </a:lnTo>
                <a:lnTo>
                  <a:pt x="58370" y="16360"/>
                </a:lnTo>
                <a:lnTo>
                  <a:pt x="58360" y="16350"/>
                </a:lnTo>
                <a:lnTo>
                  <a:pt x="58360" y="16340"/>
                </a:lnTo>
                <a:lnTo>
                  <a:pt x="58350" y="16340"/>
                </a:lnTo>
                <a:lnTo>
                  <a:pt x="58340" y="16340"/>
                </a:lnTo>
                <a:lnTo>
                  <a:pt x="58330" y="16340"/>
                </a:lnTo>
                <a:lnTo>
                  <a:pt x="58320" y="16340"/>
                </a:lnTo>
                <a:lnTo>
                  <a:pt x="58310" y="16330"/>
                </a:lnTo>
                <a:lnTo>
                  <a:pt x="58310" y="16340"/>
                </a:lnTo>
                <a:lnTo>
                  <a:pt x="58300" y="16330"/>
                </a:lnTo>
                <a:lnTo>
                  <a:pt x="58290" y="16330"/>
                </a:lnTo>
                <a:lnTo>
                  <a:pt x="58280" y="16340"/>
                </a:lnTo>
                <a:lnTo>
                  <a:pt x="58270" y="16340"/>
                </a:lnTo>
                <a:lnTo>
                  <a:pt x="58260" y="16340"/>
                </a:lnTo>
                <a:lnTo>
                  <a:pt x="58260" y="16350"/>
                </a:lnTo>
                <a:lnTo>
                  <a:pt x="58250" y="16350"/>
                </a:lnTo>
                <a:lnTo>
                  <a:pt x="58270" y="16360"/>
                </a:lnTo>
                <a:lnTo>
                  <a:pt x="58280" y="16360"/>
                </a:lnTo>
                <a:lnTo>
                  <a:pt x="58290" y="16360"/>
                </a:lnTo>
                <a:lnTo>
                  <a:pt x="58300" y="16360"/>
                </a:lnTo>
                <a:lnTo>
                  <a:pt x="58310" y="16370"/>
                </a:lnTo>
                <a:lnTo>
                  <a:pt x="58320" y="16380"/>
                </a:lnTo>
                <a:lnTo>
                  <a:pt x="58330" y="16390"/>
                </a:lnTo>
                <a:lnTo>
                  <a:pt x="58340" y="16390"/>
                </a:lnTo>
                <a:lnTo>
                  <a:pt x="58340" y="16400"/>
                </a:lnTo>
                <a:lnTo>
                  <a:pt x="58350" y="16420"/>
                </a:lnTo>
                <a:lnTo>
                  <a:pt x="58360" y="16420"/>
                </a:lnTo>
                <a:lnTo>
                  <a:pt x="58360" y="16440"/>
                </a:lnTo>
                <a:lnTo>
                  <a:pt x="58350" y="16440"/>
                </a:lnTo>
                <a:lnTo>
                  <a:pt x="58350" y="16450"/>
                </a:lnTo>
                <a:lnTo>
                  <a:pt x="58350" y="16460"/>
                </a:lnTo>
                <a:lnTo>
                  <a:pt x="58340" y="16460"/>
                </a:lnTo>
                <a:lnTo>
                  <a:pt x="58330" y="16460"/>
                </a:lnTo>
                <a:lnTo>
                  <a:pt x="58330" y="16470"/>
                </a:lnTo>
                <a:lnTo>
                  <a:pt x="58320" y="16480"/>
                </a:lnTo>
                <a:lnTo>
                  <a:pt x="58330" y="16480"/>
                </a:lnTo>
                <a:lnTo>
                  <a:pt x="58330" y="16490"/>
                </a:lnTo>
                <a:lnTo>
                  <a:pt x="58330" y="16500"/>
                </a:lnTo>
                <a:lnTo>
                  <a:pt x="58330" y="16510"/>
                </a:lnTo>
                <a:lnTo>
                  <a:pt x="58330" y="16520"/>
                </a:lnTo>
                <a:lnTo>
                  <a:pt x="58330" y="16530"/>
                </a:lnTo>
                <a:lnTo>
                  <a:pt x="58320" y="16540"/>
                </a:lnTo>
                <a:lnTo>
                  <a:pt x="58330" y="16550"/>
                </a:lnTo>
                <a:lnTo>
                  <a:pt x="58330" y="16560"/>
                </a:lnTo>
                <a:lnTo>
                  <a:pt x="58330" y="16570"/>
                </a:lnTo>
                <a:lnTo>
                  <a:pt x="58340" y="16580"/>
                </a:lnTo>
                <a:lnTo>
                  <a:pt x="58330" y="16590"/>
                </a:lnTo>
                <a:lnTo>
                  <a:pt x="58340" y="16590"/>
                </a:lnTo>
                <a:lnTo>
                  <a:pt x="58340" y="16600"/>
                </a:lnTo>
                <a:lnTo>
                  <a:pt x="58330" y="16610"/>
                </a:lnTo>
                <a:lnTo>
                  <a:pt x="58330" y="16620"/>
                </a:lnTo>
                <a:lnTo>
                  <a:pt x="58340" y="16620"/>
                </a:lnTo>
                <a:lnTo>
                  <a:pt x="58340" y="16640"/>
                </a:lnTo>
                <a:lnTo>
                  <a:pt x="58340" y="16650"/>
                </a:lnTo>
                <a:lnTo>
                  <a:pt x="58320" y="16660"/>
                </a:lnTo>
                <a:lnTo>
                  <a:pt x="58320" y="16670"/>
                </a:lnTo>
                <a:lnTo>
                  <a:pt x="58310" y="16680"/>
                </a:lnTo>
                <a:lnTo>
                  <a:pt x="58310" y="16690"/>
                </a:lnTo>
                <a:lnTo>
                  <a:pt x="58300" y="16700"/>
                </a:lnTo>
                <a:lnTo>
                  <a:pt x="58300" y="16710"/>
                </a:lnTo>
                <a:lnTo>
                  <a:pt x="58290" y="16730"/>
                </a:lnTo>
                <a:lnTo>
                  <a:pt x="58290" y="16740"/>
                </a:lnTo>
                <a:lnTo>
                  <a:pt x="58290" y="16750"/>
                </a:lnTo>
                <a:lnTo>
                  <a:pt x="58280" y="16760"/>
                </a:lnTo>
                <a:lnTo>
                  <a:pt x="58280" y="16770"/>
                </a:lnTo>
                <a:lnTo>
                  <a:pt x="58280" y="16780"/>
                </a:lnTo>
                <a:lnTo>
                  <a:pt x="58270" y="16790"/>
                </a:lnTo>
                <a:lnTo>
                  <a:pt x="58270" y="16800"/>
                </a:lnTo>
                <a:lnTo>
                  <a:pt x="58260" y="16810"/>
                </a:lnTo>
                <a:lnTo>
                  <a:pt x="58230" y="16840"/>
                </a:lnTo>
                <a:lnTo>
                  <a:pt x="58210" y="16860"/>
                </a:lnTo>
                <a:lnTo>
                  <a:pt x="58180" y="16900"/>
                </a:lnTo>
                <a:lnTo>
                  <a:pt x="58120" y="16950"/>
                </a:lnTo>
                <a:lnTo>
                  <a:pt x="58110" y="16960"/>
                </a:lnTo>
                <a:lnTo>
                  <a:pt x="58100" y="16960"/>
                </a:lnTo>
                <a:lnTo>
                  <a:pt x="58090" y="16970"/>
                </a:lnTo>
                <a:lnTo>
                  <a:pt x="58090" y="16980"/>
                </a:lnTo>
                <a:lnTo>
                  <a:pt x="58080" y="16990"/>
                </a:lnTo>
                <a:lnTo>
                  <a:pt x="58070" y="16990"/>
                </a:lnTo>
                <a:lnTo>
                  <a:pt x="58060" y="17000"/>
                </a:lnTo>
                <a:lnTo>
                  <a:pt x="58060" y="17010"/>
                </a:lnTo>
                <a:lnTo>
                  <a:pt x="58050" y="17020"/>
                </a:lnTo>
                <a:lnTo>
                  <a:pt x="58040" y="17020"/>
                </a:lnTo>
                <a:lnTo>
                  <a:pt x="58040" y="17030"/>
                </a:lnTo>
                <a:lnTo>
                  <a:pt x="58040" y="17050"/>
                </a:lnTo>
                <a:lnTo>
                  <a:pt x="58030" y="17060"/>
                </a:lnTo>
                <a:lnTo>
                  <a:pt x="58030" y="17080"/>
                </a:lnTo>
                <a:lnTo>
                  <a:pt x="58030" y="17090"/>
                </a:lnTo>
                <a:lnTo>
                  <a:pt x="58020" y="17100"/>
                </a:lnTo>
                <a:lnTo>
                  <a:pt x="58020" y="17110"/>
                </a:lnTo>
                <a:lnTo>
                  <a:pt x="58020" y="17120"/>
                </a:lnTo>
                <a:lnTo>
                  <a:pt x="58010" y="17130"/>
                </a:lnTo>
                <a:lnTo>
                  <a:pt x="58010" y="17140"/>
                </a:lnTo>
                <a:lnTo>
                  <a:pt x="58000" y="17150"/>
                </a:lnTo>
                <a:lnTo>
                  <a:pt x="58000" y="17160"/>
                </a:lnTo>
                <a:lnTo>
                  <a:pt x="57990" y="17170"/>
                </a:lnTo>
                <a:lnTo>
                  <a:pt x="57960" y="17200"/>
                </a:lnTo>
                <a:lnTo>
                  <a:pt x="57950" y="17210"/>
                </a:lnTo>
                <a:lnTo>
                  <a:pt x="57940" y="17220"/>
                </a:lnTo>
                <a:lnTo>
                  <a:pt x="57940" y="17230"/>
                </a:lnTo>
                <a:lnTo>
                  <a:pt x="57940" y="17240"/>
                </a:lnTo>
                <a:lnTo>
                  <a:pt x="57940" y="17250"/>
                </a:lnTo>
                <a:lnTo>
                  <a:pt x="57980" y="17250"/>
                </a:lnTo>
                <a:lnTo>
                  <a:pt x="57990" y="17240"/>
                </a:lnTo>
                <a:lnTo>
                  <a:pt x="58010" y="17240"/>
                </a:lnTo>
                <a:lnTo>
                  <a:pt x="58020" y="17240"/>
                </a:lnTo>
                <a:lnTo>
                  <a:pt x="58030" y="17230"/>
                </a:lnTo>
                <a:lnTo>
                  <a:pt x="58040" y="17220"/>
                </a:lnTo>
                <a:lnTo>
                  <a:pt x="58050" y="17220"/>
                </a:lnTo>
                <a:lnTo>
                  <a:pt x="58060" y="1721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80" y="17200"/>
                </a:lnTo>
                <a:lnTo>
                  <a:pt x="58080" y="17190"/>
                </a:lnTo>
                <a:lnTo>
                  <a:pt x="58090" y="17190"/>
                </a:lnTo>
                <a:lnTo>
                  <a:pt x="58090" y="17200"/>
                </a:lnTo>
                <a:lnTo>
                  <a:pt x="58100" y="17200"/>
                </a:lnTo>
                <a:lnTo>
                  <a:pt x="58110" y="17200"/>
                </a:lnTo>
                <a:lnTo>
                  <a:pt x="58110" y="17190"/>
                </a:lnTo>
                <a:lnTo>
                  <a:pt x="58120" y="17190"/>
                </a:lnTo>
                <a:lnTo>
                  <a:pt x="58120" y="17180"/>
                </a:lnTo>
                <a:lnTo>
                  <a:pt x="58130" y="17190"/>
                </a:lnTo>
                <a:lnTo>
                  <a:pt x="58140" y="17190"/>
                </a:lnTo>
                <a:lnTo>
                  <a:pt x="58140" y="17180"/>
                </a:lnTo>
                <a:lnTo>
                  <a:pt x="58150" y="17180"/>
                </a:lnTo>
                <a:lnTo>
                  <a:pt x="58160" y="17180"/>
                </a:lnTo>
                <a:lnTo>
                  <a:pt x="58170" y="17180"/>
                </a:lnTo>
                <a:lnTo>
                  <a:pt x="58170" y="17170"/>
                </a:lnTo>
                <a:lnTo>
                  <a:pt x="58180" y="17170"/>
                </a:lnTo>
                <a:lnTo>
                  <a:pt x="58190" y="17170"/>
                </a:lnTo>
                <a:lnTo>
                  <a:pt x="58200" y="17170"/>
                </a:lnTo>
                <a:lnTo>
                  <a:pt x="58210" y="17170"/>
                </a:lnTo>
                <a:lnTo>
                  <a:pt x="58220" y="17170"/>
                </a:lnTo>
                <a:lnTo>
                  <a:pt x="58220" y="17180"/>
                </a:lnTo>
                <a:lnTo>
                  <a:pt x="58230" y="17180"/>
                </a:lnTo>
                <a:lnTo>
                  <a:pt x="58230" y="17190"/>
                </a:lnTo>
                <a:lnTo>
                  <a:pt x="58240" y="17200"/>
                </a:lnTo>
                <a:lnTo>
                  <a:pt x="58250" y="17210"/>
                </a:lnTo>
                <a:lnTo>
                  <a:pt x="58250" y="17220"/>
                </a:lnTo>
                <a:lnTo>
                  <a:pt x="58250" y="17230"/>
                </a:lnTo>
                <a:lnTo>
                  <a:pt x="58250" y="17240"/>
                </a:lnTo>
                <a:lnTo>
                  <a:pt x="58260" y="17250"/>
                </a:lnTo>
                <a:lnTo>
                  <a:pt x="58270" y="17250"/>
                </a:lnTo>
                <a:lnTo>
                  <a:pt x="58270" y="17260"/>
                </a:lnTo>
                <a:lnTo>
                  <a:pt x="58280" y="17260"/>
                </a:lnTo>
                <a:lnTo>
                  <a:pt x="58280" y="17270"/>
                </a:lnTo>
                <a:lnTo>
                  <a:pt x="58290" y="17270"/>
                </a:lnTo>
                <a:lnTo>
                  <a:pt x="58290" y="17280"/>
                </a:lnTo>
                <a:lnTo>
                  <a:pt x="58290" y="17290"/>
                </a:lnTo>
                <a:lnTo>
                  <a:pt x="58300" y="17290"/>
                </a:lnTo>
                <a:lnTo>
                  <a:pt x="58300" y="17300"/>
                </a:lnTo>
                <a:lnTo>
                  <a:pt x="58310" y="17300"/>
                </a:lnTo>
                <a:lnTo>
                  <a:pt x="58320" y="17300"/>
                </a:lnTo>
                <a:lnTo>
                  <a:pt x="58320" y="17310"/>
                </a:lnTo>
                <a:lnTo>
                  <a:pt x="58330" y="17310"/>
                </a:lnTo>
                <a:lnTo>
                  <a:pt x="58320" y="17310"/>
                </a:lnTo>
                <a:lnTo>
                  <a:pt x="58320" y="17320"/>
                </a:lnTo>
                <a:lnTo>
                  <a:pt x="58330" y="17320"/>
                </a:lnTo>
                <a:lnTo>
                  <a:pt x="58330" y="17310"/>
                </a:lnTo>
                <a:lnTo>
                  <a:pt x="58330" y="17320"/>
                </a:lnTo>
                <a:lnTo>
                  <a:pt x="58330" y="17330"/>
                </a:lnTo>
                <a:lnTo>
                  <a:pt x="58330" y="17320"/>
                </a:lnTo>
                <a:lnTo>
                  <a:pt x="58340" y="17320"/>
                </a:lnTo>
                <a:lnTo>
                  <a:pt x="58340" y="17330"/>
                </a:lnTo>
                <a:lnTo>
                  <a:pt x="58340" y="17340"/>
                </a:lnTo>
                <a:lnTo>
                  <a:pt x="58350" y="17330"/>
                </a:lnTo>
                <a:lnTo>
                  <a:pt x="58350" y="17340"/>
                </a:lnTo>
                <a:lnTo>
                  <a:pt x="58350" y="1733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70" y="17350"/>
                </a:lnTo>
                <a:lnTo>
                  <a:pt x="58370" y="17360"/>
                </a:lnTo>
                <a:lnTo>
                  <a:pt x="58380" y="17360"/>
                </a:lnTo>
                <a:lnTo>
                  <a:pt x="58380" y="17370"/>
                </a:lnTo>
                <a:lnTo>
                  <a:pt x="58390" y="17370"/>
                </a:lnTo>
                <a:lnTo>
                  <a:pt x="58390" y="17380"/>
                </a:lnTo>
                <a:lnTo>
                  <a:pt x="58390" y="17390"/>
                </a:lnTo>
                <a:lnTo>
                  <a:pt x="58390" y="17400"/>
                </a:lnTo>
                <a:lnTo>
                  <a:pt x="58390" y="17410"/>
                </a:lnTo>
                <a:lnTo>
                  <a:pt x="58390" y="17420"/>
                </a:lnTo>
                <a:lnTo>
                  <a:pt x="58400" y="17430"/>
                </a:lnTo>
                <a:lnTo>
                  <a:pt x="58400" y="17440"/>
                </a:lnTo>
                <a:lnTo>
                  <a:pt x="58410" y="17450"/>
                </a:lnTo>
                <a:lnTo>
                  <a:pt x="58410" y="17460"/>
                </a:lnTo>
                <a:lnTo>
                  <a:pt x="58410" y="17470"/>
                </a:lnTo>
                <a:lnTo>
                  <a:pt x="58400" y="17470"/>
                </a:lnTo>
                <a:lnTo>
                  <a:pt x="58400" y="17480"/>
                </a:lnTo>
                <a:lnTo>
                  <a:pt x="58390" y="17480"/>
                </a:lnTo>
                <a:lnTo>
                  <a:pt x="58390" y="17490"/>
                </a:lnTo>
                <a:lnTo>
                  <a:pt x="58390" y="17500"/>
                </a:lnTo>
                <a:lnTo>
                  <a:pt x="58390" y="17510"/>
                </a:lnTo>
                <a:lnTo>
                  <a:pt x="58390" y="17520"/>
                </a:lnTo>
                <a:lnTo>
                  <a:pt x="58390" y="17540"/>
                </a:lnTo>
                <a:lnTo>
                  <a:pt x="58390" y="17550"/>
                </a:lnTo>
                <a:lnTo>
                  <a:pt x="58390" y="17560"/>
                </a:lnTo>
                <a:lnTo>
                  <a:pt x="58380" y="17570"/>
                </a:lnTo>
                <a:lnTo>
                  <a:pt x="58380" y="17580"/>
                </a:lnTo>
                <a:lnTo>
                  <a:pt x="58380" y="17590"/>
                </a:lnTo>
                <a:lnTo>
                  <a:pt x="58350" y="17600"/>
                </a:lnTo>
                <a:lnTo>
                  <a:pt x="58350" y="17610"/>
                </a:lnTo>
                <a:lnTo>
                  <a:pt x="58340" y="17620"/>
                </a:lnTo>
                <a:lnTo>
                  <a:pt x="58330" y="17630"/>
                </a:lnTo>
                <a:lnTo>
                  <a:pt x="58320" y="17640"/>
                </a:lnTo>
                <a:lnTo>
                  <a:pt x="58310" y="17650"/>
                </a:lnTo>
                <a:lnTo>
                  <a:pt x="58300" y="17650"/>
                </a:lnTo>
                <a:lnTo>
                  <a:pt x="58290" y="17660"/>
                </a:lnTo>
                <a:lnTo>
                  <a:pt x="58280" y="17660"/>
                </a:lnTo>
                <a:lnTo>
                  <a:pt x="58270" y="17660"/>
                </a:lnTo>
                <a:lnTo>
                  <a:pt x="58260" y="17670"/>
                </a:lnTo>
                <a:lnTo>
                  <a:pt x="58250" y="17670"/>
                </a:lnTo>
                <a:lnTo>
                  <a:pt x="58240" y="17670"/>
                </a:lnTo>
                <a:lnTo>
                  <a:pt x="58230" y="17680"/>
                </a:lnTo>
                <a:lnTo>
                  <a:pt x="58220" y="17680"/>
                </a:lnTo>
                <a:lnTo>
                  <a:pt x="58210" y="17680"/>
                </a:lnTo>
                <a:lnTo>
                  <a:pt x="58200" y="17690"/>
                </a:lnTo>
                <a:lnTo>
                  <a:pt x="58190" y="17690"/>
                </a:lnTo>
                <a:lnTo>
                  <a:pt x="58180" y="17700"/>
                </a:lnTo>
                <a:lnTo>
                  <a:pt x="58180" y="17710"/>
                </a:lnTo>
                <a:lnTo>
                  <a:pt x="58170" y="17710"/>
                </a:lnTo>
                <a:lnTo>
                  <a:pt x="58160" y="17720"/>
                </a:lnTo>
                <a:lnTo>
                  <a:pt x="58160" y="17730"/>
                </a:lnTo>
                <a:lnTo>
                  <a:pt x="58150" y="17740"/>
                </a:lnTo>
                <a:lnTo>
                  <a:pt x="58140" y="17740"/>
                </a:lnTo>
                <a:lnTo>
                  <a:pt x="58140" y="17750"/>
                </a:lnTo>
                <a:lnTo>
                  <a:pt x="58130" y="17760"/>
                </a:lnTo>
                <a:lnTo>
                  <a:pt x="58120" y="17770"/>
                </a:lnTo>
                <a:lnTo>
                  <a:pt x="58100" y="17800"/>
                </a:lnTo>
                <a:lnTo>
                  <a:pt x="58100" y="17810"/>
                </a:lnTo>
                <a:lnTo>
                  <a:pt x="58090" y="17820"/>
                </a:lnTo>
                <a:lnTo>
                  <a:pt x="58090" y="17830"/>
                </a:lnTo>
                <a:lnTo>
                  <a:pt x="58080" y="17840"/>
                </a:lnTo>
                <a:lnTo>
                  <a:pt x="58080" y="17850"/>
                </a:lnTo>
                <a:lnTo>
                  <a:pt x="58080" y="17870"/>
                </a:lnTo>
                <a:lnTo>
                  <a:pt x="58090" y="17880"/>
                </a:lnTo>
                <a:lnTo>
                  <a:pt x="58090" y="17890"/>
                </a:lnTo>
                <a:lnTo>
                  <a:pt x="58090" y="17900"/>
                </a:lnTo>
                <a:lnTo>
                  <a:pt x="58090" y="17910"/>
                </a:lnTo>
                <a:lnTo>
                  <a:pt x="58100" y="17920"/>
                </a:lnTo>
                <a:lnTo>
                  <a:pt x="58100" y="17940"/>
                </a:lnTo>
                <a:lnTo>
                  <a:pt x="58110" y="17950"/>
                </a:lnTo>
                <a:lnTo>
                  <a:pt x="58110" y="17960"/>
                </a:lnTo>
                <a:lnTo>
                  <a:pt x="58110" y="17970"/>
                </a:lnTo>
                <a:lnTo>
                  <a:pt x="58120" y="17980"/>
                </a:lnTo>
                <a:lnTo>
                  <a:pt x="58120" y="17990"/>
                </a:lnTo>
                <a:lnTo>
                  <a:pt x="58120" y="18000"/>
                </a:lnTo>
                <a:lnTo>
                  <a:pt x="58130" y="18000"/>
                </a:lnTo>
                <a:lnTo>
                  <a:pt x="58130" y="18010"/>
                </a:lnTo>
                <a:lnTo>
                  <a:pt x="58120" y="18020"/>
                </a:lnTo>
                <a:lnTo>
                  <a:pt x="58110" y="18020"/>
                </a:lnTo>
                <a:lnTo>
                  <a:pt x="58100" y="18020"/>
                </a:lnTo>
                <a:lnTo>
                  <a:pt x="58090" y="18030"/>
                </a:lnTo>
                <a:lnTo>
                  <a:pt x="58080" y="18030"/>
                </a:lnTo>
                <a:lnTo>
                  <a:pt x="58040" y="18040"/>
                </a:lnTo>
                <a:lnTo>
                  <a:pt x="58030" y="18050"/>
                </a:lnTo>
                <a:lnTo>
                  <a:pt x="58020" y="18080"/>
                </a:lnTo>
                <a:lnTo>
                  <a:pt x="58020" y="18100"/>
                </a:lnTo>
                <a:lnTo>
                  <a:pt x="58010" y="18120"/>
                </a:lnTo>
                <a:lnTo>
                  <a:pt x="58010" y="18140"/>
                </a:lnTo>
                <a:lnTo>
                  <a:pt x="58010" y="18170"/>
                </a:lnTo>
                <a:lnTo>
                  <a:pt x="58020" y="18300"/>
                </a:lnTo>
                <a:lnTo>
                  <a:pt x="58050" y="18310"/>
                </a:lnTo>
                <a:lnTo>
                  <a:pt x="58050" y="18330"/>
                </a:lnTo>
                <a:lnTo>
                  <a:pt x="58080" y="18350"/>
                </a:lnTo>
                <a:lnTo>
                  <a:pt x="58100" y="18370"/>
                </a:lnTo>
                <a:lnTo>
                  <a:pt x="58070" y="18390"/>
                </a:lnTo>
                <a:lnTo>
                  <a:pt x="57920" y="18460"/>
                </a:lnTo>
                <a:lnTo>
                  <a:pt x="57820" y="18520"/>
                </a:lnTo>
                <a:lnTo>
                  <a:pt x="57790" y="18540"/>
                </a:lnTo>
                <a:lnTo>
                  <a:pt x="57780" y="18550"/>
                </a:lnTo>
                <a:lnTo>
                  <a:pt x="57770" y="18550"/>
                </a:lnTo>
                <a:lnTo>
                  <a:pt x="57760" y="18550"/>
                </a:lnTo>
                <a:lnTo>
                  <a:pt x="57640" y="18600"/>
                </a:lnTo>
                <a:lnTo>
                  <a:pt x="57600" y="18610"/>
                </a:lnTo>
                <a:lnTo>
                  <a:pt x="57520" y="18640"/>
                </a:lnTo>
                <a:lnTo>
                  <a:pt x="57460" y="18670"/>
                </a:lnTo>
                <a:lnTo>
                  <a:pt x="57440" y="18680"/>
                </a:lnTo>
                <a:lnTo>
                  <a:pt x="57430" y="18680"/>
                </a:lnTo>
                <a:lnTo>
                  <a:pt x="57430" y="18690"/>
                </a:lnTo>
                <a:lnTo>
                  <a:pt x="57420" y="18710"/>
                </a:lnTo>
                <a:lnTo>
                  <a:pt x="57340" y="18760"/>
                </a:lnTo>
                <a:lnTo>
                  <a:pt x="57340" y="18770"/>
                </a:lnTo>
                <a:lnTo>
                  <a:pt x="57350" y="18780"/>
                </a:lnTo>
                <a:lnTo>
                  <a:pt x="57360" y="18790"/>
                </a:lnTo>
                <a:lnTo>
                  <a:pt x="57370" y="18800"/>
                </a:lnTo>
                <a:lnTo>
                  <a:pt x="57370" y="18810"/>
                </a:lnTo>
                <a:lnTo>
                  <a:pt x="57370" y="18820"/>
                </a:lnTo>
                <a:lnTo>
                  <a:pt x="57380" y="18830"/>
                </a:lnTo>
                <a:lnTo>
                  <a:pt x="57380" y="18840"/>
                </a:lnTo>
                <a:lnTo>
                  <a:pt x="57370" y="18840"/>
                </a:lnTo>
                <a:lnTo>
                  <a:pt x="57360" y="18840"/>
                </a:lnTo>
                <a:lnTo>
                  <a:pt x="57350" y="18840"/>
                </a:lnTo>
                <a:lnTo>
                  <a:pt x="57350" y="18850"/>
                </a:lnTo>
                <a:lnTo>
                  <a:pt x="57350" y="18860"/>
                </a:lnTo>
                <a:lnTo>
                  <a:pt x="57350" y="18870"/>
                </a:lnTo>
                <a:lnTo>
                  <a:pt x="57360" y="18880"/>
                </a:lnTo>
                <a:lnTo>
                  <a:pt x="57360" y="18900"/>
                </a:lnTo>
                <a:lnTo>
                  <a:pt x="57370" y="18910"/>
                </a:lnTo>
                <a:lnTo>
                  <a:pt x="57360" y="18920"/>
                </a:lnTo>
                <a:lnTo>
                  <a:pt x="57360" y="18910"/>
                </a:lnTo>
                <a:lnTo>
                  <a:pt x="57350" y="18910"/>
                </a:lnTo>
                <a:lnTo>
                  <a:pt x="57350" y="18900"/>
                </a:lnTo>
                <a:lnTo>
                  <a:pt x="57340" y="18900"/>
                </a:lnTo>
                <a:lnTo>
                  <a:pt x="57330" y="18900"/>
                </a:lnTo>
                <a:lnTo>
                  <a:pt x="57320" y="18900"/>
                </a:lnTo>
                <a:lnTo>
                  <a:pt x="57310" y="18890"/>
                </a:lnTo>
                <a:lnTo>
                  <a:pt x="57300" y="18880"/>
                </a:lnTo>
                <a:lnTo>
                  <a:pt x="57300" y="18870"/>
                </a:lnTo>
                <a:lnTo>
                  <a:pt x="57290" y="18870"/>
                </a:lnTo>
                <a:lnTo>
                  <a:pt x="57280" y="18860"/>
                </a:lnTo>
                <a:lnTo>
                  <a:pt x="57270" y="18860"/>
                </a:lnTo>
                <a:lnTo>
                  <a:pt x="57260" y="18860"/>
                </a:lnTo>
                <a:lnTo>
                  <a:pt x="57250" y="18860"/>
                </a:lnTo>
                <a:lnTo>
                  <a:pt x="57240" y="18850"/>
                </a:lnTo>
                <a:lnTo>
                  <a:pt x="57240" y="18840"/>
                </a:lnTo>
                <a:lnTo>
                  <a:pt x="57230" y="18840"/>
                </a:lnTo>
                <a:lnTo>
                  <a:pt x="57220" y="18830"/>
                </a:lnTo>
                <a:lnTo>
                  <a:pt x="57210" y="18820"/>
                </a:lnTo>
                <a:lnTo>
                  <a:pt x="57200" y="18810"/>
                </a:lnTo>
                <a:lnTo>
                  <a:pt x="57200" y="18820"/>
                </a:lnTo>
                <a:lnTo>
                  <a:pt x="57200" y="18830"/>
                </a:lnTo>
                <a:lnTo>
                  <a:pt x="57200" y="18840"/>
                </a:lnTo>
                <a:lnTo>
                  <a:pt x="57190" y="18840"/>
                </a:lnTo>
                <a:lnTo>
                  <a:pt x="57190" y="18850"/>
                </a:lnTo>
                <a:lnTo>
                  <a:pt x="57180" y="18850"/>
                </a:lnTo>
                <a:lnTo>
                  <a:pt x="57170" y="18870"/>
                </a:lnTo>
                <a:lnTo>
                  <a:pt x="57150" y="18880"/>
                </a:lnTo>
                <a:lnTo>
                  <a:pt x="57140" y="18890"/>
                </a:lnTo>
                <a:lnTo>
                  <a:pt x="57130" y="18890"/>
                </a:lnTo>
                <a:lnTo>
                  <a:pt x="57120" y="18890"/>
                </a:lnTo>
                <a:lnTo>
                  <a:pt x="57100" y="18890"/>
                </a:lnTo>
                <a:lnTo>
                  <a:pt x="57090" y="18890"/>
                </a:lnTo>
                <a:lnTo>
                  <a:pt x="57080" y="18890"/>
                </a:lnTo>
                <a:lnTo>
                  <a:pt x="57070" y="18880"/>
                </a:lnTo>
                <a:lnTo>
                  <a:pt x="57060" y="18880"/>
                </a:lnTo>
                <a:lnTo>
                  <a:pt x="57050" y="18870"/>
                </a:lnTo>
                <a:lnTo>
                  <a:pt x="57040" y="18870"/>
                </a:lnTo>
                <a:lnTo>
                  <a:pt x="57040" y="18860"/>
                </a:lnTo>
                <a:lnTo>
                  <a:pt x="57030" y="18850"/>
                </a:lnTo>
                <a:lnTo>
                  <a:pt x="57030" y="18840"/>
                </a:lnTo>
                <a:lnTo>
                  <a:pt x="57030" y="18830"/>
                </a:lnTo>
                <a:lnTo>
                  <a:pt x="57020" y="18820"/>
                </a:lnTo>
                <a:lnTo>
                  <a:pt x="57020" y="18810"/>
                </a:lnTo>
                <a:lnTo>
                  <a:pt x="57020" y="18770"/>
                </a:lnTo>
                <a:lnTo>
                  <a:pt x="57020" y="18760"/>
                </a:lnTo>
                <a:lnTo>
                  <a:pt x="57020" y="18750"/>
                </a:lnTo>
                <a:lnTo>
                  <a:pt x="57030" y="18740"/>
                </a:lnTo>
                <a:lnTo>
                  <a:pt x="57030" y="18730"/>
                </a:lnTo>
                <a:lnTo>
                  <a:pt x="57020" y="18710"/>
                </a:lnTo>
                <a:lnTo>
                  <a:pt x="57020" y="18700"/>
                </a:lnTo>
                <a:lnTo>
                  <a:pt x="57030" y="18700"/>
                </a:lnTo>
                <a:lnTo>
                  <a:pt x="57040" y="18700"/>
                </a:lnTo>
                <a:lnTo>
                  <a:pt x="57050" y="18690"/>
                </a:lnTo>
                <a:lnTo>
                  <a:pt x="57060" y="18680"/>
                </a:lnTo>
                <a:lnTo>
                  <a:pt x="57070" y="18680"/>
                </a:lnTo>
                <a:lnTo>
                  <a:pt x="57080" y="18670"/>
                </a:lnTo>
                <a:lnTo>
                  <a:pt x="57090" y="18660"/>
                </a:lnTo>
                <a:lnTo>
                  <a:pt x="57090" y="18650"/>
                </a:lnTo>
                <a:lnTo>
                  <a:pt x="57100" y="18640"/>
                </a:lnTo>
                <a:lnTo>
                  <a:pt x="57090" y="18630"/>
                </a:lnTo>
                <a:lnTo>
                  <a:pt x="57090" y="18620"/>
                </a:lnTo>
                <a:lnTo>
                  <a:pt x="57080" y="18610"/>
                </a:lnTo>
                <a:lnTo>
                  <a:pt x="57080" y="18600"/>
                </a:lnTo>
                <a:lnTo>
                  <a:pt x="57090" y="18590"/>
                </a:lnTo>
                <a:lnTo>
                  <a:pt x="57100" y="18590"/>
                </a:lnTo>
                <a:lnTo>
                  <a:pt x="57100" y="18580"/>
                </a:lnTo>
                <a:lnTo>
                  <a:pt x="57110" y="18580"/>
                </a:lnTo>
                <a:lnTo>
                  <a:pt x="57110" y="18570"/>
                </a:lnTo>
                <a:lnTo>
                  <a:pt x="57110" y="18560"/>
                </a:lnTo>
                <a:lnTo>
                  <a:pt x="57120" y="18550"/>
                </a:lnTo>
                <a:lnTo>
                  <a:pt x="57120" y="18540"/>
                </a:lnTo>
                <a:lnTo>
                  <a:pt x="57120" y="18530"/>
                </a:lnTo>
                <a:lnTo>
                  <a:pt x="57130" y="18520"/>
                </a:lnTo>
                <a:lnTo>
                  <a:pt x="57120" y="18520"/>
                </a:lnTo>
                <a:lnTo>
                  <a:pt x="57130" y="18510"/>
                </a:lnTo>
                <a:lnTo>
                  <a:pt x="57130" y="18500"/>
                </a:lnTo>
                <a:lnTo>
                  <a:pt x="57130" y="18490"/>
                </a:lnTo>
                <a:lnTo>
                  <a:pt x="57140" y="18490"/>
                </a:lnTo>
                <a:lnTo>
                  <a:pt x="57140" y="18480"/>
                </a:lnTo>
                <a:lnTo>
                  <a:pt x="57140" y="18470"/>
                </a:lnTo>
                <a:lnTo>
                  <a:pt x="57150" y="18470"/>
                </a:lnTo>
                <a:lnTo>
                  <a:pt x="57150" y="18460"/>
                </a:lnTo>
                <a:lnTo>
                  <a:pt x="57160" y="18460"/>
                </a:lnTo>
                <a:lnTo>
                  <a:pt x="57160" y="18450"/>
                </a:lnTo>
                <a:lnTo>
                  <a:pt x="57160" y="18440"/>
                </a:lnTo>
                <a:lnTo>
                  <a:pt x="57170" y="18430"/>
                </a:lnTo>
                <a:lnTo>
                  <a:pt x="57170" y="18420"/>
                </a:lnTo>
                <a:lnTo>
                  <a:pt x="57170" y="18410"/>
                </a:lnTo>
                <a:lnTo>
                  <a:pt x="57170" y="18400"/>
                </a:lnTo>
                <a:lnTo>
                  <a:pt x="57170" y="18390"/>
                </a:lnTo>
                <a:lnTo>
                  <a:pt x="57180" y="18390"/>
                </a:lnTo>
                <a:lnTo>
                  <a:pt x="57180" y="18380"/>
                </a:lnTo>
                <a:lnTo>
                  <a:pt x="57190" y="18380"/>
                </a:lnTo>
                <a:lnTo>
                  <a:pt x="57200" y="18380"/>
                </a:lnTo>
                <a:lnTo>
                  <a:pt x="57200" y="18370"/>
                </a:lnTo>
                <a:lnTo>
                  <a:pt x="57200" y="18360"/>
                </a:lnTo>
                <a:lnTo>
                  <a:pt x="57200" y="18350"/>
                </a:lnTo>
                <a:lnTo>
                  <a:pt x="57200" y="18340"/>
                </a:lnTo>
                <a:lnTo>
                  <a:pt x="57200" y="18330"/>
                </a:lnTo>
                <a:lnTo>
                  <a:pt x="57210" y="18320"/>
                </a:lnTo>
                <a:lnTo>
                  <a:pt x="57200" y="18320"/>
                </a:lnTo>
                <a:lnTo>
                  <a:pt x="57210" y="18320"/>
                </a:lnTo>
                <a:lnTo>
                  <a:pt x="57210" y="18310"/>
                </a:lnTo>
                <a:lnTo>
                  <a:pt x="57220" y="18310"/>
                </a:lnTo>
                <a:lnTo>
                  <a:pt x="57220" y="18300"/>
                </a:lnTo>
                <a:lnTo>
                  <a:pt x="57220" y="18290"/>
                </a:lnTo>
                <a:lnTo>
                  <a:pt x="57220" y="18280"/>
                </a:lnTo>
                <a:lnTo>
                  <a:pt x="57220" y="18270"/>
                </a:lnTo>
                <a:lnTo>
                  <a:pt x="57220" y="18260"/>
                </a:lnTo>
                <a:lnTo>
                  <a:pt x="57230" y="18260"/>
                </a:lnTo>
                <a:lnTo>
                  <a:pt x="57240" y="18260"/>
                </a:lnTo>
                <a:lnTo>
                  <a:pt x="57240" y="18250"/>
                </a:lnTo>
                <a:lnTo>
                  <a:pt x="57250" y="18250"/>
                </a:lnTo>
                <a:lnTo>
                  <a:pt x="57250" y="18240"/>
                </a:lnTo>
                <a:lnTo>
                  <a:pt x="57250" y="18230"/>
                </a:lnTo>
                <a:lnTo>
                  <a:pt x="57260" y="18220"/>
                </a:lnTo>
                <a:lnTo>
                  <a:pt x="57260" y="18210"/>
                </a:lnTo>
                <a:lnTo>
                  <a:pt x="57250" y="18210"/>
                </a:lnTo>
                <a:lnTo>
                  <a:pt x="57250" y="18200"/>
                </a:lnTo>
                <a:lnTo>
                  <a:pt x="57260" y="18190"/>
                </a:lnTo>
                <a:lnTo>
                  <a:pt x="57270" y="18180"/>
                </a:lnTo>
                <a:lnTo>
                  <a:pt x="57250" y="18170"/>
                </a:lnTo>
                <a:lnTo>
                  <a:pt x="57210" y="18160"/>
                </a:lnTo>
                <a:lnTo>
                  <a:pt x="57180" y="18150"/>
                </a:lnTo>
                <a:lnTo>
                  <a:pt x="57160" y="18170"/>
                </a:lnTo>
                <a:lnTo>
                  <a:pt x="57100" y="18180"/>
                </a:lnTo>
                <a:lnTo>
                  <a:pt x="57080" y="18180"/>
                </a:lnTo>
                <a:lnTo>
                  <a:pt x="57050" y="18170"/>
                </a:lnTo>
                <a:lnTo>
                  <a:pt x="57020" y="18150"/>
                </a:lnTo>
                <a:lnTo>
                  <a:pt x="56980" y="18140"/>
                </a:lnTo>
                <a:lnTo>
                  <a:pt x="56900" y="18090"/>
                </a:lnTo>
                <a:lnTo>
                  <a:pt x="56830" y="18040"/>
                </a:lnTo>
                <a:lnTo>
                  <a:pt x="56790" y="18000"/>
                </a:lnTo>
                <a:lnTo>
                  <a:pt x="56720" y="17950"/>
                </a:lnTo>
                <a:lnTo>
                  <a:pt x="56710" y="17950"/>
                </a:lnTo>
                <a:lnTo>
                  <a:pt x="56680" y="17930"/>
                </a:lnTo>
                <a:lnTo>
                  <a:pt x="56600" y="17900"/>
                </a:lnTo>
                <a:lnTo>
                  <a:pt x="56570" y="17920"/>
                </a:lnTo>
                <a:lnTo>
                  <a:pt x="56560" y="17920"/>
                </a:lnTo>
                <a:lnTo>
                  <a:pt x="56550" y="17920"/>
                </a:lnTo>
                <a:lnTo>
                  <a:pt x="56540" y="17920"/>
                </a:lnTo>
                <a:lnTo>
                  <a:pt x="56540" y="17910"/>
                </a:lnTo>
                <a:lnTo>
                  <a:pt x="56530" y="17910"/>
                </a:lnTo>
                <a:lnTo>
                  <a:pt x="56520" y="17910"/>
                </a:lnTo>
                <a:lnTo>
                  <a:pt x="56520" y="17920"/>
                </a:lnTo>
                <a:lnTo>
                  <a:pt x="56510" y="17930"/>
                </a:lnTo>
                <a:lnTo>
                  <a:pt x="56510" y="17940"/>
                </a:lnTo>
                <a:lnTo>
                  <a:pt x="56510" y="17950"/>
                </a:lnTo>
                <a:lnTo>
                  <a:pt x="56500" y="17960"/>
                </a:lnTo>
                <a:lnTo>
                  <a:pt x="56490" y="17970"/>
                </a:lnTo>
                <a:lnTo>
                  <a:pt x="56480" y="17980"/>
                </a:lnTo>
                <a:lnTo>
                  <a:pt x="56480" y="17990"/>
                </a:lnTo>
                <a:lnTo>
                  <a:pt x="56470" y="17980"/>
                </a:lnTo>
                <a:lnTo>
                  <a:pt x="56470" y="17990"/>
                </a:lnTo>
                <a:lnTo>
                  <a:pt x="56470" y="17980"/>
                </a:lnTo>
                <a:lnTo>
                  <a:pt x="56460" y="17980"/>
                </a:lnTo>
                <a:lnTo>
                  <a:pt x="56450" y="17970"/>
                </a:lnTo>
                <a:lnTo>
                  <a:pt x="56440" y="17970"/>
                </a:lnTo>
                <a:lnTo>
                  <a:pt x="56430" y="17970"/>
                </a:lnTo>
                <a:lnTo>
                  <a:pt x="56430" y="17960"/>
                </a:lnTo>
                <a:lnTo>
                  <a:pt x="56420" y="17960"/>
                </a:lnTo>
                <a:lnTo>
                  <a:pt x="56410" y="17960"/>
                </a:lnTo>
                <a:lnTo>
                  <a:pt x="56400" y="17960"/>
                </a:lnTo>
                <a:lnTo>
                  <a:pt x="56400" y="17950"/>
                </a:lnTo>
                <a:lnTo>
                  <a:pt x="56390" y="17950"/>
                </a:lnTo>
                <a:lnTo>
                  <a:pt x="56380" y="17950"/>
                </a:lnTo>
                <a:lnTo>
                  <a:pt x="56380" y="17940"/>
                </a:lnTo>
                <a:lnTo>
                  <a:pt x="56380" y="17930"/>
                </a:lnTo>
                <a:lnTo>
                  <a:pt x="56390" y="17930"/>
                </a:lnTo>
                <a:lnTo>
                  <a:pt x="56390" y="17920"/>
                </a:lnTo>
                <a:lnTo>
                  <a:pt x="56380" y="17920"/>
                </a:lnTo>
                <a:lnTo>
                  <a:pt x="56380" y="17910"/>
                </a:lnTo>
                <a:lnTo>
                  <a:pt x="56370" y="17910"/>
                </a:lnTo>
                <a:lnTo>
                  <a:pt x="56360" y="17900"/>
                </a:lnTo>
                <a:lnTo>
                  <a:pt x="56350" y="17900"/>
                </a:lnTo>
                <a:lnTo>
                  <a:pt x="56350" y="17890"/>
                </a:lnTo>
                <a:lnTo>
                  <a:pt x="56340" y="17890"/>
                </a:lnTo>
                <a:lnTo>
                  <a:pt x="56330" y="17880"/>
                </a:lnTo>
                <a:lnTo>
                  <a:pt x="56320" y="17880"/>
                </a:lnTo>
                <a:lnTo>
                  <a:pt x="56320" y="17870"/>
                </a:lnTo>
                <a:lnTo>
                  <a:pt x="56310" y="17870"/>
                </a:lnTo>
                <a:lnTo>
                  <a:pt x="56310" y="17860"/>
                </a:lnTo>
                <a:lnTo>
                  <a:pt x="56300" y="17860"/>
                </a:lnTo>
                <a:lnTo>
                  <a:pt x="56290" y="17840"/>
                </a:lnTo>
                <a:lnTo>
                  <a:pt x="56290" y="17830"/>
                </a:lnTo>
                <a:lnTo>
                  <a:pt x="56290" y="17820"/>
                </a:lnTo>
                <a:lnTo>
                  <a:pt x="56280" y="17820"/>
                </a:lnTo>
                <a:lnTo>
                  <a:pt x="56270" y="17820"/>
                </a:lnTo>
                <a:lnTo>
                  <a:pt x="56260" y="17820"/>
                </a:lnTo>
                <a:lnTo>
                  <a:pt x="56250" y="17820"/>
                </a:lnTo>
                <a:lnTo>
                  <a:pt x="56240" y="17820"/>
                </a:lnTo>
                <a:lnTo>
                  <a:pt x="56230" y="17810"/>
                </a:lnTo>
                <a:lnTo>
                  <a:pt x="56220" y="17800"/>
                </a:lnTo>
                <a:lnTo>
                  <a:pt x="56220" y="17790"/>
                </a:lnTo>
                <a:lnTo>
                  <a:pt x="56210" y="17780"/>
                </a:lnTo>
                <a:lnTo>
                  <a:pt x="56200" y="17770"/>
                </a:lnTo>
                <a:lnTo>
                  <a:pt x="56200" y="17750"/>
                </a:lnTo>
                <a:lnTo>
                  <a:pt x="56200" y="17740"/>
                </a:lnTo>
                <a:lnTo>
                  <a:pt x="56190" y="17730"/>
                </a:lnTo>
                <a:lnTo>
                  <a:pt x="56190" y="17720"/>
                </a:lnTo>
                <a:lnTo>
                  <a:pt x="56180" y="17710"/>
                </a:lnTo>
                <a:lnTo>
                  <a:pt x="56180" y="17690"/>
                </a:lnTo>
                <a:lnTo>
                  <a:pt x="56180" y="17680"/>
                </a:lnTo>
                <a:lnTo>
                  <a:pt x="56180" y="17670"/>
                </a:lnTo>
                <a:lnTo>
                  <a:pt x="56180" y="17660"/>
                </a:lnTo>
                <a:lnTo>
                  <a:pt x="56190" y="17650"/>
                </a:lnTo>
                <a:lnTo>
                  <a:pt x="56190" y="17640"/>
                </a:lnTo>
                <a:lnTo>
                  <a:pt x="56190" y="17630"/>
                </a:lnTo>
                <a:lnTo>
                  <a:pt x="56190" y="17620"/>
                </a:lnTo>
                <a:lnTo>
                  <a:pt x="56180" y="17620"/>
                </a:lnTo>
                <a:lnTo>
                  <a:pt x="56170" y="17620"/>
                </a:lnTo>
                <a:lnTo>
                  <a:pt x="56170" y="17610"/>
                </a:lnTo>
                <a:lnTo>
                  <a:pt x="56160" y="17610"/>
                </a:lnTo>
                <a:lnTo>
                  <a:pt x="56150" y="17610"/>
                </a:lnTo>
                <a:lnTo>
                  <a:pt x="56140" y="17610"/>
                </a:lnTo>
                <a:lnTo>
                  <a:pt x="56140" y="17600"/>
                </a:lnTo>
                <a:lnTo>
                  <a:pt x="56130" y="17600"/>
                </a:lnTo>
                <a:lnTo>
                  <a:pt x="56120" y="17600"/>
                </a:lnTo>
                <a:lnTo>
                  <a:pt x="56120" y="17590"/>
                </a:lnTo>
                <a:lnTo>
                  <a:pt x="56110" y="17590"/>
                </a:lnTo>
                <a:lnTo>
                  <a:pt x="56100" y="17590"/>
                </a:lnTo>
                <a:lnTo>
                  <a:pt x="56090" y="17580"/>
                </a:lnTo>
                <a:lnTo>
                  <a:pt x="56080" y="17580"/>
                </a:lnTo>
                <a:lnTo>
                  <a:pt x="56080" y="17570"/>
                </a:lnTo>
                <a:lnTo>
                  <a:pt x="56080" y="17560"/>
                </a:lnTo>
                <a:lnTo>
                  <a:pt x="56080" y="17550"/>
                </a:lnTo>
                <a:lnTo>
                  <a:pt x="56080" y="17540"/>
                </a:lnTo>
                <a:lnTo>
                  <a:pt x="56070" y="17540"/>
                </a:lnTo>
                <a:lnTo>
                  <a:pt x="56070" y="17530"/>
                </a:lnTo>
                <a:lnTo>
                  <a:pt x="56070" y="17520"/>
                </a:lnTo>
                <a:lnTo>
                  <a:pt x="56070" y="17510"/>
                </a:lnTo>
                <a:lnTo>
                  <a:pt x="56070" y="17500"/>
                </a:lnTo>
                <a:lnTo>
                  <a:pt x="56070" y="17490"/>
                </a:lnTo>
                <a:lnTo>
                  <a:pt x="56060" y="17490"/>
                </a:lnTo>
                <a:lnTo>
                  <a:pt x="56060" y="17480"/>
                </a:lnTo>
                <a:lnTo>
                  <a:pt x="56060" y="17470"/>
                </a:lnTo>
                <a:lnTo>
                  <a:pt x="56060" y="17460"/>
                </a:lnTo>
                <a:lnTo>
                  <a:pt x="56050" y="17450"/>
                </a:lnTo>
                <a:lnTo>
                  <a:pt x="56050" y="17440"/>
                </a:lnTo>
                <a:lnTo>
                  <a:pt x="56040" y="17430"/>
                </a:lnTo>
                <a:lnTo>
                  <a:pt x="56040" y="17420"/>
                </a:lnTo>
                <a:lnTo>
                  <a:pt x="56040" y="17410"/>
                </a:lnTo>
                <a:lnTo>
                  <a:pt x="56030" y="17410"/>
                </a:lnTo>
                <a:lnTo>
                  <a:pt x="56030" y="17400"/>
                </a:lnTo>
                <a:lnTo>
                  <a:pt x="56030" y="17390"/>
                </a:lnTo>
                <a:lnTo>
                  <a:pt x="56030" y="17380"/>
                </a:lnTo>
                <a:lnTo>
                  <a:pt x="56030" y="17370"/>
                </a:lnTo>
                <a:lnTo>
                  <a:pt x="56030" y="17360"/>
                </a:lnTo>
                <a:lnTo>
                  <a:pt x="56040" y="17330"/>
                </a:lnTo>
                <a:lnTo>
                  <a:pt x="56020" y="17340"/>
                </a:lnTo>
                <a:lnTo>
                  <a:pt x="56010" y="17340"/>
                </a:lnTo>
                <a:lnTo>
                  <a:pt x="56010" y="17350"/>
                </a:lnTo>
                <a:lnTo>
                  <a:pt x="56000" y="17350"/>
                </a:lnTo>
                <a:lnTo>
                  <a:pt x="56000" y="17360"/>
                </a:lnTo>
                <a:lnTo>
                  <a:pt x="55990" y="17360"/>
                </a:lnTo>
                <a:lnTo>
                  <a:pt x="55990" y="17370"/>
                </a:lnTo>
                <a:lnTo>
                  <a:pt x="55980" y="17370"/>
                </a:lnTo>
                <a:lnTo>
                  <a:pt x="55970" y="17370"/>
                </a:lnTo>
                <a:lnTo>
                  <a:pt x="55960" y="17370"/>
                </a:lnTo>
                <a:lnTo>
                  <a:pt x="55960" y="17340"/>
                </a:lnTo>
                <a:lnTo>
                  <a:pt x="55960" y="17290"/>
                </a:lnTo>
                <a:lnTo>
                  <a:pt x="55970" y="17200"/>
                </a:lnTo>
                <a:lnTo>
                  <a:pt x="55980" y="17140"/>
                </a:lnTo>
                <a:lnTo>
                  <a:pt x="55980" y="17080"/>
                </a:lnTo>
                <a:lnTo>
                  <a:pt x="55990" y="17050"/>
                </a:lnTo>
                <a:lnTo>
                  <a:pt x="55990" y="17030"/>
                </a:lnTo>
                <a:lnTo>
                  <a:pt x="55980" y="17010"/>
                </a:lnTo>
                <a:lnTo>
                  <a:pt x="55990" y="16990"/>
                </a:lnTo>
                <a:lnTo>
                  <a:pt x="55980" y="16970"/>
                </a:lnTo>
                <a:lnTo>
                  <a:pt x="55990" y="16960"/>
                </a:lnTo>
                <a:lnTo>
                  <a:pt x="55980" y="16940"/>
                </a:lnTo>
                <a:lnTo>
                  <a:pt x="55950" y="16910"/>
                </a:lnTo>
                <a:lnTo>
                  <a:pt x="55950" y="16920"/>
                </a:lnTo>
                <a:lnTo>
                  <a:pt x="55940" y="16920"/>
                </a:lnTo>
                <a:lnTo>
                  <a:pt x="55930" y="16930"/>
                </a:lnTo>
                <a:lnTo>
                  <a:pt x="55920" y="16930"/>
                </a:lnTo>
                <a:lnTo>
                  <a:pt x="55910" y="16950"/>
                </a:lnTo>
                <a:lnTo>
                  <a:pt x="55900" y="16960"/>
                </a:lnTo>
                <a:lnTo>
                  <a:pt x="55890" y="16970"/>
                </a:lnTo>
                <a:lnTo>
                  <a:pt x="55880" y="16980"/>
                </a:lnTo>
                <a:lnTo>
                  <a:pt x="55870" y="16980"/>
                </a:lnTo>
                <a:lnTo>
                  <a:pt x="55860" y="16990"/>
                </a:lnTo>
                <a:lnTo>
                  <a:pt x="55850" y="16990"/>
                </a:lnTo>
                <a:lnTo>
                  <a:pt x="55840" y="16990"/>
                </a:lnTo>
                <a:lnTo>
                  <a:pt x="55840" y="17000"/>
                </a:lnTo>
                <a:lnTo>
                  <a:pt x="55830" y="17000"/>
                </a:lnTo>
                <a:lnTo>
                  <a:pt x="55820" y="17010"/>
                </a:lnTo>
                <a:lnTo>
                  <a:pt x="55810" y="17020"/>
                </a:lnTo>
                <a:lnTo>
                  <a:pt x="55800" y="17030"/>
                </a:lnTo>
                <a:lnTo>
                  <a:pt x="55790" y="17040"/>
                </a:lnTo>
                <a:lnTo>
                  <a:pt x="55780" y="17030"/>
                </a:lnTo>
                <a:lnTo>
                  <a:pt x="55770" y="17040"/>
                </a:lnTo>
                <a:lnTo>
                  <a:pt x="55760" y="17040"/>
                </a:lnTo>
                <a:lnTo>
                  <a:pt x="55750" y="17050"/>
                </a:lnTo>
                <a:lnTo>
                  <a:pt x="55740" y="17050"/>
                </a:lnTo>
                <a:lnTo>
                  <a:pt x="55740" y="17060"/>
                </a:lnTo>
                <a:lnTo>
                  <a:pt x="55700" y="17090"/>
                </a:lnTo>
                <a:lnTo>
                  <a:pt x="55690" y="17090"/>
                </a:lnTo>
                <a:lnTo>
                  <a:pt x="55690" y="17100"/>
                </a:lnTo>
                <a:lnTo>
                  <a:pt x="55660" y="17120"/>
                </a:lnTo>
                <a:lnTo>
                  <a:pt x="55650" y="17130"/>
                </a:lnTo>
                <a:lnTo>
                  <a:pt x="55630" y="17130"/>
                </a:lnTo>
                <a:lnTo>
                  <a:pt x="55620" y="17130"/>
                </a:lnTo>
                <a:lnTo>
                  <a:pt x="55610" y="17130"/>
                </a:lnTo>
                <a:lnTo>
                  <a:pt x="55610" y="17140"/>
                </a:lnTo>
                <a:lnTo>
                  <a:pt x="55610" y="17150"/>
                </a:lnTo>
                <a:lnTo>
                  <a:pt x="55610" y="17160"/>
                </a:lnTo>
                <a:lnTo>
                  <a:pt x="55600" y="17170"/>
                </a:lnTo>
                <a:lnTo>
                  <a:pt x="55580" y="17160"/>
                </a:lnTo>
                <a:lnTo>
                  <a:pt x="55560" y="17150"/>
                </a:lnTo>
                <a:lnTo>
                  <a:pt x="55550" y="17140"/>
                </a:lnTo>
                <a:lnTo>
                  <a:pt x="55540" y="17140"/>
                </a:lnTo>
                <a:lnTo>
                  <a:pt x="55530" y="17140"/>
                </a:lnTo>
                <a:lnTo>
                  <a:pt x="55520" y="17130"/>
                </a:lnTo>
                <a:lnTo>
                  <a:pt x="55510" y="17130"/>
                </a:lnTo>
                <a:lnTo>
                  <a:pt x="55490" y="17110"/>
                </a:lnTo>
                <a:lnTo>
                  <a:pt x="55480" y="17110"/>
                </a:lnTo>
                <a:lnTo>
                  <a:pt x="55480" y="17100"/>
                </a:lnTo>
                <a:lnTo>
                  <a:pt x="55450" y="17080"/>
                </a:lnTo>
                <a:lnTo>
                  <a:pt x="55430" y="17050"/>
                </a:lnTo>
                <a:lnTo>
                  <a:pt x="55410" y="17030"/>
                </a:lnTo>
                <a:lnTo>
                  <a:pt x="55400" y="17030"/>
                </a:lnTo>
                <a:lnTo>
                  <a:pt x="55390" y="17020"/>
                </a:lnTo>
                <a:lnTo>
                  <a:pt x="55390" y="17010"/>
                </a:lnTo>
                <a:lnTo>
                  <a:pt x="55380" y="17000"/>
                </a:lnTo>
                <a:lnTo>
                  <a:pt x="55380" y="16990"/>
                </a:lnTo>
                <a:lnTo>
                  <a:pt x="55370" y="16980"/>
                </a:lnTo>
                <a:lnTo>
                  <a:pt x="55370" y="16970"/>
                </a:lnTo>
                <a:lnTo>
                  <a:pt x="55370" y="16960"/>
                </a:lnTo>
                <a:lnTo>
                  <a:pt x="55170" y="16880"/>
                </a:lnTo>
                <a:lnTo>
                  <a:pt x="55140" y="16870"/>
                </a:lnTo>
                <a:lnTo>
                  <a:pt x="55130" y="16860"/>
                </a:lnTo>
                <a:lnTo>
                  <a:pt x="55120" y="16860"/>
                </a:lnTo>
                <a:lnTo>
                  <a:pt x="55120" y="16850"/>
                </a:lnTo>
                <a:lnTo>
                  <a:pt x="55110" y="16850"/>
                </a:lnTo>
                <a:lnTo>
                  <a:pt x="55110" y="16840"/>
                </a:lnTo>
                <a:lnTo>
                  <a:pt x="55100" y="16840"/>
                </a:lnTo>
                <a:lnTo>
                  <a:pt x="55100" y="16830"/>
                </a:lnTo>
                <a:lnTo>
                  <a:pt x="55090" y="16830"/>
                </a:lnTo>
                <a:lnTo>
                  <a:pt x="55090" y="16820"/>
                </a:lnTo>
                <a:lnTo>
                  <a:pt x="55080" y="16830"/>
                </a:lnTo>
                <a:lnTo>
                  <a:pt x="55070" y="16850"/>
                </a:lnTo>
                <a:lnTo>
                  <a:pt x="55060" y="16860"/>
                </a:lnTo>
                <a:lnTo>
                  <a:pt x="55050" y="16880"/>
                </a:lnTo>
                <a:lnTo>
                  <a:pt x="55040" y="16900"/>
                </a:lnTo>
                <a:lnTo>
                  <a:pt x="55030" y="16920"/>
                </a:lnTo>
                <a:lnTo>
                  <a:pt x="55030" y="16930"/>
                </a:lnTo>
                <a:lnTo>
                  <a:pt x="55020" y="16940"/>
                </a:lnTo>
                <a:lnTo>
                  <a:pt x="55020" y="16930"/>
                </a:lnTo>
                <a:lnTo>
                  <a:pt x="55010" y="16920"/>
                </a:lnTo>
                <a:lnTo>
                  <a:pt x="55000" y="16910"/>
                </a:lnTo>
                <a:lnTo>
                  <a:pt x="54990" y="16910"/>
                </a:lnTo>
                <a:lnTo>
                  <a:pt x="54990" y="16900"/>
                </a:lnTo>
                <a:lnTo>
                  <a:pt x="54980" y="16900"/>
                </a:lnTo>
                <a:lnTo>
                  <a:pt x="54980" y="16890"/>
                </a:lnTo>
                <a:lnTo>
                  <a:pt x="54970" y="16870"/>
                </a:lnTo>
                <a:lnTo>
                  <a:pt x="54970" y="16840"/>
                </a:lnTo>
                <a:lnTo>
                  <a:pt x="54960" y="16840"/>
                </a:lnTo>
                <a:lnTo>
                  <a:pt x="54960" y="16830"/>
                </a:lnTo>
                <a:lnTo>
                  <a:pt x="54960" y="16810"/>
                </a:lnTo>
                <a:lnTo>
                  <a:pt x="54960" y="16800"/>
                </a:lnTo>
                <a:lnTo>
                  <a:pt x="54960" y="16790"/>
                </a:lnTo>
                <a:lnTo>
                  <a:pt x="54970" y="16780"/>
                </a:lnTo>
                <a:lnTo>
                  <a:pt x="54970" y="16770"/>
                </a:lnTo>
                <a:lnTo>
                  <a:pt x="54980" y="16760"/>
                </a:lnTo>
                <a:lnTo>
                  <a:pt x="54970" y="16750"/>
                </a:lnTo>
                <a:lnTo>
                  <a:pt x="54970" y="16740"/>
                </a:lnTo>
                <a:lnTo>
                  <a:pt x="54970" y="16730"/>
                </a:lnTo>
                <a:lnTo>
                  <a:pt x="54960" y="16730"/>
                </a:lnTo>
                <a:lnTo>
                  <a:pt x="54960" y="16720"/>
                </a:lnTo>
                <a:lnTo>
                  <a:pt x="54950" y="16710"/>
                </a:lnTo>
                <a:lnTo>
                  <a:pt x="54940" y="16710"/>
                </a:lnTo>
                <a:lnTo>
                  <a:pt x="54940" y="16700"/>
                </a:lnTo>
                <a:lnTo>
                  <a:pt x="54930" y="16700"/>
                </a:lnTo>
                <a:lnTo>
                  <a:pt x="54930" y="16690"/>
                </a:lnTo>
                <a:lnTo>
                  <a:pt x="54930" y="16680"/>
                </a:lnTo>
                <a:lnTo>
                  <a:pt x="54930" y="16670"/>
                </a:lnTo>
                <a:lnTo>
                  <a:pt x="54940" y="16670"/>
                </a:lnTo>
                <a:lnTo>
                  <a:pt x="54930" y="16660"/>
                </a:lnTo>
                <a:lnTo>
                  <a:pt x="54920" y="16660"/>
                </a:lnTo>
                <a:lnTo>
                  <a:pt x="54920" y="16650"/>
                </a:lnTo>
                <a:lnTo>
                  <a:pt x="54930" y="16640"/>
                </a:lnTo>
                <a:lnTo>
                  <a:pt x="54940" y="16630"/>
                </a:lnTo>
                <a:lnTo>
                  <a:pt x="54950" y="16610"/>
                </a:lnTo>
                <a:lnTo>
                  <a:pt x="54970" y="16570"/>
                </a:lnTo>
                <a:lnTo>
                  <a:pt x="54980" y="16560"/>
                </a:lnTo>
                <a:lnTo>
                  <a:pt x="54980" y="16550"/>
                </a:lnTo>
                <a:lnTo>
                  <a:pt x="54980" y="16540"/>
                </a:lnTo>
                <a:lnTo>
                  <a:pt x="54990" y="16540"/>
                </a:lnTo>
                <a:lnTo>
                  <a:pt x="54990" y="16530"/>
                </a:lnTo>
                <a:lnTo>
                  <a:pt x="55000" y="16510"/>
                </a:lnTo>
                <a:lnTo>
                  <a:pt x="55000" y="16500"/>
                </a:lnTo>
                <a:lnTo>
                  <a:pt x="55010" y="16490"/>
                </a:lnTo>
                <a:lnTo>
                  <a:pt x="55010" y="16480"/>
                </a:lnTo>
                <a:lnTo>
                  <a:pt x="55030" y="16470"/>
                </a:lnTo>
                <a:lnTo>
                  <a:pt x="55030" y="16460"/>
                </a:lnTo>
                <a:lnTo>
                  <a:pt x="55030" y="16450"/>
                </a:lnTo>
                <a:lnTo>
                  <a:pt x="55040" y="16430"/>
                </a:lnTo>
                <a:lnTo>
                  <a:pt x="55050" y="16430"/>
                </a:lnTo>
                <a:lnTo>
                  <a:pt x="55060" y="16410"/>
                </a:lnTo>
                <a:lnTo>
                  <a:pt x="55060" y="16400"/>
                </a:lnTo>
                <a:lnTo>
                  <a:pt x="55070" y="16390"/>
                </a:lnTo>
                <a:lnTo>
                  <a:pt x="55080" y="16380"/>
                </a:lnTo>
                <a:lnTo>
                  <a:pt x="55090" y="16370"/>
                </a:lnTo>
                <a:lnTo>
                  <a:pt x="55090" y="16360"/>
                </a:lnTo>
                <a:lnTo>
                  <a:pt x="55100" y="16350"/>
                </a:lnTo>
                <a:lnTo>
                  <a:pt x="55130" y="16310"/>
                </a:lnTo>
                <a:lnTo>
                  <a:pt x="55140" y="16290"/>
                </a:lnTo>
                <a:lnTo>
                  <a:pt x="55150" y="16280"/>
                </a:lnTo>
                <a:lnTo>
                  <a:pt x="55160" y="16270"/>
                </a:lnTo>
                <a:lnTo>
                  <a:pt x="55170" y="16260"/>
                </a:lnTo>
                <a:lnTo>
                  <a:pt x="55170" y="16250"/>
                </a:lnTo>
                <a:lnTo>
                  <a:pt x="55180" y="16240"/>
                </a:lnTo>
                <a:lnTo>
                  <a:pt x="55190" y="16240"/>
                </a:lnTo>
                <a:lnTo>
                  <a:pt x="55190" y="16230"/>
                </a:lnTo>
                <a:lnTo>
                  <a:pt x="55200" y="16230"/>
                </a:lnTo>
                <a:lnTo>
                  <a:pt x="55200" y="16220"/>
                </a:lnTo>
                <a:lnTo>
                  <a:pt x="55210" y="16200"/>
                </a:lnTo>
                <a:lnTo>
                  <a:pt x="55230" y="16180"/>
                </a:lnTo>
                <a:lnTo>
                  <a:pt x="55240" y="16170"/>
                </a:lnTo>
                <a:lnTo>
                  <a:pt x="55250" y="16170"/>
                </a:lnTo>
                <a:lnTo>
                  <a:pt x="55250" y="16160"/>
                </a:lnTo>
                <a:lnTo>
                  <a:pt x="55250" y="16150"/>
                </a:lnTo>
                <a:lnTo>
                  <a:pt x="55260" y="16150"/>
                </a:lnTo>
                <a:lnTo>
                  <a:pt x="55300" y="16100"/>
                </a:lnTo>
                <a:lnTo>
                  <a:pt x="55310" y="16090"/>
                </a:lnTo>
                <a:lnTo>
                  <a:pt x="55320" y="16080"/>
                </a:lnTo>
                <a:lnTo>
                  <a:pt x="55330" y="16070"/>
                </a:lnTo>
                <a:lnTo>
                  <a:pt x="55330" y="16060"/>
                </a:lnTo>
                <a:lnTo>
                  <a:pt x="55340" y="16030"/>
                </a:lnTo>
                <a:lnTo>
                  <a:pt x="55350" y="16030"/>
                </a:lnTo>
                <a:lnTo>
                  <a:pt x="55370" y="16000"/>
                </a:lnTo>
                <a:lnTo>
                  <a:pt x="55370" y="15990"/>
                </a:lnTo>
                <a:lnTo>
                  <a:pt x="55370" y="15980"/>
                </a:lnTo>
                <a:lnTo>
                  <a:pt x="55370" y="15970"/>
                </a:lnTo>
                <a:lnTo>
                  <a:pt x="55370" y="15950"/>
                </a:lnTo>
                <a:lnTo>
                  <a:pt x="55370" y="15940"/>
                </a:lnTo>
                <a:lnTo>
                  <a:pt x="55370" y="15930"/>
                </a:lnTo>
                <a:lnTo>
                  <a:pt x="55380" y="15910"/>
                </a:lnTo>
                <a:lnTo>
                  <a:pt x="55380" y="15900"/>
                </a:lnTo>
                <a:lnTo>
                  <a:pt x="55390" y="15860"/>
                </a:lnTo>
                <a:lnTo>
                  <a:pt x="55400" y="15840"/>
                </a:lnTo>
                <a:lnTo>
                  <a:pt x="55400" y="15830"/>
                </a:lnTo>
                <a:lnTo>
                  <a:pt x="55400" y="15820"/>
                </a:lnTo>
                <a:lnTo>
                  <a:pt x="55410" y="15810"/>
                </a:lnTo>
                <a:lnTo>
                  <a:pt x="55410" y="15800"/>
                </a:lnTo>
                <a:lnTo>
                  <a:pt x="55420" y="15790"/>
                </a:lnTo>
                <a:lnTo>
                  <a:pt x="55430" y="15780"/>
                </a:lnTo>
                <a:lnTo>
                  <a:pt x="55430" y="15770"/>
                </a:lnTo>
                <a:lnTo>
                  <a:pt x="55430" y="15760"/>
                </a:lnTo>
                <a:lnTo>
                  <a:pt x="55440" y="15750"/>
                </a:lnTo>
                <a:lnTo>
                  <a:pt x="55440" y="15740"/>
                </a:lnTo>
                <a:lnTo>
                  <a:pt x="55440" y="15730"/>
                </a:lnTo>
                <a:lnTo>
                  <a:pt x="55440" y="15720"/>
                </a:lnTo>
                <a:lnTo>
                  <a:pt x="55440" y="15710"/>
                </a:lnTo>
                <a:lnTo>
                  <a:pt x="55450" y="15720"/>
                </a:lnTo>
                <a:lnTo>
                  <a:pt x="55460" y="15720"/>
                </a:lnTo>
                <a:lnTo>
                  <a:pt x="55470" y="15720"/>
                </a:lnTo>
                <a:lnTo>
                  <a:pt x="55480" y="15720"/>
                </a:lnTo>
                <a:lnTo>
                  <a:pt x="55480" y="15730"/>
                </a:lnTo>
                <a:lnTo>
                  <a:pt x="55480" y="15740"/>
                </a:lnTo>
                <a:lnTo>
                  <a:pt x="55490" y="15740"/>
                </a:lnTo>
                <a:lnTo>
                  <a:pt x="55500" y="15740"/>
                </a:lnTo>
                <a:lnTo>
                  <a:pt x="55500" y="15750"/>
                </a:lnTo>
                <a:lnTo>
                  <a:pt x="55510" y="15750"/>
                </a:lnTo>
                <a:lnTo>
                  <a:pt x="55520" y="15750"/>
                </a:lnTo>
                <a:lnTo>
                  <a:pt x="55530" y="15750"/>
                </a:lnTo>
                <a:lnTo>
                  <a:pt x="55540" y="15750"/>
                </a:lnTo>
                <a:lnTo>
                  <a:pt x="55550" y="15750"/>
                </a:lnTo>
                <a:lnTo>
                  <a:pt x="55560" y="15750"/>
                </a:lnTo>
                <a:lnTo>
                  <a:pt x="55560" y="15760"/>
                </a:lnTo>
                <a:lnTo>
                  <a:pt x="55570" y="15760"/>
                </a:lnTo>
                <a:lnTo>
                  <a:pt x="55580" y="15760"/>
                </a:lnTo>
                <a:lnTo>
                  <a:pt x="55590" y="15760"/>
                </a:lnTo>
                <a:lnTo>
                  <a:pt x="55600" y="15760"/>
                </a:lnTo>
                <a:lnTo>
                  <a:pt x="55610" y="15760"/>
                </a:lnTo>
                <a:lnTo>
                  <a:pt x="55620" y="15760"/>
                </a:lnTo>
                <a:lnTo>
                  <a:pt x="55630" y="15750"/>
                </a:lnTo>
                <a:lnTo>
                  <a:pt x="55630" y="15740"/>
                </a:lnTo>
                <a:lnTo>
                  <a:pt x="55640" y="15740"/>
                </a:lnTo>
                <a:lnTo>
                  <a:pt x="55640" y="15730"/>
                </a:lnTo>
                <a:lnTo>
                  <a:pt x="55650" y="15730"/>
                </a:lnTo>
                <a:lnTo>
                  <a:pt x="55650" y="15720"/>
                </a:lnTo>
                <a:lnTo>
                  <a:pt x="55660" y="15720"/>
                </a:lnTo>
                <a:lnTo>
                  <a:pt x="55660" y="15710"/>
                </a:lnTo>
                <a:lnTo>
                  <a:pt x="55670" y="15710"/>
                </a:lnTo>
                <a:lnTo>
                  <a:pt x="55680" y="15710"/>
                </a:lnTo>
                <a:lnTo>
                  <a:pt x="55680" y="15700"/>
                </a:lnTo>
                <a:lnTo>
                  <a:pt x="55690" y="15700"/>
                </a:lnTo>
                <a:lnTo>
                  <a:pt x="55690" y="15710"/>
                </a:lnTo>
                <a:lnTo>
                  <a:pt x="55700" y="15710"/>
                </a:lnTo>
                <a:lnTo>
                  <a:pt x="55710" y="15710"/>
                </a:lnTo>
                <a:lnTo>
                  <a:pt x="55720" y="15710"/>
                </a:lnTo>
                <a:lnTo>
                  <a:pt x="55730" y="15710"/>
                </a:lnTo>
                <a:lnTo>
                  <a:pt x="55730" y="15720"/>
                </a:lnTo>
                <a:lnTo>
                  <a:pt x="55740" y="15720"/>
                </a:lnTo>
                <a:lnTo>
                  <a:pt x="55750" y="15720"/>
                </a:lnTo>
                <a:lnTo>
                  <a:pt x="55760" y="15730"/>
                </a:lnTo>
                <a:lnTo>
                  <a:pt x="55770" y="15730"/>
                </a:lnTo>
                <a:lnTo>
                  <a:pt x="55770" y="15720"/>
                </a:lnTo>
                <a:lnTo>
                  <a:pt x="55770" y="15710"/>
                </a:lnTo>
                <a:lnTo>
                  <a:pt x="55780" y="15700"/>
                </a:lnTo>
                <a:lnTo>
                  <a:pt x="55790" y="15690"/>
                </a:lnTo>
                <a:lnTo>
                  <a:pt x="55790" y="15680"/>
                </a:lnTo>
                <a:lnTo>
                  <a:pt x="55800" y="15670"/>
                </a:lnTo>
                <a:lnTo>
                  <a:pt x="55810" y="15660"/>
                </a:lnTo>
                <a:lnTo>
                  <a:pt x="55820" y="15640"/>
                </a:lnTo>
                <a:lnTo>
                  <a:pt x="55830" y="15640"/>
                </a:lnTo>
                <a:lnTo>
                  <a:pt x="55840" y="15630"/>
                </a:lnTo>
                <a:lnTo>
                  <a:pt x="55850" y="15640"/>
                </a:lnTo>
                <a:lnTo>
                  <a:pt x="55840" y="15640"/>
                </a:lnTo>
                <a:lnTo>
                  <a:pt x="55850" y="15640"/>
                </a:lnTo>
                <a:lnTo>
                  <a:pt x="55850" y="15650"/>
                </a:lnTo>
                <a:lnTo>
                  <a:pt x="55860" y="15650"/>
                </a:lnTo>
                <a:lnTo>
                  <a:pt x="55870" y="15650"/>
                </a:lnTo>
                <a:lnTo>
                  <a:pt x="55870" y="15660"/>
                </a:lnTo>
                <a:lnTo>
                  <a:pt x="55880" y="15670"/>
                </a:lnTo>
                <a:lnTo>
                  <a:pt x="55880" y="15660"/>
                </a:lnTo>
                <a:lnTo>
                  <a:pt x="55890" y="15660"/>
                </a:lnTo>
                <a:lnTo>
                  <a:pt x="55890" y="15650"/>
                </a:lnTo>
                <a:lnTo>
                  <a:pt x="55900" y="15640"/>
                </a:lnTo>
                <a:lnTo>
                  <a:pt x="55900" y="15630"/>
                </a:lnTo>
                <a:lnTo>
                  <a:pt x="55910" y="15630"/>
                </a:lnTo>
                <a:lnTo>
                  <a:pt x="55910" y="15620"/>
                </a:lnTo>
                <a:lnTo>
                  <a:pt x="55920" y="15620"/>
                </a:lnTo>
                <a:lnTo>
                  <a:pt x="55910" y="15620"/>
                </a:lnTo>
                <a:lnTo>
                  <a:pt x="55910" y="15610"/>
                </a:lnTo>
                <a:lnTo>
                  <a:pt x="55910" y="15600"/>
                </a:lnTo>
                <a:lnTo>
                  <a:pt x="55930" y="15590"/>
                </a:lnTo>
                <a:lnTo>
                  <a:pt x="55940" y="15580"/>
                </a:lnTo>
                <a:lnTo>
                  <a:pt x="55950" y="15580"/>
                </a:lnTo>
                <a:lnTo>
                  <a:pt x="55960" y="15570"/>
                </a:lnTo>
                <a:lnTo>
                  <a:pt x="55970" y="15560"/>
                </a:lnTo>
                <a:lnTo>
                  <a:pt x="55980" y="15560"/>
                </a:lnTo>
                <a:lnTo>
                  <a:pt x="55990" y="15550"/>
                </a:lnTo>
                <a:lnTo>
                  <a:pt x="56000" y="15550"/>
                </a:lnTo>
                <a:lnTo>
                  <a:pt x="56000" y="15540"/>
                </a:lnTo>
                <a:lnTo>
                  <a:pt x="56010" y="15540"/>
                </a:lnTo>
                <a:lnTo>
                  <a:pt x="56010" y="15530"/>
                </a:lnTo>
                <a:lnTo>
                  <a:pt x="56040" y="15510"/>
                </a:lnTo>
                <a:lnTo>
                  <a:pt x="56020" y="15510"/>
                </a:lnTo>
                <a:lnTo>
                  <a:pt x="56010" y="15510"/>
                </a:lnTo>
                <a:lnTo>
                  <a:pt x="56010" y="15500"/>
                </a:lnTo>
                <a:lnTo>
                  <a:pt x="56000" y="15500"/>
                </a:lnTo>
                <a:lnTo>
                  <a:pt x="55990" y="15490"/>
                </a:lnTo>
                <a:lnTo>
                  <a:pt x="55970" y="15470"/>
                </a:lnTo>
                <a:lnTo>
                  <a:pt x="55960" y="15460"/>
                </a:lnTo>
                <a:lnTo>
                  <a:pt x="55950" y="15450"/>
                </a:lnTo>
                <a:lnTo>
                  <a:pt x="55940" y="15450"/>
                </a:lnTo>
                <a:lnTo>
                  <a:pt x="55930" y="15440"/>
                </a:lnTo>
                <a:lnTo>
                  <a:pt x="55920" y="15430"/>
                </a:lnTo>
                <a:lnTo>
                  <a:pt x="55910" y="15420"/>
                </a:lnTo>
                <a:lnTo>
                  <a:pt x="55900" y="15410"/>
                </a:lnTo>
                <a:lnTo>
                  <a:pt x="55890" y="15410"/>
                </a:lnTo>
                <a:lnTo>
                  <a:pt x="55890" y="15400"/>
                </a:lnTo>
                <a:lnTo>
                  <a:pt x="55870" y="15390"/>
                </a:lnTo>
                <a:lnTo>
                  <a:pt x="55860" y="15370"/>
                </a:lnTo>
                <a:lnTo>
                  <a:pt x="55850" y="15360"/>
                </a:lnTo>
                <a:lnTo>
                  <a:pt x="55850" y="15350"/>
                </a:lnTo>
                <a:lnTo>
                  <a:pt x="55840" y="15340"/>
                </a:lnTo>
                <a:lnTo>
                  <a:pt x="55830" y="15330"/>
                </a:lnTo>
                <a:lnTo>
                  <a:pt x="55830" y="15320"/>
                </a:lnTo>
                <a:lnTo>
                  <a:pt x="55840" y="15320"/>
                </a:lnTo>
                <a:lnTo>
                  <a:pt x="55840" y="15310"/>
                </a:lnTo>
                <a:lnTo>
                  <a:pt x="55850" y="15310"/>
                </a:lnTo>
                <a:lnTo>
                  <a:pt x="55850" y="15300"/>
                </a:lnTo>
                <a:lnTo>
                  <a:pt x="55860" y="15300"/>
                </a:lnTo>
                <a:lnTo>
                  <a:pt x="55870" y="15310"/>
                </a:lnTo>
                <a:lnTo>
                  <a:pt x="55870" y="15300"/>
                </a:lnTo>
                <a:lnTo>
                  <a:pt x="55880" y="15300"/>
                </a:lnTo>
                <a:lnTo>
                  <a:pt x="55890" y="15300"/>
                </a:lnTo>
                <a:lnTo>
                  <a:pt x="55890" y="15290"/>
                </a:lnTo>
                <a:lnTo>
                  <a:pt x="55900" y="15280"/>
                </a:lnTo>
                <a:lnTo>
                  <a:pt x="55900" y="15270"/>
                </a:lnTo>
                <a:lnTo>
                  <a:pt x="55920" y="15260"/>
                </a:lnTo>
                <a:lnTo>
                  <a:pt x="55930" y="15240"/>
                </a:lnTo>
                <a:lnTo>
                  <a:pt x="55940" y="15230"/>
                </a:lnTo>
                <a:lnTo>
                  <a:pt x="55970" y="15200"/>
                </a:lnTo>
                <a:lnTo>
                  <a:pt x="55980" y="15200"/>
                </a:lnTo>
                <a:lnTo>
                  <a:pt x="55990" y="15200"/>
                </a:lnTo>
                <a:lnTo>
                  <a:pt x="56000" y="15200"/>
                </a:lnTo>
                <a:lnTo>
                  <a:pt x="56000" y="15190"/>
                </a:lnTo>
                <a:lnTo>
                  <a:pt x="56010" y="15200"/>
                </a:lnTo>
                <a:lnTo>
                  <a:pt x="56020" y="15200"/>
                </a:lnTo>
                <a:lnTo>
                  <a:pt x="56030" y="15200"/>
                </a:lnTo>
                <a:lnTo>
                  <a:pt x="56040" y="15200"/>
                </a:lnTo>
                <a:lnTo>
                  <a:pt x="56050" y="15200"/>
                </a:lnTo>
                <a:lnTo>
                  <a:pt x="56060" y="15200"/>
                </a:lnTo>
                <a:lnTo>
                  <a:pt x="56070" y="15200"/>
                </a:lnTo>
                <a:lnTo>
                  <a:pt x="56080" y="15210"/>
                </a:lnTo>
                <a:lnTo>
                  <a:pt x="56080" y="15220"/>
                </a:lnTo>
                <a:lnTo>
                  <a:pt x="56090" y="15220"/>
                </a:lnTo>
                <a:lnTo>
                  <a:pt x="56100" y="15220"/>
                </a:lnTo>
                <a:lnTo>
                  <a:pt x="56100" y="15230"/>
                </a:lnTo>
                <a:lnTo>
                  <a:pt x="56110" y="15230"/>
                </a:lnTo>
                <a:lnTo>
                  <a:pt x="56120" y="15230"/>
                </a:lnTo>
                <a:lnTo>
                  <a:pt x="56130" y="15230"/>
                </a:lnTo>
                <a:lnTo>
                  <a:pt x="56130" y="15240"/>
                </a:lnTo>
                <a:lnTo>
                  <a:pt x="56140" y="15240"/>
                </a:lnTo>
                <a:lnTo>
                  <a:pt x="56150" y="15240"/>
                </a:lnTo>
                <a:lnTo>
                  <a:pt x="56160" y="15240"/>
                </a:lnTo>
                <a:lnTo>
                  <a:pt x="56170" y="15250"/>
                </a:lnTo>
                <a:lnTo>
                  <a:pt x="56180" y="15250"/>
                </a:lnTo>
                <a:lnTo>
                  <a:pt x="56190" y="15250"/>
                </a:lnTo>
                <a:lnTo>
                  <a:pt x="56200" y="15250"/>
                </a:lnTo>
                <a:lnTo>
                  <a:pt x="56200" y="15260"/>
                </a:lnTo>
                <a:lnTo>
                  <a:pt x="56210" y="15260"/>
                </a:lnTo>
                <a:lnTo>
                  <a:pt x="56200" y="15260"/>
                </a:lnTo>
                <a:lnTo>
                  <a:pt x="56190" y="15260"/>
                </a:lnTo>
                <a:lnTo>
                  <a:pt x="56190" y="15270"/>
                </a:lnTo>
                <a:lnTo>
                  <a:pt x="56190" y="15280"/>
                </a:lnTo>
                <a:lnTo>
                  <a:pt x="56200" y="15290"/>
                </a:lnTo>
                <a:lnTo>
                  <a:pt x="56210" y="15290"/>
                </a:lnTo>
                <a:lnTo>
                  <a:pt x="56220" y="15300"/>
                </a:lnTo>
                <a:lnTo>
                  <a:pt x="56220" y="15310"/>
                </a:lnTo>
                <a:lnTo>
                  <a:pt x="56210" y="15310"/>
                </a:lnTo>
                <a:lnTo>
                  <a:pt x="56220" y="15320"/>
                </a:lnTo>
                <a:lnTo>
                  <a:pt x="56230" y="15320"/>
                </a:lnTo>
                <a:lnTo>
                  <a:pt x="56230" y="15330"/>
                </a:lnTo>
                <a:lnTo>
                  <a:pt x="56250" y="15340"/>
                </a:lnTo>
                <a:lnTo>
                  <a:pt x="56260" y="15340"/>
                </a:lnTo>
                <a:lnTo>
                  <a:pt x="56280" y="15350"/>
                </a:lnTo>
                <a:lnTo>
                  <a:pt x="56300" y="15350"/>
                </a:lnTo>
                <a:lnTo>
                  <a:pt x="56300" y="15370"/>
                </a:lnTo>
                <a:lnTo>
                  <a:pt x="56300" y="15380"/>
                </a:lnTo>
                <a:lnTo>
                  <a:pt x="56300" y="15400"/>
                </a:lnTo>
                <a:lnTo>
                  <a:pt x="56310" y="15390"/>
                </a:lnTo>
                <a:lnTo>
                  <a:pt x="56360" y="15370"/>
                </a:lnTo>
                <a:lnTo>
                  <a:pt x="56400" y="15390"/>
                </a:lnTo>
                <a:lnTo>
                  <a:pt x="56410" y="15360"/>
                </a:lnTo>
                <a:lnTo>
                  <a:pt x="56420" y="15350"/>
                </a:lnTo>
                <a:lnTo>
                  <a:pt x="56430" y="15330"/>
                </a:lnTo>
                <a:lnTo>
                  <a:pt x="56430" y="15320"/>
                </a:lnTo>
                <a:lnTo>
                  <a:pt x="56440" y="15320"/>
                </a:lnTo>
                <a:lnTo>
                  <a:pt x="56440" y="15310"/>
                </a:lnTo>
                <a:lnTo>
                  <a:pt x="56440" y="15300"/>
                </a:lnTo>
                <a:lnTo>
                  <a:pt x="56450" y="15300"/>
                </a:lnTo>
                <a:lnTo>
                  <a:pt x="56450" y="15280"/>
                </a:lnTo>
                <a:lnTo>
                  <a:pt x="56460" y="15280"/>
                </a:lnTo>
                <a:lnTo>
                  <a:pt x="56460" y="15270"/>
                </a:lnTo>
                <a:lnTo>
                  <a:pt x="56470" y="15260"/>
                </a:lnTo>
                <a:lnTo>
                  <a:pt x="56470" y="15250"/>
                </a:lnTo>
                <a:lnTo>
                  <a:pt x="56480" y="15240"/>
                </a:lnTo>
                <a:lnTo>
                  <a:pt x="56480" y="15230"/>
                </a:lnTo>
                <a:lnTo>
                  <a:pt x="56490" y="15230"/>
                </a:lnTo>
                <a:lnTo>
                  <a:pt x="56490" y="15220"/>
                </a:lnTo>
                <a:lnTo>
                  <a:pt x="56500" y="15220"/>
                </a:lnTo>
                <a:lnTo>
                  <a:pt x="56520" y="15210"/>
                </a:lnTo>
                <a:lnTo>
                  <a:pt x="56520" y="15200"/>
                </a:lnTo>
                <a:lnTo>
                  <a:pt x="56530" y="15200"/>
                </a:lnTo>
                <a:lnTo>
                  <a:pt x="56540" y="15190"/>
                </a:lnTo>
                <a:lnTo>
                  <a:pt x="56550" y="15180"/>
                </a:lnTo>
                <a:lnTo>
                  <a:pt x="56560" y="15180"/>
                </a:lnTo>
                <a:lnTo>
                  <a:pt x="56560" y="15170"/>
                </a:lnTo>
                <a:lnTo>
                  <a:pt x="56570" y="15170"/>
                </a:lnTo>
                <a:lnTo>
                  <a:pt x="56580" y="15160"/>
                </a:lnTo>
                <a:lnTo>
                  <a:pt x="56580" y="15150"/>
                </a:lnTo>
                <a:lnTo>
                  <a:pt x="56590" y="15150"/>
                </a:lnTo>
                <a:lnTo>
                  <a:pt x="56600" y="15140"/>
                </a:lnTo>
                <a:lnTo>
                  <a:pt x="56600" y="15130"/>
                </a:lnTo>
                <a:lnTo>
                  <a:pt x="56610" y="15130"/>
                </a:lnTo>
                <a:lnTo>
                  <a:pt x="56610" y="15120"/>
                </a:lnTo>
                <a:lnTo>
                  <a:pt x="56620" y="15110"/>
                </a:lnTo>
                <a:lnTo>
                  <a:pt x="56620" y="15100"/>
                </a:lnTo>
                <a:lnTo>
                  <a:pt x="56620" y="15090"/>
                </a:lnTo>
                <a:lnTo>
                  <a:pt x="56630" y="15090"/>
                </a:lnTo>
                <a:lnTo>
                  <a:pt x="56630" y="15080"/>
                </a:lnTo>
                <a:lnTo>
                  <a:pt x="56630" y="15070"/>
                </a:lnTo>
                <a:lnTo>
                  <a:pt x="56640" y="15060"/>
                </a:lnTo>
                <a:lnTo>
                  <a:pt x="56620" y="15030"/>
                </a:lnTo>
                <a:lnTo>
                  <a:pt x="56630" y="15030"/>
                </a:lnTo>
                <a:lnTo>
                  <a:pt x="56640" y="15030"/>
                </a:lnTo>
                <a:lnTo>
                  <a:pt x="56650" y="15020"/>
                </a:lnTo>
                <a:lnTo>
                  <a:pt x="56660" y="15010"/>
                </a:lnTo>
                <a:lnTo>
                  <a:pt x="56660" y="14990"/>
                </a:lnTo>
                <a:lnTo>
                  <a:pt x="56660" y="14980"/>
                </a:lnTo>
                <a:lnTo>
                  <a:pt x="56660" y="14970"/>
                </a:lnTo>
                <a:lnTo>
                  <a:pt x="56650" y="14940"/>
                </a:lnTo>
                <a:lnTo>
                  <a:pt x="56650" y="14930"/>
                </a:lnTo>
                <a:lnTo>
                  <a:pt x="56660" y="14930"/>
                </a:lnTo>
                <a:lnTo>
                  <a:pt x="56670" y="14920"/>
                </a:lnTo>
                <a:lnTo>
                  <a:pt x="56690" y="14900"/>
                </a:lnTo>
                <a:lnTo>
                  <a:pt x="56700" y="14890"/>
                </a:lnTo>
                <a:lnTo>
                  <a:pt x="56710" y="14890"/>
                </a:lnTo>
                <a:lnTo>
                  <a:pt x="56710" y="14900"/>
                </a:lnTo>
                <a:lnTo>
                  <a:pt x="56720" y="14900"/>
                </a:lnTo>
                <a:lnTo>
                  <a:pt x="56720" y="14910"/>
                </a:lnTo>
                <a:lnTo>
                  <a:pt x="56730" y="14920"/>
                </a:lnTo>
                <a:lnTo>
                  <a:pt x="56740" y="14910"/>
                </a:lnTo>
                <a:lnTo>
                  <a:pt x="56750" y="14900"/>
                </a:lnTo>
                <a:lnTo>
                  <a:pt x="56750" y="14890"/>
                </a:lnTo>
                <a:lnTo>
                  <a:pt x="56750" y="14880"/>
                </a:lnTo>
                <a:lnTo>
                  <a:pt x="56750" y="14870"/>
                </a:lnTo>
                <a:lnTo>
                  <a:pt x="56750" y="14860"/>
                </a:lnTo>
                <a:lnTo>
                  <a:pt x="56750" y="14840"/>
                </a:lnTo>
                <a:lnTo>
                  <a:pt x="56750" y="14820"/>
                </a:lnTo>
                <a:lnTo>
                  <a:pt x="56750" y="14810"/>
                </a:lnTo>
                <a:lnTo>
                  <a:pt x="56750" y="14800"/>
                </a:lnTo>
                <a:lnTo>
                  <a:pt x="56740" y="14800"/>
                </a:lnTo>
                <a:lnTo>
                  <a:pt x="56730" y="14790"/>
                </a:lnTo>
                <a:lnTo>
                  <a:pt x="56720" y="14790"/>
                </a:lnTo>
                <a:lnTo>
                  <a:pt x="56710" y="14780"/>
                </a:lnTo>
                <a:lnTo>
                  <a:pt x="56700" y="14780"/>
                </a:lnTo>
                <a:lnTo>
                  <a:pt x="56700" y="14760"/>
                </a:lnTo>
                <a:lnTo>
                  <a:pt x="56700" y="14750"/>
                </a:lnTo>
                <a:lnTo>
                  <a:pt x="56700" y="14740"/>
                </a:lnTo>
                <a:lnTo>
                  <a:pt x="56690" y="14740"/>
                </a:lnTo>
                <a:lnTo>
                  <a:pt x="56680" y="14730"/>
                </a:lnTo>
                <a:lnTo>
                  <a:pt x="56670" y="14730"/>
                </a:lnTo>
                <a:lnTo>
                  <a:pt x="56670" y="14720"/>
                </a:lnTo>
                <a:lnTo>
                  <a:pt x="56660" y="14720"/>
                </a:lnTo>
                <a:lnTo>
                  <a:pt x="56660" y="14700"/>
                </a:lnTo>
                <a:lnTo>
                  <a:pt x="56650" y="14690"/>
                </a:lnTo>
                <a:lnTo>
                  <a:pt x="56640" y="14670"/>
                </a:lnTo>
                <a:lnTo>
                  <a:pt x="56620" y="14660"/>
                </a:lnTo>
                <a:lnTo>
                  <a:pt x="56610" y="14660"/>
                </a:lnTo>
                <a:lnTo>
                  <a:pt x="56600" y="14650"/>
                </a:lnTo>
                <a:lnTo>
                  <a:pt x="56610" y="14650"/>
                </a:lnTo>
                <a:lnTo>
                  <a:pt x="56630" y="14650"/>
                </a:lnTo>
                <a:lnTo>
                  <a:pt x="56640" y="14650"/>
                </a:lnTo>
                <a:lnTo>
                  <a:pt x="56640" y="14640"/>
                </a:lnTo>
                <a:lnTo>
                  <a:pt x="56650" y="14640"/>
                </a:lnTo>
                <a:lnTo>
                  <a:pt x="56650" y="14630"/>
                </a:lnTo>
                <a:lnTo>
                  <a:pt x="56660" y="14620"/>
                </a:lnTo>
                <a:lnTo>
                  <a:pt x="56670" y="14620"/>
                </a:lnTo>
                <a:lnTo>
                  <a:pt x="56680" y="14620"/>
                </a:lnTo>
                <a:lnTo>
                  <a:pt x="56670" y="14620"/>
                </a:lnTo>
                <a:lnTo>
                  <a:pt x="56670" y="14610"/>
                </a:lnTo>
                <a:lnTo>
                  <a:pt x="56670" y="14600"/>
                </a:lnTo>
                <a:lnTo>
                  <a:pt x="56680" y="14600"/>
                </a:lnTo>
                <a:lnTo>
                  <a:pt x="56690" y="14590"/>
                </a:lnTo>
                <a:lnTo>
                  <a:pt x="56700" y="14600"/>
                </a:lnTo>
                <a:lnTo>
                  <a:pt x="56710" y="14600"/>
                </a:lnTo>
                <a:lnTo>
                  <a:pt x="56710" y="14590"/>
                </a:lnTo>
                <a:lnTo>
                  <a:pt x="56720" y="14590"/>
                </a:lnTo>
                <a:lnTo>
                  <a:pt x="56730" y="14580"/>
                </a:lnTo>
                <a:lnTo>
                  <a:pt x="56730" y="14570"/>
                </a:lnTo>
                <a:lnTo>
                  <a:pt x="56740" y="14570"/>
                </a:lnTo>
                <a:lnTo>
                  <a:pt x="56740" y="14560"/>
                </a:lnTo>
                <a:lnTo>
                  <a:pt x="56770" y="14550"/>
                </a:lnTo>
                <a:lnTo>
                  <a:pt x="56800" y="14540"/>
                </a:lnTo>
                <a:lnTo>
                  <a:pt x="56810" y="14540"/>
                </a:lnTo>
                <a:lnTo>
                  <a:pt x="56820" y="14540"/>
                </a:lnTo>
                <a:lnTo>
                  <a:pt x="56830" y="14540"/>
                </a:lnTo>
                <a:lnTo>
                  <a:pt x="56880" y="14530"/>
                </a:lnTo>
                <a:lnTo>
                  <a:pt x="56910" y="14530"/>
                </a:lnTo>
                <a:lnTo>
                  <a:pt x="56930" y="14530"/>
                </a:lnTo>
                <a:lnTo>
                  <a:pt x="56940" y="14530"/>
                </a:lnTo>
                <a:lnTo>
                  <a:pt x="56950" y="14530"/>
                </a:lnTo>
                <a:lnTo>
                  <a:pt x="56960" y="14540"/>
                </a:lnTo>
                <a:lnTo>
                  <a:pt x="56970" y="14540"/>
                </a:lnTo>
                <a:lnTo>
                  <a:pt x="56980" y="14540"/>
                </a:lnTo>
                <a:lnTo>
                  <a:pt x="56990" y="14540"/>
                </a:lnTo>
                <a:lnTo>
                  <a:pt x="57000" y="14540"/>
                </a:lnTo>
                <a:lnTo>
                  <a:pt x="57020" y="14540"/>
                </a:lnTo>
                <a:lnTo>
                  <a:pt x="57030" y="14540"/>
                </a:lnTo>
                <a:lnTo>
                  <a:pt x="57040" y="14540"/>
                </a:lnTo>
                <a:lnTo>
                  <a:pt x="57060" y="14540"/>
                </a:lnTo>
                <a:lnTo>
                  <a:pt x="57060" y="14550"/>
                </a:lnTo>
                <a:lnTo>
                  <a:pt x="57060" y="14560"/>
                </a:lnTo>
                <a:lnTo>
                  <a:pt x="57070" y="14560"/>
                </a:lnTo>
                <a:lnTo>
                  <a:pt x="57070" y="14570"/>
                </a:lnTo>
                <a:lnTo>
                  <a:pt x="57080" y="14580"/>
                </a:lnTo>
                <a:lnTo>
                  <a:pt x="57080" y="14590"/>
                </a:lnTo>
                <a:lnTo>
                  <a:pt x="57090" y="14590"/>
                </a:lnTo>
                <a:lnTo>
                  <a:pt x="57100" y="14590"/>
                </a:lnTo>
                <a:lnTo>
                  <a:pt x="57110" y="14580"/>
                </a:lnTo>
                <a:lnTo>
                  <a:pt x="57110" y="14590"/>
                </a:lnTo>
                <a:lnTo>
                  <a:pt x="57100" y="14590"/>
                </a:lnTo>
                <a:lnTo>
                  <a:pt x="57090" y="14600"/>
                </a:lnTo>
                <a:lnTo>
                  <a:pt x="57100" y="14600"/>
                </a:lnTo>
                <a:lnTo>
                  <a:pt x="57100" y="14610"/>
                </a:lnTo>
                <a:lnTo>
                  <a:pt x="57110" y="14610"/>
                </a:lnTo>
                <a:lnTo>
                  <a:pt x="57110" y="14620"/>
                </a:lnTo>
                <a:lnTo>
                  <a:pt x="57120" y="14620"/>
                </a:lnTo>
                <a:lnTo>
                  <a:pt x="57120" y="14630"/>
                </a:lnTo>
                <a:lnTo>
                  <a:pt x="57130" y="14630"/>
                </a:lnTo>
                <a:lnTo>
                  <a:pt x="57130" y="14640"/>
                </a:lnTo>
                <a:lnTo>
                  <a:pt x="57130" y="14650"/>
                </a:lnTo>
                <a:lnTo>
                  <a:pt x="57140" y="14650"/>
                </a:lnTo>
                <a:lnTo>
                  <a:pt x="57140" y="14660"/>
                </a:lnTo>
                <a:lnTo>
                  <a:pt x="57160" y="14680"/>
                </a:lnTo>
                <a:lnTo>
                  <a:pt x="57180" y="14700"/>
                </a:lnTo>
                <a:lnTo>
                  <a:pt x="57190" y="14720"/>
                </a:lnTo>
                <a:lnTo>
                  <a:pt x="57200" y="14730"/>
                </a:lnTo>
                <a:lnTo>
                  <a:pt x="57230" y="14700"/>
                </a:lnTo>
                <a:lnTo>
                  <a:pt x="57250" y="14690"/>
                </a:lnTo>
                <a:lnTo>
                  <a:pt x="57250" y="14680"/>
                </a:lnTo>
                <a:lnTo>
                  <a:pt x="57260" y="14680"/>
                </a:lnTo>
                <a:lnTo>
                  <a:pt x="57260" y="14670"/>
                </a:lnTo>
                <a:lnTo>
                  <a:pt x="57260" y="14660"/>
                </a:lnTo>
                <a:lnTo>
                  <a:pt x="57270" y="14650"/>
                </a:lnTo>
                <a:lnTo>
                  <a:pt x="57260" y="14650"/>
                </a:lnTo>
                <a:lnTo>
                  <a:pt x="57260" y="14640"/>
                </a:lnTo>
                <a:lnTo>
                  <a:pt x="57260" y="14630"/>
                </a:lnTo>
                <a:lnTo>
                  <a:pt x="57250" y="14630"/>
                </a:lnTo>
                <a:lnTo>
                  <a:pt x="57250" y="14620"/>
                </a:lnTo>
                <a:lnTo>
                  <a:pt x="57250" y="14610"/>
                </a:lnTo>
                <a:lnTo>
                  <a:pt x="57250" y="14600"/>
                </a:lnTo>
                <a:lnTo>
                  <a:pt x="57250" y="14590"/>
                </a:lnTo>
                <a:lnTo>
                  <a:pt x="57250" y="14580"/>
                </a:lnTo>
                <a:lnTo>
                  <a:pt x="57250" y="14570"/>
                </a:lnTo>
                <a:lnTo>
                  <a:pt x="57250" y="14550"/>
                </a:lnTo>
                <a:lnTo>
                  <a:pt x="57250" y="14530"/>
                </a:lnTo>
                <a:lnTo>
                  <a:pt x="57250" y="14520"/>
                </a:lnTo>
                <a:lnTo>
                  <a:pt x="57250" y="14510"/>
                </a:lnTo>
                <a:lnTo>
                  <a:pt x="57250" y="14480"/>
                </a:lnTo>
                <a:lnTo>
                  <a:pt x="57250" y="14470"/>
                </a:lnTo>
                <a:lnTo>
                  <a:pt x="57260" y="14450"/>
                </a:lnTo>
                <a:lnTo>
                  <a:pt x="57260" y="14440"/>
                </a:lnTo>
                <a:lnTo>
                  <a:pt x="57260" y="14420"/>
                </a:lnTo>
                <a:lnTo>
                  <a:pt x="57260" y="14410"/>
                </a:lnTo>
                <a:lnTo>
                  <a:pt x="57270" y="14410"/>
                </a:lnTo>
                <a:lnTo>
                  <a:pt x="57270" y="14400"/>
                </a:lnTo>
                <a:lnTo>
                  <a:pt x="57270" y="14380"/>
                </a:lnTo>
                <a:lnTo>
                  <a:pt x="57270" y="14370"/>
                </a:lnTo>
                <a:lnTo>
                  <a:pt x="57270" y="14360"/>
                </a:lnTo>
                <a:lnTo>
                  <a:pt x="57230" y="14370"/>
                </a:lnTo>
                <a:lnTo>
                  <a:pt x="57200" y="14380"/>
                </a:lnTo>
                <a:lnTo>
                  <a:pt x="57190" y="14380"/>
                </a:lnTo>
                <a:lnTo>
                  <a:pt x="57190" y="14370"/>
                </a:lnTo>
                <a:lnTo>
                  <a:pt x="57180" y="14370"/>
                </a:lnTo>
                <a:lnTo>
                  <a:pt x="57160" y="14280"/>
                </a:lnTo>
                <a:lnTo>
                  <a:pt x="57160" y="14260"/>
                </a:lnTo>
                <a:lnTo>
                  <a:pt x="57200" y="14250"/>
                </a:lnTo>
                <a:lnTo>
                  <a:pt x="57240" y="14240"/>
                </a:lnTo>
                <a:lnTo>
                  <a:pt x="57270" y="14240"/>
                </a:lnTo>
                <a:lnTo>
                  <a:pt x="57320" y="14230"/>
                </a:lnTo>
                <a:lnTo>
                  <a:pt x="57380" y="14220"/>
                </a:lnTo>
                <a:lnTo>
                  <a:pt x="57440" y="14210"/>
                </a:lnTo>
                <a:lnTo>
                  <a:pt x="57450" y="14210"/>
                </a:lnTo>
                <a:lnTo>
                  <a:pt x="57460" y="14210"/>
                </a:lnTo>
                <a:lnTo>
                  <a:pt x="57470" y="14210"/>
                </a:lnTo>
                <a:lnTo>
                  <a:pt x="57480" y="14210"/>
                </a:lnTo>
                <a:lnTo>
                  <a:pt x="57490" y="14210"/>
                </a:lnTo>
                <a:lnTo>
                  <a:pt x="57500" y="14210"/>
                </a:lnTo>
                <a:lnTo>
                  <a:pt x="5751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