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Ariana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Aria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710" y="10360"/>
                </a:moveTo>
                <a:lnTo>
                  <a:pt x="56710" y="10370"/>
                </a:lnTo>
                <a:lnTo>
                  <a:pt x="56700" y="10370"/>
                </a:lnTo>
                <a:lnTo>
                  <a:pt x="56700" y="10380"/>
                </a:lnTo>
                <a:lnTo>
                  <a:pt x="56700" y="10390"/>
                </a:lnTo>
                <a:lnTo>
                  <a:pt x="56690" y="10390"/>
                </a:lnTo>
                <a:lnTo>
                  <a:pt x="56690" y="10400"/>
                </a:lnTo>
                <a:lnTo>
                  <a:pt x="56690" y="10410"/>
                </a:lnTo>
                <a:lnTo>
                  <a:pt x="56680" y="10410"/>
                </a:lnTo>
                <a:lnTo>
                  <a:pt x="56680" y="10420"/>
                </a:lnTo>
                <a:lnTo>
                  <a:pt x="56680" y="10430"/>
                </a:lnTo>
                <a:lnTo>
                  <a:pt x="56670" y="10430"/>
                </a:lnTo>
                <a:lnTo>
                  <a:pt x="56670" y="10440"/>
                </a:lnTo>
                <a:lnTo>
                  <a:pt x="56660" y="10440"/>
                </a:lnTo>
                <a:lnTo>
                  <a:pt x="56650" y="10450"/>
                </a:lnTo>
                <a:lnTo>
                  <a:pt x="56650" y="10460"/>
                </a:lnTo>
                <a:lnTo>
                  <a:pt x="56650" y="10470"/>
                </a:lnTo>
                <a:lnTo>
                  <a:pt x="56640" y="10470"/>
                </a:lnTo>
                <a:lnTo>
                  <a:pt x="56640" y="10480"/>
                </a:lnTo>
                <a:lnTo>
                  <a:pt x="56640" y="10490"/>
                </a:lnTo>
                <a:lnTo>
                  <a:pt x="56630" y="10500"/>
                </a:lnTo>
                <a:lnTo>
                  <a:pt x="56630" y="10510"/>
                </a:lnTo>
                <a:lnTo>
                  <a:pt x="56630" y="10520"/>
                </a:lnTo>
                <a:lnTo>
                  <a:pt x="56630" y="10530"/>
                </a:lnTo>
                <a:lnTo>
                  <a:pt x="56620" y="10540"/>
                </a:lnTo>
                <a:lnTo>
                  <a:pt x="56620" y="10550"/>
                </a:lnTo>
                <a:lnTo>
                  <a:pt x="56620" y="10560"/>
                </a:lnTo>
                <a:lnTo>
                  <a:pt x="56620" y="10570"/>
                </a:lnTo>
                <a:lnTo>
                  <a:pt x="56610" y="10570"/>
                </a:lnTo>
                <a:lnTo>
                  <a:pt x="56610" y="10580"/>
                </a:lnTo>
                <a:lnTo>
                  <a:pt x="56600" y="10590"/>
                </a:lnTo>
                <a:lnTo>
                  <a:pt x="56600" y="10600"/>
                </a:lnTo>
                <a:lnTo>
                  <a:pt x="56590" y="10600"/>
                </a:lnTo>
                <a:lnTo>
                  <a:pt x="56590" y="10610"/>
                </a:lnTo>
                <a:lnTo>
                  <a:pt x="56590" y="10620"/>
                </a:lnTo>
                <a:lnTo>
                  <a:pt x="56580" y="10620"/>
                </a:lnTo>
                <a:lnTo>
                  <a:pt x="56580" y="10630"/>
                </a:lnTo>
                <a:lnTo>
                  <a:pt x="56580" y="10640"/>
                </a:lnTo>
                <a:lnTo>
                  <a:pt x="56570" y="10640"/>
                </a:lnTo>
                <a:lnTo>
                  <a:pt x="56570" y="10650"/>
                </a:lnTo>
                <a:lnTo>
                  <a:pt x="56570" y="10660"/>
                </a:lnTo>
                <a:lnTo>
                  <a:pt x="56560" y="10660"/>
                </a:lnTo>
                <a:lnTo>
                  <a:pt x="56560" y="10670"/>
                </a:lnTo>
                <a:lnTo>
                  <a:pt x="56550" y="10670"/>
                </a:lnTo>
                <a:lnTo>
                  <a:pt x="56540" y="10680"/>
                </a:lnTo>
                <a:lnTo>
                  <a:pt x="56540" y="10690"/>
                </a:lnTo>
                <a:lnTo>
                  <a:pt x="56520" y="10700"/>
                </a:lnTo>
                <a:lnTo>
                  <a:pt x="56520" y="10710"/>
                </a:lnTo>
                <a:lnTo>
                  <a:pt x="56510" y="10710"/>
                </a:lnTo>
                <a:lnTo>
                  <a:pt x="56510" y="10720"/>
                </a:lnTo>
                <a:lnTo>
                  <a:pt x="56500" y="10720"/>
                </a:lnTo>
                <a:lnTo>
                  <a:pt x="56500" y="10730"/>
                </a:lnTo>
                <a:lnTo>
                  <a:pt x="56500" y="10740"/>
                </a:lnTo>
                <a:lnTo>
                  <a:pt x="56490" y="10740"/>
                </a:lnTo>
                <a:lnTo>
                  <a:pt x="56490" y="10750"/>
                </a:lnTo>
                <a:lnTo>
                  <a:pt x="56480" y="10750"/>
                </a:lnTo>
                <a:lnTo>
                  <a:pt x="56480" y="10760"/>
                </a:lnTo>
                <a:lnTo>
                  <a:pt x="56480" y="10770"/>
                </a:lnTo>
                <a:lnTo>
                  <a:pt x="56470" y="10770"/>
                </a:lnTo>
                <a:lnTo>
                  <a:pt x="56470" y="10780"/>
                </a:lnTo>
                <a:lnTo>
                  <a:pt x="56460" y="10780"/>
                </a:lnTo>
                <a:lnTo>
                  <a:pt x="56460" y="10790"/>
                </a:lnTo>
                <a:lnTo>
                  <a:pt x="56450" y="10790"/>
                </a:lnTo>
                <a:lnTo>
                  <a:pt x="56450" y="10800"/>
                </a:lnTo>
                <a:lnTo>
                  <a:pt x="56440" y="10800"/>
                </a:lnTo>
                <a:lnTo>
                  <a:pt x="56440" y="10810"/>
                </a:lnTo>
                <a:lnTo>
                  <a:pt x="56430" y="10810"/>
                </a:lnTo>
                <a:lnTo>
                  <a:pt x="56430" y="10820"/>
                </a:lnTo>
                <a:lnTo>
                  <a:pt x="56420" y="10820"/>
                </a:lnTo>
                <a:lnTo>
                  <a:pt x="56420" y="10830"/>
                </a:lnTo>
                <a:lnTo>
                  <a:pt x="56410" y="10830"/>
                </a:lnTo>
                <a:lnTo>
                  <a:pt x="56400" y="10830"/>
                </a:lnTo>
                <a:lnTo>
                  <a:pt x="56400" y="10840"/>
                </a:lnTo>
                <a:lnTo>
                  <a:pt x="56390" y="10840"/>
                </a:lnTo>
                <a:lnTo>
                  <a:pt x="56390" y="10850"/>
                </a:lnTo>
                <a:lnTo>
                  <a:pt x="56380" y="10850"/>
                </a:lnTo>
                <a:lnTo>
                  <a:pt x="56370" y="10850"/>
                </a:lnTo>
                <a:lnTo>
                  <a:pt x="56370" y="10860"/>
                </a:lnTo>
                <a:lnTo>
                  <a:pt x="56360" y="10860"/>
                </a:lnTo>
                <a:lnTo>
                  <a:pt x="56360" y="10850"/>
                </a:lnTo>
                <a:lnTo>
                  <a:pt x="56370" y="10850"/>
                </a:lnTo>
                <a:lnTo>
                  <a:pt x="56380" y="10850"/>
                </a:lnTo>
                <a:lnTo>
                  <a:pt x="56390" y="10840"/>
                </a:lnTo>
                <a:lnTo>
                  <a:pt x="56400" y="10830"/>
                </a:lnTo>
                <a:lnTo>
                  <a:pt x="56410" y="10820"/>
                </a:lnTo>
                <a:lnTo>
                  <a:pt x="56390" y="10830"/>
                </a:lnTo>
                <a:lnTo>
                  <a:pt x="56370" y="10840"/>
                </a:lnTo>
                <a:lnTo>
                  <a:pt x="56370" y="10850"/>
                </a:lnTo>
                <a:lnTo>
                  <a:pt x="56360" y="10840"/>
                </a:lnTo>
                <a:lnTo>
                  <a:pt x="56370" y="10840"/>
                </a:lnTo>
                <a:lnTo>
                  <a:pt x="56380" y="10840"/>
                </a:lnTo>
                <a:lnTo>
                  <a:pt x="56390" y="10830"/>
                </a:lnTo>
                <a:lnTo>
                  <a:pt x="56380" y="10830"/>
                </a:lnTo>
                <a:lnTo>
                  <a:pt x="56370" y="10830"/>
                </a:lnTo>
                <a:lnTo>
                  <a:pt x="56370" y="10840"/>
                </a:lnTo>
                <a:lnTo>
                  <a:pt x="56360" y="10840"/>
                </a:lnTo>
                <a:lnTo>
                  <a:pt x="56360" y="10850"/>
                </a:lnTo>
                <a:lnTo>
                  <a:pt x="56350" y="10840"/>
                </a:lnTo>
                <a:lnTo>
                  <a:pt x="56350" y="10830"/>
                </a:lnTo>
                <a:lnTo>
                  <a:pt x="56350" y="10820"/>
                </a:lnTo>
                <a:lnTo>
                  <a:pt x="56360" y="10820"/>
                </a:lnTo>
                <a:lnTo>
                  <a:pt x="56370" y="10820"/>
                </a:lnTo>
                <a:lnTo>
                  <a:pt x="56380" y="10820"/>
                </a:lnTo>
                <a:lnTo>
                  <a:pt x="56370" y="10820"/>
                </a:lnTo>
                <a:lnTo>
                  <a:pt x="56360" y="10820"/>
                </a:lnTo>
                <a:lnTo>
                  <a:pt x="56370" y="10810"/>
                </a:lnTo>
                <a:lnTo>
                  <a:pt x="56380" y="10810"/>
                </a:lnTo>
                <a:lnTo>
                  <a:pt x="56390" y="10810"/>
                </a:lnTo>
                <a:lnTo>
                  <a:pt x="56400" y="10810"/>
                </a:lnTo>
                <a:lnTo>
                  <a:pt x="56400" y="10800"/>
                </a:lnTo>
                <a:lnTo>
                  <a:pt x="56410" y="10800"/>
                </a:lnTo>
                <a:lnTo>
                  <a:pt x="56420" y="10790"/>
                </a:lnTo>
                <a:lnTo>
                  <a:pt x="56430" y="10780"/>
                </a:lnTo>
                <a:lnTo>
                  <a:pt x="56420" y="10780"/>
                </a:lnTo>
                <a:lnTo>
                  <a:pt x="56420" y="10790"/>
                </a:lnTo>
                <a:lnTo>
                  <a:pt x="56400" y="10790"/>
                </a:lnTo>
                <a:lnTo>
                  <a:pt x="56390" y="10800"/>
                </a:lnTo>
                <a:lnTo>
                  <a:pt x="56380" y="10800"/>
                </a:lnTo>
                <a:lnTo>
                  <a:pt x="56370" y="10800"/>
                </a:lnTo>
                <a:lnTo>
                  <a:pt x="56380" y="10790"/>
                </a:lnTo>
                <a:lnTo>
                  <a:pt x="56390" y="10790"/>
                </a:lnTo>
                <a:lnTo>
                  <a:pt x="56390" y="10780"/>
                </a:lnTo>
                <a:lnTo>
                  <a:pt x="56400" y="10780"/>
                </a:lnTo>
                <a:lnTo>
                  <a:pt x="56410" y="10770"/>
                </a:lnTo>
                <a:lnTo>
                  <a:pt x="56430" y="10760"/>
                </a:lnTo>
                <a:lnTo>
                  <a:pt x="56440" y="10760"/>
                </a:lnTo>
                <a:lnTo>
                  <a:pt x="56450" y="10750"/>
                </a:lnTo>
                <a:lnTo>
                  <a:pt x="56440" y="10750"/>
                </a:lnTo>
                <a:lnTo>
                  <a:pt x="56460" y="10740"/>
                </a:lnTo>
                <a:lnTo>
                  <a:pt x="56470" y="10730"/>
                </a:lnTo>
                <a:lnTo>
                  <a:pt x="56480" y="10720"/>
                </a:lnTo>
                <a:lnTo>
                  <a:pt x="56500" y="10710"/>
                </a:lnTo>
                <a:lnTo>
                  <a:pt x="56510" y="10710"/>
                </a:lnTo>
                <a:lnTo>
                  <a:pt x="56510" y="10700"/>
                </a:lnTo>
                <a:lnTo>
                  <a:pt x="56520" y="10690"/>
                </a:lnTo>
                <a:lnTo>
                  <a:pt x="56520" y="10680"/>
                </a:lnTo>
                <a:lnTo>
                  <a:pt x="56550" y="10660"/>
                </a:lnTo>
                <a:lnTo>
                  <a:pt x="56560" y="10640"/>
                </a:lnTo>
                <a:lnTo>
                  <a:pt x="56570" y="10630"/>
                </a:lnTo>
                <a:lnTo>
                  <a:pt x="56590" y="10600"/>
                </a:lnTo>
                <a:lnTo>
                  <a:pt x="56590" y="10590"/>
                </a:lnTo>
                <a:lnTo>
                  <a:pt x="56600" y="10580"/>
                </a:lnTo>
                <a:lnTo>
                  <a:pt x="56600" y="10570"/>
                </a:lnTo>
                <a:lnTo>
                  <a:pt x="56610" y="10560"/>
                </a:lnTo>
                <a:lnTo>
                  <a:pt x="56610" y="10550"/>
                </a:lnTo>
                <a:lnTo>
                  <a:pt x="56620" y="10550"/>
                </a:lnTo>
                <a:lnTo>
                  <a:pt x="56610" y="10550"/>
                </a:lnTo>
                <a:lnTo>
                  <a:pt x="56620" y="10540"/>
                </a:lnTo>
                <a:lnTo>
                  <a:pt x="56620" y="10530"/>
                </a:lnTo>
                <a:lnTo>
                  <a:pt x="56620" y="10510"/>
                </a:lnTo>
                <a:lnTo>
                  <a:pt x="56620" y="10500"/>
                </a:lnTo>
                <a:lnTo>
                  <a:pt x="56630" y="10490"/>
                </a:lnTo>
                <a:lnTo>
                  <a:pt x="56630" y="10480"/>
                </a:lnTo>
                <a:lnTo>
                  <a:pt x="56650" y="10440"/>
                </a:lnTo>
                <a:lnTo>
                  <a:pt x="56670" y="10420"/>
                </a:lnTo>
                <a:lnTo>
                  <a:pt x="56670" y="10410"/>
                </a:lnTo>
                <a:lnTo>
                  <a:pt x="56680" y="10410"/>
                </a:lnTo>
                <a:lnTo>
                  <a:pt x="56680" y="10400"/>
                </a:lnTo>
                <a:lnTo>
                  <a:pt x="56680" y="10390"/>
                </a:lnTo>
                <a:lnTo>
                  <a:pt x="56690" y="10390"/>
                </a:lnTo>
                <a:lnTo>
                  <a:pt x="56690" y="10380"/>
                </a:lnTo>
                <a:lnTo>
                  <a:pt x="56700" y="10360"/>
                </a:lnTo>
                <a:lnTo>
                  <a:pt x="56690" y="10360"/>
                </a:lnTo>
                <a:lnTo>
                  <a:pt x="56660" y="10360"/>
                </a:lnTo>
                <a:lnTo>
                  <a:pt x="56650" y="10370"/>
                </a:lnTo>
                <a:lnTo>
                  <a:pt x="56630" y="10380"/>
                </a:lnTo>
                <a:lnTo>
                  <a:pt x="56620" y="10400"/>
                </a:lnTo>
                <a:lnTo>
                  <a:pt x="56630" y="10400"/>
                </a:lnTo>
                <a:lnTo>
                  <a:pt x="56640" y="10410"/>
                </a:lnTo>
                <a:lnTo>
                  <a:pt x="56650" y="10410"/>
                </a:lnTo>
                <a:lnTo>
                  <a:pt x="56640" y="10410"/>
                </a:lnTo>
                <a:lnTo>
                  <a:pt x="56640" y="10430"/>
                </a:lnTo>
                <a:lnTo>
                  <a:pt x="56620" y="10430"/>
                </a:lnTo>
                <a:lnTo>
                  <a:pt x="56610" y="10430"/>
                </a:lnTo>
                <a:lnTo>
                  <a:pt x="56590" y="10440"/>
                </a:lnTo>
                <a:lnTo>
                  <a:pt x="56580" y="10440"/>
                </a:lnTo>
                <a:lnTo>
                  <a:pt x="56560" y="10440"/>
                </a:lnTo>
                <a:lnTo>
                  <a:pt x="56550" y="10440"/>
                </a:lnTo>
                <a:lnTo>
                  <a:pt x="56530" y="10450"/>
                </a:lnTo>
                <a:lnTo>
                  <a:pt x="56520" y="10470"/>
                </a:lnTo>
                <a:lnTo>
                  <a:pt x="56510" y="10490"/>
                </a:lnTo>
                <a:lnTo>
                  <a:pt x="56500" y="10510"/>
                </a:lnTo>
                <a:lnTo>
                  <a:pt x="56490" y="10510"/>
                </a:lnTo>
                <a:lnTo>
                  <a:pt x="56480" y="10510"/>
                </a:lnTo>
                <a:lnTo>
                  <a:pt x="56470" y="10520"/>
                </a:lnTo>
                <a:lnTo>
                  <a:pt x="56470" y="10530"/>
                </a:lnTo>
                <a:lnTo>
                  <a:pt x="56460" y="10540"/>
                </a:lnTo>
                <a:lnTo>
                  <a:pt x="56450" y="10550"/>
                </a:lnTo>
                <a:lnTo>
                  <a:pt x="56440" y="10560"/>
                </a:lnTo>
                <a:lnTo>
                  <a:pt x="56440" y="10580"/>
                </a:lnTo>
                <a:lnTo>
                  <a:pt x="56440" y="10590"/>
                </a:lnTo>
                <a:lnTo>
                  <a:pt x="56450" y="10590"/>
                </a:lnTo>
                <a:lnTo>
                  <a:pt x="56460" y="10590"/>
                </a:lnTo>
                <a:lnTo>
                  <a:pt x="56460" y="10580"/>
                </a:lnTo>
                <a:lnTo>
                  <a:pt x="56480" y="10560"/>
                </a:lnTo>
                <a:lnTo>
                  <a:pt x="56500" y="10550"/>
                </a:lnTo>
                <a:lnTo>
                  <a:pt x="56530" y="10520"/>
                </a:lnTo>
                <a:lnTo>
                  <a:pt x="56540" y="10500"/>
                </a:lnTo>
                <a:lnTo>
                  <a:pt x="56550" y="10490"/>
                </a:lnTo>
                <a:lnTo>
                  <a:pt x="56560" y="10470"/>
                </a:lnTo>
                <a:lnTo>
                  <a:pt x="56570" y="10470"/>
                </a:lnTo>
                <a:lnTo>
                  <a:pt x="56590" y="10460"/>
                </a:lnTo>
                <a:lnTo>
                  <a:pt x="56600" y="10460"/>
                </a:lnTo>
                <a:lnTo>
                  <a:pt x="56610" y="10460"/>
                </a:lnTo>
                <a:lnTo>
                  <a:pt x="56600" y="10470"/>
                </a:lnTo>
                <a:lnTo>
                  <a:pt x="56610" y="10470"/>
                </a:lnTo>
                <a:lnTo>
                  <a:pt x="56610" y="10480"/>
                </a:lnTo>
                <a:lnTo>
                  <a:pt x="56600" y="10490"/>
                </a:lnTo>
                <a:lnTo>
                  <a:pt x="56590" y="10500"/>
                </a:lnTo>
                <a:lnTo>
                  <a:pt x="56580" y="10510"/>
                </a:lnTo>
                <a:lnTo>
                  <a:pt x="56570" y="10520"/>
                </a:lnTo>
                <a:lnTo>
                  <a:pt x="56550" y="10530"/>
                </a:lnTo>
                <a:lnTo>
                  <a:pt x="56540" y="10540"/>
                </a:lnTo>
                <a:lnTo>
                  <a:pt x="56530" y="10550"/>
                </a:lnTo>
                <a:lnTo>
                  <a:pt x="56520" y="10560"/>
                </a:lnTo>
                <a:lnTo>
                  <a:pt x="56510" y="10570"/>
                </a:lnTo>
                <a:lnTo>
                  <a:pt x="56500" y="10580"/>
                </a:lnTo>
                <a:lnTo>
                  <a:pt x="56490" y="10580"/>
                </a:lnTo>
                <a:lnTo>
                  <a:pt x="56480" y="10590"/>
                </a:lnTo>
                <a:lnTo>
                  <a:pt x="56470" y="10600"/>
                </a:lnTo>
                <a:lnTo>
                  <a:pt x="56460" y="10610"/>
                </a:lnTo>
                <a:lnTo>
                  <a:pt x="56450" y="10630"/>
                </a:lnTo>
                <a:lnTo>
                  <a:pt x="56430" y="10650"/>
                </a:lnTo>
                <a:lnTo>
                  <a:pt x="56420" y="10670"/>
                </a:lnTo>
                <a:lnTo>
                  <a:pt x="56400" y="10690"/>
                </a:lnTo>
                <a:lnTo>
                  <a:pt x="56390" y="10710"/>
                </a:lnTo>
                <a:lnTo>
                  <a:pt x="56390" y="10720"/>
                </a:lnTo>
                <a:lnTo>
                  <a:pt x="56380" y="10720"/>
                </a:lnTo>
                <a:lnTo>
                  <a:pt x="56380" y="10730"/>
                </a:lnTo>
                <a:lnTo>
                  <a:pt x="56380" y="10740"/>
                </a:lnTo>
                <a:lnTo>
                  <a:pt x="56380" y="10750"/>
                </a:lnTo>
                <a:lnTo>
                  <a:pt x="56370" y="10760"/>
                </a:lnTo>
                <a:lnTo>
                  <a:pt x="56360" y="10770"/>
                </a:lnTo>
                <a:lnTo>
                  <a:pt x="56360" y="10780"/>
                </a:lnTo>
                <a:lnTo>
                  <a:pt x="56360" y="10790"/>
                </a:lnTo>
                <a:lnTo>
                  <a:pt x="56350" y="10790"/>
                </a:lnTo>
                <a:lnTo>
                  <a:pt x="56350" y="10800"/>
                </a:lnTo>
                <a:lnTo>
                  <a:pt x="56340" y="10800"/>
                </a:lnTo>
                <a:lnTo>
                  <a:pt x="56340" y="10810"/>
                </a:lnTo>
                <a:lnTo>
                  <a:pt x="56340" y="10830"/>
                </a:lnTo>
                <a:lnTo>
                  <a:pt x="56340" y="10840"/>
                </a:lnTo>
                <a:lnTo>
                  <a:pt x="56330" y="10840"/>
                </a:lnTo>
                <a:lnTo>
                  <a:pt x="56330" y="10850"/>
                </a:lnTo>
                <a:lnTo>
                  <a:pt x="56330" y="10840"/>
                </a:lnTo>
                <a:lnTo>
                  <a:pt x="56340" y="10840"/>
                </a:lnTo>
                <a:lnTo>
                  <a:pt x="56340" y="10850"/>
                </a:lnTo>
                <a:lnTo>
                  <a:pt x="56350" y="10850"/>
                </a:lnTo>
                <a:lnTo>
                  <a:pt x="56360" y="10850"/>
                </a:lnTo>
                <a:lnTo>
                  <a:pt x="56360" y="10840"/>
                </a:lnTo>
                <a:lnTo>
                  <a:pt x="56360" y="10850"/>
                </a:lnTo>
                <a:lnTo>
                  <a:pt x="56350" y="10850"/>
                </a:lnTo>
                <a:lnTo>
                  <a:pt x="56350" y="10860"/>
                </a:lnTo>
                <a:lnTo>
                  <a:pt x="56350" y="10850"/>
                </a:lnTo>
                <a:lnTo>
                  <a:pt x="56340" y="10850"/>
                </a:lnTo>
                <a:lnTo>
                  <a:pt x="56330" y="10850"/>
                </a:lnTo>
                <a:lnTo>
                  <a:pt x="56330" y="10860"/>
                </a:lnTo>
                <a:lnTo>
                  <a:pt x="56330" y="10870"/>
                </a:lnTo>
                <a:lnTo>
                  <a:pt x="56330" y="10880"/>
                </a:lnTo>
                <a:lnTo>
                  <a:pt x="56340" y="10860"/>
                </a:lnTo>
                <a:lnTo>
                  <a:pt x="56350" y="10860"/>
                </a:lnTo>
                <a:lnTo>
                  <a:pt x="56340" y="10860"/>
                </a:lnTo>
                <a:lnTo>
                  <a:pt x="56340" y="10870"/>
                </a:lnTo>
                <a:lnTo>
                  <a:pt x="56340" y="10880"/>
                </a:lnTo>
                <a:lnTo>
                  <a:pt x="56330" y="10880"/>
                </a:lnTo>
                <a:lnTo>
                  <a:pt x="56330" y="10890"/>
                </a:lnTo>
                <a:lnTo>
                  <a:pt x="56320" y="10890"/>
                </a:lnTo>
                <a:lnTo>
                  <a:pt x="56320" y="10900"/>
                </a:lnTo>
                <a:lnTo>
                  <a:pt x="56320" y="10910"/>
                </a:lnTo>
                <a:lnTo>
                  <a:pt x="56320" y="10920"/>
                </a:lnTo>
                <a:lnTo>
                  <a:pt x="56310" y="10920"/>
                </a:lnTo>
                <a:lnTo>
                  <a:pt x="56310" y="10930"/>
                </a:lnTo>
                <a:lnTo>
                  <a:pt x="56310" y="10940"/>
                </a:lnTo>
                <a:lnTo>
                  <a:pt x="56310" y="10950"/>
                </a:lnTo>
                <a:lnTo>
                  <a:pt x="56310" y="10960"/>
                </a:lnTo>
                <a:lnTo>
                  <a:pt x="56310" y="10970"/>
                </a:lnTo>
                <a:lnTo>
                  <a:pt x="56310" y="10980"/>
                </a:lnTo>
                <a:lnTo>
                  <a:pt x="56310" y="10990"/>
                </a:lnTo>
                <a:lnTo>
                  <a:pt x="56310" y="11000"/>
                </a:lnTo>
                <a:lnTo>
                  <a:pt x="56310" y="11010"/>
                </a:lnTo>
                <a:lnTo>
                  <a:pt x="56310" y="11020"/>
                </a:lnTo>
                <a:lnTo>
                  <a:pt x="56310" y="11030"/>
                </a:lnTo>
                <a:lnTo>
                  <a:pt x="56310" y="11040"/>
                </a:lnTo>
                <a:lnTo>
                  <a:pt x="56310" y="11050"/>
                </a:lnTo>
                <a:lnTo>
                  <a:pt x="56310" y="11060"/>
                </a:lnTo>
                <a:lnTo>
                  <a:pt x="56310" y="11070"/>
                </a:lnTo>
                <a:lnTo>
                  <a:pt x="56310" y="11080"/>
                </a:lnTo>
                <a:lnTo>
                  <a:pt x="56310" y="11090"/>
                </a:lnTo>
                <a:lnTo>
                  <a:pt x="56310" y="11100"/>
                </a:lnTo>
                <a:lnTo>
                  <a:pt x="56310" y="11110"/>
                </a:lnTo>
                <a:lnTo>
                  <a:pt x="56310" y="11120"/>
                </a:lnTo>
                <a:lnTo>
                  <a:pt x="56310" y="11130"/>
                </a:lnTo>
                <a:lnTo>
                  <a:pt x="56310" y="11140"/>
                </a:lnTo>
                <a:lnTo>
                  <a:pt x="56310" y="11150"/>
                </a:lnTo>
                <a:lnTo>
                  <a:pt x="56310" y="11160"/>
                </a:lnTo>
                <a:lnTo>
                  <a:pt x="56310" y="11170"/>
                </a:lnTo>
                <a:lnTo>
                  <a:pt x="56310" y="11180"/>
                </a:lnTo>
                <a:lnTo>
                  <a:pt x="56310" y="11190"/>
                </a:lnTo>
                <a:lnTo>
                  <a:pt x="56310" y="11200"/>
                </a:lnTo>
                <a:lnTo>
                  <a:pt x="56320" y="11210"/>
                </a:lnTo>
                <a:lnTo>
                  <a:pt x="56320" y="11220"/>
                </a:lnTo>
                <a:lnTo>
                  <a:pt x="56320" y="11230"/>
                </a:lnTo>
                <a:lnTo>
                  <a:pt x="56320" y="11240"/>
                </a:lnTo>
                <a:lnTo>
                  <a:pt x="56320" y="11250"/>
                </a:lnTo>
                <a:lnTo>
                  <a:pt x="56320" y="11260"/>
                </a:lnTo>
                <a:lnTo>
                  <a:pt x="56330" y="11280"/>
                </a:lnTo>
                <a:lnTo>
                  <a:pt x="56330" y="11290"/>
                </a:lnTo>
                <a:lnTo>
                  <a:pt x="56330" y="11300"/>
                </a:lnTo>
                <a:lnTo>
                  <a:pt x="56330" y="11310"/>
                </a:lnTo>
                <a:lnTo>
                  <a:pt x="56340" y="11310"/>
                </a:lnTo>
                <a:lnTo>
                  <a:pt x="56340" y="11320"/>
                </a:lnTo>
                <a:lnTo>
                  <a:pt x="56340" y="11330"/>
                </a:lnTo>
                <a:lnTo>
                  <a:pt x="56340" y="11340"/>
                </a:lnTo>
                <a:lnTo>
                  <a:pt x="56350" y="11350"/>
                </a:lnTo>
                <a:lnTo>
                  <a:pt x="56350" y="11360"/>
                </a:lnTo>
                <a:lnTo>
                  <a:pt x="56350" y="11370"/>
                </a:lnTo>
                <a:lnTo>
                  <a:pt x="56350" y="11380"/>
                </a:lnTo>
                <a:lnTo>
                  <a:pt x="56360" y="11380"/>
                </a:lnTo>
                <a:lnTo>
                  <a:pt x="56360" y="11390"/>
                </a:lnTo>
                <a:lnTo>
                  <a:pt x="56360" y="11400"/>
                </a:lnTo>
                <a:lnTo>
                  <a:pt x="56360" y="11410"/>
                </a:lnTo>
                <a:lnTo>
                  <a:pt x="56370" y="11410"/>
                </a:lnTo>
                <a:lnTo>
                  <a:pt x="56370" y="11420"/>
                </a:lnTo>
                <a:lnTo>
                  <a:pt x="56370" y="11430"/>
                </a:lnTo>
                <a:lnTo>
                  <a:pt x="56380" y="11440"/>
                </a:lnTo>
                <a:lnTo>
                  <a:pt x="56380" y="11450"/>
                </a:lnTo>
                <a:lnTo>
                  <a:pt x="56380" y="11460"/>
                </a:lnTo>
                <a:lnTo>
                  <a:pt x="56390" y="11470"/>
                </a:lnTo>
                <a:lnTo>
                  <a:pt x="56390" y="11480"/>
                </a:lnTo>
                <a:lnTo>
                  <a:pt x="56390" y="11490"/>
                </a:lnTo>
                <a:lnTo>
                  <a:pt x="56400" y="11500"/>
                </a:lnTo>
                <a:lnTo>
                  <a:pt x="56410" y="11510"/>
                </a:lnTo>
                <a:lnTo>
                  <a:pt x="56410" y="11520"/>
                </a:lnTo>
                <a:lnTo>
                  <a:pt x="56410" y="11530"/>
                </a:lnTo>
                <a:lnTo>
                  <a:pt x="56420" y="11540"/>
                </a:lnTo>
                <a:lnTo>
                  <a:pt x="56420" y="11550"/>
                </a:lnTo>
                <a:lnTo>
                  <a:pt x="56430" y="11560"/>
                </a:lnTo>
                <a:lnTo>
                  <a:pt x="56430" y="11570"/>
                </a:lnTo>
                <a:lnTo>
                  <a:pt x="56430" y="11580"/>
                </a:lnTo>
                <a:lnTo>
                  <a:pt x="56440" y="11580"/>
                </a:lnTo>
                <a:lnTo>
                  <a:pt x="56440" y="11590"/>
                </a:lnTo>
                <a:lnTo>
                  <a:pt x="56440" y="11600"/>
                </a:lnTo>
                <a:lnTo>
                  <a:pt x="56450" y="11600"/>
                </a:lnTo>
                <a:lnTo>
                  <a:pt x="56450" y="11610"/>
                </a:lnTo>
                <a:lnTo>
                  <a:pt x="56450" y="11620"/>
                </a:lnTo>
                <a:lnTo>
                  <a:pt x="56460" y="11620"/>
                </a:lnTo>
                <a:lnTo>
                  <a:pt x="56460" y="11630"/>
                </a:lnTo>
                <a:lnTo>
                  <a:pt x="56460" y="11640"/>
                </a:lnTo>
                <a:lnTo>
                  <a:pt x="56460" y="11650"/>
                </a:lnTo>
                <a:lnTo>
                  <a:pt x="56460" y="11660"/>
                </a:lnTo>
                <a:lnTo>
                  <a:pt x="56470" y="11660"/>
                </a:lnTo>
                <a:lnTo>
                  <a:pt x="56470" y="11670"/>
                </a:lnTo>
                <a:lnTo>
                  <a:pt x="56470" y="11680"/>
                </a:lnTo>
                <a:lnTo>
                  <a:pt x="56470" y="11690"/>
                </a:lnTo>
                <a:lnTo>
                  <a:pt x="56470" y="11700"/>
                </a:lnTo>
                <a:lnTo>
                  <a:pt x="56470" y="11710"/>
                </a:lnTo>
                <a:lnTo>
                  <a:pt x="56480" y="11710"/>
                </a:lnTo>
                <a:lnTo>
                  <a:pt x="56480" y="11720"/>
                </a:lnTo>
                <a:lnTo>
                  <a:pt x="56480" y="11730"/>
                </a:lnTo>
                <a:lnTo>
                  <a:pt x="56480" y="11740"/>
                </a:lnTo>
                <a:lnTo>
                  <a:pt x="56480" y="11750"/>
                </a:lnTo>
                <a:lnTo>
                  <a:pt x="56490" y="11750"/>
                </a:lnTo>
                <a:lnTo>
                  <a:pt x="56490" y="11760"/>
                </a:lnTo>
                <a:lnTo>
                  <a:pt x="56490" y="11770"/>
                </a:lnTo>
                <a:lnTo>
                  <a:pt x="56500" y="11780"/>
                </a:lnTo>
                <a:lnTo>
                  <a:pt x="56500" y="11790"/>
                </a:lnTo>
                <a:lnTo>
                  <a:pt x="56500" y="11800"/>
                </a:lnTo>
                <a:lnTo>
                  <a:pt x="56510" y="11810"/>
                </a:lnTo>
                <a:lnTo>
                  <a:pt x="56510" y="11820"/>
                </a:lnTo>
                <a:lnTo>
                  <a:pt x="56510" y="11830"/>
                </a:lnTo>
                <a:lnTo>
                  <a:pt x="56510" y="11840"/>
                </a:lnTo>
                <a:lnTo>
                  <a:pt x="56520" y="11840"/>
                </a:lnTo>
                <a:lnTo>
                  <a:pt x="56520" y="11850"/>
                </a:lnTo>
                <a:lnTo>
                  <a:pt x="56520" y="11860"/>
                </a:lnTo>
                <a:lnTo>
                  <a:pt x="56530" y="11870"/>
                </a:lnTo>
                <a:lnTo>
                  <a:pt x="56530" y="11880"/>
                </a:lnTo>
                <a:lnTo>
                  <a:pt x="56530" y="11890"/>
                </a:lnTo>
                <a:lnTo>
                  <a:pt x="56540" y="11890"/>
                </a:lnTo>
                <a:lnTo>
                  <a:pt x="56540" y="11900"/>
                </a:lnTo>
                <a:lnTo>
                  <a:pt x="56540" y="11910"/>
                </a:lnTo>
                <a:lnTo>
                  <a:pt x="56540" y="11920"/>
                </a:lnTo>
                <a:lnTo>
                  <a:pt x="56550" y="11920"/>
                </a:lnTo>
                <a:lnTo>
                  <a:pt x="56550" y="11930"/>
                </a:lnTo>
                <a:lnTo>
                  <a:pt x="56550" y="11940"/>
                </a:lnTo>
                <a:lnTo>
                  <a:pt x="56550" y="11950"/>
                </a:lnTo>
                <a:lnTo>
                  <a:pt x="56560" y="11950"/>
                </a:lnTo>
                <a:lnTo>
                  <a:pt x="56560" y="11960"/>
                </a:lnTo>
                <a:lnTo>
                  <a:pt x="56560" y="11970"/>
                </a:lnTo>
                <a:lnTo>
                  <a:pt x="56570" y="11970"/>
                </a:lnTo>
                <a:lnTo>
                  <a:pt x="56570" y="11980"/>
                </a:lnTo>
                <a:lnTo>
                  <a:pt x="56570" y="11990"/>
                </a:lnTo>
                <a:lnTo>
                  <a:pt x="56580" y="11990"/>
                </a:lnTo>
                <a:lnTo>
                  <a:pt x="56580" y="12000"/>
                </a:lnTo>
                <a:lnTo>
                  <a:pt x="56580" y="12010"/>
                </a:lnTo>
                <a:lnTo>
                  <a:pt x="56590" y="12010"/>
                </a:lnTo>
                <a:lnTo>
                  <a:pt x="56590" y="12020"/>
                </a:lnTo>
                <a:lnTo>
                  <a:pt x="56590" y="12030"/>
                </a:lnTo>
                <a:lnTo>
                  <a:pt x="56600" y="12030"/>
                </a:lnTo>
                <a:lnTo>
                  <a:pt x="56600" y="12040"/>
                </a:lnTo>
                <a:lnTo>
                  <a:pt x="56610" y="12050"/>
                </a:lnTo>
                <a:lnTo>
                  <a:pt x="56610" y="12060"/>
                </a:lnTo>
                <a:lnTo>
                  <a:pt x="56620" y="12060"/>
                </a:lnTo>
                <a:lnTo>
                  <a:pt x="56620" y="12070"/>
                </a:lnTo>
                <a:lnTo>
                  <a:pt x="56630" y="12080"/>
                </a:lnTo>
                <a:lnTo>
                  <a:pt x="56630" y="12090"/>
                </a:lnTo>
                <a:lnTo>
                  <a:pt x="56640" y="12090"/>
                </a:lnTo>
                <a:lnTo>
                  <a:pt x="56640" y="12100"/>
                </a:lnTo>
                <a:lnTo>
                  <a:pt x="56650" y="12110"/>
                </a:lnTo>
                <a:lnTo>
                  <a:pt x="56660" y="12120"/>
                </a:lnTo>
                <a:lnTo>
                  <a:pt x="56660" y="12130"/>
                </a:lnTo>
                <a:lnTo>
                  <a:pt x="56670" y="12130"/>
                </a:lnTo>
                <a:lnTo>
                  <a:pt x="56670" y="12140"/>
                </a:lnTo>
                <a:lnTo>
                  <a:pt x="56670" y="12150"/>
                </a:lnTo>
                <a:lnTo>
                  <a:pt x="56680" y="12150"/>
                </a:lnTo>
                <a:lnTo>
                  <a:pt x="56680" y="12160"/>
                </a:lnTo>
                <a:lnTo>
                  <a:pt x="56700" y="12180"/>
                </a:lnTo>
                <a:lnTo>
                  <a:pt x="56700" y="12190"/>
                </a:lnTo>
                <a:lnTo>
                  <a:pt x="56710" y="12190"/>
                </a:lnTo>
                <a:lnTo>
                  <a:pt x="56740" y="12230"/>
                </a:lnTo>
                <a:lnTo>
                  <a:pt x="56750" y="12230"/>
                </a:lnTo>
                <a:lnTo>
                  <a:pt x="56750" y="12240"/>
                </a:lnTo>
                <a:lnTo>
                  <a:pt x="56770" y="12260"/>
                </a:lnTo>
                <a:lnTo>
                  <a:pt x="56780" y="12270"/>
                </a:lnTo>
                <a:lnTo>
                  <a:pt x="56780" y="12280"/>
                </a:lnTo>
                <a:lnTo>
                  <a:pt x="56790" y="12280"/>
                </a:lnTo>
                <a:lnTo>
                  <a:pt x="56790" y="12290"/>
                </a:lnTo>
                <a:lnTo>
                  <a:pt x="56800" y="12290"/>
                </a:lnTo>
                <a:lnTo>
                  <a:pt x="56810" y="12300"/>
                </a:lnTo>
                <a:lnTo>
                  <a:pt x="56810" y="12310"/>
                </a:lnTo>
                <a:lnTo>
                  <a:pt x="56830" y="12320"/>
                </a:lnTo>
                <a:lnTo>
                  <a:pt x="56830" y="12330"/>
                </a:lnTo>
                <a:lnTo>
                  <a:pt x="56840" y="12330"/>
                </a:lnTo>
                <a:lnTo>
                  <a:pt x="56840" y="12340"/>
                </a:lnTo>
                <a:lnTo>
                  <a:pt x="56850" y="12340"/>
                </a:lnTo>
                <a:lnTo>
                  <a:pt x="56860" y="12350"/>
                </a:lnTo>
                <a:lnTo>
                  <a:pt x="56870" y="12360"/>
                </a:lnTo>
                <a:lnTo>
                  <a:pt x="56880" y="12360"/>
                </a:lnTo>
                <a:lnTo>
                  <a:pt x="56880" y="12370"/>
                </a:lnTo>
                <a:lnTo>
                  <a:pt x="56890" y="12370"/>
                </a:lnTo>
                <a:lnTo>
                  <a:pt x="56890" y="12380"/>
                </a:lnTo>
                <a:lnTo>
                  <a:pt x="56900" y="12380"/>
                </a:lnTo>
                <a:lnTo>
                  <a:pt x="56910" y="12390"/>
                </a:lnTo>
                <a:lnTo>
                  <a:pt x="56910" y="12400"/>
                </a:lnTo>
                <a:lnTo>
                  <a:pt x="56920" y="12400"/>
                </a:lnTo>
                <a:lnTo>
                  <a:pt x="56920" y="12410"/>
                </a:lnTo>
                <a:lnTo>
                  <a:pt x="56930" y="12410"/>
                </a:lnTo>
                <a:lnTo>
                  <a:pt x="56930" y="12420"/>
                </a:lnTo>
                <a:lnTo>
                  <a:pt x="56940" y="12420"/>
                </a:lnTo>
                <a:lnTo>
                  <a:pt x="56920" y="12430"/>
                </a:lnTo>
                <a:lnTo>
                  <a:pt x="56910" y="12440"/>
                </a:lnTo>
                <a:lnTo>
                  <a:pt x="56890" y="12440"/>
                </a:lnTo>
                <a:lnTo>
                  <a:pt x="56830" y="12420"/>
                </a:lnTo>
                <a:lnTo>
                  <a:pt x="56790" y="12420"/>
                </a:lnTo>
                <a:lnTo>
                  <a:pt x="56770" y="12420"/>
                </a:lnTo>
                <a:lnTo>
                  <a:pt x="56740" y="12430"/>
                </a:lnTo>
                <a:lnTo>
                  <a:pt x="56730" y="12440"/>
                </a:lnTo>
                <a:lnTo>
                  <a:pt x="56710" y="12440"/>
                </a:lnTo>
                <a:lnTo>
                  <a:pt x="56700" y="12440"/>
                </a:lnTo>
                <a:lnTo>
                  <a:pt x="56690" y="12440"/>
                </a:lnTo>
                <a:lnTo>
                  <a:pt x="56680" y="12450"/>
                </a:lnTo>
                <a:lnTo>
                  <a:pt x="56650" y="12460"/>
                </a:lnTo>
                <a:lnTo>
                  <a:pt x="56590" y="12530"/>
                </a:lnTo>
                <a:lnTo>
                  <a:pt x="56560" y="12570"/>
                </a:lnTo>
                <a:lnTo>
                  <a:pt x="56540" y="12580"/>
                </a:lnTo>
                <a:lnTo>
                  <a:pt x="56520" y="12580"/>
                </a:lnTo>
                <a:lnTo>
                  <a:pt x="56510" y="12590"/>
                </a:lnTo>
                <a:lnTo>
                  <a:pt x="56500" y="12590"/>
                </a:lnTo>
                <a:lnTo>
                  <a:pt x="56480" y="12600"/>
                </a:lnTo>
                <a:lnTo>
                  <a:pt x="56430" y="12600"/>
                </a:lnTo>
                <a:lnTo>
                  <a:pt x="56420" y="12600"/>
                </a:lnTo>
                <a:lnTo>
                  <a:pt x="56410" y="12600"/>
                </a:lnTo>
                <a:lnTo>
                  <a:pt x="56400" y="12600"/>
                </a:lnTo>
                <a:lnTo>
                  <a:pt x="56380" y="12610"/>
                </a:lnTo>
                <a:lnTo>
                  <a:pt x="56370" y="12610"/>
                </a:lnTo>
                <a:lnTo>
                  <a:pt x="56360" y="12600"/>
                </a:lnTo>
                <a:lnTo>
                  <a:pt x="56350" y="12600"/>
                </a:lnTo>
                <a:lnTo>
                  <a:pt x="56340" y="12600"/>
                </a:lnTo>
                <a:lnTo>
                  <a:pt x="56340" y="12630"/>
                </a:lnTo>
                <a:lnTo>
                  <a:pt x="56350" y="12630"/>
                </a:lnTo>
                <a:lnTo>
                  <a:pt x="56350" y="12640"/>
                </a:lnTo>
                <a:lnTo>
                  <a:pt x="56350" y="12660"/>
                </a:lnTo>
                <a:lnTo>
                  <a:pt x="56350" y="12680"/>
                </a:lnTo>
                <a:lnTo>
                  <a:pt x="56350" y="12690"/>
                </a:lnTo>
                <a:lnTo>
                  <a:pt x="56350" y="12720"/>
                </a:lnTo>
                <a:lnTo>
                  <a:pt x="56350" y="12750"/>
                </a:lnTo>
                <a:lnTo>
                  <a:pt x="56350" y="12760"/>
                </a:lnTo>
                <a:lnTo>
                  <a:pt x="56350" y="12770"/>
                </a:lnTo>
                <a:lnTo>
                  <a:pt x="56350" y="12780"/>
                </a:lnTo>
                <a:lnTo>
                  <a:pt x="56360" y="12780"/>
                </a:lnTo>
                <a:lnTo>
                  <a:pt x="56360" y="12790"/>
                </a:lnTo>
                <a:lnTo>
                  <a:pt x="56360" y="12800"/>
                </a:lnTo>
                <a:lnTo>
                  <a:pt x="56360" y="12810"/>
                </a:lnTo>
                <a:lnTo>
                  <a:pt x="56370" y="12820"/>
                </a:lnTo>
                <a:lnTo>
                  <a:pt x="56370" y="12830"/>
                </a:lnTo>
                <a:lnTo>
                  <a:pt x="56380" y="12840"/>
                </a:lnTo>
                <a:lnTo>
                  <a:pt x="56380" y="12850"/>
                </a:lnTo>
                <a:lnTo>
                  <a:pt x="56380" y="12860"/>
                </a:lnTo>
                <a:lnTo>
                  <a:pt x="56390" y="12860"/>
                </a:lnTo>
                <a:lnTo>
                  <a:pt x="56390" y="12870"/>
                </a:lnTo>
                <a:lnTo>
                  <a:pt x="56390" y="12880"/>
                </a:lnTo>
                <a:lnTo>
                  <a:pt x="56400" y="12890"/>
                </a:lnTo>
                <a:lnTo>
                  <a:pt x="56410" y="12900"/>
                </a:lnTo>
                <a:lnTo>
                  <a:pt x="56410" y="12910"/>
                </a:lnTo>
                <a:lnTo>
                  <a:pt x="56420" y="12910"/>
                </a:lnTo>
                <a:lnTo>
                  <a:pt x="56420" y="12920"/>
                </a:lnTo>
                <a:lnTo>
                  <a:pt x="56430" y="12930"/>
                </a:lnTo>
                <a:lnTo>
                  <a:pt x="56440" y="12940"/>
                </a:lnTo>
                <a:lnTo>
                  <a:pt x="56450" y="12940"/>
                </a:lnTo>
                <a:lnTo>
                  <a:pt x="56450" y="12950"/>
                </a:lnTo>
                <a:lnTo>
                  <a:pt x="56460" y="12940"/>
                </a:lnTo>
                <a:lnTo>
                  <a:pt x="56470" y="12940"/>
                </a:lnTo>
                <a:lnTo>
                  <a:pt x="56480" y="12920"/>
                </a:lnTo>
                <a:lnTo>
                  <a:pt x="56490" y="12910"/>
                </a:lnTo>
                <a:lnTo>
                  <a:pt x="56500" y="12910"/>
                </a:lnTo>
                <a:lnTo>
                  <a:pt x="56500" y="12920"/>
                </a:lnTo>
                <a:lnTo>
                  <a:pt x="56500" y="12930"/>
                </a:lnTo>
                <a:lnTo>
                  <a:pt x="56510" y="12930"/>
                </a:lnTo>
                <a:lnTo>
                  <a:pt x="56520" y="12930"/>
                </a:lnTo>
                <a:lnTo>
                  <a:pt x="56530" y="12930"/>
                </a:lnTo>
                <a:lnTo>
                  <a:pt x="56540" y="12930"/>
                </a:lnTo>
                <a:lnTo>
                  <a:pt x="56540" y="12940"/>
                </a:lnTo>
                <a:lnTo>
                  <a:pt x="56530" y="12940"/>
                </a:lnTo>
                <a:lnTo>
                  <a:pt x="56540" y="12940"/>
                </a:lnTo>
                <a:lnTo>
                  <a:pt x="56540" y="12950"/>
                </a:lnTo>
                <a:lnTo>
                  <a:pt x="56550" y="12950"/>
                </a:lnTo>
                <a:lnTo>
                  <a:pt x="56550" y="12960"/>
                </a:lnTo>
                <a:lnTo>
                  <a:pt x="56560" y="12960"/>
                </a:lnTo>
                <a:lnTo>
                  <a:pt x="56570" y="12960"/>
                </a:lnTo>
                <a:lnTo>
                  <a:pt x="56580" y="12960"/>
                </a:lnTo>
                <a:lnTo>
                  <a:pt x="56570" y="12960"/>
                </a:lnTo>
                <a:lnTo>
                  <a:pt x="56570" y="12970"/>
                </a:lnTo>
                <a:lnTo>
                  <a:pt x="56570" y="12980"/>
                </a:lnTo>
                <a:lnTo>
                  <a:pt x="56580" y="12980"/>
                </a:lnTo>
                <a:lnTo>
                  <a:pt x="56580" y="12990"/>
                </a:lnTo>
                <a:lnTo>
                  <a:pt x="56610" y="13010"/>
                </a:lnTo>
                <a:lnTo>
                  <a:pt x="56620" y="13010"/>
                </a:lnTo>
                <a:lnTo>
                  <a:pt x="56620" y="13020"/>
                </a:lnTo>
                <a:lnTo>
                  <a:pt x="56630" y="13020"/>
                </a:lnTo>
                <a:lnTo>
                  <a:pt x="56640" y="13020"/>
                </a:lnTo>
                <a:lnTo>
                  <a:pt x="56650" y="13020"/>
                </a:lnTo>
                <a:lnTo>
                  <a:pt x="56650" y="13010"/>
                </a:lnTo>
                <a:lnTo>
                  <a:pt x="56660" y="13010"/>
                </a:lnTo>
                <a:lnTo>
                  <a:pt x="56660" y="13020"/>
                </a:lnTo>
                <a:lnTo>
                  <a:pt x="56670" y="13020"/>
                </a:lnTo>
                <a:lnTo>
                  <a:pt x="56680" y="13030"/>
                </a:lnTo>
                <a:lnTo>
                  <a:pt x="56690" y="13040"/>
                </a:lnTo>
                <a:lnTo>
                  <a:pt x="56700" y="13040"/>
                </a:lnTo>
                <a:lnTo>
                  <a:pt x="56710" y="13040"/>
                </a:lnTo>
                <a:lnTo>
                  <a:pt x="56720" y="13040"/>
                </a:lnTo>
                <a:lnTo>
                  <a:pt x="56730" y="13040"/>
                </a:lnTo>
                <a:lnTo>
                  <a:pt x="56730" y="13030"/>
                </a:lnTo>
                <a:lnTo>
                  <a:pt x="56740" y="13030"/>
                </a:lnTo>
                <a:lnTo>
                  <a:pt x="56750" y="13030"/>
                </a:lnTo>
                <a:lnTo>
                  <a:pt x="56750" y="13040"/>
                </a:lnTo>
                <a:lnTo>
                  <a:pt x="56760" y="13040"/>
                </a:lnTo>
                <a:lnTo>
                  <a:pt x="56760" y="13050"/>
                </a:lnTo>
                <a:lnTo>
                  <a:pt x="56760" y="13060"/>
                </a:lnTo>
                <a:lnTo>
                  <a:pt x="56770" y="13060"/>
                </a:lnTo>
                <a:lnTo>
                  <a:pt x="56770" y="13070"/>
                </a:lnTo>
                <a:lnTo>
                  <a:pt x="56780" y="13080"/>
                </a:lnTo>
                <a:lnTo>
                  <a:pt x="56790" y="13080"/>
                </a:lnTo>
                <a:lnTo>
                  <a:pt x="56790" y="13090"/>
                </a:lnTo>
                <a:lnTo>
                  <a:pt x="56800" y="13090"/>
                </a:lnTo>
                <a:lnTo>
                  <a:pt x="56810" y="13110"/>
                </a:lnTo>
                <a:lnTo>
                  <a:pt x="56820" y="13120"/>
                </a:lnTo>
                <a:lnTo>
                  <a:pt x="56830" y="13120"/>
                </a:lnTo>
                <a:lnTo>
                  <a:pt x="56830" y="13130"/>
                </a:lnTo>
                <a:lnTo>
                  <a:pt x="56840" y="13130"/>
                </a:lnTo>
                <a:lnTo>
                  <a:pt x="56850" y="13130"/>
                </a:lnTo>
                <a:lnTo>
                  <a:pt x="56850" y="13140"/>
                </a:lnTo>
                <a:lnTo>
                  <a:pt x="56860" y="13140"/>
                </a:lnTo>
                <a:lnTo>
                  <a:pt x="56870" y="13150"/>
                </a:lnTo>
                <a:lnTo>
                  <a:pt x="56880" y="13150"/>
                </a:lnTo>
                <a:lnTo>
                  <a:pt x="56880" y="13160"/>
                </a:lnTo>
                <a:lnTo>
                  <a:pt x="56890" y="13160"/>
                </a:lnTo>
                <a:lnTo>
                  <a:pt x="56900" y="13160"/>
                </a:lnTo>
                <a:lnTo>
                  <a:pt x="56900" y="13170"/>
                </a:lnTo>
                <a:lnTo>
                  <a:pt x="56910" y="13170"/>
                </a:lnTo>
                <a:lnTo>
                  <a:pt x="56920" y="13170"/>
                </a:lnTo>
                <a:lnTo>
                  <a:pt x="56910" y="13170"/>
                </a:lnTo>
                <a:lnTo>
                  <a:pt x="56910" y="13180"/>
                </a:lnTo>
                <a:lnTo>
                  <a:pt x="56920" y="13180"/>
                </a:lnTo>
                <a:lnTo>
                  <a:pt x="56930" y="13180"/>
                </a:lnTo>
                <a:lnTo>
                  <a:pt x="56930" y="13190"/>
                </a:lnTo>
                <a:lnTo>
                  <a:pt x="56940" y="13190"/>
                </a:lnTo>
                <a:lnTo>
                  <a:pt x="56950" y="13200"/>
                </a:lnTo>
                <a:lnTo>
                  <a:pt x="56950" y="13190"/>
                </a:lnTo>
                <a:lnTo>
                  <a:pt x="56950" y="13200"/>
                </a:lnTo>
                <a:lnTo>
                  <a:pt x="56960" y="13200"/>
                </a:lnTo>
                <a:lnTo>
                  <a:pt x="56960" y="13210"/>
                </a:lnTo>
                <a:lnTo>
                  <a:pt x="56970" y="13210"/>
                </a:lnTo>
                <a:lnTo>
                  <a:pt x="56980" y="13210"/>
                </a:lnTo>
                <a:lnTo>
                  <a:pt x="56980" y="13220"/>
                </a:lnTo>
                <a:lnTo>
                  <a:pt x="56990" y="13220"/>
                </a:lnTo>
                <a:lnTo>
                  <a:pt x="56990" y="13230"/>
                </a:lnTo>
                <a:lnTo>
                  <a:pt x="57000" y="13230"/>
                </a:lnTo>
                <a:lnTo>
                  <a:pt x="57010" y="13240"/>
                </a:lnTo>
                <a:lnTo>
                  <a:pt x="57020" y="13240"/>
                </a:lnTo>
                <a:lnTo>
                  <a:pt x="57030" y="13240"/>
                </a:lnTo>
                <a:lnTo>
                  <a:pt x="57040" y="13240"/>
                </a:lnTo>
                <a:lnTo>
                  <a:pt x="57050" y="13240"/>
                </a:lnTo>
                <a:lnTo>
                  <a:pt x="57060" y="13240"/>
                </a:lnTo>
                <a:lnTo>
                  <a:pt x="57060" y="13250"/>
                </a:lnTo>
                <a:lnTo>
                  <a:pt x="57070" y="13250"/>
                </a:lnTo>
                <a:lnTo>
                  <a:pt x="57070" y="13240"/>
                </a:lnTo>
                <a:lnTo>
                  <a:pt x="57080" y="13240"/>
                </a:lnTo>
                <a:lnTo>
                  <a:pt x="57070" y="13240"/>
                </a:lnTo>
                <a:lnTo>
                  <a:pt x="57070" y="13250"/>
                </a:lnTo>
                <a:lnTo>
                  <a:pt x="57080" y="13250"/>
                </a:lnTo>
                <a:lnTo>
                  <a:pt x="57090" y="13250"/>
                </a:lnTo>
                <a:lnTo>
                  <a:pt x="57100" y="13250"/>
                </a:lnTo>
                <a:lnTo>
                  <a:pt x="57120" y="13240"/>
                </a:lnTo>
                <a:lnTo>
                  <a:pt x="57110" y="13250"/>
                </a:lnTo>
                <a:lnTo>
                  <a:pt x="57100" y="13250"/>
                </a:lnTo>
                <a:lnTo>
                  <a:pt x="57110" y="13250"/>
                </a:lnTo>
                <a:lnTo>
                  <a:pt x="57110" y="13260"/>
                </a:lnTo>
                <a:lnTo>
                  <a:pt x="57110" y="13250"/>
                </a:lnTo>
                <a:lnTo>
                  <a:pt x="57120" y="13250"/>
                </a:lnTo>
                <a:lnTo>
                  <a:pt x="57130" y="13250"/>
                </a:lnTo>
                <a:lnTo>
                  <a:pt x="57140" y="13250"/>
                </a:lnTo>
                <a:lnTo>
                  <a:pt x="57150" y="13250"/>
                </a:lnTo>
                <a:lnTo>
                  <a:pt x="57160" y="13250"/>
                </a:lnTo>
                <a:lnTo>
                  <a:pt x="57160" y="13240"/>
                </a:lnTo>
                <a:lnTo>
                  <a:pt x="57160" y="13250"/>
                </a:lnTo>
                <a:lnTo>
                  <a:pt x="57160" y="13240"/>
                </a:lnTo>
                <a:lnTo>
                  <a:pt x="57160" y="13250"/>
                </a:lnTo>
                <a:lnTo>
                  <a:pt x="57170" y="13240"/>
                </a:lnTo>
                <a:lnTo>
                  <a:pt x="57180" y="13240"/>
                </a:lnTo>
                <a:lnTo>
                  <a:pt x="57190" y="13240"/>
                </a:lnTo>
                <a:lnTo>
                  <a:pt x="57200" y="13240"/>
                </a:lnTo>
                <a:lnTo>
                  <a:pt x="57200" y="13250"/>
                </a:lnTo>
                <a:lnTo>
                  <a:pt x="57210" y="13250"/>
                </a:lnTo>
                <a:lnTo>
                  <a:pt x="57220" y="13250"/>
                </a:lnTo>
                <a:lnTo>
                  <a:pt x="57240" y="13240"/>
                </a:lnTo>
                <a:lnTo>
                  <a:pt x="57260" y="13240"/>
                </a:lnTo>
                <a:lnTo>
                  <a:pt x="57270" y="13230"/>
                </a:lnTo>
                <a:lnTo>
                  <a:pt x="57280" y="13230"/>
                </a:lnTo>
                <a:lnTo>
                  <a:pt x="57290" y="13230"/>
                </a:lnTo>
                <a:lnTo>
                  <a:pt x="57290" y="13220"/>
                </a:lnTo>
                <a:lnTo>
                  <a:pt x="57300" y="13220"/>
                </a:lnTo>
                <a:lnTo>
                  <a:pt x="57310" y="13220"/>
                </a:lnTo>
                <a:lnTo>
                  <a:pt x="57310" y="13210"/>
                </a:lnTo>
                <a:lnTo>
                  <a:pt x="57330" y="13210"/>
                </a:lnTo>
                <a:lnTo>
                  <a:pt x="57340" y="13220"/>
                </a:lnTo>
                <a:lnTo>
                  <a:pt x="57350" y="13250"/>
                </a:lnTo>
                <a:lnTo>
                  <a:pt x="57370" y="13270"/>
                </a:lnTo>
                <a:lnTo>
                  <a:pt x="57350" y="13280"/>
                </a:lnTo>
                <a:lnTo>
                  <a:pt x="57350" y="13290"/>
                </a:lnTo>
                <a:lnTo>
                  <a:pt x="57340" y="13290"/>
                </a:lnTo>
                <a:lnTo>
                  <a:pt x="57320" y="13300"/>
                </a:lnTo>
                <a:lnTo>
                  <a:pt x="57310" y="13310"/>
                </a:lnTo>
                <a:lnTo>
                  <a:pt x="57300" y="13320"/>
                </a:lnTo>
                <a:lnTo>
                  <a:pt x="57300" y="13330"/>
                </a:lnTo>
                <a:lnTo>
                  <a:pt x="57290" y="13340"/>
                </a:lnTo>
                <a:lnTo>
                  <a:pt x="57290" y="13350"/>
                </a:lnTo>
                <a:lnTo>
                  <a:pt x="57290" y="13360"/>
                </a:lnTo>
                <a:lnTo>
                  <a:pt x="57280" y="13370"/>
                </a:lnTo>
                <a:lnTo>
                  <a:pt x="57280" y="13380"/>
                </a:lnTo>
                <a:lnTo>
                  <a:pt x="57280" y="13390"/>
                </a:lnTo>
                <a:lnTo>
                  <a:pt x="57270" y="13410"/>
                </a:lnTo>
                <a:lnTo>
                  <a:pt x="57290" y="13410"/>
                </a:lnTo>
                <a:lnTo>
                  <a:pt x="57300" y="13410"/>
                </a:lnTo>
                <a:lnTo>
                  <a:pt x="57300" y="13420"/>
                </a:lnTo>
                <a:lnTo>
                  <a:pt x="57310" y="13420"/>
                </a:lnTo>
                <a:lnTo>
                  <a:pt x="57320" y="13420"/>
                </a:lnTo>
                <a:lnTo>
                  <a:pt x="57330" y="13430"/>
                </a:lnTo>
                <a:lnTo>
                  <a:pt x="57340" y="13430"/>
                </a:lnTo>
                <a:lnTo>
                  <a:pt x="57350" y="13440"/>
                </a:lnTo>
                <a:lnTo>
                  <a:pt x="57360" y="13440"/>
                </a:lnTo>
                <a:lnTo>
                  <a:pt x="57380" y="13450"/>
                </a:lnTo>
                <a:lnTo>
                  <a:pt x="57390" y="13460"/>
                </a:lnTo>
                <a:lnTo>
                  <a:pt x="57400" y="13470"/>
                </a:lnTo>
                <a:lnTo>
                  <a:pt x="57420" y="13480"/>
                </a:lnTo>
                <a:lnTo>
                  <a:pt x="57430" y="13500"/>
                </a:lnTo>
                <a:lnTo>
                  <a:pt x="57440" y="13500"/>
                </a:lnTo>
                <a:lnTo>
                  <a:pt x="57450" y="13510"/>
                </a:lnTo>
                <a:lnTo>
                  <a:pt x="57440" y="13520"/>
                </a:lnTo>
                <a:lnTo>
                  <a:pt x="57430" y="13520"/>
                </a:lnTo>
                <a:lnTo>
                  <a:pt x="57420" y="13530"/>
                </a:lnTo>
                <a:lnTo>
                  <a:pt x="57410" y="13530"/>
                </a:lnTo>
                <a:lnTo>
                  <a:pt x="57410" y="13540"/>
                </a:lnTo>
                <a:lnTo>
                  <a:pt x="57400" y="13540"/>
                </a:lnTo>
                <a:lnTo>
                  <a:pt x="57400" y="13550"/>
                </a:lnTo>
                <a:lnTo>
                  <a:pt x="57390" y="13550"/>
                </a:lnTo>
                <a:lnTo>
                  <a:pt x="57380" y="13560"/>
                </a:lnTo>
                <a:lnTo>
                  <a:pt x="57370" y="13570"/>
                </a:lnTo>
                <a:lnTo>
                  <a:pt x="57360" y="13570"/>
                </a:lnTo>
                <a:lnTo>
                  <a:pt x="57350" y="13570"/>
                </a:lnTo>
                <a:lnTo>
                  <a:pt x="57340" y="13570"/>
                </a:lnTo>
                <a:lnTo>
                  <a:pt x="57330" y="13570"/>
                </a:lnTo>
                <a:lnTo>
                  <a:pt x="57320" y="13570"/>
                </a:lnTo>
                <a:lnTo>
                  <a:pt x="57300" y="13570"/>
                </a:lnTo>
                <a:lnTo>
                  <a:pt x="57290" y="13570"/>
                </a:lnTo>
                <a:lnTo>
                  <a:pt x="57280" y="13570"/>
                </a:lnTo>
                <a:lnTo>
                  <a:pt x="57270" y="13570"/>
                </a:lnTo>
                <a:lnTo>
                  <a:pt x="57260" y="13570"/>
                </a:lnTo>
                <a:lnTo>
                  <a:pt x="57210" y="13570"/>
                </a:lnTo>
                <a:lnTo>
                  <a:pt x="57200" y="13570"/>
                </a:lnTo>
                <a:lnTo>
                  <a:pt x="57170" y="13570"/>
                </a:lnTo>
                <a:lnTo>
                  <a:pt x="57160" y="13570"/>
                </a:lnTo>
                <a:lnTo>
                  <a:pt x="57150" y="13570"/>
                </a:lnTo>
                <a:lnTo>
                  <a:pt x="57130" y="13570"/>
                </a:lnTo>
                <a:lnTo>
                  <a:pt x="57120" y="13580"/>
                </a:lnTo>
                <a:lnTo>
                  <a:pt x="57110" y="13580"/>
                </a:lnTo>
                <a:lnTo>
                  <a:pt x="57100" y="13580"/>
                </a:lnTo>
                <a:lnTo>
                  <a:pt x="57090" y="13580"/>
                </a:lnTo>
                <a:lnTo>
                  <a:pt x="57080" y="13580"/>
                </a:lnTo>
                <a:lnTo>
                  <a:pt x="57070" y="13580"/>
                </a:lnTo>
                <a:lnTo>
                  <a:pt x="57060" y="13580"/>
                </a:lnTo>
                <a:lnTo>
                  <a:pt x="57050" y="13580"/>
                </a:lnTo>
                <a:lnTo>
                  <a:pt x="57040" y="13580"/>
                </a:lnTo>
                <a:lnTo>
                  <a:pt x="57030" y="13580"/>
                </a:lnTo>
                <a:lnTo>
                  <a:pt x="57020" y="13590"/>
                </a:lnTo>
                <a:lnTo>
                  <a:pt x="57010" y="13590"/>
                </a:lnTo>
                <a:lnTo>
                  <a:pt x="56990" y="13590"/>
                </a:lnTo>
                <a:lnTo>
                  <a:pt x="56990" y="13580"/>
                </a:lnTo>
                <a:lnTo>
                  <a:pt x="56970" y="13590"/>
                </a:lnTo>
                <a:lnTo>
                  <a:pt x="56960" y="13600"/>
                </a:lnTo>
                <a:lnTo>
                  <a:pt x="56940" y="13610"/>
                </a:lnTo>
                <a:lnTo>
                  <a:pt x="56930" y="13610"/>
                </a:lnTo>
                <a:lnTo>
                  <a:pt x="56910" y="13620"/>
                </a:lnTo>
                <a:lnTo>
                  <a:pt x="56900" y="13620"/>
                </a:lnTo>
                <a:lnTo>
                  <a:pt x="56890" y="13630"/>
                </a:lnTo>
                <a:lnTo>
                  <a:pt x="56870" y="13630"/>
                </a:lnTo>
                <a:lnTo>
                  <a:pt x="56860" y="13640"/>
                </a:lnTo>
                <a:lnTo>
                  <a:pt x="56860" y="13630"/>
                </a:lnTo>
                <a:lnTo>
                  <a:pt x="56870" y="13610"/>
                </a:lnTo>
                <a:lnTo>
                  <a:pt x="56870" y="13600"/>
                </a:lnTo>
                <a:lnTo>
                  <a:pt x="56870" y="13580"/>
                </a:lnTo>
                <a:lnTo>
                  <a:pt x="56870" y="13570"/>
                </a:lnTo>
                <a:lnTo>
                  <a:pt x="56880" y="13560"/>
                </a:lnTo>
                <a:lnTo>
                  <a:pt x="56880" y="13550"/>
                </a:lnTo>
                <a:lnTo>
                  <a:pt x="56880" y="13540"/>
                </a:lnTo>
                <a:lnTo>
                  <a:pt x="56880" y="13530"/>
                </a:lnTo>
                <a:lnTo>
                  <a:pt x="56890" y="13500"/>
                </a:lnTo>
                <a:lnTo>
                  <a:pt x="56900" y="13460"/>
                </a:lnTo>
                <a:lnTo>
                  <a:pt x="56880" y="13450"/>
                </a:lnTo>
                <a:lnTo>
                  <a:pt x="56870" y="13450"/>
                </a:lnTo>
                <a:lnTo>
                  <a:pt x="56860" y="13460"/>
                </a:lnTo>
                <a:lnTo>
                  <a:pt x="56840" y="13480"/>
                </a:lnTo>
                <a:lnTo>
                  <a:pt x="56830" y="13480"/>
                </a:lnTo>
                <a:lnTo>
                  <a:pt x="56830" y="13490"/>
                </a:lnTo>
                <a:lnTo>
                  <a:pt x="56820" y="13490"/>
                </a:lnTo>
                <a:lnTo>
                  <a:pt x="56820" y="13500"/>
                </a:lnTo>
                <a:lnTo>
                  <a:pt x="56820" y="13520"/>
                </a:lnTo>
                <a:lnTo>
                  <a:pt x="56820" y="13530"/>
                </a:lnTo>
                <a:lnTo>
                  <a:pt x="56800" y="13530"/>
                </a:lnTo>
                <a:lnTo>
                  <a:pt x="56780" y="13550"/>
                </a:lnTo>
                <a:lnTo>
                  <a:pt x="56760" y="13550"/>
                </a:lnTo>
                <a:lnTo>
                  <a:pt x="56760" y="13560"/>
                </a:lnTo>
                <a:lnTo>
                  <a:pt x="56730" y="13570"/>
                </a:lnTo>
                <a:lnTo>
                  <a:pt x="56710" y="13580"/>
                </a:lnTo>
                <a:lnTo>
                  <a:pt x="56710" y="13590"/>
                </a:lnTo>
                <a:lnTo>
                  <a:pt x="56710" y="13600"/>
                </a:lnTo>
                <a:lnTo>
                  <a:pt x="56690" y="13600"/>
                </a:lnTo>
                <a:lnTo>
                  <a:pt x="56680" y="13630"/>
                </a:lnTo>
                <a:lnTo>
                  <a:pt x="56680" y="13640"/>
                </a:lnTo>
                <a:lnTo>
                  <a:pt x="56670" y="13690"/>
                </a:lnTo>
                <a:lnTo>
                  <a:pt x="56680" y="13700"/>
                </a:lnTo>
                <a:lnTo>
                  <a:pt x="56670" y="13750"/>
                </a:lnTo>
                <a:lnTo>
                  <a:pt x="56650" y="13750"/>
                </a:lnTo>
                <a:lnTo>
                  <a:pt x="56640" y="13740"/>
                </a:lnTo>
                <a:lnTo>
                  <a:pt x="56620" y="13740"/>
                </a:lnTo>
                <a:lnTo>
                  <a:pt x="56580" y="13730"/>
                </a:lnTo>
                <a:lnTo>
                  <a:pt x="56560" y="13730"/>
                </a:lnTo>
                <a:lnTo>
                  <a:pt x="56530" y="13720"/>
                </a:lnTo>
                <a:lnTo>
                  <a:pt x="56520" y="13720"/>
                </a:lnTo>
                <a:lnTo>
                  <a:pt x="56510" y="13720"/>
                </a:lnTo>
                <a:lnTo>
                  <a:pt x="56510" y="13710"/>
                </a:lnTo>
                <a:lnTo>
                  <a:pt x="56500" y="13710"/>
                </a:lnTo>
                <a:lnTo>
                  <a:pt x="56490" y="13710"/>
                </a:lnTo>
                <a:lnTo>
                  <a:pt x="56480" y="13710"/>
                </a:lnTo>
                <a:lnTo>
                  <a:pt x="56470" y="13710"/>
                </a:lnTo>
                <a:lnTo>
                  <a:pt x="56460" y="13720"/>
                </a:lnTo>
                <a:lnTo>
                  <a:pt x="56450" y="13720"/>
                </a:lnTo>
                <a:lnTo>
                  <a:pt x="56440" y="13720"/>
                </a:lnTo>
                <a:lnTo>
                  <a:pt x="56430" y="13720"/>
                </a:lnTo>
                <a:lnTo>
                  <a:pt x="56420" y="13720"/>
                </a:lnTo>
                <a:lnTo>
                  <a:pt x="56420" y="13730"/>
                </a:lnTo>
                <a:lnTo>
                  <a:pt x="56410" y="13730"/>
                </a:lnTo>
                <a:lnTo>
                  <a:pt x="56400" y="13730"/>
                </a:lnTo>
                <a:lnTo>
                  <a:pt x="56400" y="13740"/>
                </a:lnTo>
                <a:lnTo>
                  <a:pt x="56390" y="13740"/>
                </a:lnTo>
                <a:lnTo>
                  <a:pt x="56390" y="13750"/>
                </a:lnTo>
                <a:lnTo>
                  <a:pt x="56380" y="13750"/>
                </a:lnTo>
                <a:lnTo>
                  <a:pt x="56370" y="13750"/>
                </a:lnTo>
                <a:lnTo>
                  <a:pt x="56370" y="13760"/>
                </a:lnTo>
                <a:lnTo>
                  <a:pt x="56360" y="13760"/>
                </a:lnTo>
                <a:lnTo>
                  <a:pt x="56350" y="13770"/>
                </a:lnTo>
                <a:lnTo>
                  <a:pt x="56340" y="13770"/>
                </a:lnTo>
                <a:lnTo>
                  <a:pt x="56340" y="13780"/>
                </a:lnTo>
                <a:lnTo>
                  <a:pt x="56330" y="13780"/>
                </a:lnTo>
                <a:lnTo>
                  <a:pt x="56330" y="13790"/>
                </a:lnTo>
                <a:lnTo>
                  <a:pt x="56320" y="13790"/>
                </a:lnTo>
                <a:lnTo>
                  <a:pt x="56310" y="13790"/>
                </a:lnTo>
                <a:lnTo>
                  <a:pt x="56300" y="13800"/>
                </a:lnTo>
                <a:lnTo>
                  <a:pt x="56290" y="13810"/>
                </a:lnTo>
                <a:lnTo>
                  <a:pt x="56270" y="13820"/>
                </a:lnTo>
                <a:lnTo>
                  <a:pt x="56260" y="13830"/>
                </a:lnTo>
                <a:lnTo>
                  <a:pt x="56250" y="13830"/>
                </a:lnTo>
                <a:lnTo>
                  <a:pt x="56250" y="13840"/>
                </a:lnTo>
                <a:lnTo>
                  <a:pt x="56240" y="13840"/>
                </a:lnTo>
                <a:lnTo>
                  <a:pt x="56230" y="13850"/>
                </a:lnTo>
                <a:lnTo>
                  <a:pt x="56220" y="13850"/>
                </a:lnTo>
                <a:lnTo>
                  <a:pt x="56210" y="13830"/>
                </a:lnTo>
                <a:lnTo>
                  <a:pt x="56200" y="13830"/>
                </a:lnTo>
                <a:lnTo>
                  <a:pt x="56190" y="13820"/>
                </a:lnTo>
                <a:lnTo>
                  <a:pt x="56180" y="13810"/>
                </a:lnTo>
                <a:lnTo>
                  <a:pt x="56170" y="13810"/>
                </a:lnTo>
                <a:lnTo>
                  <a:pt x="56160" y="13800"/>
                </a:lnTo>
                <a:lnTo>
                  <a:pt x="56150" y="13790"/>
                </a:lnTo>
                <a:lnTo>
                  <a:pt x="56140" y="13780"/>
                </a:lnTo>
                <a:lnTo>
                  <a:pt x="56130" y="13770"/>
                </a:lnTo>
                <a:lnTo>
                  <a:pt x="56110" y="13750"/>
                </a:lnTo>
                <a:lnTo>
                  <a:pt x="56100" y="13750"/>
                </a:lnTo>
                <a:lnTo>
                  <a:pt x="56100" y="13740"/>
                </a:lnTo>
                <a:lnTo>
                  <a:pt x="56090" y="13740"/>
                </a:lnTo>
                <a:lnTo>
                  <a:pt x="56090" y="13730"/>
                </a:lnTo>
                <a:lnTo>
                  <a:pt x="56080" y="13730"/>
                </a:lnTo>
                <a:lnTo>
                  <a:pt x="56080" y="13720"/>
                </a:lnTo>
                <a:lnTo>
                  <a:pt x="56070" y="13720"/>
                </a:lnTo>
                <a:lnTo>
                  <a:pt x="56060" y="13730"/>
                </a:lnTo>
                <a:lnTo>
                  <a:pt x="56060" y="13720"/>
                </a:lnTo>
                <a:lnTo>
                  <a:pt x="56050" y="13720"/>
                </a:lnTo>
                <a:lnTo>
                  <a:pt x="56050" y="13710"/>
                </a:lnTo>
                <a:lnTo>
                  <a:pt x="56030" y="13700"/>
                </a:lnTo>
                <a:lnTo>
                  <a:pt x="56020" y="13690"/>
                </a:lnTo>
                <a:lnTo>
                  <a:pt x="56010" y="13680"/>
                </a:lnTo>
                <a:lnTo>
                  <a:pt x="56000" y="13670"/>
                </a:lnTo>
                <a:lnTo>
                  <a:pt x="55990" y="13670"/>
                </a:lnTo>
                <a:lnTo>
                  <a:pt x="55980" y="13670"/>
                </a:lnTo>
                <a:lnTo>
                  <a:pt x="55970" y="13670"/>
                </a:lnTo>
                <a:lnTo>
                  <a:pt x="55960" y="13670"/>
                </a:lnTo>
                <a:lnTo>
                  <a:pt x="55950" y="13670"/>
                </a:lnTo>
                <a:lnTo>
                  <a:pt x="55940" y="13670"/>
                </a:lnTo>
                <a:lnTo>
                  <a:pt x="55930" y="13670"/>
                </a:lnTo>
                <a:lnTo>
                  <a:pt x="55920" y="13670"/>
                </a:lnTo>
                <a:lnTo>
                  <a:pt x="55920" y="13680"/>
                </a:lnTo>
                <a:lnTo>
                  <a:pt x="55910" y="13680"/>
                </a:lnTo>
                <a:lnTo>
                  <a:pt x="55920" y="13680"/>
                </a:lnTo>
                <a:lnTo>
                  <a:pt x="55910" y="13680"/>
                </a:lnTo>
                <a:lnTo>
                  <a:pt x="55910" y="13690"/>
                </a:lnTo>
                <a:lnTo>
                  <a:pt x="55900" y="13690"/>
                </a:lnTo>
                <a:lnTo>
                  <a:pt x="55890" y="13690"/>
                </a:lnTo>
                <a:lnTo>
                  <a:pt x="55890" y="13700"/>
                </a:lnTo>
                <a:lnTo>
                  <a:pt x="55870" y="13710"/>
                </a:lnTo>
                <a:lnTo>
                  <a:pt x="55860" y="13710"/>
                </a:lnTo>
                <a:lnTo>
                  <a:pt x="55860" y="13720"/>
                </a:lnTo>
                <a:lnTo>
                  <a:pt x="55850" y="13720"/>
                </a:lnTo>
                <a:lnTo>
                  <a:pt x="55850" y="13730"/>
                </a:lnTo>
                <a:lnTo>
                  <a:pt x="55850" y="13740"/>
                </a:lnTo>
                <a:lnTo>
                  <a:pt x="55840" y="13740"/>
                </a:lnTo>
                <a:lnTo>
                  <a:pt x="55840" y="13750"/>
                </a:lnTo>
                <a:lnTo>
                  <a:pt x="55830" y="13750"/>
                </a:lnTo>
                <a:lnTo>
                  <a:pt x="55830" y="13760"/>
                </a:lnTo>
                <a:lnTo>
                  <a:pt x="55820" y="13760"/>
                </a:lnTo>
                <a:lnTo>
                  <a:pt x="55810" y="13760"/>
                </a:lnTo>
                <a:lnTo>
                  <a:pt x="55800" y="13760"/>
                </a:lnTo>
                <a:lnTo>
                  <a:pt x="55800" y="13770"/>
                </a:lnTo>
                <a:lnTo>
                  <a:pt x="55790" y="13770"/>
                </a:lnTo>
                <a:lnTo>
                  <a:pt x="55780" y="13780"/>
                </a:lnTo>
                <a:lnTo>
                  <a:pt x="55770" y="13780"/>
                </a:lnTo>
                <a:lnTo>
                  <a:pt x="55760" y="13790"/>
                </a:lnTo>
                <a:lnTo>
                  <a:pt x="55750" y="13790"/>
                </a:lnTo>
                <a:lnTo>
                  <a:pt x="55740" y="13790"/>
                </a:lnTo>
                <a:lnTo>
                  <a:pt x="55740" y="13800"/>
                </a:lnTo>
                <a:lnTo>
                  <a:pt x="55730" y="13800"/>
                </a:lnTo>
                <a:lnTo>
                  <a:pt x="55720" y="13800"/>
                </a:lnTo>
                <a:lnTo>
                  <a:pt x="55700" y="13800"/>
                </a:lnTo>
                <a:lnTo>
                  <a:pt x="55690" y="13800"/>
                </a:lnTo>
                <a:lnTo>
                  <a:pt x="55680" y="13800"/>
                </a:lnTo>
                <a:lnTo>
                  <a:pt x="55680" y="13810"/>
                </a:lnTo>
                <a:lnTo>
                  <a:pt x="55680" y="13820"/>
                </a:lnTo>
                <a:lnTo>
                  <a:pt x="55680" y="13830"/>
                </a:lnTo>
                <a:lnTo>
                  <a:pt x="55680" y="13860"/>
                </a:lnTo>
                <a:lnTo>
                  <a:pt x="55680" y="13870"/>
                </a:lnTo>
                <a:lnTo>
                  <a:pt x="55680" y="13880"/>
                </a:lnTo>
                <a:lnTo>
                  <a:pt x="55690" y="13890"/>
                </a:lnTo>
                <a:lnTo>
                  <a:pt x="55690" y="13900"/>
                </a:lnTo>
                <a:lnTo>
                  <a:pt x="55690" y="13910"/>
                </a:lnTo>
                <a:lnTo>
                  <a:pt x="55690" y="13920"/>
                </a:lnTo>
                <a:lnTo>
                  <a:pt x="55690" y="13930"/>
                </a:lnTo>
                <a:lnTo>
                  <a:pt x="55690" y="13940"/>
                </a:lnTo>
                <a:lnTo>
                  <a:pt x="55680" y="13950"/>
                </a:lnTo>
                <a:lnTo>
                  <a:pt x="55680" y="13960"/>
                </a:lnTo>
                <a:lnTo>
                  <a:pt x="55670" y="13960"/>
                </a:lnTo>
                <a:lnTo>
                  <a:pt x="55670" y="13970"/>
                </a:lnTo>
                <a:lnTo>
                  <a:pt x="55670" y="13980"/>
                </a:lnTo>
                <a:lnTo>
                  <a:pt x="55660" y="13980"/>
                </a:lnTo>
                <a:lnTo>
                  <a:pt x="55660" y="13990"/>
                </a:lnTo>
                <a:lnTo>
                  <a:pt x="55660" y="14000"/>
                </a:lnTo>
                <a:lnTo>
                  <a:pt x="55660" y="14010"/>
                </a:lnTo>
                <a:lnTo>
                  <a:pt x="55660" y="14020"/>
                </a:lnTo>
                <a:lnTo>
                  <a:pt x="55660" y="14030"/>
                </a:lnTo>
                <a:lnTo>
                  <a:pt x="55650" y="14030"/>
                </a:lnTo>
                <a:lnTo>
                  <a:pt x="55650" y="14040"/>
                </a:lnTo>
                <a:lnTo>
                  <a:pt x="55640" y="14040"/>
                </a:lnTo>
                <a:lnTo>
                  <a:pt x="55630" y="14050"/>
                </a:lnTo>
                <a:lnTo>
                  <a:pt x="55610" y="14060"/>
                </a:lnTo>
                <a:lnTo>
                  <a:pt x="55600" y="14070"/>
                </a:lnTo>
                <a:lnTo>
                  <a:pt x="55590" y="14070"/>
                </a:lnTo>
                <a:lnTo>
                  <a:pt x="55590" y="14080"/>
                </a:lnTo>
                <a:lnTo>
                  <a:pt x="55580" y="14080"/>
                </a:lnTo>
                <a:lnTo>
                  <a:pt x="55570" y="14080"/>
                </a:lnTo>
                <a:lnTo>
                  <a:pt x="55560" y="14090"/>
                </a:lnTo>
                <a:lnTo>
                  <a:pt x="55550" y="14080"/>
                </a:lnTo>
                <a:lnTo>
                  <a:pt x="55550" y="14070"/>
                </a:lnTo>
                <a:lnTo>
                  <a:pt x="55550" y="14060"/>
                </a:lnTo>
                <a:lnTo>
                  <a:pt x="55540" y="14060"/>
                </a:lnTo>
                <a:lnTo>
                  <a:pt x="55540" y="14050"/>
                </a:lnTo>
                <a:lnTo>
                  <a:pt x="55540" y="14040"/>
                </a:lnTo>
                <a:lnTo>
                  <a:pt x="55540" y="14030"/>
                </a:lnTo>
                <a:lnTo>
                  <a:pt x="55540" y="14020"/>
                </a:lnTo>
                <a:lnTo>
                  <a:pt x="55530" y="14020"/>
                </a:lnTo>
                <a:lnTo>
                  <a:pt x="55530" y="14010"/>
                </a:lnTo>
                <a:lnTo>
                  <a:pt x="55520" y="14010"/>
                </a:lnTo>
                <a:lnTo>
                  <a:pt x="55520" y="14000"/>
                </a:lnTo>
                <a:lnTo>
                  <a:pt x="55520" y="13990"/>
                </a:lnTo>
                <a:lnTo>
                  <a:pt x="55510" y="13990"/>
                </a:lnTo>
                <a:lnTo>
                  <a:pt x="55510" y="13980"/>
                </a:lnTo>
                <a:lnTo>
                  <a:pt x="55500" y="13980"/>
                </a:lnTo>
                <a:lnTo>
                  <a:pt x="55500" y="13970"/>
                </a:lnTo>
                <a:lnTo>
                  <a:pt x="55490" y="13970"/>
                </a:lnTo>
                <a:lnTo>
                  <a:pt x="55480" y="13970"/>
                </a:lnTo>
                <a:lnTo>
                  <a:pt x="55470" y="13970"/>
                </a:lnTo>
                <a:lnTo>
                  <a:pt x="55470" y="13960"/>
                </a:lnTo>
                <a:lnTo>
                  <a:pt x="55470" y="13950"/>
                </a:lnTo>
                <a:lnTo>
                  <a:pt x="55460" y="13950"/>
                </a:lnTo>
                <a:lnTo>
                  <a:pt x="55460" y="13940"/>
                </a:lnTo>
                <a:lnTo>
                  <a:pt x="55450" y="13940"/>
                </a:lnTo>
                <a:lnTo>
                  <a:pt x="55450" y="13930"/>
                </a:lnTo>
                <a:lnTo>
                  <a:pt x="55450" y="13920"/>
                </a:lnTo>
                <a:lnTo>
                  <a:pt x="55440" y="13920"/>
                </a:lnTo>
                <a:lnTo>
                  <a:pt x="55440" y="13910"/>
                </a:lnTo>
                <a:lnTo>
                  <a:pt x="55440" y="13900"/>
                </a:lnTo>
                <a:lnTo>
                  <a:pt x="55430" y="13900"/>
                </a:lnTo>
                <a:lnTo>
                  <a:pt x="55430" y="13890"/>
                </a:lnTo>
                <a:lnTo>
                  <a:pt x="55430" y="13880"/>
                </a:lnTo>
                <a:lnTo>
                  <a:pt x="55430" y="13870"/>
                </a:lnTo>
                <a:lnTo>
                  <a:pt x="55440" y="13870"/>
                </a:lnTo>
                <a:lnTo>
                  <a:pt x="55440" y="13860"/>
                </a:lnTo>
                <a:lnTo>
                  <a:pt x="55450" y="13860"/>
                </a:lnTo>
                <a:lnTo>
                  <a:pt x="55440" y="13860"/>
                </a:lnTo>
                <a:lnTo>
                  <a:pt x="55440" y="13850"/>
                </a:lnTo>
                <a:lnTo>
                  <a:pt x="55440" y="13840"/>
                </a:lnTo>
                <a:lnTo>
                  <a:pt x="55430" y="13840"/>
                </a:lnTo>
                <a:lnTo>
                  <a:pt x="55430" y="13830"/>
                </a:lnTo>
                <a:lnTo>
                  <a:pt x="55430" y="13820"/>
                </a:lnTo>
                <a:lnTo>
                  <a:pt x="55420" y="13820"/>
                </a:lnTo>
                <a:lnTo>
                  <a:pt x="55420" y="13810"/>
                </a:lnTo>
                <a:lnTo>
                  <a:pt x="55410" y="13800"/>
                </a:lnTo>
                <a:lnTo>
                  <a:pt x="55400" y="13790"/>
                </a:lnTo>
                <a:lnTo>
                  <a:pt x="55390" y="13790"/>
                </a:lnTo>
                <a:lnTo>
                  <a:pt x="55390" y="13780"/>
                </a:lnTo>
                <a:lnTo>
                  <a:pt x="55390" y="13770"/>
                </a:lnTo>
                <a:lnTo>
                  <a:pt x="55380" y="13770"/>
                </a:lnTo>
                <a:lnTo>
                  <a:pt x="55380" y="13760"/>
                </a:lnTo>
                <a:lnTo>
                  <a:pt x="55380" y="13750"/>
                </a:lnTo>
                <a:lnTo>
                  <a:pt x="55380" y="13740"/>
                </a:lnTo>
                <a:lnTo>
                  <a:pt x="55370" y="13740"/>
                </a:lnTo>
                <a:lnTo>
                  <a:pt x="55360" y="13730"/>
                </a:lnTo>
                <a:lnTo>
                  <a:pt x="55370" y="13720"/>
                </a:lnTo>
                <a:lnTo>
                  <a:pt x="55360" y="13720"/>
                </a:lnTo>
                <a:lnTo>
                  <a:pt x="55360" y="13710"/>
                </a:lnTo>
                <a:lnTo>
                  <a:pt x="55360" y="13700"/>
                </a:lnTo>
                <a:lnTo>
                  <a:pt x="55350" y="13700"/>
                </a:lnTo>
                <a:lnTo>
                  <a:pt x="55350" y="13690"/>
                </a:lnTo>
                <a:lnTo>
                  <a:pt x="55340" y="13680"/>
                </a:lnTo>
                <a:lnTo>
                  <a:pt x="55330" y="13670"/>
                </a:lnTo>
                <a:lnTo>
                  <a:pt x="55330" y="13660"/>
                </a:lnTo>
                <a:lnTo>
                  <a:pt x="55330" y="13650"/>
                </a:lnTo>
                <a:lnTo>
                  <a:pt x="55320" y="13640"/>
                </a:lnTo>
                <a:lnTo>
                  <a:pt x="55310" y="13630"/>
                </a:lnTo>
                <a:lnTo>
                  <a:pt x="55310" y="13620"/>
                </a:lnTo>
                <a:lnTo>
                  <a:pt x="55300" y="13620"/>
                </a:lnTo>
                <a:lnTo>
                  <a:pt x="55300" y="13610"/>
                </a:lnTo>
                <a:lnTo>
                  <a:pt x="55300" y="13600"/>
                </a:lnTo>
                <a:lnTo>
                  <a:pt x="55300" y="13590"/>
                </a:lnTo>
                <a:lnTo>
                  <a:pt x="55300" y="13580"/>
                </a:lnTo>
                <a:lnTo>
                  <a:pt x="55300" y="13570"/>
                </a:lnTo>
                <a:lnTo>
                  <a:pt x="55280" y="13570"/>
                </a:lnTo>
                <a:lnTo>
                  <a:pt x="55280" y="13560"/>
                </a:lnTo>
                <a:lnTo>
                  <a:pt x="55270" y="13560"/>
                </a:lnTo>
                <a:lnTo>
                  <a:pt x="55260" y="13550"/>
                </a:lnTo>
                <a:lnTo>
                  <a:pt x="55250" y="13550"/>
                </a:lnTo>
                <a:lnTo>
                  <a:pt x="55250" y="13540"/>
                </a:lnTo>
                <a:lnTo>
                  <a:pt x="55260" y="13540"/>
                </a:lnTo>
                <a:lnTo>
                  <a:pt x="55260" y="13530"/>
                </a:lnTo>
                <a:lnTo>
                  <a:pt x="55260" y="13520"/>
                </a:lnTo>
                <a:lnTo>
                  <a:pt x="55270" y="13520"/>
                </a:lnTo>
                <a:lnTo>
                  <a:pt x="55270" y="13510"/>
                </a:lnTo>
                <a:lnTo>
                  <a:pt x="55270" y="13500"/>
                </a:lnTo>
                <a:lnTo>
                  <a:pt x="55270" y="13490"/>
                </a:lnTo>
                <a:lnTo>
                  <a:pt x="55280" y="13490"/>
                </a:lnTo>
                <a:lnTo>
                  <a:pt x="55280" y="13480"/>
                </a:lnTo>
                <a:lnTo>
                  <a:pt x="55270" y="13470"/>
                </a:lnTo>
                <a:lnTo>
                  <a:pt x="55260" y="13470"/>
                </a:lnTo>
                <a:lnTo>
                  <a:pt x="55260" y="13460"/>
                </a:lnTo>
                <a:lnTo>
                  <a:pt x="55270" y="13460"/>
                </a:lnTo>
                <a:lnTo>
                  <a:pt x="55270" y="13450"/>
                </a:lnTo>
                <a:lnTo>
                  <a:pt x="55260" y="13450"/>
                </a:lnTo>
                <a:lnTo>
                  <a:pt x="55260" y="13440"/>
                </a:lnTo>
                <a:lnTo>
                  <a:pt x="55250" y="13440"/>
                </a:lnTo>
                <a:lnTo>
                  <a:pt x="55240" y="13440"/>
                </a:lnTo>
                <a:lnTo>
                  <a:pt x="55230" y="13440"/>
                </a:lnTo>
                <a:lnTo>
                  <a:pt x="55220" y="13440"/>
                </a:lnTo>
                <a:lnTo>
                  <a:pt x="55210" y="13440"/>
                </a:lnTo>
                <a:lnTo>
                  <a:pt x="55210" y="13430"/>
                </a:lnTo>
                <a:lnTo>
                  <a:pt x="55200" y="13440"/>
                </a:lnTo>
                <a:lnTo>
                  <a:pt x="55190" y="13440"/>
                </a:lnTo>
                <a:lnTo>
                  <a:pt x="55180" y="13450"/>
                </a:lnTo>
                <a:lnTo>
                  <a:pt x="55170" y="13450"/>
                </a:lnTo>
                <a:lnTo>
                  <a:pt x="55160" y="13450"/>
                </a:lnTo>
                <a:lnTo>
                  <a:pt x="55150" y="13450"/>
                </a:lnTo>
                <a:lnTo>
                  <a:pt x="55140" y="13450"/>
                </a:lnTo>
                <a:lnTo>
                  <a:pt x="55130" y="13450"/>
                </a:lnTo>
                <a:lnTo>
                  <a:pt x="55110" y="13450"/>
                </a:lnTo>
                <a:lnTo>
                  <a:pt x="55100" y="13450"/>
                </a:lnTo>
                <a:lnTo>
                  <a:pt x="55100" y="13440"/>
                </a:lnTo>
                <a:lnTo>
                  <a:pt x="55090" y="13440"/>
                </a:lnTo>
                <a:lnTo>
                  <a:pt x="55090" y="13450"/>
                </a:lnTo>
                <a:lnTo>
                  <a:pt x="55080" y="13450"/>
                </a:lnTo>
                <a:lnTo>
                  <a:pt x="55070" y="13450"/>
                </a:lnTo>
                <a:lnTo>
                  <a:pt x="55060" y="13460"/>
                </a:lnTo>
                <a:lnTo>
                  <a:pt x="55050" y="13460"/>
                </a:lnTo>
                <a:lnTo>
                  <a:pt x="55040" y="13460"/>
                </a:lnTo>
                <a:lnTo>
                  <a:pt x="55030" y="13460"/>
                </a:lnTo>
                <a:lnTo>
                  <a:pt x="55020" y="13460"/>
                </a:lnTo>
                <a:lnTo>
                  <a:pt x="55010" y="13470"/>
                </a:lnTo>
                <a:lnTo>
                  <a:pt x="55000" y="13470"/>
                </a:lnTo>
                <a:lnTo>
                  <a:pt x="55000" y="13480"/>
                </a:lnTo>
                <a:lnTo>
                  <a:pt x="54990" y="13480"/>
                </a:lnTo>
                <a:lnTo>
                  <a:pt x="54980" y="13490"/>
                </a:lnTo>
                <a:lnTo>
                  <a:pt x="54970" y="13490"/>
                </a:lnTo>
                <a:lnTo>
                  <a:pt x="54960" y="13490"/>
                </a:lnTo>
                <a:lnTo>
                  <a:pt x="54960" y="13500"/>
                </a:lnTo>
                <a:lnTo>
                  <a:pt x="54960" y="13510"/>
                </a:lnTo>
                <a:lnTo>
                  <a:pt x="54960" y="13520"/>
                </a:lnTo>
                <a:lnTo>
                  <a:pt x="54950" y="13520"/>
                </a:lnTo>
                <a:lnTo>
                  <a:pt x="54950" y="13530"/>
                </a:lnTo>
                <a:lnTo>
                  <a:pt x="54940" y="13530"/>
                </a:lnTo>
                <a:lnTo>
                  <a:pt x="54930" y="13530"/>
                </a:lnTo>
                <a:lnTo>
                  <a:pt x="54920" y="13530"/>
                </a:lnTo>
                <a:lnTo>
                  <a:pt x="54910" y="13530"/>
                </a:lnTo>
                <a:lnTo>
                  <a:pt x="54900" y="13530"/>
                </a:lnTo>
                <a:lnTo>
                  <a:pt x="54900" y="13540"/>
                </a:lnTo>
                <a:lnTo>
                  <a:pt x="54900" y="13550"/>
                </a:lnTo>
                <a:lnTo>
                  <a:pt x="54890" y="13560"/>
                </a:lnTo>
                <a:lnTo>
                  <a:pt x="54880" y="13570"/>
                </a:lnTo>
                <a:lnTo>
                  <a:pt x="54880" y="13580"/>
                </a:lnTo>
                <a:lnTo>
                  <a:pt x="54870" y="13580"/>
                </a:lnTo>
                <a:lnTo>
                  <a:pt x="54870" y="13590"/>
                </a:lnTo>
                <a:lnTo>
                  <a:pt x="54870" y="13610"/>
                </a:lnTo>
                <a:lnTo>
                  <a:pt x="54870" y="13630"/>
                </a:lnTo>
                <a:lnTo>
                  <a:pt x="54870" y="13640"/>
                </a:lnTo>
                <a:lnTo>
                  <a:pt x="54870" y="13650"/>
                </a:lnTo>
                <a:lnTo>
                  <a:pt x="54860" y="13650"/>
                </a:lnTo>
                <a:lnTo>
                  <a:pt x="54840" y="13660"/>
                </a:lnTo>
                <a:lnTo>
                  <a:pt x="54830" y="13670"/>
                </a:lnTo>
                <a:lnTo>
                  <a:pt x="54820" y="13670"/>
                </a:lnTo>
                <a:lnTo>
                  <a:pt x="54820" y="13680"/>
                </a:lnTo>
                <a:lnTo>
                  <a:pt x="54800" y="13690"/>
                </a:lnTo>
                <a:lnTo>
                  <a:pt x="54800" y="13700"/>
                </a:lnTo>
                <a:lnTo>
                  <a:pt x="54790" y="13700"/>
                </a:lnTo>
                <a:lnTo>
                  <a:pt x="54790" y="13710"/>
                </a:lnTo>
                <a:lnTo>
                  <a:pt x="54780" y="13720"/>
                </a:lnTo>
                <a:lnTo>
                  <a:pt x="54770" y="13730"/>
                </a:lnTo>
                <a:lnTo>
                  <a:pt x="54760" y="13730"/>
                </a:lnTo>
                <a:lnTo>
                  <a:pt x="54760" y="13740"/>
                </a:lnTo>
                <a:lnTo>
                  <a:pt x="54740" y="13750"/>
                </a:lnTo>
                <a:lnTo>
                  <a:pt x="54740" y="13760"/>
                </a:lnTo>
                <a:lnTo>
                  <a:pt x="54740" y="13750"/>
                </a:lnTo>
                <a:lnTo>
                  <a:pt x="54730" y="13750"/>
                </a:lnTo>
                <a:lnTo>
                  <a:pt x="54720" y="13750"/>
                </a:lnTo>
                <a:lnTo>
                  <a:pt x="54720" y="13740"/>
                </a:lnTo>
                <a:lnTo>
                  <a:pt x="54710" y="13740"/>
                </a:lnTo>
                <a:lnTo>
                  <a:pt x="54710" y="13730"/>
                </a:lnTo>
                <a:lnTo>
                  <a:pt x="54700" y="13730"/>
                </a:lnTo>
                <a:lnTo>
                  <a:pt x="54700" y="13720"/>
                </a:lnTo>
                <a:lnTo>
                  <a:pt x="54690" y="13720"/>
                </a:lnTo>
                <a:lnTo>
                  <a:pt x="54690" y="13710"/>
                </a:lnTo>
                <a:lnTo>
                  <a:pt x="54680" y="13710"/>
                </a:lnTo>
                <a:lnTo>
                  <a:pt x="54650" y="13710"/>
                </a:lnTo>
                <a:lnTo>
                  <a:pt x="54620" y="13710"/>
                </a:lnTo>
                <a:lnTo>
                  <a:pt x="54600" y="13700"/>
                </a:lnTo>
                <a:lnTo>
                  <a:pt x="54590" y="13700"/>
                </a:lnTo>
                <a:lnTo>
                  <a:pt x="54580" y="13700"/>
                </a:lnTo>
                <a:lnTo>
                  <a:pt x="54570" y="13700"/>
                </a:lnTo>
                <a:lnTo>
                  <a:pt x="54520" y="13700"/>
                </a:lnTo>
                <a:lnTo>
                  <a:pt x="54500" y="13700"/>
                </a:lnTo>
                <a:lnTo>
                  <a:pt x="54480" y="13700"/>
                </a:lnTo>
                <a:lnTo>
                  <a:pt x="54440" y="13700"/>
                </a:lnTo>
                <a:lnTo>
                  <a:pt x="54370" y="13700"/>
                </a:lnTo>
                <a:lnTo>
                  <a:pt x="54360" y="13700"/>
                </a:lnTo>
                <a:lnTo>
                  <a:pt x="54360" y="13710"/>
                </a:lnTo>
                <a:lnTo>
                  <a:pt x="54360" y="13720"/>
                </a:lnTo>
                <a:lnTo>
                  <a:pt x="54350" y="13740"/>
                </a:lnTo>
                <a:lnTo>
                  <a:pt x="54330" y="13760"/>
                </a:lnTo>
                <a:lnTo>
                  <a:pt x="54330" y="13770"/>
                </a:lnTo>
                <a:lnTo>
                  <a:pt x="54320" y="13780"/>
                </a:lnTo>
                <a:lnTo>
                  <a:pt x="54310" y="13800"/>
                </a:lnTo>
                <a:lnTo>
                  <a:pt x="54310" y="13810"/>
                </a:lnTo>
                <a:lnTo>
                  <a:pt x="54310" y="13820"/>
                </a:lnTo>
                <a:lnTo>
                  <a:pt x="54300" y="13820"/>
                </a:lnTo>
                <a:lnTo>
                  <a:pt x="54300" y="13840"/>
                </a:lnTo>
                <a:lnTo>
                  <a:pt x="54290" y="13840"/>
                </a:lnTo>
                <a:lnTo>
                  <a:pt x="54290" y="13850"/>
                </a:lnTo>
                <a:lnTo>
                  <a:pt x="54290" y="13870"/>
                </a:lnTo>
                <a:lnTo>
                  <a:pt x="54280" y="13880"/>
                </a:lnTo>
                <a:lnTo>
                  <a:pt x="54240" y="13880"/>
                </a:lnTo>
                <a:lnTo>
                  <a:pt x="54190" y="13870"/>
                </a:lnTo>
                <a:lnTo>
                  <a:pt x="54180" y="13860"/>
                </a:lnTo>
                <a:lnTo>
                  <a:pt x="54170" y="13860"/>
                </a:lnTo>
                <a:lnTo>
                  <a:pt x="54160" y="13860"/>
                </a:lnTo>
                <a:lnTo>
                  <a:pt x="54140" y="13850"/>
                </a:lnTo>
                <a:lnTo>
                  <a:pt x="54130" y="13840"/>
                </a:lnTo>
                <a:lnTo>
                  <a:pt x="54130" y="13830"/>
                </a:lnTo>
                <a:lnTo>
                  <a:pt x="54140" y="13830"/>
                </a:lnTo>
                <a:lnTo>
                  <a:pt x="54140" y="13820"/>
                </a:lnTo>
                <a:lnTo>
                  <a:pt x="54150" y="13820"/>
                </a:lnTo>
                <a:lnTo>
                  <a:pt x="54160" y="13820"/>
                </a:lnTo>
                <a:lnTo>
                  <a:pt x="54170" y="13820"/>
                </a:lnTo>
                <a:lnTo>
                  <a:pt x="54180" y="13820"/>
                </a:lnTo>
                <a:lnTo>
                  <a:pt x="54190" y="13820"/>
                </a:lnTo>
                <a:lnTo>
                  <a:pt x="54200" y="13810"/>
                </a:lnTo>
                <a:lnTo>
                  <a:pt x="54210" y="13800"/>
                </a:lnTo>
                <a:lnTo>
                  <a:pt x="54210" y="13790"/>
                </a:lnTo>
                <a:lnTo>
                  <a:pt x="54230" y="13790"/>
                </a:lnTo>
                <a:lnTo>
                  <a:pt x="54240" y="13780"/>
                </a:lnTo>
                <a:lnTo>
                  <a:pt x="54250" y="13780"/>
                </a:lnTo>
                <a:lnTo>
                  <a:pt x="54260" y="13780"/>
                </a:lnTo>
                <a:lnTo>
                  <a:pt x="54260" y="13770"/>
                </a:lnTo>
                <a:lnTo>
                  <a:pt x="54260" y="13760"/>
                </a:lnTo>
                <a:lnTo>
                  <a:pt x="54250" y="13750"/>
                </a:lnTo>
                <a:lnTo>
                  <a:pt x="54250" y="13740"/>
                </a:lnTo>
                <a:lnTo>
                  <a:pt x="54250" y="13730"/>
                </a:lnTo>
                <a:lnTo>
                  <a:pt x="54250" y="13720"/>
                </a:lnTo>
                <a:lnTo>
                  <a:pt x="54240" y="13710"/>
                </a:lnTo>
                <a:lnTo>
                  <a:pt x="54240" y="13700"/>
                </a:lnTo>
                <a:lnTo>
                  <a:pt x="54230" y="13690"/>
                </a:lnTo>
                <a:lnTo>
                  <a:pt x="54230" y="13680"/>
                </a:lnTo>
                <a:lnTo>
                  <a:pt x="54220" y="13670"/>
                </a:lnTo>
                <a:lnTo>
                  <a:pt x="54220" y="13660"/>
                </a:lnTo>
                <a:lnTo>
                  <a:pt x="54220" y="13650"/>
                </a:lnTo>
                <a:lnTo>
                  <a:pt x="54220" y="13640"/>
                </a:lnTo>
                <a:lnTo>
                  <a:pt x="54220" y="13630"/>
                </a:lnTo>
                <a:lnTo>
                  <a:pt x="54220" y="13620"/>
                </a:lnTo>
                <a:lnTo>
                  <a:pt x="54230" y="13620"/>
                </a:lnTo>
                <a:lnTo>
                  <a:pt x="54230" y="13610"/>
                </a:lnTo>
                <a:lnTo>
                  <a:pt x="54240" y="13610"/>
                </a:lnTo>
                <a:lnTo>
                  <a:pt x="54250" y="13610"/>
                </a:lnTo>
                <a:lnTo>
                  <a:pt x="54260" y="13620"/>
                </a:lnTo>
                <a:lnTo>
                  <a:pt x="54270" y="13630"/>
                </a:lnTo>
                <a:lnTo>
                  <a:pt x="54280" y="13630"/>
                </a:lnTo>
                <a:lnTo>
                  <a:pt x="54290" y="13630"/>
                </a:lnTo>
                <a:lnTo>
                  <a:pt x="54300" y="13630"/>
                </a:lnTo>
                <a:lnTo>
                  <a:pt x="54310" y="13640"/>
                </a:lnTo>
                <a:lnTo>
                  <a:pt x="54320" y="13640"/>
                </a:lnTo>
                <a:lnTo>
                  <a:pt x="54330" y="13640"/>
                </a:lnTo>
                <a:lnTo>
                  <a:pt x="54340" y="13640"/>
                </a:lnTo>
                <a:lnTo>
                  <a:pt x="54350" y="13640"/>
                </a:lnTo>
                <a:lnTo>
                  <a:pt x="54360" y="13640"/>
                </a:lnTo>
                <a:lnTo>
                  <a:pt x="54370" y="13640"/>
                </a:lnTo>
                <a:lnTo>
                  <a:pt x="54370" y="13630"/>
                </a:lnTo>
                <a:lnTo>
                  <a:pt x="54380" y="13630"/>
                </a:lnTo>
                <a:lnTo>
                  <a:pt x="54390" y="13630"/>
                </a:lnTo>
                <a:lnTo>
                  <a:pt x="54390" y="13610"/>
                </a:lnTo>
                <a:lnTo>
                  <a:pt x="54400" y="13600"/>
                </a:lnTo>
                <a:lnTo>
                  <a:pt x="54400" y="13590"/>
                </a:lnTo>
                <a:lnTo>
                  <a:pt x="54400" y="13580"/>
                </a:lnTo>
                <a:lnTo>
                  <a:pt x="54400" y="13560"/>
                </a:lnTo>
                <a:lnTo>
                  <a:pt x="54400" y="13550"/>
                </a:lnTo>
                <a:lnTo>
                  <a:pt x="54410" y="13540"/>
                </a:lnTo>
                <a:lnTo>
                  <a:pt x="54410" y="13530"/>
                </a:lnTo>
                <a:lnTo>
                  <a:pt x="54420" y="13520"/>
                </a:lnTo>
                <a:lnTo>
                  <a:pt x="54430" y="13510"/>
                </a:lnTo>
                <a:lnTo>
                  <a:pt x="54440" y="13490"/>
                </a:lnTo>
                <a:lnTo>
                  <a:pt x="54450" y="13480"/>
                </a:lnTo>
                <a:lnTo>
                  <a:pt x="54450" y="13470"/>
                </a:lnTo>
                <a:lnTo>
                  <a:pt x="54460" y="13470"/>
                </a:lnTo>
                <a:lnTo>
                  <a:pt x="54460" y="13460"/>
                </a:lnTo>
                <a:lnTo>
                  <a:pt x="54460" y="13450"/>
                </a:lnTo>
                <a:lnTo>
                  <a:pt x="54450" y="13440"/>
                </a:lnTo>
                <a:lnTo>
                  <a:pt x="54450" y="13430"/>
                </a:lnTo>
                <a:lnTo>
                  <a:pt x="54450" y="13420"/>
                </a:lnTo>
                <a:lnTo>
                  <a:pt x="54450" y="13410"/>
                </a:lnTo>
                <a:lnTo>
                  <a:pt x="54450" y="13400"/>
                </a:lnTo>
                <a:lnTo>
                  <a:pt x="54450" y="13390"/>
                </a:lnTo>
                <a:lnTo>
                  <a:pt x="54450" y="13380"/>
                </a:lnTo>
                <a:lnTo>
                  <a:pt x="54450" y="13370"/>
                </a:lnTo>
                <a:lnTo>
                  <a:pt x="54460" y="13370"/>
                </a:lnTo>
                <a:lnTo>
                  <a:pt x="54470" y="13360"/>
                </a:lnTo>
                <a:lnTo>
                  <a:pt x="54480" y="13360"/>
                </a:lnTo>
                <a:lnTo>
                  <a:pt x="54500" y="13350"/>
                </a:lnTo>
                <a:lnTo>
                  <a:pt x="54510" y="13350"/>
                </a:lnTo>
                <a:lnTo>
                  <a:pt x="54520" y="13340"/>
                </a:lnTo>
                <a:lnTo>
                  <a:pt x="54530" y="13340"/>
                </a:lnTo>
                <a:lnTo>
                  <a:pt x="54530" y="13330"/>
                </a:lnTo>
                <a:lnTo>
                  <a:pt x="54530" y="13320"/>
                </a:lnTo>
                <a:lnTo>
                  <a:pt x="54530" y="13310"/>
                </a:lnTo>
                <a:lnTo>
                  <a:pt x="54530" y="13300"/>
                </a:lnTo>
                <a:lnTo>
                  <a:pt x="54530" y="13290"/>
                </a:lnTo>
                <a:lnTo>
                  <a:pt x="54520" y="13290"/>
                </a:lnTo>
                <a:lnTo>
                  <a:pt x="54520" y="13280"/>
                </a:lnTo>
                <a:lnTo>
                  <a:pt x="54520" y="13270"/>
                </a:lnTo>
                <a:lnTo>
                  <a:pt x="54520" y="13260"/>
                </a:lnTo>
                <a:lnTo>
                  <a:pt x="54520" y="13250"/>
                </a:lnTo>
                <a:lnTo>
                  <a:pt x="54520" y="13230"/>
                </a:lnTo>
                <a:lnTo>
                  <a:pt x="54520" y="13220"/>
                </a:lnTo>
                <a:lnTo>
                  <a:pt x="54520" y="13210"/>
                </a:lnTo>
                <a:lnTo>
                  <a:pt x="54530" y="13210"/>
                </a:lnTo>
                <a:lnTo>
                  <a:pt x="54530" y="13200"/>
                </a:lnTo>
                <a:lnTo>
                  <a:pt x="54530" y="13190"/>
                </a:lnTo>
                <a:lnTo>
                  <a:pt x="54530" y="13180"/>
                </a:lnTo>
                <a:lnTo>
                  <a:pt x="54540" y="13170"/>
                </a:lnTo>
                <a:lnTo>
                  <a:pt x="54540" y="13160"/>
                </a:lnTo>
                <a:lnTo>
                  <a:pt x="54550" y="13160"/>
                </a:lnTo>
                <a:lnTo>
                  <a:pt x="54550" y="13150"/>
                </a:lnTo>
                <a:lnTo>
                  <a:pt x="54560" y="13150"/>
                </a:lnTo>
                <a:lnTo>
                  <a:pt x="54570" y="13140"/>
                </a:lnTo>
                <a:lnTo>
                  <a:pt x="54580" y="13140"/>
                </a:lnTo>
                <a:lnTo>
                  <a:pt x="54590" y="13130"/>
                </a:lnTo>
                <a:lnTo>
                  <a:pt x="54590" y="13120"/>
                </a:lnTo>
                <a:lnTo>
                  <a:pt x="54590" y="13110"/>
                </a:lnTo>
                <a:lnTo>
                  <a:pt x="54590" y="13100"/>
                </a:lnTo>
                <a:lnTo>
                  <a:pt x="54590" y="13090"/>
                </a:lnTo>
                <a:lnTo>
                  <a:pt x="54590" y="13080"/>
                </a:lnTo>
                <a:lnTo>
                  <a:pt x="54580" y="13070"/>
                </a:lnTo>
                <a:lnTo>
                  <a:pt x="54580" y="13060"/>
                </a:lnTo>
                <a:lnTo>
                  <a:pt x="54570" y="13050"/>
                </a:lnTo>
                <a:lnTo>
                  <a:pt x="54570" y="13040"/>
                </a:lnTo>
                <a:lnTo>
                  <a:pt x="54560" y="13030"/>
                </a:lnTo>
                <a:lnTo>
                  <a:pt x="54560" y="13020"/>
                </a:lnTo>
                <a:lnTo>
                  <a:pt x="54560" y="13010"/>
                </a:lnTo>
                <a:lnTo>
                  <a:pt x="54550" y="13010"/>
                </a:lnTo>
                <a:lnTo>
                  <a:pt x="54550" y="13000"/>
                </a:lnTo>
                <a:lnTo>
                  <a:pt x="54550" y="12990"/>
                </a:lnTo>
                <a:lnTo>
                  <a:pt x="54550" y="12980"/>
                </a:lnTo>
                <a:lnTo>
                  <a:pt x="54540" y="12980"/>
                </a:lnTo>
                <a:lnTo>
                  <a:pt x="54540" y="12970"/>
                </a:lnTo>
                <a:lnTo>
                  <a:pt x="54530" y="12960"/>
                </a:lnTo>
                <a:lnTo>
                  <a:pt x="54530" y="12950"/>
                </a:lnTo>
                <a:lnTo>
                  <a:pt x="54530" y="12940"/>
                </a:lnTo>
                <a:lnTo>
                  <a:pt x="54530" y="12930"/>
                </a:lnTo>
                <a:lnTo>
                  <a:pt x="54520" y="12910"/>
                </a:lnTo>
                <a:lnTo>
                  <a:pt x="54500" y="12890"/>
                </a:lnTo>
                <a:lnTo>
                  <a:pt x="54490" y="12870"/>
                </a:lnTo>
                <a:lnTo>
                  <a:pt x="54480" y="12860"/>
                </a:lnTo>
                <a:lnTo>
                  <a:pt x="54480" y="12850"/>
                </a:lnTo>
                <a:lnTo>
                  <a:pt x="54480" y="12840"/>
                </a:lnTo>
                <a:lnTo>
                  <a:pt x="54470" y="12810"/>
                </a:lnTo>
                <a:lnTo>
                  <a:pt x="54470" y="12790"/>
                </a:lnTo>
                <a:lnTo>
                  <a:pt x="54470" y="12770"/>
                </a:lnTo>
                <a:lnTo>
                  <a:pt x="54470" y="12760"/>
                </a:lnTo>
                <a:lnTo>
                  <a:pt x="54480" y="12750"/>
                </a:lnTo>
                <a:lnTo>
                  <a:pt x="54480" y="12730"/>
                </a:lnTo>
                <a:lnTo>
                  <a:pt x="54500" y="12730"/>
                </a:lnTo>
                <a:lnTo>
                  <a:pt x="54520" y="12720"/>
                </a:lnTo>
                <a:lnTo>
                  <a:pt x="54530" y="12720"/>
                </a:lnTo>
                <a:lnTo>
                  <a:pt x="54550" y="12720"/>
                </a:lnTo>
                <a:lnTo>
                  <a:pt x="54560" y="12730"/>
                </a:lnTo>
                <a:lnTo>
                  <a:pt x="54580" y="12750"/>
                </a:lnTo>
                <a:lnTo>
                  <a:pt x="54590" y="12760"/>
                </a:lnTo>
                <a:lnTo>
                  <a:pt x="54590" y="12780"/>
                </a:lnTo>
                <a:lnTo>
                  <a:pt x="54600" y="12800"/>
                </a:lnTo>
                <a:lnTo>
                  <a:pt x="54600" y="12830"/>
                </a:lnTo>
                <a:lnTo>
                  <a:pt x="54620" y="12870"/>
                </a:lnTo>
                <a:lnTo>
                  <a:pt x="54630" y="12890"/>
                </a:lnTo>
                <a:lnTo>
                  <a:pt x="54640" y="12900"/>
                </a:lnTo>
                <a:lnTo>
                  <a:pt x="54650" y="12900"/>
                </a:lnTo>
                <a:lnTo>
                  <a:pt x="54660" y="12890"/>
                </a:lnTo>
                <a:lnTo>
                  <a:pt x="54670" y="12890"/>
                </a:lnTo>
                <a:lnTo>
                  <a:pt x="54680" y="12860"/>
                </a:lnTo>
                <a:lnTo>
                  <a:pt x="54690" y="12850"/>
                </a:lnTo>
                <a:lnTo>
                  <a:pt x="54700" y="12840"/>
                </a:lnTo>
                <a:lnTo>
                  <a:pt x="54710" y="12840"/>
                </a:lnTo>
                <a:lnTo>
                  <a:pt x="54710" y="12830"/>
                </a:lnTo>
                <a:lnTo>
                  <a:pt x="54720" y="12830"/>
                </a:lnTo>
                <a:lnTo>
                  <a:pt x="54740" y="12830"/>
                </a:lnTo>
                <a:lnTo>
                  <a:pt x="54750" y="12820"/>
                </a:lnTo>
                <a:lnTo>
                  <a:pt x="54750" y="12810"/>
                </a:lnTo>
                <a:lnTo>
                  <a:pt x="54760" y="12810"/>
                </a:lnTo>
                <a:lnTo>
                  <a:pt x="54760" y="12800"/>
                </a:lnTo>
                <a:lnTo>
                  <a:pt x="54740" y="12770"/>
                </a:lnTo>
                <a:lnTo>
                  <a:pt x="54720" y="12750"/>
                </a:lnTo>
                <a:lnTo>
                  <a:pt x="54690" y="12730"/>
                </a:lnTo>
                <a:lnTo>
                  <a:pt x="54670" y="12710"/>
                </a:lnTo>
                <a:lnTo>
                  <a:pt x="54660" y="12680"/>
                </a:lnTo>
                <a:lnTo>
                  <a:pt x="54650" y="12670"/>
                </a:lnTo>
                <a:lnTo>
                  <a:pt x="54650" y="12660"/>
                </a:lnTo>
                <a:lnTo>
                  <a:pt x="54650" y="12640"/>
                </a:lnTo>
                <a:lnTo>
                  <a:pt x="54650" y="12630"/>
                </a:lnTo>
                <a:lnTo>
                  <a:pt x="54650" y="12610"/>
                </a:lnTo>
                <a:lnTo>
                  <a:pt x="54650" y="12600"/>
                </a:lnTo>
                <a:lnTo>
                  <a:pt x="54640" y="12600"/>
                </a:lnTo>
                <a:lnTo>
                  <a:pt x="54620" y="12590"/>
                </a:lnTo>
                <a:lnTo>
                  <a:pt x="54610" y="12600"/>
                </a:lnTo>
                <a:lnTo>
                  <a:pt x="54610" y="12610"/>
                </a:lnTo>
                <a:lnTo>
                  <a:pt x="54600" y="12620"/>
                </a:lnTo>
                <a:lnTo>
                  <a:pt x="54600" y="12630"/>
                </a:lnTo>
                <a:lnTo>
                  <a:pt x="54580" y="12630"/>
                </a:lnTo>
                <a:lnTo>
                  <a:pt x="54560" y="12630"/>
                </a:lnTo>
                <a:lnTo>
                  <a:pt x="54550" y="12610"/>
                </a:lnTo>
                <a:lnTo>
                  <a:pt x="54540" y="12600"/>
                </a:lnTo>
                <a:lnTo>
                  <a:pt x="54550" y="12590"/>
                </a:lnTo>
                <a:lnTo>
                  <a:pt x="54550" y="12580"/>
                </a:lnTo>
                <a:lnTo>
                  <a:pt x="54560" y="12550"/>
                </a:lnTo>
                <a:lnTo>
                  <a:pt x="54570" y="12540"/>
                </a:lnTo>
                <a:lnTo>
                  <a:pt x="54580" y="12540"/>
                </a:lnTo>
                <a:lnTo>
                  <a:pt x="54600" y="12520"/>
                </a:lnTo>
                <a:lnTo>
                  <a:pt x="54610" y="12520"/>
                </a:lnTo>
                <a:lnTo>
                  <a:pt x="54620" y="12510"/>
                </a:lnTo>
                <a:lnTo>
                  <a:pt x="54620" y="12500"/>
                </a:lnTo>
                <a:lnTo>
                  <a:pt x="54640" y="12490"/>
                </a:lnTo>
                <a:lnTo>
                  <a:pt x="54650" y="12480"/>
                </a:lnTo>
                <a:lnTo>
                  <a:pt x="54670" y="12470"/>
                </a:lnTo>
                <a:lnTo>
                  <a:pt x="54680" y="12460"/>
                </a:lnTo>
                <a:lnTo>
                  <a:pt x="54690" y="12450"/>
                </a:lnTo>
                <a:lnTo>
                  <a:pt x="54700" y="12450"/>
                </a:lnTo>
                <a:lnTo>
                  <a:pt x="54700" y="12440"/>
                </a:lnTo>
                <a:lnTo>
                  <a:pt x="54700" y="12430"/>
                </a:lnTo>
                <a:lnTo>
                  <a:pt x="54700" y="12420"/>
                </a:lnTo>
                <a:lnTo>
                  <a:pt x="54700" y="12410"/>
                </a:lnTo>
                <a:lnTo>
                  <a:pt x="54690" y="12400"/>
                </a:lnTo>
                <a:lnTo>
                  <a:pt x="54690" y="12390"/>
                </a:lnTo>
                <a:lnTo>
                  <a:pt x="54690" y="12380"/>
                </a:lnTo>
                <a:lnTo>
                  <a:pt x="54690" y="12370"/>
                </a:lnTo>
                <a:lnTo>
                  <a:pt x="54690" y="12360"/>
                </a:lnTo>
                <a:lnTo>
                  <a:pt x="54700" y="12350"/>
                </a:lnTo>
                <a:lnTo>
                  <a:pt x="54710" y="12350"/>
                </a:lnTo>
                <a:lnTo>
                  <a:pt x="54710" y="12340"/>
                </a:lnTo>
                <a:lnTo>
                  <a:pt x="54720" y="12330"/>
                </a:lnTo>
                <a:lnTo>
                  <a:pt x="54720" y="12320"/>
                </a:lnTo>
                <a:lnTo>
                  <a:pt x="54720" y="12310"/>
                </a:lnTo>
                <a:lnTo>
                  <a:pt x="54730" y="12300"/>
                </a:lnTo>
                <a:lnTo>
                  <a:pt x="54730" y="12280"/>
                </a:lnTo>
                <a:lnTo>
                  <a:pt x="54720" y="12270"/>
                </a:lnTo>
                <a:lnTo>
                  <a:pt x="54720" y="12260"/>
                </a:lnTo>
                <a:lnTo>
                  <a:pt x="54710" y="12260"/>
                </a:lnTo>
                <a:lnTo>
                  <a:pt x="54710" y="12250"/>
                </a:lnTo>
                <a:lnTo>
                  <a:pt x="54700" y="12250"/>
                </a:lnTo>
                <a:lnTo>
                  <a:pt x="54690" y="12250"/>
                </a:lnTo>
                <a:lnTo>
                  <a:pt x="54680" y="12250"/>
                </a:lnTo>
                <a:lnTo>
                  <a:pt x="54680" y="12240"/>
                </a:lnTo>
                <a:lnTo>
                  <a:pt x="54670" y="12240"/>
                </a:lnTo>
                <a:lnTo>
                  <a:pt x="54670" y="12230"/>
                </a:lnTo>
                <a:lnTo>
                  <a:pt x="54670" y="12220"/>
                </a:lnTo>
                <a:lnTo>
                  <a:pt x="54680" y="12220"/>
                </a:lnTo>
                <a:lnTo>
                  <a:pt x="54690" y="12220"/>
                </a:lnTo>
                <a:lnTo>
                  <a:pt x="54700" y="12220"/>
                </a:lnTo>
                <a:lnTo>
                  <a:pt x="54710" y="12220"/>
                </a:lnTo>
                <a:lnTo>
                  <a:pt x="54720" y="12230"/>
                </a:lnTo>
                <a:lnTo>
                  <a:pt x="54730" y="12230"/>
                </a:lnTo>
                <a:lnTo>
                  <a:pt x="54740" y="12220"/>
                </a:lnTo>
                <a:lnTo>
                  <a:pt x="54750" y="12210"/>
                </a:lnTo>
                <a:lnTo>
                  <a:pt x="54750" y="12200"/>
                </a:lnTo>
                <a:lnTo>
                  <a:pt x="54760" y="12190"/>
                </a:lnTo>
                <a:lnTo>
                  <a:pt x="54770" y="12180"/>
                </a:lnTo>
                <a:lnTo>
                  <a:pt x="54780" y="12160"/>
                </a:lnTo>
                <a:lnTo>
                  <a:pt x="54780" y="12150"/>
                </a:lnTo>
                <a:lnTo>
                  <a:pt x="54790" y="12130"/>
                </a:lnTo>
                <a:lnTo>
                  <a:pt x="54790" y="12120"/>
                </a:lnTo>
                <a:lnTo>
                  <a:pt x="54790" y="12110"/>
                </a:lnTo>
                <a:lnTo>
                  <a:pt x="54800" y="12100"/>
                </a:lnTo>
                <a:lnTo>
                  <a:pt x="54800" y="12090"/>
                </a:lnTo>
                <a:lnTo>
                  <a:pt x="54790" y="12060"/>
                </a:lnTo>
                <a:lnTo>
                  <a:pt x="54790" y="12040"/>
                </a:lnTo>
                <a:lnTo>
                  <a:pt x="54780" y="12030"/>
                </a:lnTo>
                <a:lnTo>
                  <a:pt x="54780" y="12010"/>
                </a:lnTo>
                <a:lnTo>
                  <a:pt x="54780" y="12000"/>
                </a:lnTo>
                <a:lnTo>
                  <a:pt x="54790" y="11990"/>
                </a:lnTo>
                <a:lnTo>
                  <a:pt x="54800" y="11990"/>
                </a:lnTo>
                <a:lnTo>
                  <a:pt x="54830" y="11980"/>
                </a:lnTo>
                <a:lnTo>
                  <a:pt x="54830" y="11970"/>
                </a:lnTo>
                <a:lnTo>
                  <a:pt x="54840" y="11970"/>
                </a:lnTo>
                <a:lnTo>
                  <a:pt x="54860" y="11960"/>
                </a:lnTo>
                <a:lnTo>
                  <a:pt x="54870" y="11950"/>
                </a:lnTo>
                <a:lnTo>
                  <a:pt x="54870" y="11940"/>
                </a:lnTo>
                <a:lnTo>
                  <a:pt x="54890" y="11920"/>
                </a:lnTo>
                <a:lnTo>
                  <a:pt x="54900" y="11920"/>
                </a:lnTo>
                <a:lnTo>
                  <a:pt x="54910" y="11900"/>
                </a:lnTo>
                <a:lnTo>
                  <a:pt x="54930" y="11890"/>
                </a:lnTo>
                <a:lnTo>
                  <a:pt x="54940" y="11880"/>
                </a:lnTo>
                <a:lnTo>
                  <a:pt x="54960" y="11860"/>
                </a:lnTo>
                <a:lnTo>
                  <a:pt x="54980" y="11850"/>
                </a:lnTo>
                <a:lnTo>
                  <a:pt x="55000" y="11840"/>
                </a:lnTo>
                <a:lnTo>
                  <a:pt x="55020" y="11820"/>
                </a:lnTo>
                <a:lnTo>
                  <a:pt x="55030" y="11810"/>
                </a:lnTo>
                <a:lnTo>
                  <a:pt x="55050" y="11800"/>
                </a:lnTo>
                <a:lnTo>
                  <a:pt x="55060" y="11790"/>
                </a:lnTo>
                <a:lnTo>
                  <a:pt x="55070" y="11780"/>
                </a:lnTo>
                <a:lnTo>
                  <a:pt x="55080" y="11770"/>
                </a:lnTo>
                <a:lnTo>
                  <a:pt x="55130" y="11730"/>
                </a:lnTo>
                <a:lnTo>
                  <a:pt x="55160" y="11710"/>
                </a:lnTo>
                <a:lnTo>
                  <a:pt x="55170" y="11700"/>
                </a:lnTo>
                <a:lnTo>
                  <a:pt x="55170" y="11690"/>
                </a:lnTo>
                <a:lnTo>
                  <a:pt x="55170" y="11670"/>
                </a:lnTo>
                <a:lnTo>
                  <a:pt x="55170" y="11660"/>
                </a:lnTo>
                <a:lnTo>
                  <a:pt x="55170" y="11640"/>
                </a:lnTo>
                <a:lnTo>
                  <a:pt x="55170" y="11630"/>
                </a:lnTo>
                <a:lnTo>
                  <a:pt x="55170" y="11620"/>
                </a:lnTo>
                <a:lnTo>
                  <a:pt x="55180" y="11600"/>
                </a:lnTo>
                <a:lnTo>
                  <a:pt x="55190" y="11600"/>
                </a:lnTo>
                <a:lnTo>
                  <a:pt x="55190" y="11590"/>
                </a:lnTo>
                <a:lnTo>
                  <a:pt x="55200" y="11580"/>
                </a:lnTo>
                <a:lnTo>
                  <a:pt x="55210" y="11570"/>
                </a:lnTo>
                <a:lnTo>
                  <a:pt x="55230" y="11550"/>
                </a:lnTo>
                <a:lnTo>
                  <a:pt x="55240" y="11540"/>
                </a:lnTo>
                <a:lnTo>
                  <a:pt x="55240" y="11530"/>
                </a:lnTo>
                <a:lnTo>
                  <a:pt x="55240" y="11510"/>
                </a:lnTo>
                <a:lnTo>
                  <a:pt x="55240" y="11500"/>
                </a:lnTo>
                <a:lnTo>
                  <a:pt x="55250" y="11490"/>
                </a:lnTo>
                <a:lnTo>
                  <a:pt x="55260" y="11470"/>
                </a:lnTo>
                <a:lnTo>
                  <a:pt x="55270" y="11450"/>
                </a:lnTo>
                <a:lnTo>
                  <a:pt x="55280" y="11420"/>
                </a:lnTo>
                <a:lnTo>
                  <a:pt x="55280" y="11410"/>
                </a:lnTo>
                <a:lnTo>
                  <a:pt x="55280" y="11390"/>
                </a:lnTo>
                <a:lnTo>
                  <a:pt x="55290" y="11350"/>
                </a:lnTo>
                <a:lnTo>
                  <a:pt x="55290" y="11340"/>
                </a:lnTo>
                <a:lnTo>
                  <a:pt x="55300" y="11330"/>
                </a:lnTo>
                <a:lnTo>
                  <a:pt x="55310" y="11320"/>
                </a:lnTo>
                <a:lnTo>
                  <a:pt x="55330" y="11300"/>
                </a:lnTo>
                <a:lnTo>
                  <a:pt x="55340" y="11270"/>
                </a:lnTo>
                <a:lnTo>
                  <a:pt x="55350" y="11250"/>
                </a:lnTo>
                <a:lnTo>
                  <a:pt x="55360" y="11220"/>
                </a:lnTo>
                <a:lnTo>
                  <a:pt x="55370" y="11210"/>
                </a:lnTo>
                <a:lnTo>
                  <a:pt x="55380" y="11190"/>
                </a:lnTo>
                <a:lnTo>
                  <a:pt x="55390" y="11180"/>
                </a:lnTo>
                <a:lnTo>
                  <a:pt x="55400" y="11170"/>
                </a:lnTo>
                <a:lnTo>
                  <a:pt x="55400" y="11150"/>
                </a:lnTo>
                <a:lnTo>
                  <a:pt x="55410" y="11150"/>
                </a:lnTo>
                <a:lnTo>
                  <a:pt x="55410" y="11140"/>
                </a:lnTo>
                <a:lnTo>
                  <a:pt x="55410" y="11130"/>
                </a:lnTo>
                <a:lnTo>
                  <a:pt x="55410" y="11120"/>
                </a:lnTo>
                <a:lnTo>
                  <a:pt x="55410" y="11100"/>
                </a:lnTo>
                <a:lnTo>
                  <a:pt x="55410" y="11090"/>
                </a:lnTo>
                <a:lnTo>
                  <a:pt x="55410" y="11080"/>
                </a:lnTo>
                <a:lnTo>
                  <a:pt x="55400" y="11070"/>
                </a:lnTo>
                <a:lnTo>
                  <a:pt x="55410" y="11060"/>
                </a:lnTo>
                <a:lnTo>
                  <a:pt x="55410" y="11050"/>
                </a:lnTo>
                <a:lnTo>
                  <a:pt x="55410" y="11040"/>
                </a:lnTo>
                <a:lnTo>
                  <a:pt x="55420" y="11030"/>
                </a:lnTo>
                <a:lnTo>
                  <a:pt x="55430" y="11010"/>
                </a:lnTo>
                <a:lnTo>
                  <a:pt x="55430" y="11000"/>
                </a:lnTo>
                <a:lnTo>
                  <a:pt x="55440" y="10990"/>
                </a:lnTo>
                <a:lnTo>
                  <a:pt x="55440" y="10980"/>
                </a:lnTo>
                <a:lnTo>
                  <a:pt x="55450" y="10980"/>
                </a:lnTo>
                <a:lnTo>
                  <a:pt x="55450" y="10970"/>
                </a:lnTo>
                <a:lnTo>
                  <a:pt x="55460" y="10960"/>
                </a:lnTo>
                <a:lnTo>
                  <a:pt x="55460" y="10950"/>
                </a:lnTo>
                <a:lnTo>
                  <a:pt x="55460" y="10940"/>
                </a:lnTo>
                <a:lnTo>
                  <a:pt x="55460" y="10930"/>
                </a:lnTo>
                <a:lnTo>
                  <a:pt x="55460" y="10910"/>
                </a:lnTo>
                <a:lnTo>
                  <a:pt x="55450" y="10900"/>
                </a:lnTo>
                <a:lnTo>
                  <a:pt x="55440" y="10890"/>
                </a:lnTo>
                <a:lnTo>
                  <a:pt x="55440" y="10880"/>
                </a:lnTo>
                <a:lnTo>
                  <a:pt x="55440" y="10870"/>
                </a:lnTo>
                <a:lnTo>
                  <a:pt x="55440" y="10860"/>
                </a:lnTo>
                <a:lnTo>
                  <a:pt x="55430" y="10840"/>
                </a:lnTo>
                <a:lnTo>
                  <a:pt x="55420" y="10830"/>
                </a:lnTo>
                <a:lnTo>
                  <a:pt x="55420" y="10810"/>
                </a:lnTo>
                <a:lnTo>
                  <a:pt x="55410" y="10790"/>
                </a:lnTo>
                <a:lnTo>
                  <a:pt x="55410" y="10780"/>
                </a:lnTo>
                <a:lnTo>
                  <a:pt x="55410" y="10760"/>
                </a:lnTo>
                <a:lnTo>
                  <a:pt x="55400" y="10740"/>
                </a:lnTo>
                <a:lnTo>
                  <a:pt x="55400" y="10720"/>
                </a:lnTo>
                <a:lnTo>
                  <a:pt x="55400" y="10710"/>
                </a:lnTo>
                <a:lnTo>
                  <a:pt x="55400" y="10700"/>
                </a:lnTo>
                <a:lnTo>
                  <a:pt x="55400" y="10690"/>
                </a:lnTo>
                <a:lnTo>
                  <a:pt x="55410" y="10680"/>
                </a:lnTo>
                <a:lnTo>
                  <a:pt x="55410" y="10670"/>
                </a:lnTo>
                <a:lnTo>
                  <a:pt x="55420" y="10660"/>
                </a:lnTo>
                <a:lnTo>
                  <a:pt x="55440" y="10640"/>
                </a:lnTo>
                <a:lnTo>
                  <a:pt x="55450" y="10630"/>
                </a:lnTo>
                <a:lnTo>
                  <a:pt x="55450" y="10620"/>
                </a:lnTo>
                <a:lnTo>
                  <a:pt x="55460" y="10620"/>
                </a:lnTo>
                <a:lnTo>
                  <a:pt x="55460" y="10610"/>
                </a:lnTo>
                <a:lnTo>
                  <a:pt x="55460" y="10600"/>
                </a:lnTo>
                <a:lnTo>
                  <a:pt x="55450" y="10590"/>
                </a:lnTo>
                <a:lnTo>
                  <a:pt x="55450" y="10580"/>
                </a:lnTo>
                <a:lnTo>
                  <a:pt x="55450" y="10570"/>
                </a:lnTo>
                <a:lnTo>
                  <a:pt x="55460" y="10570"/>
                </a:lnTo>
                <a:lnTo>
                  <a:pt x="55460" y="10560"/>
                </a:lnTo>
                <a:lnTo>
                  <a:pt x="55470" y="10560"/>
                </a:lnTo>
                <a:lnTo>
                  <a:pt x="55470" y="10550"/>
                </a:lnTo>
                <a:lnTo>
                  <a:pt x="55490" y="10540"/>
                </a:lnTo>
                <a:lnTo>
                  <a:pt x="55520" y="10520"/>
                </a:lnTo>
                <a:lnTo>
                  <a:pt x="55540" y="10510"/>
                </a:lnTo>
                <a:lnTo>
                  <a:pt x="55550" y="10500"/>
                </a:lnTo>
                <a:lnTo>
                  <a:pt x="55570" y="10480"/>
                </a:lnTo>
                <a:lnTo>
                  <a:pt x="55580" y="10480"/>
                </a:lnTo>
                <a:lnTo>
                  <a:pt x="55610" y="10470"/>
                </a:lnTo>
                <a:lnTo>
                  <a:pt x="55620" y="10460"/>
                </a:lnTo>
                <a:lnTo>
                  <a:pt x="55630" y="10450"/>
                </a:lnTo>
                <a:lnTo>
                  <a:pt x="55650" y="10440"/>
                </a:lnTo>
                <a:lnTo>
                  <a:pt x="55670" y="10430"/>
                </a:lnTo>
                <a:lnTo>
                  <a:pt x="55670" y="10420"/>
                </a:lnTo>
                <a:lnTo>
                  <a:pt x="55680" y="10420"/>
                </a:lnTo>
                <a:lnTo>
                  <a:pt x="55690" y="10410"/>
                </a:lnTo>
                <a:lnTo>
                  <a:pt x="55690" y="10390"/>
                </a:lnTo>
                <a:lnTo>
                  <a:pt x="55700" y="10380"/>
                </a:lnTo>
                <a:lnTo>
                  <a:pt x="55710" y="10370"/>
                </a:lnTo>
                <a:lnTo>
                  <a:pt x="55710" y="10360"/>
                </a:lnTo>
                <a:lnTo>
                  <a:pt x="55710" y="10350"/>
                </a:lnTo>
                <a:lnTo>
                  <a:pt x="55720" y="10340"/>
                </a:lnTo>
                <a:lnTo>
                  <a:pt x="55730" y="10340"/>
                </a:lnTo>
                <a:lnTo>
                  <a:pt x="55730" y="10330"/>
                </a:lnTo>
                <a:lnTo>
                  <a:pt x="55740" y="10330"/>
                </a:lnTo>
                <a:lnTo>
                  <a:pt x="55760" y="10330"/>
                </a:lnTo>
                <a:lnTo>
                  <a:pt x="55770" y="10330"/>
                </a:lnTo>
                <a:lnTo>
                  <a:pt x="55780" y="10330"/>
                </a:lnTo>
                <a:lnTo>
                  <a:pt x="55790" y="10330"/>
                </a:lnTo>
                <a:lnTo>
                  <a:pt x="55800" y="10340"/>
                </a:lnTo>
                <a:lnTo>
                  <a:pt x="55810" y="10340"/>
                </a:lnTo>
                <a:lnTo>
                  <a:pt x="55820" y="10350"/>
                </a:lnTo>
                <a:lnTo>
                  <a:pt x="55830" y="10350"/>
                </a:lnTo>
                <a:lnTo>
                  <a:pt x="55830" y="10360"/>
                </a:lnTo>
                <a:lnTo>
                  <a:pt x="55830" y="10370"/>
                </a:lnTo>
                <a:lnTo>
                  <a:pt x="55830" y="10380"/>
                </a:lnTo>
                <a:lnTo>
                  <a:pt x="55830" y="10390"/>
                </a:lnTo>
                <a:lnTo>
                  <a:pt x="55830" y="10400"/>
                </a:lnTo>
                <a:lnTo>
                  <a:pt x="55830" y="10410"/>
                </a:lnTo>
                <a:lnTo>
                  <a:pt x="55840" y="10410"/>
                </a:lnTo>
                <a:lnTo>
                  <a:pt x="55850" y="10400"/>
                </a:lnTo>
                <a:lnTo>
                  <a:pt x="55860" y="10390"/>
                </a:lnTo>
                <a:lnTo>
                  <a:pt x="55870" y="10390"/>
                </a:lnTo>
                <a:lnTo>
                  <a:pt x="55880" y="10380"/>
                </a:lnTo>
                <a:lnTo>
                  <a:pt x="55880" y="10370"/>
                </a:lnTo>
                <a:lnTo>
                  <a:pt x="55890" y="10370"/>
                </a:lnTo>
                <a:lnTo>
                  <a:pt x="55890" y="10360"/>
                </a:lnTo>
                <a:lnTo>
                  <a:pt x="55900" y="10350"/>
                </a:lnTo>
                <a:lnTo>
                  <a:pt x="55910" y="10350"/>
                </a:lnTo>
                <a:lnTo>
                  <a:pt x="55920" y="10340"/>
                </a:lnTo>
                <a:lnTo>
                  <a:pt x="55930" y="10340"/>
                </a:lnTo>
                <a:lnTo>
                  <a:pt x="55940" y="10340"/>
                </a:lnTo>
                <a:lnTo>
                  <a:pt x="55950" y="10350"/>
                </a:lnTo>
                <a:lnTo>
                  <a:pt x="55960" y="10350"/>
                </a:lnTo>
                <a:lnTo>
                  <a:pt x="55970" y="10350"/>
                </a:lnTo>
                <a:lnTo>
                  <a:pt x="55980" y="10350"/>
                </a:lnTo>
                <a:lnTo>
                  <a:pt x="55990" y="10350"/>
                </a:lnTo>
                <a:lnTo>
                  <a:pt x="56000" y="10340"/>
                </a:lnTo>
                <a:lnTo>
                  <a:pt x="56010" y="10340"/>
                </a:lnTo>
                <a:lnTo>
                  <a:pt x="56020" y="10350"/>
                </a:lnTo>
                <a:lnTo>
                  <a:pt x="56030" y="10350"/>
                </a:lnTo>
                <a:lnTo>
                  <a:pt x="56030" y="10340"/>
                </a:lnTo>
                <a:lnTo>
                  <a:pt x="56040" y="10340"/>
                </a:lnTo>
                <a:lnTo>
                  <a:pt x="56040" y="10330"/>
                </a:lnTo>
                <a:lnTo>
                  <a:pt x="56050" y="10330"/>
                </a:lnTo>
                <a:lnTo>
                  <a:pt x="56050" y="10320"/>
                </a:lnTo>
                <a:lnTo>
                  <a:pt x="56060" y="10320"/>
                </a:lnTo>
                <a:lnTo>
                  <a:pt x="56070" y="10310"/>
                </a:lnTo>
                <a:lnTo>
                  <a:pt x="56080" y="10310"/>
                </a:lnTo>
                <a:lnTo>
                  <a:pt x="56090" y="10310"/>
                </a:lnTo>
                <a:lnTo>
                  <a:pt x="56100" y="10310"/>
                </a:lnTo>
                <a:lnTo>
                  <a:pt x="56110" y="10310"/>
                </a:lnTo>
                <a:lnTo>
                  <a:pt x="56110" y="10320"/>
                </a:lnTo>
                <a:lnTo>
                  <a:pt x="56120" y="10320"/>
                </a:lnTo>
                <a:lnTo>
                  <a:pt x="56120" y="10330"/>
                </a:lnTo>
                <a:lnTo>
                  <a:pt x="56120" y="10340"/>
                </a:lnTo>
                <a:lnTo>
                  <a:pt x="56120" y="10350"/>
                </a:lnTo>
                <a:lnTo>
                  <a:pt x="56120" y="10360"/>
                </a:lnTo>
                <a:lnTo>
                  <a:pt x="56120" y="10370"/>
                </a:lnTo>
                <a:lnTo>
                  <a:pt x="56130" y="10380"/>
                </a:lnTo>
                <a:lnTo>
                  <a:pt x="56140" y="10380"/>
                </a:lnTo>
                <a:lnTo>
                  <a:pt x="56150" y="10390"/>
                </a:lnTo>
                <a:lnTo>
                  <a:pt x="56160" y="10390"/>
                </a:lnTo>
                <a:lnTo>
                  <a:pt x="56180" y="10390"/>
                </a:lnTo>
                <a:lnTo>
                  <a:pt x="56190" y="10390"/>
                </a:lnTo>
                <a:lnTo>
                  <a:pt x="56200" y="10380"/>
                </a:lnTo>
                <a:lnTo>
                  <a:pt x="56210" y="10380"/>
                </a:lnTo>
                <a:lnTo>
                  <a:pt x="56210" y="10370"/>
                </a:lnTo>
                <a:lnTo>
                  <a:pt x="56220" y="10370"/>
                </a:lnTo>
                <a:lnTo>
                  <a:pt x="56220" y="10360"/>
                </a:lnTo>
                <a:lnTo>
                  <a:pt x="56230" y="10360"/>
                </a:lnTo>
                <a:lnTo>
                  <a:pt x="56240" y="10370"/>
                </a:lnTo>
                <a:lnTo>
                  <a:pt x="56250" y="10370"/>
                </a:lnTo>
                <a:lnTo>
                  <a:pt x="56270" y="10370"/>
                </a:lnTo>
                <a:lnTo>
                  <a:pt x="56280" y="10370"/>
                </a:lnTo>
                <a:lnTo>
                  <a:pt x="56290" y="10380"/>
                </a:lnTo>
                <a:lnTo>
                  <a:pt x="56290" y="10390"/>
                </a:lnTo>
                <a:lnTo>
                  <a:pt x="56300" y="10400"/>
                </a:lnTo>
                <a:lnTo>
                  <a:pt x="56310" y="10400"/>
                </a:lnTo>
                <a:lnTo>
                  <a:pt x="56320" y="10410"/>
                </a:lnTo>
                <a:lnTo>
                  <a:pt x="56330" y="10420"/>
                </a:lnTo>
                <a:lnTo>
                  <a:pt x="56340" y="10420"/>
                </a:lnTo>
                <a:lnTo>
                  <a:pt x="56350" y="10420"/>
                </a:lnTo>
                <a:lnTo>
                  <a:pt x="56360" y="10420"/>
                </a:lnTo>
                <a:lnTo>
                  <a:pt x="56380" y="10420"/>
                </a:lnTo>
                <a:lnTo>
                  <a:pt x="56400" y="10420"/>
                </a:lnTo>
                <a:lnTo>
                  <a:pt x="56410" y="10420"/>
                </a:lnTo>
                <a:lnTo>
                  <a:pt x="56430" y="10410"/>
                </a:lnTo>
                <a:lnTo>
                  <a:pt x="56440" y="10410"/>
                </a:lnTo>
                <a:lnTo>
                  <a:pt x="56450" y="10410"/>
                </a:lnTo>
                <a:lnTo>
                  <a:pt x="56460" y="10400"/>
                </a:lnTo>
                <a:lnTo>
                  <a:pt x="56470" y="10390"/>
                </a:lnTo>
                <a:lnTo>
                  <a:pt x="56480" y="10390"/>
                </a:lnTo>
                <a:lnTo>
                  <a:pt x="56490" y="10390"/>
                </a:lnTo>
                <a:lnTo>
                  <a:pt x="56500" y="10390"/>
                </a:lnTo>
                <a:lnTo>
                  <a:pt x="56510" y="10380"/>
                </a:lnTo>
                <a:lnTo>
                  <a:pt x="56520" y="10380"/>
                </a:lnTo>
                <a:lnTo>
                  <a:pt x="56540" y="10380"/>
                </a:lnTo>
                <a:lnTo>
                  <a:pt x="56570" y="10380"/>
                </a:lnTo>
                <a:lnTo>
                  <a:pt x="56580" y="10380"/>
                </a:lnTo>
                <a:lnTo>
                  <a:pt x="56590" y="10370"/>
                </a:lnTo>
                <a:lnTo>
                  <a:pt x="56600" y="10370"/>
                </a:lnTo>
                <a:lnTo>
                  <a:pt x="56610" y="10360"/>
                </a:lnTo>
                <a:lnTo>
                  <a:pt x="56620" y="10360"/>
                </a:lnTo>
                <a:lnTo>
                  <a:pt x="56640" y="10360"/>
                </a:lnTo>
                <a:lnTo>
                  <a:pt x="56650" y="10360"/>
                </a:lnTo>
                <a:lnTo>
                  <a:pt x="56660" y="10350"/>
                </a:lnTo>
                <a:lnTo>
                  <a:pt x="56670" y="10350"/>
                </a:lnTo>
                <a:lnTo>
                  <a:pt x="56690" y="10350"/>
                </a:lnTo>
                <a:lnTo>
                  <a:pt x="56710" y="10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