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Trinidad and Tobago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rima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46200" y="52750"/>
                </a:moveTo>
                <a:lnTo>
                  <a:pt x="45890" y="52820"/>
                </a:lnTo>
                <a:lnTo>
                  <a:pt x="45550" y="52750"/>
                </a:lnTo>
                <a:lnTo>
                  <a:pt x="45150" y="52640"/>
                </a:lnTo>
                <a:lnTo>
                  <a:pt x="45040" y="52590"/>
                </a:lnTo>
                <a:lnTo>
                  <a:pt x="44810" y="52470"/>
                </a:lnTo>
                <a:lnTo>
                  <a:pt x="44540" y="52220"/>
                </a:lnTo>
                <a:lnTo>
                  <a:pt x="44570" y="52050"/>
                </a:lnTo>
                <a:lnTo>
                  <a:pt x="44760" y="52030"/>
                </a:lnTo>
                <a:lnTo>
                  <a:pt x="44880" y="52020"/>
                </a:lnTo>
                <a:lnTo>
                  <a:pt x="44980" y="51670"/>
                </a:lnTo>
                <a:lnTo>
                  <a:pt x="45020" y="51460"/>
                </a:lnTo>
                <a:lnTo>
                  <a:pt x="44990" y="51410"/>
                </a:lnTo>
                <a:lnTo>
                  <a:pt x="44950" y="51320"/>
                </a:lnTo>
                <a:lnTo>
                  <a:pt x="44850" y="51080"/>
                </a:lnTo>
                <a:lnTo>
                  <a:pt x="45020" y="50810"/>
                </a:lnTo>
                <a:lnTo>
                  <a:pt x="44920" y="50490"/>
                </a:lnTo>
                <a:lnTo>
                  <a:pt x="45070" y="50380"/>
                </a:lnTo>
                <a:lnTo>
                  <a:pt x="45090" y="50360"/>
                </a:lnTo>
                <a:lnTo>
                  <a:pt x="44990" y="50180"/>
                </a:lnTo>
                <a:lnTo>
                  <a:pt x="44980" y="50050"/>
                </a:lnTo>
                <a:lnTo>
                  <a:pt x="44960" y="49940"/>
                </a:lnTo>
                <a:lnTo>
                  <a:pt x="44930" y="49830"/>
                </a:lnTo>
                <a:lnTo>
                  <a:pt x="44890" y="49730"/>
                </a:lnTo>
                <a:lnTo>
                  <a:pt x="44990" y="49640"/>
                </a:lnTo>
                <a:lnTo>
                  <a:pt x="45030" y="49590"/>
                </a:lnTo>
                <a:lnTo>
                  <a:pt x="45270" y="49600"/>
                </a:lnTo>
                <a:lnTo>
                  <a:pt x="45470" y="49730"/>
                </a:lnTo>
                <a:lnTo>
                  <a:pt x="45640" y="49840"/>
                </a:lnTo>
                <a:lnTo>
                  <a:pt x="46080" y="50080"/>
                </a:lnTo>
                <a:lnTo>
                  <a:pt x="46380" y="50290"/>
                </a:lnTo>
                <a:lnTo>
                  <a:pt x="46360" y="50630"/>
                </a:lnTo>
                <a:lnTo>
                  <a:pt x="46350" y="50740"/>
                </a:lnTo>
                <a:lnTo>
                  <a:pt x="46330" y="50830"/>
                </a:lnTo>
                <a:lnTo>
                  <a:pt x="46310" y="50950"/>
                </a:lnTo>
                <a:lnTo>
                  <a:pt x="46330" y="50990"/>
                </a:lnTo>
                <a:lnTo>
                  <a:pt x="46410" y="51160"/>
                </a:lnTo>
                <a:lnTo>
                  <a:pt x="46410" y="51400"/>
                </a:lnTo>
                <a:lnTo>
                  <a:pt x="46410" y="51810"/>
                </a:lnTo>
                <a:lnTo>
                  <a:pt x="46540" y="52130"/>
                </a:lnTo>
                <a:lnTo>
                  <a:pt x="46650" y="52220"/>
                </a:lnTo>
                <a:lnTo>
                  <a:pt x="46740" y="52300"/>
                </a:lnTo>
                <a:lnTo>
                  <a:pt x="46740" y="52470"/>
                </a:lnTo>
                <a:lnTo>
                  <a:pt x="46740" y="52490"/>
                </a:lnTo>
                <a:lnTo>
                  <a:pt x="46710" y="52610"/>
                </a:lnTo>
                <a:lnTo>
                  <a:pt x="46400" y="52650"/>
                </a:lnTo>
                <a:lnTo>
                  <a:pt x="46200" y="52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haguanas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3710" y="58110"/>
                </a:moveTo>
                <a:lnTo>
                  <a:pt x="33710" y="58090"/>
                </a:lnTo>
                <a:lnTo>
                  <a:pt x="33730" y="58090"/>
                </a:lnTo>
                <a:lnTo>
                  <a:pt x="33730" y="58070"/>
                </a:lnTo>
                <a:lnTo>
                  <a:pt x="33750" y="58070"/>
                </a:lnTo>
                <a:lnTo>
                  <a:pt x="33750" y="58050"/>
                </a:lnTo>
                <a:lnTo>
                  <a:pt x="33770" y="58050"/>
                </a:lnTo>
                <a:lnTo>
                  <a:pt x="33770" y="58040"/>
                </a:lnTo>
                <a:lnTo>
                  <a:pt x="33780" y="58040"/>
                </a:lnTo>
                <a:lnTo>
                  <a:pt x="33780" y="58020"/>
                </a:lnTo>
                <a:lnTo>
                  <a:pt x="33820" y="58020"/>
                </a:lnTo>
                <a:lnTo>
                  <a:pt x="33820" y="57980"/>
                </a:lnTo>
                <a:lnTo>
                  <a:pt x="33840" y="57980"/>
                </a:lnTo>
                <a:lnTo>
                  <a:pt x="33840" y="57960"/>
                </a:lnTo>
                <a:lnTo>
                  <a:pt x="33850" y="57960"/>
                </a:lnTo>
                <a:lnTo>
                  <a:pt x="33850" y="57950"/>
                </a:lnTo>
                <a:lnTo>
                  <a:pt x="33870" y="57950"/>
                </a:lnTo>
                <a:lnTo>
                  <a:pt x="33870" y="57930"/>
                </a:lnTo>
                <a:lnTo>
                  <a:pt x="33890" y="57930"/>
                </a:lnTo>
                <a:lnTo>
                  <a:pt x="33890" y="57910"/>
                </a:lnTo>
                <a:lnTo>
                  <a:pt x="33910" y="57910"/>
                </a:lnTo>
                <a:lnTo>
                  <a:pt x="33910" y="57870"/>
                </a:lnTo>
                <a:lnTo>
                  <a:pt x="33920" y="57870"/>
                </a:lnTo>
                <a:lnTo>
                  <a:pt x="33920" y="57840"/>
                </a:lnTo>
                <a:lnTo>
                  <a:pt x="33940" y="57840"/>
                </a:lnTo>
                <a:lnTo>
                  <a:pt x="33940" y="57790"/>
                </a:lnTo>
                <a:lnTo>
                  <a:pt x="33960" y="57790"/>
                </a:lnTo>
                <a:lnTo>
                  <a:pt x="33960" y="57770"/>
                </a:lnTo>
                <a:lnTo>
                  <a:pt x="33940" y="57770"/>
                </a:lnTo>
                <a:lnTo>
                  <a:pt x="33940" y="57660"/>
                </a:lnTo>
                <a:lnTo>
                  <a:pt x="33960" y="57660"/>
                </a:lnTo>
                <a:lnTo>
                  <a:pt x="33960" y="57570"/>
                </a:lnTo>
                <a:lnTo>
                  <a:pt x="33940" y="57570"/>
                </a:lnTo>
                <a:lnTo>
                  <a:pt x="33940" y="57550"/>
                </a:lnTo>
                <a:lnTo>
                  <a:pt x="33920" y="57550"/>
                </a:lnTo>
                <a:lnTo>
                  <a:pt x="33920" y="57480"/>
                </a:lnTo>
                <a:lnTo>
                  <a:pt x="33940" y="57480"/>
                </a:lnTo>
                <a:lnTo>
                  <a:pt x="33940" y="57410"/>
                </a:lnTo>
                <a:lnTo>
                  <a:pt x="33980" y="57410"/>
                </a:lnTo>
                <a:lnTo>
                  <a:pt x="33980" y="57370"/>
                </a:lnTo>
                <a:lnTo>
                  <a:pt x="34010" y="57370"/>
                </a:lnTo>
                <a:lnTo>
                  <a:pt x="34010" y="57300"/>
                </a:lnTo>
                <a:lnTo>
                  <a:pt x="33990" y="57300"/>
                </a:lnTo>
                <a:lnTo>
                  <a:pt x="33990" y="57290"/>
                </a:lnTo>
                <a:lnTo>
                  <a:pt x="33980" y="57290"/>
                </a:lnTo>
                <a:lnTo>
                  <a:pt x="33980" y="57250"/>
                </a:lnTo>
                <a:lnTo>
                  <a:pt x="33990" y="57250"/>
                </a:lnTo>
                <a:lnTo>
                  <a:pt x="33990" y="57230"/>
                </a:lnTo>
                <a:lnTo>
                  <a:pt x="34010" y="57230"/>
                </a:lnTo>
                <a:lnTo>
                  <a:pt x="34010" y="57200"/>
                </a:lnTo>
                <a:lnTo>
                  <a:pt x="34030" y="57200"/>
                </a:lnTo>
                <a:lnTo>
                  <a:pt x="34030" y="57160"/>
                </a:lnTo>
                <a:lnTo>
                  <a:pt x="34050" y="57160"/>
                </a:lnTo>
                <a:lnTo>
                  <a:pt x="34050" y="57070"/>
                </a:lnTo>
                <a:lnTo>
                  <a:pt x="34030" y="57070"/>
                </a:lnTo>
                <a:lnTo>
                  <a:pt x="34030" y="57050"/>
                </a:lnTo>
                <a:lnTo>
                  <a:pt x="34010" y="57050"/>
                </a:lnTo>
                <a:lnTo>
                  <a:pt x="34010" y="57040"/>
                </a:lnTo>
                <a:lnTo>
                  <a:pt x="33990" y="57040"/>
                </a:lnTo>
                <a:lnTo>
                  <a:pt x="33990" y="56980"/>
                </a:lnTo>
                <a:lnTo>
                  <a:pt x="34010" y="56980"/>
                </a:lnTo>
                <a:lnTo>
                  <a:pt x="34010" y="56970"/>
                </a:lnTo>
                <a:lnTo>
                  <a:pt x="34140" y="56970"/>
                </a:lnTo>
                <a:lnTo>
                  <a:pt x="34370" y="56960"/>
                </a:lnTo>
                <a:lnTo>
                  <a:pt x="34510" y="56550"/>
                </a:lnTo>
                <a:lnTo>
                  <a:pt x="34680" y="56370"/>
                </a:lnTo>
                <a:lnTo>
                  <a:pt x="34950" y="55890"/>
                </a:lnTo>
                <a:lnTo>
                  <a:pt x="35060" y="55580"/>
                </a:lnTo>
                <a:lnTo>
                  <a:pt x="35330" y="55470"/>
                </a:lnTo>
                <a:lnTo>
                  <a:pt x="35630" y="55370"/>
                </a:lnTo>
                <a:lnTo>
                  <a:pt x="35980" y="55410"/>
                </a:lnTo>
                <a:lnTo>
                  <a:pt x="36690" y="55450"/>
                </a:lnTo>
                <a:lnTo>
                  <a:pt x="37080" y="55450"/>
                </a:lnTo>
                <a:lnTo>
                  <a:pt x="37230" y="55450"/>
                </a:lnTo>
                <a:lnTo>
                  <a:pt x="38110" y="55420"/>
                </a:lnTo>
                <a:lnTo>
                  <a:pt x="39330" y="55350"/>
                </a:lnTo>
                <a:lnTo>
                  <a:pt x="40020" y="55360"/>
                </a:lnTo>
                <a:lnTo>
                  <a:pt x="40010" y="55420"/>
                </a:lnTo>
                <a:lnTo>
                  <a:pt x="40040" y="55570"/>
                </a:lnTo>
                <a:lnTo>
                  <a:pt x="40140" y="55700"/>
                </a:lnTo>
                <a:lnTo>
                  <a:pt x="40170" y="55950"/>
                </a:lnTo>
                <a:lnTo>
                  <a:pt x="40170" y="56190"/>
                </a:lnTo>
                <a:lnTo>
                  <a:pt x="40270" y="56260"/>
                </a:lnTo>
                <a:lnTo>
                  <a:pt x="40340" y="56400"/>
                </a:lnTo>
                <a:lnTo>
                  <a:pt x="40340" y="56570"/>
                </a:lnTo>
                <a:lnTo>
                  <a:pt x="40300" y="57020"/>
                </a:lnTo>
                <a:lnTo>
                  <a:pt x="40130" y="57230"/>
                </a:lnTo>
                <a:lnTo>
                  <a:pt x="39760" y="57540"/>
                </a:lnTo>
                <a:lnTo>
                  <a:pt x="39480" y="57610"/>
                </a:lnTo>
                <a:lnTo>
                  <a:pt x="39480" y="58020"/>
                </a:lnTo>
                <a:lnTo>
                  <a:pt x="39580" y="58230"/>
                </a:lnTo>
                <a:lnTo>
                  <a:pt x="39720" y="58260"/>
                </a:lnTo>
                <a:lnTo>
                  <a:pt x="39960" y="58340"/>
                </a:lnTo>
                <a:lnTo>
                  <a:pt x="40090" y="58470"/>
                </a:lnTo>
                <a:lnTo>
                  <a:pt x="40050" y="58750"/>
                </a:lnTo>
                <a:lnTo>
                  <a:pt x="39850" y="58790"/>
                </a:lnTo>
                <a:lnTo>
                  <a:pt x="39680" y="58920"/>
                </a:lnTo>
                <a:lnTo>
                  <a:pt x="39680" y="58990"/>
                </a:lnTo>
                <a:lnTo>
                  <a:pt x="39750" y="59100"/>
                </a:lnTo>
                <a:lnTo>
                  <a:pt x="39850" y="59200"/>
                </a:lnTo>
                <a:lnTo>
                  <a:pt x="39880" y="59270"/>
                </a:lnTo>
                <a:lnTo>
                  <a:pt x="39710" y="59370"/>
                </a:lnTo>
                <a:lnTo>
                  <a:pt x="38860" y="59370"/>
                </a:lnTo>
                <a:lnTo>
                  <a:pt x="38520" y="59330"/>
                </a:lnTo>
                <a:lnTo>
                  <a:pt x="38460" y="59200"/>
                </a:lnTo>
                <a:lnTo>
                  <a:pt x="38260" y="59230"/>
                </a:lnTo>
                <a:lnTo>
                  <a:pt x="38020" y="59470"/>
                </a:lnTo>
                <a:lnTo>
                  <a:pt x="37580" y="59610"/>
                </a:lnTo>
                <a:lnTo>
                  <a:pt x="37100" y="59600"/>
                </a:lnTo>
                <a:lnTo>
                  <a:pt x="36830" y="59360"/>
                </a:lnTo>
                <a:lnTo>
                  <a:pt x="36530" y="59080"/>
                </a:lnTo>
                <a:lnTo>
                  <a:pt x="36500" y="58770"/>
                </a:lnTo>
                <a:lnTo>
                  <a:pt x="36430" y="58390"/>
                </a:lnTo>
                <a:lnTo>
                  <a:pt x="36360" y="58390"/>
                </a:lnTo>
                <a:lnTo>
                  <a:pt x="36160" y="58530"/>
                </a:lnTo>
                <a:lnTo>
                  <a:pt x="35920" y="58530"/>
                </a:lnTo>
                <a:lnTo>
                  <a:pt x="35680" y="58730"/>
                </a:lnTo>
                <a:lnTo>
                  <a:pt x="35480" y="58560"/>
                </a:lnTo>
                <a:lnTo>
                  <a:pt x="35280" y="58250"/>
                </a:lnTo>
                <a:lnTo>
                  <a:pt x="34980" y="58110"/>
                </a:lnTo>
                <a:lnTo>
                  <a:pt x="33860" y="58100"/>
                </a:lnTo>
                <a:lnTo>
                  <a:pt x="33710" y="58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ouva-Tabaquite-Talparo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3710" y="58110"/>
                </a:moveTo>
                <a:lnTo>
                  <a:pt x="33860" y="58100"/>
                </a:lnTo>
                <a:lnTo>
                  <a:pt x="34980" y="58110"/>
                </a:lnTo>
                <a:lnTo>
                  <a:pt x="35280" y="58250"/>
                </a:lnTo>
                <a:lnTo>
                  <a:pt x="35480" y="58560"/>
                </a:lnTo>
                <a:lnTo>
                  <a:pt x="35680" y="58730"/>
                </a:lnTo>
                <a:lnTo>
                  <a:pt x="35920" y="58530"/>
                </a:lnTo>
                <a:lnTo>
                  <a:pt x="36160" y="58530"/>
                </a:lnTo>
                <a:lnTo>
                  <a:pt x="36360" y="58390"/>
                </a:lnTo>
                <a:lnTo>
                  <a:pt x="36430" y="58390"/>
                </a:lnTo>
                <a:lnTo>
                  <a:pt x="36500" y="58770"/>
                </a:lnTo>
                <a:lnTo>
                  <a:pt x="36530" y="59080"/>
                </a:lnTo>
                <a:lnTo>
                  <a:pt x="36830" y="59360"/>
                </a:lnTo>
                <a:lnTo>
                  <a:pt x="37100" y="59600"/>
                </a:lnTo>
                <a:lnTo>
                  <a:pt x="37580" y="59610"/>
                </a:lnTo>
                <a:lnTo>
                  <a:pt x="38020" y="59470"/>
                </a:lnTo>
                <a:lnTo>
                  <a:pt x="38260" y="59230"/>
                </a:lnTo>
                <a:lnTo>
                  <a:pt x="38460" y="59200"/>
                </a:lnTo>
                <a:lnTo>
                  <a:pt x="38520" y="59330"/>
                </a:lnTo>
                <a:lnTo>
                  <a:pt x="38860" y="59370"/>
                </a:lnTo>
                <a:lnTo>
                  <a:pt x="39710" y="59370"/>
                </a:lnTo>
                <a:lnTo>
                  <a:pt x="39880" y="59270"/>
                </a:lnTo>
                <a:lnTo>
                  <a:pt x="39850" y="59200"/>
                </a:lnTo>
                <a:lnTo>
                  <a:pt x="39750" y="59100"/>
                </a:lnTo>
                <a:lnTo>
                  <a:pt x="39680" y="58990"/>
                </a:lnTo>
                <a:lnTo>
                  <a:pt x="39680" y="58920"/>
                </a:lnTo>
                <a:lnTo>
                  <a:pt x="39850" y="58790"/>
                </a:lnTo>
                <a:lnTo>
                  <a:pt x="40050" y="58750"/>
                </a:lnTo>
                <a:lnTo>
                  <a:pt x="40090" y="58470"/>
                </a:lnTo>
                <a:lnTo>
                  <a:pt x="39960" y="58340"/>
                </a:lnTo>
                <a:lnTo>
                  <a:pt x="39720" y="58260"/>
                </a:lnTo>
                <a:lnTo>
                  <a:pt x="39580" y="58230"/>
                </a:lnTo>
                <a:lnTo>
                  <a:pt x="39480" y="58020"/>
                </a:lnTo>
                <a:lnTo>
                  <a:pt x="39480" y="57610"/>
                </a:lnTo>
                <a:lnTo>
                  <a:pt x="39760" y="57540"/>
                </a:lnTo>
                <a:lnTo>
                  <a:pt x="40130" y="57230"/>
                </a:lnTo>
                <a:lnTo>
                  <a:pt x="40300" y="57020"/>
                </a:lnTo>
                <a:lnTo>
                  <a:pt x="40340" y="56570"/>
                </a:lnTo>
                <a:lnTo>
                  <a:pt x="40340" y="56400"/>
                </a:lnTo>
                <a:lnTo>
                  <a:pt x="40270" y="56260"/>
                </a:lnTo>
                <a:lnTo>
                  <a:pt x="40170" y="56190"/>
                </a:lnTo>
                <a:lnTo>
                  <a:pt x="40170" y="55950"/>
                </a:lnTo>
                <a:lnTo>
                  <a:pt x="40140" y="55700"/>
                </a:lnTo>
                <a:lnTo>
                  <a:pt x="40040" y="55570"/>
                </a:lnTo>
                <a:lnTo>
                  <a:pt x="40010" y="55420"/>
                </a:lnTo>
                <a:lnTo>
                  <a:pt x="40020" y="55360"/>
                </a:lnTo>
                <a:lnTo>
                  <a:pt x="40080" y="55040"/>
                </a:lnTo>
                <a:lnTo>
                  <a:pt x="40150" y="54630"/>
                </a:lnTo>
                <a:lnTo>
                  <a:pt x="40150" y="54390"/>
                </a:lnTo>
                <a:lnTo>
                  <a:pt x="40220" y="54350"/>
                </a:lnTo>
                <a:lnTo>
                  <a:pt x="40350" y="54530"/>
                </a:lnTo>
                <a:lnTo>
                  <a:pt x="40620" y="54700"/>
                </a:lnTo>
                <a:lnTo>
                  <a:pt x="40830" y="54560"/>
                </a:lnTo>
                <a:lnTo>
                  <a:pt x="40890" y="54670"/>
                </a:lnTo>
                <a:lnTo>
                  <a:pt x="40930" y="54940"/>
                </a:lnTo>
                <a:lnTo>
                  <a:pt x="41030" y="55190"/>
                </a:lnTo>
                <a:lnTo>
                  <a:pt x="41430" y="55190"/>
                </a:lnTo>
                <a:lnTo>
                  <a:pt x="42010" y="55190"/>
                </a:lnTo>
                <a:lnTo>
                  <a:pt x="42150" y="55160"/>
                </a:lnTo>
                <a:lnTo>
                  <a:pt x="42390" y="54780"/>
                </a:lnTo>
                <a:lnTo>
                  <a:pt x="42660" y="54780"/>
                </a:lnTo>
                <a:lnTo>
                  <a:pt x="42900" y="54710"/>
                </a:lnTo>
                <a:lnTo>
                  <a:pt x="42800" y="54330"/>
                </a:lnTo>
                <a:lnTo>
                  <a:pt x="43070" y="54120"/>
                </a:lnTo>
                <a:lnTo>
                  <a:pt x="44020" y="54120"/>
                </a:lnTo>
                <a:lnTo>
                  <a:pt x="44250" y="54300"/>
                </a:lnTo>
                <a:lnTo>
                  <a:pt x="44560" y="54410"/>
                </a:lnTo>
                <a:lnTo>
                  <a:pt x="44830" y="54410"/>
                </a:lnTo>
                <a:lnTo>
                  <a:pt x="45000" y="54270"/>
                </a:lnTo>
                <a:lnTo>
                  <a:pt x="45170" y="54230"/>
                </a:lnTo>
                <a:lnTo>
                  <a:pt x="45340" y="54230"/>
                </a:lnTo>
                <a:lnTo>
                  <a:pt x="45440" y="54380"/>
                </a:lnTo>
                <a:lnTo>
                  <a:pt x="45610" y="54480"/>
                </a:lnTo>
                <a:lnTo>
                  <a:pt x="45780" y="54440"/>
                </a:lnTo>
                <a:lnTo>
                  <a:pt x="45950" y="54310"/>
                </a:lnTo>
                <a:lnTo>
                  <a:pt x="46150" y="54310"/>
                </a:lnTo>
                <a:lnTo>
                  <a:pt x="46390" y="54240"/>
                </a:lnTo>
                <a:lnTo>
                  <a:pt x="46590" y="54340"/>
                </a:lnTo>
                <a:lnTo>
                  <a:pt x="46730" y="54420"/>
                </a:lnTo>
                <a:lnTo>
                  <a:pt x="46930" y="54490"/>
                </a:lnTo>
                <a:lnTo>
                  <a:pt x="47240" y="54490"/>
                </a:lnTo>
                <a:lnTo>
                  <a:pt x="47610" y="54040"/>
                </a:lnTo>
                <a:lnTo>
                  <a:pt x="47850" y="53870"/>
                </a:lnTo>
                <a:lnTo>
                  <a:pt x="48260" y="53760"/>
                </a:lnTo>
                <a:lnTo>
                  <a:pt x="48380" y="53630"/>
                </a:lnTo>
                <a:lnTo>
                  <a:pt x="48600" y="53800"/>
                </a:lnTo>
                <a:lnTo>
                  <a:pt x="48660" y="53900"/>
                </a:lnTo>
                <a:lnTo>
                  <a:pt x="48930" y="54220"/>
                </a:lnTo>
                <a:lnTo>
                  <a:pt x="49170" y="54390"/>
                </a:lnTo>
                <a:lnTo>
                  <a:pt x="49370" y="54560"/>
                </a:lnTo>
                <a:lnTo>
                  <a:pt x="49370" y="54670"/>
                </a:lnTo>
                <a:lnTo>
                  <a:pt x="49370" y="54910"/>
                </a:lnTo>
                <a:lnTo>
                  <a:pt x="49260" y="55010"/>
                </a:lnTo>
                <a:lnTo>
                  <a:pt x="49260" y="55120"/>
                </a:lnTo>
                <a:lnTo>
                  <a:pt x="49360" y="55220"/>
                </a:lnTo>
                <a:lnTo>
                  <a:pt x="49500" y="55400"/>
                </a:lnTo>
                <a:lnTo>
                  <a:pt x="49570" y="55470"/>
                </a:lnTo>
                <a:lnTo>
                  <a:pt x="49560" y="55610"/>
                </a:lnTo>
                <a:lnTo>
                  <a:pt x="49460" y="55710"/>
                </a:lnTo>
                <a:lnTo>
                  <a:pt x="49390" y="55850"/>
                </a:lnTo>
                <a:lnTo>
                  <a:pt x="49290" y="56060"/>
                </a:lnTo>
                <a:lnTo>
                  <a:pt x="49250" y="56190"/>
                </a:lnTo>
                <a:lnTo>
                  <a:pt x="49420" y="56270"/>
                </a:lnTo>
                <a:lnTo>
                  <a:pt x="49600" y="56270"/>
                </a:lnTo>
                <a:lnTo>
                  <a:pt x="49700" y="56400"/>
                </a:lnTo>
                <a:lnTo>
                  <a:pt x="49690" y="56540"/>
                </a:lnTo>
                <a:lnTo>
                  <a:pt x="49450" y="56750"/>
                </a:lnTo>
                <a:lnTo>
                  <a:pt x="49450" y="56890"/>
                </a:lnTo>
                <a:lnTo>
                  <a:pt x="49490" y="57060"/>
                </a:lnTo>
                <a:lnTo>
                  <a:pt x="49590" y="57100"/>
                </a:lnTo>
                <a:lnTo>
                  <a:pt x="49690" y="57170"/>
                </a:lnTo>
                <a:lnTo>
                  <a:pt x="49520" y="57340"/>
                </a:lnTo>
                <a:lnTo>
                  <a:pt x="49310" y="57480"/>
                </a:lnTo>
                <a:lnTo>
                  <a:pt x="49180" y="57610"/>
                </a:lnTo>
                <a:lnTo>
                  <a:pt x="49110" y="57890"/>
                </a:lnTo>
                <a:lnTo>
                  <a:pt x="49140" y="58140"/>
                </a:lnTo>
                <a:lnTo>
                  <a:pt x="49480" y="58140"/>
                </a:lnTo>
                <a:lnTo>
                  <a:pt x="50220" y="58170"/>
                </a:lnTo>
                <a:lnTo>
                  <a:pt x="50530" y="58280"/>
                </a:lnTo>
                <a:lnTo>
                  <a:pt x="50590" y="58490"/>
                </a:lnTo>
                <a:lnTo>
                  <a:pt x="50490" y="58940"/>
                </a:lnTo>
                <a:lnTo>
                  <a:pt x="50490" y="59180"/>
                </a:lnTo>
                <a:lnTo>
                  <a:pt x="50350" y="59660"/>
                </a:lnTo>
                <a:lnTo>
                  <a:pt x="50270" y="60050"/>
                </a:lnTo>
                <a:lnTo>
                  <a:pt x="50140" y="60250"/>
                </a:lnTo>
                <a:lnTo>
                  <a:pt x="49860" y="60390"/>
                </a:lnTo>
                <a:lnTo>
                  <a:pt x="49700" y="60560"/>
                </a:lnTo>
                <a:lnTo>
                  <a:pt x="49660" y="60730"/>
                </a:lnTo>
                <a:lnTo>
                  <a:pt x="49420" y="60940"/>
                </a:lnTo>
                <a:lnTo>
                  <a:pt x="49420" y="61080"/>
                </a:lnTo>
                <a:lnTo>
                  <a:pt x="49620" y="61260"/>
                </a:lnTo>
                <a:lnTo>
                  <a:pt x="49890" y="61320"/>
                </a:lnTo>
                <a:lnTo>
                  <a:pt x="49890" y="61390"/>
                </a:lnTo>
                <a:lnTo>
                  <a:pt x="49820" y="61460"/>
                </a:lnTo>
                <a:lnTo>
                  <a:pt x="49650" y="61640"/>
                </a:lnTo>
                <a:lnTo>
                  <a:pt x="49480" y="61770"/>
                </a:lnTo>
                <a:lnTo>
                  <a:pt x="49480" y="61950"/>
                </a:lnTo>
                <a:lnTo>
                  <a:pt x="49610" y="62190"/>
                </a:lnTo>
                <a:lnTo>
                  <a:pt x="49820" y="62230"/>
                </a:lnTo>
                <a:lnTo>
                  <a:pt x="50050" y="62300"/>
                </a:lnTo>
                <a:lnTo>
                  <a:pt x="50830" y="62330"/>
                </a:lnTo>
                <a:lnTo>
                  <a:pt x="50930" y="62440"/>
                </a:lnTo>
                <a:lnTo>
                  <a:pt x="50930" y="62650"/>
                </a:lnTo>
                <a:lnTo>
                  <a:pt x="50900" y="62850"/>
                </a:lnTo>
                <a:lnTo>
                  <a:pt x="50760" y="63090"/>
                </a:lnTo>
                <a:lnTo>
                  <a:pt x="50760" y="63480"/>
                </a:lnTo>
                <a:lnTo>
                  <a:pt x="50750" y="63840"/>
                </a:lnTo>
                <a:lnTo>
                  <a:pt x="50650" y="63930"/>
                </a:lnTo>
                <a:lnTo>
                  <a:pt x="50310" y="64340"/>
                </a:lnTo>
                <a:lnTo>
                  <a:pt x="50070" y="64750"/>
                </a:lnTo>
                <a:lnTo>
                  <a:pt x="49900" y="65070"/>
                </a:lnTo>
                <a:lnTo>
                  <a:pt x="49690" y="65240"/>
                </a:lnTo>
                <a:lnTo>
                  <a:pt x="49490" y="65480"/>
                </a:lnTo>
                <a:lnTo>
                  <a:pt x="49450" y="65860"/>
                </a:lnTo>
                <a:lnTo>
                  <a:pt x="49210" y="66140"/>
                </a:lnTo>
                <a:lnTo>
                  <a:pt x="49180" y="66270"/>
                </a:lnTo>
                <a:lnTo>
                  <a:pt x="49280" y="66380"/>
                </a:lnTo>
                <a:lnTo>
                  <a:pt x="49550" y="66480"/>
                </a:lnTo>
                <a:lnTo>
                  <a:pt x="49680" y="66520"/>
                </a:lnTo>
                <a:lnTo>
                  <a:pt x="50220" y="66630"/>
                </a:lnTo>
                <a:lnTo>
                  <a:pt x="50320" y="66730"/>
                </a:lnTo>
                <a:lnTo>
                  <a:pt x="50530" y="66910"/>
                </a:lnTo>
                <a:lnTo>
                  <a:pt x="50520" y="67180"/>
                </a:lnTo>
                <a:lnTo>
                  <a:pt x="50320" y="67630"/>
                </a:lnTo>
                <a:lnTo>
                  <a:pt x="50280" y="67940"/>
                </a:lnTo>
                <a:lnTo>
                  <a:pt x="50280" y="68500"/>
                </a:lnTo>
                <a:lnTo>
                  <a:pt x="50110" y="68740"/>
                </a:lnTo>
                <a:lnTo>
                  <a:pt x="49900" y="69150"/>
                </a:lnTo>
                <a:lnTo>
                  <a:pt x="49900" y="69220"/>
                </a:lnTo>
                <a:lnTo>
                  <a:pt x="50000" y="69330"/>
                </a:lnTo>
                <a:lnTo>
                  <a:pt x="50000" y="69640"/>
                </a:lnTo>
                <a:lnTo>
                  <a:pt x="49960" y="70810"/>
                </a:lnTo>
                <a:lnTo>
                  <a:pt x="49850" y="71020"/>
                </a:lnTo>
                <a:lnTo>
                  <a:pt x="49720" y="71300"/>
                </a:lnTo>
                <a:lnTo>
                  <a:pt x="48900" y="71300"/>
                </a:lnTo>
                <a:lnTo>
                  <a:pt x="48740" y="71500"/>
                </a:lnTo>
                <a:lnTo>
                  <a:pt x="48670" y="71750"/>
                </a:lnTo>
                <a:lnTo>
                  <a:pt x="48390" y="72020"/>
                </a:lnTo>
                <a:lnTo>
                  <a:pt x="48000" y="72060"/>
                </a:lnTo>
                <a:lnTo>
                  <a:pt x="47990" y="71880"/>
                </a:lnTo>
                <a:lnTo>
                  <a:pt x="47860" y="71780"/>
                </a:lnTo>
                <a:lnTo>
                  <a:pt x="47620" y="71530"/>
                </a:lnTo>
                <a:lnTo>
                  <a:pt x="47480" y="71390"/>
                </a:lnTo>
                <a:lnTo>
                  <a:pt x="47490" y="71120"/>
                </a:lnTo>
                <a:lnTo>
                  <a:pt x="47350" y="71110"/>
                </a:lnTo>
                <a:lnTo>
                  <a:pt x="47320" y="71220"/>
                </a:lnTo>
                <a:lnTo>
                  <a:pt x="47180" y="71460"/>
                </a:lnTo>
                <a:lnTo>
                  <a:pt x="47110" y="71460"/>
                </a:lnTo>
                <a:lnTo>
                  <a:pt x="47010" y="71250"/>
                </a:lnTo>
                <a:lnTo>
                  <a:pt x="46840" y="71180"/>
                </a:lnTo>
                <a:lnTo>
                  <a:pt x="46680" y="71080"/>
                </a:lnTo>
                <a:lnTo>
                  <a:pt x="46510" y="71010"/>
                </a:lnTo>
                <a:lnTo>
                  <a:pt x="46140" y="70870"/>
                </a:lnTo>
                <a:lnTo>
                  <a:pt x="45930" y="70690"/>
                </a:lnTo>
                <a:lnTo>
                  <a:pt x="45700" y="70690"/>
                </a:lnTo>
                <a:lnTo>
                  <a:pt x="45530" y="70830"/>
                </a:lnTo>
                <a:lnTo>
                  <a:pt x="45320" y="70730"/>
                </a:lnTo>
                <a:lnTo>
                  <a:pt x="45090" y="70650"/>
                </a:lnTo>
                <a:lnTo>
                  <a:pt x="45060" y="70450"/>
                </a:lnTo>
                <a:lnTo>
                  <a:pt x="44850" y="70380"/>
                </a:lnTo>
                <a:lnTo>
                  <a:pt x="44750" y="70410"/>
                </a:lnTo>
                <a:lnTo>
                  <a:pt x="44580" y="70270"/>
                </a:lnTo>
                <a:lnTo>
                  <a:pt x="44380" y="70060"/>
                </a:lnTo>
                <a:lnTo>
                  <a:pt x="44080" y="70130"/>
                </a:lnTo>
                <a:lnTo>
                  <a:pt x="43770" y="70160"/>
                </a:lnTo>
                <a:lnTo>
                  <a:pt x="43640" y="70410"/>
                </a:lnTo>
                <a:lnTo>
                  <a:pt x="43430" y="70510"/>
                </a:lnTo>
                <a:lnTo>
                  <a:pt x="43400" y="70400"/>
                </a:lnTo>
                <a:lnTo>
                  <a:pt x="43200" y="70370"/>
                </a:lnTo>
                <a:lnTo>
                  <a:pt x="43030" y="70440"/>
                </a:lnTo>
                <a:lnTo>
                  <a:pt x="42860" y="70330"/>
                </a:lnTo>
                <a:lnTo>
                  <a:pt x="42660" y="70160"/>
                </a:lnTo>
                <a:lnTo>
                  <a:pt x="42450" y="70020"/>
                </a:lnTo>
                <a:lnTo>
                  <a:pt x="42190" y="69880"/>
                </a:lnTo>
                <a:lnTo>
                  <a:pt x="41680" y="69840"/>
                </a:lnTo>
                <a:lnTo>
                  <a:pt x="41370" y="70050"/>
                </a:lnTo>
                <a:lnTo>
                  <a:pt x="41140" y="70080"/>
                </a:lnTo>
                <a:lnTo>
                  <a:pt x="40900" y="70150"/>
                </a:lnTo>
                <a:lnTo>
                  <a:pt x="40730" y="70600"/>
                </a:lnTo>
                <a:lnTo>
                  <a:pt x="40290" y="70670"/>
                </a:lnTo>
                <a:lnTo>
                  <a:pt x="39950" y="70730"/>
                </a:lnTo>
                <a:lnTo>
                  <a:pt x="39340" y="70730"/>
                </a:lnTo>
                <a:lnTo>
                  <a:pt x="38770" y="70620"/>
                </a:lnTo>
                <a:lnTo>
                  <a:pt x="38400" y="70800"/>
                </a:lnTo>
                <a:lnTo>
                  <a:pt x="38220" y="70900"/>
                </a:lnTo>
                <a:lnTo>
                  <a:pt x="38220" y="71000"/>
                </a:lnTo>
                <a:lnTo>
                  <a:pt x="38390" y="71140"/>
                </a:lnTo>
                <a:lnTo>
                  <a:pt x="38390" y="71280"/>
                </a:lnTo>
                <a:lnTo>
                  <a:pt x="38160" y="71380"/>
                </a:lnTo>
                <a:lnTo>
                  <a:pt x="37710" y="71450"/>
                </a:lnTo>
                <a:lnTo>
                  <a:pt x="37580" y="71620"/>
                </a:lnTo>
                <a:lnTo>
                  <a:pt x="37410" y="71900"/>
                </a:lnTo>
                <a:lnTo>
                  <a:pt x="37310" y="71930"/>
                </a:lnTo>
                <a:lnTo>
                  <a:pt x="37140" y="71760"/>
                </a:lnTo>
                <a:lnTo>
                  <a:pt x="37110" y="71620"/>
                </a:lnTo>
                <a:lnTo>
                  <a:pt x="36900" y="71550"/>
                </a:lnTo>
                <a:lnTo>
                  <a:pt x="36730" y="71410"/>
                </a:lnTo>
                <a:lnTo>
                  <a:pt x="36700" y="71340"/>
                </a:lnTo>
                <a:lnTo>
                  <a:pt x="36570" y="71270"/>
                </a:lnTo>
                <a:lnTo>
                  <a:pt x="36360" y="71450"/>
                </a:lnTo>
                <a:lnTo>
                  <a:pt x="36160" y="71580"/>
                </a:lnTo>
                <a:lnTo>
                  <a:pt x="36130" y="71580"/>
                </a:lnTo>
                <a:lnTo>
                  <a:pt x="35920" y="71580"/>
                </a:lnTo>
                <a:lnTo>
                  <a:pt x="35820" y="71510"/>
                </a:lnTo>
                <a:lnTo>
                  <a:pt x="35720" y="71480"/>
                </a:lnTo>
                <a:lnTo>
                  <a:pt x="35650" y="71580"/>
                </a:lnTo>
                <a:lnTo>
                  <a:pt x="35480" y="71750"/>
                </a:lnTo>
                <a:lnTo>
                  <a:pt x="35250" y="71750"/>
                </a:lnTo>
                <a:lnTo>
                  <a:pt x="34910" y="71780"/>
                </a:lnTo>
                <a:lnTo>
                  <a:pt x="34470" y="71710"/>
                </a:lnTo>
                <a:lnTo>
                  <a:pt x="34060" y="71710"/>
                </a:lnTo>
                <a:lnTo>
                  <a:pt x="33780" y="71730"/>
                </a:lnTo>
                <a:lnTo>
                  <a:pt x="33780" y="71680"/>
                </a:lnTo>
                <a:lnTo>
                  <a:pt x="33800" y="71680"/>
                </a:lnTo>
                <a:lnTo>
                  <a:pt x="33800" y="71670"/>
                </a:lnTo>
                <a:lnTo>
                  <a:pt x="33800" y="71660"/>
                </a:lnTo>
                <a:lnTo>
                  <a:pt x="33800" y="71640"/>
                </a:lnTo>
                <a:lnTo>
                  <a:pt x="33810" y="71640"/>
                </a:lnTo>
                <a:lnTo>
                  <a:pt x="33820" y="71640"/>
                </a:lnTo>
                <a:lnTo>
                  <a:pt x="33820" y="71620"/>
                </a:lnTo>
                <a:lnTo>
                  <a:pt x="33840" y="71620"/>
                </a:lnTo>
                <a:lnTo>
                  <a:pt x="33840" y="71600"/>
                </a:lnTo>
                <a:lnTo>
                  <a:pt x="33850" y="71610"/>
                </a:lnTo>
                <a:lnTo>
                  <a:pt x="33850" y="71590"/>
                </a:lnTo>
                <a:lnTo>
                  <a:pt x="33890" y="71590"/>
                </a:lnTo>
                <a:lnTo>
                  <a:pt x="33890" y="71570"/>
                </a:lnTo>
                <a:lnTo>
                  <a:pt x="33910" y="71570"/>
                </a:lnTo>
                <a:lnTo>
                  <a:pt x="33910" y="71550"/>
                </a:lnTo>
                <a:lnTo>
                  <a:pt x="33920" y="71550"/>
                </a:lnTo>
                <a:lnTo>
                  <a:pt x="33920" y="71520"/>
                </a:lnTo>
                <a:lnTo>
                  <a:pt x="33940" y="71520"/>
                </a:lnTo>
                <a:lnTo>
                  <a:pt x="33940" y="71470"/>
                </a:lnTo>
                <a:lnTo>
                  <a:pt x="33940" y="71460"/>
                </a:lnTo>
                <a:lnTo>
                  <a:pt x="33960" y="71460"/>
                </a:lnTo>
                <a:lnTo>
                  <a:pt x="33960" y="71390"/>
                </a:lnTo>
                <a:lnTo>
                  <a:pt x="33940" y="71390"/>
                </a:lnTo>
                <a:lnTo>
                  <a:pt x="33940" y="71340"/>
                </a:lnTo>
                <a:lnTo>
                  <a:pt x="33920" y="71340"/>
                </a:lnTo>
                <a:lnTo>
                  <a:pt x="33920" y="71320"/>
                </a:lnTo>
                <a:lnTo>
                  <a:pt x="33910" y="71320"/>
                </a:lnTo>
                <a:lnTo>
                  <a:pt x="33910" y="71230"/>
                </a:lnTo>
                <a:lnTo>
                  <a:pt x="33920" y="71230"/>
                </a:lnTo>
                <a:lnTo>
                  <a:pt x="33920" y="71210"/>
                </a:lnTo>
                <a:lnTo>
                  <a:pt x="33940" y="71210"/>
                </a:lnTo>
                <a:lnTo>
                  <a:pt x="33940" y="71230"/>
                </a:lnTo>
                <a:lnTo>
                  <a:pt x="34030" y="71230"/>
                </a:lnTo>
                <a:lnTo>
                  <a:pt x="34030" y="71210"/>
                </a:lnTo>
                <a:lnTo>
                  <a:pt x="34050" y="71210"/>
                </a:lnTo>
                <a:lnTo>
                  <a:pt x="34100" y="71210"/>
                </a:lnTo>
                <a:lnTo>
                  <a:pt x="34100" y="71190"/>
                </a:lnTo>
                <a:lnTo>
                  <a:pt x="34130" y="71190"/>
                </a:lnTo>
                <a:lnTo>
                  <a:pt x="34130" y="71160"/>
                </a:lnTo>
                <a:lnTo>
                  <a:pt x="34120" y="71160"/>
                </a:lnTo>
                <a:lnTo>
                  <a:pt x="34120" y="71140"/>
                </a:lnTo>
                <a:lnTo>
                  <a:pt x="34100" y="71140"/>
                </a:lnTo>
                <a:lnTo>
                  <a:pt x="34100" y="71120"/>
                </a:lnTo>
                <a:lnTo>
                  <a:pt x="33980" y="71120"/>
                </a:lnTo>
                <a:lnTo>
                  <a:pt x="33980" y="71140"/>
                </a:lnTo>
                <a:lnTo>
                  <a:pt x="33920" y="71140"/>
                </a:lnTo>
                <a:lnTo>
                  <a:pt x="33920" y="71150"/>
                </a:lnTo>
                <a:lnTo>
                  <a:pt x="33920" y="71160"/>
                </a:lnTo>
                <a:lnTo>
                  <a:pt x="33850" y="71160"/>
                </a:lnTo>
                <a:lnTo>
                  <a:pt x="33850" y="71140"/>
                </a:lnTo>
                <a:lnTo>
                  <a:pt x="33820" y="71140"/>
                </a:lnTo>
                <a:lnTo>
                  <a:pt x="33820" y="71100"/>
                </a:lnTo>
                <a:lnTo>
                  <a:pt x="33840" y="71110"/>
                </a:lnTo>
                <a:lnTo>
                  <a:pt x="33840" y="71090"/>
                </a:lnTo>
                <a:lnTo>
                  <a:pt x="33850" y="71090"/>
                </a:lnTo>
                <a:lnTo>
                  <a:pt x="33850" y="71050"/>
                </a:lnTo>
                <a:lnTo>
                  <a:pt x="33840" y="71050"/>
                </a:lnTo>
                <a:lnTo>
                  <a:pt x="33840" y="71020"/>
                </a:lnTo>
                <a:lnTo>
                  <a:pt x="33820" y="71020"/>
                </a:lnTo>
                <a:lnTo>
                  <a:pt x="33820" y="71000"/>
                </a:lnTo>
                <a:lnTo>
                  <a:pt x="33800" y="71000"/>
                </a:lnTo>
                <a:lnTo>
                  <a:pt x="33800" y="70960"/>
                </a:lnTo>
                <a:lnTo>
                  <a:pt x="33780" y="70960"/>
                </a:lnTo>
                <a:lnTo>
                  <a:pt x="33780" y="70940"/>
                </a:lnTo>
                <a:lnTo>
                  <a:pt x="33770" y="70940"/>
                </a:lnTo>
                <a:lnTo>
                  <a:pt x="33770" y="70930"/>
                </a:lnTo>
                <a:lnTo>
                  <a:pt x="33710" y="70930"/>
                </a:lnTo>
                <a:lnTo>
                  <a:pt x="33710" y="70910"/>
                </a:lnTo>
                <a:lnTo>
                  <a:pt x="33660" y="70910"/>
                </a:lnTo>
                <a:lnTo>
                  <a:pt x="33660" y="70890"/>
                </a:lnTo>
                <a:lnTo>
                  <a:pt x="33630" y="70890"/>
                </a:lnTo>
                <a:lnTo>
                  <a:pt x="33630" y="70870"/>
                </a:lnTo>
                <a:lnTo>
                  <a:pt x="33590" y="70870"/>
                </a:lnTo>
                <a:lnTo>
                  <a:pt x="33590" y="70860"/>
                </a:lnTo>
                <a:lnTo>
                  <a:pt x="33570" y="70860"/>
                </a:lnTo>
                <a:lnTo>
                  <a:pt x="33570" y="70840"/>
                </a:lnTo>
                <a:lnTo>
                  <a:pt x="33550" y="70840"/>
                </a:lnTo>
                <a:lnTo>
                  <a:pt x="33550" y="70820"/>
                </a:lnTo>
                <a:lnTo>
                  <a:pt x="33540" y="70820"/>
                </a:lnTo>
                <a:lnTo>
                  <a:pt x="33540" y="70780"/>
                </a:lnTo>
                <a:lnTo>
                  <a:pt x="33630" y="70780"/>
                </a:lnTo>
                <a:lnTo>
                  <a:pt x="33630" y="70800"/>
                </a:lnTo>
                <a:lnTo>
                  <a:pt x="33680" y="70800"/>
                </a:lnTo>
                <a:lnTo>
                  <a:pt x="33680" y="70820"/>
                </a:lnTo>
                <a:lnTo>
                  <a:pt x="33710" y="70820"/>
                </a:lnTo>
                <a:lnTo>
                  <a:pt x="33710" y="70840"/>
                </a:lnTo>
                <a:lnTo>
                  <a:pt x="33750" y="70840"/>
                </a:lnTo>
                <a:lnTo>
                  <a:pt x="33750" y="70860"/>
                </a:lnTo>
                <a:lnTo>
                  <a:pt x="33770" y="70860"/>
                </a:lnTo>
                <a:lnTo>
                  <a:pt x="33770" y="70870"/>
                </a:lnTo>
                <a:lnTo>
                  <a:pt x="33800" y="70870"/>
                </a:lnTo>
                <a:lnTo>
                  <a:pt x="33800" y="70890"/>
                </a:lnTo>
                <a:lnTo>
                  <a:pt x="33840" y="70890"/>
                </a:lnTo>
                <a:lnTo>
                  <a:pt x="33840" y="70870"/>
                </a:lnTo>
                <a:lnTo>
                  <a:pt x="33870" y="70870"/>
                </a:lnTo>
                <a:lnTo>
                  <a:pt x="33870" y="70860"/>
                </a:lnTo>
                <a:lnTo>
                  <a:pt x="33990" y="70860"/>
                </a:lnTo>
                <a:lnTo>
                  <a:pt x="34010" y="70860"/>
                </a:lnTo>
                <a:lnTo>
                  <a:pt x="34010" y="70840"/>
                </a:lnTo>
                <a:lnTo>
                  <a:pt x="34030" y="70840"/>
                </a:lnTo>
                <a:lnTo>
                  <a:pt x="34030" y="70830"/>
                </a:lnTo>
                <a:lnTo>
                  <a:pt x="34030" y="70800"/>
                </a:lnTo>
                <a:lnTo>
                  <a:pt x="34050" y="70800"/>
                </a:lnTo>
                <a:lnTo>
                  <a:pt x="34050" y="70770"/>
                </a:lnTo>
                <a:lnTo>
                  <a:pt x="34060" y="70770"/>
                </a:lnTo>
                <a:lnTo>
                  <a:pt x="34060" y="70750"/>
                </a:lnTo>
                <a:lnTo>
                  <a:pt x="34080" y="70750"/>
                </a:lnTo>
                <a:lnTo>
                  <a:pt x="34080" y="70710"/>
                </a:lnTo>
                <a:lnTo>
                  <a:pt x="34100" y="70710"/>
                </a:lnTo>
                <a:lnTo>
                  <a:pt x="34100" y="70680"/>
                </a:lnTo>
                <a:lnTo>
                  <a:pt x="34130" y="70680"/>
                </a:lnTo>
                <a:lnTo>
                  <a:pt x="34130" y="70660"/>
                </a:lnTo>
                <a:lnTo>
                  <a:pt x="34150" y="70660"/>
                </a:lnTo>
                <a:lnTo>
                  <a:pt x="34150" y="70640"/>
                </a:lnTo>
                <a:lnTo>
                  <a:pt x="34170" y="70640"/>
                </a:lnTo>
                <a:lnTo>
                  <a:pt x="34170" y="70610"/>
                </a:lnTo>
                <a:lnTo>
                  <a:pt x="34190" y="70610"/>
                </a:lnTo>
                <a:lnTo>
                  <a:pt x="34190" y="70530"/>
                </a:lnTo>
                <a:lnTo>
                  <a:pt x="34220" y="70530"/>
                </a:lnTo>
                <a:lnTo>
                  <a:pt x="34220" y="70520"/>
                </a:lnTo>
                <a:lnTo>
                  <a:pt x="34240" y="70520"/>
                </a:lnTo>
                <a:lnTo>
                  <a:pt x="34240" y="70500"/>
                </a:lnTo>
                <a:lnTo>
                  <a:pt x="34260" y="70500"/>
                </a:lnTo>
                <a:lnTo>
                  <a:pt x="34260" y="70480"/>
                </a:lnTo>
                <a:lnTo>
                  <a:pt x="34270" y="70480"/>
                </a:lnTo>
                <a:lnTo>
                  <a:pt x="34270" y="70320"/>
                </a:lnTo>
                <a:lnTo>
                  <a:pt x="34260" y="70320"/>
                </a:lnTo>
                <a:lnTo>
                  <a:pt x="34260" y="70300"/>
                </a:lnTo>
                <a:lnTo>
                  <a:pt x="34240" y="70300"/>
                </a:lnTo>
                <a:lnTo>
                  <a:pt x="34240" y="70280"/>
                </a:lnTo>
                <a:lnTo>
                  <a:pt x="34220" y="70280"/>
                </a:lnTo>
                <a:lnTo>
                  <a:pt x="34220" y="70270"/>
                </a:lnTo>
                <a:lnTo>
                  <a:pt x="34200" y="70270"/>
                </a:lnTo>
                <a:lnTo>
                  <a:pt x="34200" y="70230"/>
                </a:lnTo>
                <a:lnTo>
                  <a:pt x="34190" y="70230"/>
                </a:lnTo>
                <a:lnTo>
                  <a:pt x="34190" y="70180"/>
                </a:lnTo>
                <a:lnTo>
                  <a:pt x="34170" y="70180"/>
                </a:lnTo>
                <a:lnTo>
                  <a:pt x="34170" y="70160"/>
                </a:lnTo>
                <a:lnTo>
                  <a:pt x="34150" y="70160"/>
                </a:lnTo>
                <a:lnTo>
                  <a:pt x="34150" y="70120"/>
                </a:lnTo>
                <a:lnTo>
                  <a:pt x="34170" y="70120"/>
                </a:lnTo>
                <a:lnTo>
                  <a:pt x="34170" y="69870"/>
                </a:lnTo>
                <a:lnTo>
                  <a:pt x="34190" y="69870"/>
                </a:lnTo>
                <a:lnTo>
                  <a:pt x="34190" y="69730"/>
                </a:lnTo>
                <a:lnTo>
                  <a:pt x="34190" y="69690"/>
                </a:lnTo>
                <a:lnTo>
                  <a:pt x="34180" y="69690"/>
                </a:lnTo>
                <a:lnTo>
                  <a:pt x="34170" y="69690"/>
                </a:lnTo>
                <a:lnTo>
                  <a:pt x="34170" y="69680"/>
                </a:lnTo>
                <a:lnTo>
                  <a:pt x="34180" y="69680"/>
                </a:lnTo>
                <a:lnTo>
                  <a:pt x="34190" y="69680"/>
                </a:lnTo>
                <a:lnTo>
                  <a:pt x="34190" y="69660"/>
                </a:lnTo>
                <a:lnTo>
                  <a:pt x="34200" y="69660"/>
                </a:lnTo>
                <a:lnTo>
                  <a:pt x="34200" y="69620"/>
                </a:lnTo>
                <a:lnTo>
                  <a:pt x="34190" y="69620"/>
                </a:lnTo>
                <a:lnTo>
                  <a:pt x="34190" y="69610"/>
                </a:lnTo>
                <a:lnTo>
                  <a:pt x="34170" y="69610"/>
                </a:lnTo>
                <a:lnTo>
                  <a:pt x="34170" y="69600"/>
                </a:lnTo>
                <a:lnTo>
                  <a:pt x="34170" y="69590"/>
                </a:lnTo>
                <a:lnTo>
                  <a:pt x="34130" y="69590"/>
                </a:lnTo>
                <a:lnTo>
                  <a:pt x="34130" y="69570"/>
                </a:lnTo>
                <a:lnTo>
                  <a:pt x="34100" y="69570"/>
                </a:lnTo>
                <a:lnTo>
                  <a:pt x="34100" y="69550"/>
                </a:lnTo>
                <a:lnTo>
                  <a:pt x="34080" y="69550"/>
                </a:lnTo>
                <a:lnTo>
                  <a:pt x="34080" y="69530"/>
                </a:lnTo>
                <a:lnTo>
                  <a:pt x="34060" y="69530"/>
                </a:lnTo>
                <a:lnTo>
                  <a:pt x="34060" y="69520"/>
                </a:lnTo>
                <a:lnTo>
                  <a:pt x="34030" y="69520"/>
                </a:lnTo>
                <a:lnTo>
                  <a:pt x="34030" y="69500"/>
                </a:lnTo>
                <a:lnTo>
                  <a:pt x="33960" y="69500"/>
                </a:lnTo>
                <a:lnTo>
                  <a:pt x="33960" y="69410"/>
                </a:lnTo>
                <a:lnTo>
                  <a:pt x="33980" y="69410"/>
                </a:lnTo>
                <a:lnTo>
                  <a:pt x="33980" y="69390"/>
                </a:lnTo>
                <a:lnTo>
                  <a:pt x="33990" y="69390"/>
                </a:lnTo>
                <a:lnTo>
                  <a:pt x="33990" y="69370"/>
                </a:lnTo>
                <a:lnTo>
                  <a:pt x="34050" y="69370"/>
                </a:lnTo>
                <a:lnTo>
                  <a:pt x="34050" y="69360"/>
                </a:lnTo>
                <a:lnTo>
                  <a:pt x="34060" y="69360"/>
                </a:lnTo>
                <a:lnTo>
                  <a:pt x="34060" y="69300"/>
                </a:lnTo>
                <a:lnTo>
                  <a:pt x="34030" y="69300"/>
                </a:lnTo>
                <a:lnTo>
                  <a:pt x="34030" y="69280"/>
                </a:lnTo>
                <a:lnTo>
                  <a:pt x="34010" y="69280"/>
                </a:lnTo>
                <a:lnTo>
                  <a:pt x="34010" y="69160"/>
                </a:lnTo>
                <a:lnTo>
                  <a:pt x="33990" y="69160"/>
                </a:lnTo>
                <a:lnTo>
                  <a:pt x="33990" y="69140"/>
                </a:lnTo>
                <a:lnTo>
                  <a:pt x="33980" y="69140"/>
                </a:lnTo>
                <a:lnTo>
                  <a:pt x="33980" y="69090"/>
                </a:lnTo>
                <a:lnTo>
                  <a:pt x="33960" y="69090"/>
                </a:lnTo>
                <a:lnTo>
                  <a:pt x="33960" y="69030"/>
                </a:lnTo>
                <a:lnTo>
                  <a:pt x="33940" y="69030"/>
                </a:lnTo>
                <a:lnTo>
                  <a:pt x="33940" y="69020"/>
                </a:lnTo>
                <a:lnTo>
                  <a:pt x="33920" y="69020"/>
                </a:lnTo>
                <a:lnTo>
                  <a:pt x="33920" y="68980"/>
                </a:lnTo>
                <a:lnTo>
                  <a:pt x="33940" y="68980"/>
                </a:lnTo>
                <a:lnTo>
                  <a:pt x="33940" y="68960"/>
                </a:lnTo>
                <a:lnTo>
                  <a:pt x="33920" y="68960"/>
                </a:lnTo>
                <a:lnTo>
                  <a:pt x="33920" y="68950"/>
                </a:lnTo>
                <a:lnTo>
                  <a:pt x="33910" y="68950"/>
                </a:lnTo>
                <a:lnTo>
                  <a:pt x="33910" y="68890"/>
                </a:lnTo>
                <a:lnTo>
                  <a:pt x="33890" y="68890"/>
                </a:lnTo>
                <a:lnTo>
                  <a:pt x="33890" y="68860"/>
                </a:lnTo>
                <a:lnTo>
                  <a:pt x="33870" y="68860"/>
                </a:lnTo>
                <a:lnTo>
                  <a:pt x="33870" y="68840"/>
                </a:lnTo>
                <a:lnTo>
                  <a:pt x="33870" y="68830"/>
                </a:lnTo>
                <a:lnTo>
                  <a:pt x="33870" y="68780"/>
                </a:lnTo>
                <a:lnTo>
                  <a:pt x="33890" y="68780"/>
                </a:lnTo>
                <a:lnTo>
                  <a:pt x="33890" y="68680"/>
                </a:lnTo>
                <a:lnTo>
                  <a:pt x="33870" y="68680"/>
                </a:lnTo>
                <a:lnTo>
                  <a:pt x="33870" y="68660"/>
                </a:lnTo>
                <a:lnTo>
                  <a:pt x="33890" y="68660"/>
                </a:lnTo>
                <a:lnTo>
                  <a:pt x="33890" y="68620"/>
                </a:lnTo>
                <a:lnTo>
                  <a:pt x="33870" y="68620"/>
                </a:lnTo>
                <a:lnTo>
                  <a:pt x="33870" y="68590"/>
                </a:lnTo>
                <a:lnTo>
                  <a:pt x="33850" y="68590"/>
                </a:lnTo>
                <a:lnTo>
                  <a:pt x="33850" y="68570"/>
                </a:lnTo>
                <a:lnTo>
                  <a:pt x="33820" y="68570"/>
                </a:lnTo>
                <a:lnTo>
                  <a:pt x="33820" y="68550"/>
                </a:lnTo>
                <a:lnTo>
                  <a:pt x="33800" y="68550"/>
                </a:lnTo>
                <a:lnTo>
                  <a:pt x="33800" y="68500"/>
                </a:lnTo>
                <a:lnTo>
                  <a:pt x="33780" y="68500"/>
                </a:lnTo>
                <a:lnTo>
                  <a:pt x="33780" y="68460"/>
                </a:lnTo>
                <a:lnTo>
                  <a:pt x="33770" y="68460"/>
                </a:lnTo>
                <a:lnTo>
                  <a:pt x="33770" y="68450"/>
                </a:lnTo>
                <a:lnTo>
                  <a:pt x="33730" y="68450"/>
                </a:lnTo>
                <a:lnTo>
                  <a:pt x="33730" y="68410"/>
                </a:lnTo>
                <a:lnTo>
                  <a:pt x="33700" y="68410"/>
                </a:lnTo>
                <a:lnTo>
                  <a:pt x="33700" y="68370"/>
                </a:lnTo>
                <a:lnTo>
                  <a:pt x="33660" y="68370"/>
                </a:lnTo>
                <a:lnTo>
                  <a:pt x="33660" y="68340"/>
                </a:lnTo>
                <a:lnTo>
                  <a:pt x="33640" y="68340"/>
                </a:lnTo>
                <a:lnTo>
                  <a:pt x="33640" y="68320"/>
                </a:lnTo>
                <a:lnTo>
                  <a:pt x="33630" y="68320"/>
                </a:lnTo>
                <a:lnTo>
                  <a:pt x="33630" y="68300"/>
                </a:lnTo>
                <a:lnTo>
                  <a:pt x="33590" y="68300"/>
                </a:lnTo>
                <a:lnTo>
                  <a:pt x="33590" y="68280"/>
                </a:lnTo>
                <a:lnTo>
                  <a:pt x="33570" y="68280"/>
                </a:lnTo>
                <a:lnTo>
                  <a:pt x="33570" y="68270"/>
                </a:lnTo>
                <a:lnTo>
                  <a:pt x="33550" y="68270"/>
                </a:lnTo>
                <a:lnTo>
                  <a:pt x="33550" y="68250"/>
                </a:lnTo>
                <a:lnTo>
                  <a:pt x="33520" y="68250"/>
                </a:lnTo>
                <a:lnTo>
                  <a:pt x="33520" y="68230"/>
                </a:lnTo>
                <a:lnTo>
                  <a:pt x="33420" y="68230"/>
                </a:lnTo>
                <a:lnTo>
                  <a:pt x="33380" y="68230"/>
                </a:lnTo>
                <a:lnTo>
                  <a:pt x="33380" y="68210"/>
                </a:lnTo>
                <a:lnTo>
                  <a:pt x="33330" y="68210"/>
                </a:lnTo>
                <a:lnTo>
                  <a:pt x="33330" y="68180"/>
                </a:lnTo>
                <a:lnTo>
                  <a:pt x="33310" y="68180"/>
                </a:lnTo>
                <a:lnTo>
                  <a:pt x="33310" y="68140"/>
                </a:lnTo>
                <a:lnTo>
                  <a:pt x="33290" y="68140"/>
                </a:lnTo>
                <a:lnTo>
                  <a:pt x="33290" y="68120"/>
                </a:lnTo>
                <a:lnTo>
                  <a:pt x="33260" y="68120"/>
                </a:lnTo>
                <a:lnTo>
                  <a:pt x="33260" y="68110"/>
                </a:lnTo>
                <a:lnTo>
                  <a:pt x="33240" y="68110"/>
                </a:lnTo>
                <a:lnTo>
                  <a:pt x="33240" y="68090"/>
                </a:lnTo>
                <a:lnTo>
                  <a:pt x="33220" y="68090"/>
                </a:lnTo>
                <a:lnTo>
                  <a:pt x="33220" y="68070"/>
                </a:lnTo>
                <a:lnTo>
                  <a:pt x="33200" y="68070"/>
                </a:lnTo>
                <a:lnTo>
                  <a:pt x="33200" y="68050"/>
                </a:lnTo>
                <a:lnTo>
                  <a:pt x="33190" y="68050"/>
                </a:lnTo>
                <a:lnTo>
                  <a:pt x="33190" y="68020"/>
                </a:lnTo>
                <a:lnTo>
                  <a:pt x="33170" y="68020"/>
                </a:lnTo>
                <a:lnTo>
                  <a:pt x="33170" y="68000"/>
                </a:lnTo>
                <a:lnTo>
                  <a:pt x="33150" y="68000"/>
                </a:lnTo>
                <a:lnTo>
                  <a:pt x="33150" y="67980"/>
                </a:lnTo>
                <a:lnTo>
                  <a:pt x="33130" y="67980"/>
                </a:lnTo>
                <a:lnTo>
                  <a:pt x="33130" y="67970"/>
                </a:lnTo>
                <a:lnTo>
                  <a:pt x="33130" y="67960"/>
                </a:lnTo>
                <a:lnTo>
                  <a:pt x="33120" y="67960"/>
                </a:lnTo>
                <a:lnTo>
                  <a:pt x="33120" y="67950"/>
                </a:lnTo>
                <a:lnTo>
                  <a:pt x="33100" y="67950"/>
                </a:lnTo>
                <a:lnTo>
                  <a:pt x="33080" y="67950"/>
                </a:lnTo>
                <a:lnTo>
                  <a:pt x="33080" y="67930"/>
                </a:lnTo>
                <a:lnTo>
                  <a:pt x="33060" y="67930"/>
                </a:lnTo>
                <a:lnTo>
                  <a:pt x="33060" y="67920"/>
                </a:lnTo>
                <a:lnTo>
                  <a:pt x="33060" y="67910"/>
                </a:lnTo>
                <a:lnTo>
                  <a:pt x="33050" y="67910"/>
                </a:lnTo>
                <a:lnTo>
                  <a:pt x="33050" y="67900"/>
                </a:lnTo>
                <a:lnTo>
                  <a:pt x="33050" y="67890"/>
                </a:lnTo>
                <a:lnTo>
                  <a:pt x="33030" y="67890"/>
                </a:lnTo>
                <a:lnTo>
                  <a:pt x="33030" y="67860"/>
                </a:lnTo>
                <a:lnTo>
                  <a:pt x="33010" y="67860"/>
                </a:lnTo>
                <a:lnTo>
                  <a:pt x="33010" y="67840"/>
                </a:lnTo>
                <a:lnTo>
                  <a:pt x="32980" y="67840"/>
                </a:lnTo>
                <a:lnTo>
                  <a:pt x="32980" y="67820"/>
                </a:lnTo>
                <a:lnTo>
                  <a:pt x="32940" y="67820"/>
                </a:lnTo>
                <a:lnTo>
                  <a:pt x="32940" y="67800"/>
                </a:lnTo>
                <a:lnTo>
                  <a:pt x="32920" y="67800"/>
                </a:lnTo>
                <a:lnTo>
                  <a:pt x="32920" y="67780"/>
                </a:lnTo>
                <a:lnTo>
                  <a:pt x="32900" y="67780"/>
                </a:lnTo>
                <a:lnTo>
                  <a:pt x="32890" y="67780"/>
                </a:lnTo>
                <a:lnTo>
                  <a:pt x="32890" y="67770"/>
                </a:lnTo>
                <a:lnTo>
                  <a:pt x="32880" y="67770"/>
                </a:lnTo>
                <a:lnTo>
                  <a:pt x="32870" y="67760"/>
                </a:lnTo>
                <a:lnTo>
                  <a:pt x="32870" y="67750"/>
                </a:lnTo>
                <a:lnTo>
                  <a:pt x="32860" y="67750"/>
                </a:lnTo>
                <a:lnTo>
                  <a:pt x="32850" y="67750"/>
                </a:lnTo>
                <a:lnTo>
                  <a:pt x="32850" y="67730"/>
                </a:lnTo>
                <a:lnTo>
                  <a:pt x="32800" y="67730"/>
                </a:lnTo>
                <a:lnTo>
                  <a:pt x="32800" y="67710"/>
                </a:lnTo>
                <a:lnTo>
                  <a:pt x="32760" y="67710"/>
                </a:lnTo>
                <a:lnTo>
                  <a:pt x="32760" y="67700"/>
                </a:lnTo>
                <a:lnTo>
                  <a:pt x="32750" y="67700"/>
                </a:lnTo>
                <a:lnTo>
                  <a:pt x="32750" y="67660"/>
                </a:lnTo>
                <a:lnTo>
                  <a:pt x="32710" y="67660"/>
                </a:lnTo>
                <a:lnTo>
                  <a:pt x="32710" y="67640"/>
                </a:lnTo>
                <a:lnTo>
                  <a:pt x="32690" y="67640"/>
                </a:lnTo>
                <a:lnTo>
                  <a:pt x="32690" y="67620"/>
                </a:lnTo>
                <a:lnTo>
                  <a:pt x="32680" y="67620"/>
                </a:lnTo>
                <a:lnTo>
                  <a:pt x="32680" y="67610"/>
                </a:lnTo>
                <a:lnTo>
                  <a:pt x="32640" y="67610"/>
                </a:lnTo>
                <a:lnTo>
                  <a:pt x="32640" y="67590"/>
                </a:lnTo>
                <a:lnTo>
                  <a:pt x="32620" y="67590"/>
                </a:lnTo>
                <a:lnTo>
                  <a:pt x="32620" y="67570"/>
                </a:lnTo>
                <a:lnTo>
                  <a:pt x="32570" y="67570"/>
                </a:lnTo>
                <a:lnTo>
                  <a:pt x="32570" y="67550"/>
                </a:lnTo>
                <a:lnTo>
                  <a:pt x="32550" y="67550"/>
                </a:lnTo>
                <a:lnTo>
                  <a:pt x="32550" y="67530"/>
                </a:lnTo>
                <a:lnTo>
                  <a:pt x="32520" y="67530"/>
                </a:lnTo>
                <a:lnTo>
                  <a:pt x="32520" y="67520"/>
                </a:lnTo>
                <a:lnTo>
                  <a:pt x="32470" y="67520"/>
                </a:lnTo>
                <a:lnTo>
                  <a:pt x="32470" y="67500"/>
                </a:lnTo>
                <a:lnTo>
                  <a:pt x="32400" y="67500"/>
                </a:lnTo>
                <a:lnTo>
                  <a:pt x="32400" y="67480"/>
                </a:lnTo>
                <a:lnTo>
                  <a:pt x="32380" y="67480"/>
                </a:lnTo>
                <a:lnTo>
                  <a:pt x="32380" y="67460"/>
                </a:lnTo>
                <a:lnTo>
                  <a:pt x="32360" y="67460"/>
                </a:lnTo>
                <a:lnTo>
                  <a:pt x="32360" y="67450"/>
                </a:lnTo>
                <a:lnTo>
                  <a:pt x="32310" y="67450"/>
                </a:lnTo>
                <a:lnTo>
                  <a:pt x="32310" y="67430"/>
                </a:lnTo>
                <a:lnTo>
                  <a:pt x="32240" y="67430"/>
                </a:lnTo>
                <a:lnTo>
                  <a:pt x="32240" y="67410"/>
                </a:lnTo>
                <a:lnTo>
                  <a:pt x="32220" y="67410"/>
                </a:lnTo>
                <a:lnTo>
                  <a:pt x="32220" y="67430"/>
                </a:lnTo>
                <a:lnTo>
                  <a:pt x="32130" y="67430"/>
                </a:lnTo>
                <a:lnTo>
                  <a:pt x="32130" y="67390"/>
                </a:lnTo>
                <a:lnTo>
                  <a:pt x="32170" y="67390"/>
                </a:lnTo>
                <a:lnTo>
                  <a:pt x="32170" y="67410"/>
                </a:lnTo>
                <a:lnTo>
                  <a:pt x="32190" y="67410"/>
                </a:lnTo>
                <a:lnTo>
                  <a:pt x="32190" y="67390"/>
                </a:lnTo>
                <a:lnTo>
                  <a:pt x="32320" y="67390"/>
                </a:lnTo>
                <a:lnTo>
                  <a:pt x="32360" y="67390"/>
                </a:lnTo>
                <a:lnTo>
                  <a:pt x="32360" y="67370"/>
                </a:lnTo>
                <a:lnTo>
                  <a:pt x="32450" y="67370"/>
                </a:lnTo>
                <a:lnTo>
                  <a:pt x="32450" y="67390"/>
                </a:lnTo>
                <a:lnTo>
                  <a:pt x="32480" y="67390"/>
                </a:lnTo>
                <a:lnTo>
                  <a:pt x="32480" y="67410"/>
                </a:lnTo>
                <a:lnTo>
                  <a:pt x="32540" y="67410"/>
                </a:lnTo>
                <a:lnTo>
                  <a:pt x="32540" y="67430"/>
                </a:lnTo>
                <a:lnTo>
                  <a:pt x="32550" y="67430"/>
                </a:lnTo>
                <a:lnTo>
                  <a:pt x="32550" y="67450"/>
                </a:lnTo>
                <a:lnTo>
                  <a:pt x="32570" y="67450"/>
                </a:lnTo>
                <a:lnTo>
                  <a:pt x="32570" y="67460"/>
                </a:lnTo>
                <a:lnTo>
                  <a:pt x="32590" y="67460"/>
                </a:lnTo>
                <a:lnTo>
                  <a:pt x="32590" y="67480"/>
                </a:lnTo>
                <a:lnTo>
                  <a:pt x="32640" y="67480"/>
                </a:lnTo>
                <a:lnTo>
                  <a:pt x="32640" y="67500"/>
                </a:lnTo>
                <a:lnTo>
                  <a:pt x="32660" y="67500"/>
                </a:lnTo>
                <a:lnTo>
                  <a:pt x="32660" y="67520"/>
                </a:lnTo>
                <a:lnTo>
                  <a:pt x="32710" y="67520"/>
                </a:lnTo>
                <a:lnTo>
                  <a:pt x="32710" y="67530"/>
                </a:lnTo>
                <a:lnTo>
                  <a:pt x="32780" y="67530"/>
                </a:lnTo>
                <a:lnTo>
                  <a:pt x="32780" y="67520"/>
                </a:lnTo>
                <a:lnTo>
                  <a:pt x="32820" y="67520"/>
                </a:lnTo>
                <a:lnTo>
                  <a:pt x="32820" y="67460"/>
                </a:lnTo>
                <a:lnTo>
                  <a:pt x="32800" y="67460"/>
                </a:lnTo>
                <a:lnTo>
                  <a:pt x="32800" y="67450"/>
                </a:lnTo>
                <a:lnTo>
                  <a:pt x="32780" y="67450"/>
                </a:lnTo>
                <a:lnTo>
                  <a:pt x="32780" y="67390"/>
                </a:lnTo>
                <a:lnTo>
                  <a:pt x="32800" y="67390"/>
                </a:lnTo>
                <a:lnTo>
                  <a:pt x="32800" y="67410"/>
                </a:lnTo>
                <a:lnTo>
                  <a:pt x="32830" y="67410"/>
                </a:lnTo>
                <a:lnTo>
                  <a:pt x="32830" y="67360"/>
                </a:lnTo>
                <a:lnTo>
                  <a:pt x="32850" y="67360"/>
                </a:lnTo>
                <a:lnTo>
                  <a:pt x="32850" y="67320"/>
                </a:lnTo>
                <a:lnTo>
                  <a:pt x="32730" y="67320"/>
                </a:lnTo>
                <a:lnTo>
                  <a:pt x="32730" y="67300"/>
                </a:lnTo>
                <a:lnTo>
                  <a:pt x="32680" y="67300"/>
                </a:lnTo>
                <a:lnTo>
                  <a:pt x="32680" y="67270"/>
                </a:lnTo>
                <a:lnTo>
                  <a:pt x="32380" y="67270"/>
                </a:lnTo>
                <a:lnTo>
                  <a:pt x="32340" y="67270"/>
                </a:lnTo>
                <a:lnTo>
                  <a:pt x="32340" y="67250"/>
                </a:lnTo>
                <a:lnTo>
                  <a:pt x="32330" y="67250"/>
                </a:lnTo>
                <a:lnTo>
                  <a:pt x="32330" y="67230"/>
                </a:lnTo>
                <a:lnTo>
                  <a:pt x="32340" y="67230"/>
                </a:lnTo>
                <a:lnTo>
                  <a:pt x="32340" y="67210"/>
                </a:lnTo>
                <a:lnTo>
                  <a:pt x="32360" y="67210"/>
                </a:lnTo>
                <a:lnTo>
                  <a:pt x="32360" y="67200"/>
                </a:lnTo>
                <a:lnTo>
                  <a:pt x="32380" y="67200"/>
                </a:lnTo>
                <a:lnTo>
                  <a:pt x="32380" y="67180"/>
                </a:lnTo>
                <a:lnTo>
                  <a:pt x="32400" y="67180"/>
                </a:lnTo>
                <a:lnTo>
                  <a:pt x="32400" y="67160"/>
                </a:lnTo>
                <a:lnTo>
                  <a:pt x="32410" y="67160"/>
                </a:lnTo>
                <a:lnTo>
                  <a:pt x="32410" y="67140"/>
                </a:lnTo>
                <a:lnTo>
                  <a:pt x="32430" y="67140"/>
                </a:lnTo>
                <a:lnTo>
                  <a:pt x="32430" y="67120"/>
                </a:lnTo>
                <a:lnTo>
                  <a:pt x="32450" y="67120"/>
                </a:lnTo>
                <a:lnTo>
                  <a:pt x="32450" y="67110"/>
                </a:lnTo>
                <a:lnTo>
                  <a:pt x="32470" y="67110"/>
                </a:lnTo>
                <a:lnTo>
                  <a:pt x="32470" y="67090"/>
                </a:lnTo>
                <a:lnTo>
                  <a:pt x="32480" y="67090"/>
                </a:lnTo>
                <a:lnTo>
                  <a:pt x="32480" y="67070"/>
                </a:lnTo>
                <a:lnTo>
                  <a:pt x="32640" y="67070"/>
                </a:lnTo>
                <a:lnTo>
                  <a:pt x="32640" y="67040"/>
                </a:lnTo>
                <a:lnTo>
                  <a:pt x="32620" y="67040"/>
                </a:lnTo>
                <a:lnTo>
                  <a:pt x="32620" y="67000"/>
                </a:lnTo>
                <a:lnTo>
                  <a:pt x="32610" y="67000"/>
                </a:lnTo>
                <a:lnTo>
                  <a:pt x="32610" y="66960"/>
                </a:lnTo>
                <a:lnTo>
                  <a:pt x="32590" y="66960"/>
                </a:lnTo>
                <a:lnTo>
                  <a:pt x="32590" y="66950"/>
                </a:lnTo>
                <a:lnTo>
                  <a:pt x="32540" y="66950"/>
                </a:lnTo>
                <a:lnTo>
                  <a:pt x="32540" y="66930"/>
                </a:lnTo>
                <a:lnTo>
                  <a:pt x="32480" y="66930"/>
                </a:lnTo>
                <a:lnTo>
                  <a:pt x="32480" y="66910"/>
                </a:lnTo>
                <a:lnTo>
                  <a:pt x="32470" y="66910"/>
                </a:lnTo>
                <a:lnTo>
                  <a:pt x="32470" y="66930"/>
                </a:lnTo>
                <a:lnTo>
                  <a:pt x="32380" y="66930"/>
                </a:lnTo>
                <a:lnTo>
                  <a:pt x="32380" y="66910"/>
                </a:lnTo>
                <a:lnTo>
                  <a:pt x="32360" y="66910"/>
                </a:lnTo>
                <a:lnTo>
                  <a:pt x="32360" y="66790"/>
                </a:lnTo>
                <a:lnTo>
                  <a:pt x="32380" y="66790"/>
                </a:lnTo>
                <a:lnTo>
                  <a:pt x="32380" y="66680"/>
                </a:lnTo>
                <a:lnTo>
                  <a:pt x="32360" y="66680"/>
                </a:lnTo>
                <a:lnTo>
                  <a:pt x="32360" y="66640"/>
                </a:lnTo>
                <a:lnTo>
                  <a:pt x="32340" y="66640"/>
                </a:lnTo>
                <a:lnTo>
                  <a:pt x="32340" y="66620"/>
                </a:lnTo>
                <a:lnTo>
                  <a:pt x="32330" y="66620"/>
                </a:lnTo>
                <a:lnTo>
                  <a:pt x="32330" y="66550"/>
                </a:lnTo>
                <a:lnTo>
                  <a:pt x="32360" y="66550"/>
                </a:lnTo>
                <a:lnTo>
                  <a:pt x="32360" y="66540"/>
                </a:lnTo>
                <a:lnTo>
                  <a:pt x="32380" y="66540"/>
                </a:lnTo>
                <a:lnTo>
                  <a:pt x="32380" y="66520"/>
                </a:lnTo>
                <a:lnTo>
                  <a:pt x="32360" y="66520"/>
                </a:lnTo>
                <a:lnTo>
                  <a:pt x="32360" y="66320"/>
                </a:lnTo>
                <a:lnTo>
                  <a:pt x="32340" y="66320"/>
                </a:lnTo>
                <a:lnTo>
                  <a:pt x="32340" y="66290"/>
                </a:lnTo>
                <a:lnTo>
                  <a:pt x="32330" y="66290"/>
                </a:lnTo>
                <a:lnTo>
                  <a:pt x="32330" y="66250"/>
                </a:lnTo>
                <a:lnTo>
                  <a:pt x="32310" y="66250"/>
                </a:lnTo>
                <a:lnTo>
                  <a:pt x="32310" y="66230"/>
                </a:lnTo>
                <a:lnTo>
                  <a:pt x="32290" y="66230"/>
                </a:lnTo>
                <a:lnTo>
                  <a:pt x="32290" y="66210"/>
                </a:lnTo>
                <a:lnTo>
                  <a:pt x="32270" y="66210"/>
                </a:lnTo>
                <a:lnTo>
                  <a:pt x="32270" y="66200"/>
                </a:lnTo>
                <a:lnTo>
                  <a:pt x="32240" y="66200"/>
                </a:lnTo>
                <a:lnTo>
                  <a:pt x="32240" y="66180"/>
                </a:lnTo>
                <a:lnTo>
                  <a:pt x="32190" y="66180"/>
                </a:lnTo>
                <a:lnTo>
                  <a:pt x="32190" y="66200"/>
                </a:lnTo>
                <a:lnTo>
                  <a:pt x="32150" y="66200"/>
                </a:lnTo>
                <a:lnTo>
                  <a:pt x="32150" y="66230"/>
                </a:lnTo>
                <a:lnTo>
                  <a:pt x="32130" y="66230"/>
                </a:lnTo>
                <a:lnTo>
                  <a:pt x="32130" y="66270"/>
                </a:lnTo>
                <a:lnTo>
                  <a:pt x="32060" y="66270"/>
                </a:lnTo>
                <a:lnTo>
                  <a:pt x="32060" y="66120"/>
                </a:lnTo>
                <a:lnTo>
                  <a:pt x="32100" y="66120"/>
                </a:lnTo>
                <a:lnTo>
                  <a:pt x="32100" y="66110"/>
                </a:lnTo>
                <a:lnTo>
                  <a:pt x="32120" y="66110"/>
                </a:lnTo>
                <a:lnTo>
                  <a:pt x="32120" y="66070"/>
                </a:lnTo>
                <a:lnTo>
                  <a:pt x="32130" y="66070"/>
                </a:lnTo>
                <a:lnTo>
                  <a:pt x="32130" y="66050"/>
                </a:lnTo>
                <a:lnTo>
                  <a:pt x="32170" y="66050"/>
                </a:lnTo>
                <a:lnTo>
                  <a:pt x="32170" y="66040"/>
                </a:lnTo>
                <a:lnTo>
                  <a:pt x="32190" y="66040"/>
                </a:lnTo>
                <a:lnTo>
                  <a:pt x="32190" y="66020"/>
                </a:lnTo>
                <a:lnTo>
                  <a:pt x="32220" y="66020"/>
                </a:lnTo>
                <a:lnTo>
                  <a:pt x="32220" y="66000"/>
                </a:lnTo>
                <a:lnTo>
                  <a:pt x="32240" y="66000"/>
                </a:lnTo>
                <a:lnTo>
                  <a:pt x="32240" y="65890"/>
                </a:lnTo>
                <a:lnTo>
                  <a:pt x="32220" y="65890"/>
                </a:lnTo>
                <a:lnTo>
                  <a:pt x="32220" y="65870"/>
                </a:lnTo>
                <a:lnTo>
                  <a:pt x="32200" y="65870"/>
                </a:lnTo>
                <a:lnTo>
                  <a:pt x="32200" y="65840"/>
                </a:lnTo>
                <a:lnTo>
                  <a:pt x="32190" y="65840"/>
                </a:lnTo>
                <a:lnTo>
                  <a:pt x="32190" y="65790"/>
                </a:lnTo>
                <a:lnTo>
                  <a:pt x="32170" y="65790"/>
                </a:lnTo>
                <a:lnTo>
                  <a:pt x="32170" y="65800"/>
                </a:lnTo>
                <a:lnTo>
                  <a:pt x="32100" y="65800"/>
                </a:lnTo>
                <a:lnTo>
                  <a:pt x="32100" y="65790"/>
                </a:lnTo>
                <a:lnTo>
                  <a:pt x="32040" y="65790"/>
                </a:lnTo>
                <a:lnTo>
                  <a:pt x="32040" y="65800"/>
                </a:lnTo>
                <a:lnTo>
                  <a:pt x="32030" y="65800"/>
                </a:lnTo>
                <a:lnTo>
                  <a:pt x="32030" y="65680"/>
                </a:lnTo>
                <a:lnTo>
                  <a:pt x="32040" y="65680"/>
                </a:lnTo>
                <a:lnTo>
                  <a:pt x="32040" y="65620"/>
                </a:lnTo>
                <a:lnTo>
                  <a:pt x="32010" y="65620"/>
                </a:lnTo>
                <a:lnTo>
                  <a:pt x="32010" y="65610"/>
                </a:lnTo>
                <a:lnTo>
                  <a:pt x="32040" y="65610"/>
                </a:lnTo>
                <a:lnTo>
                  <a:pt x="32040" y="65590"/>
                </a:lnTo>
                <a:lnTo>
                  <a:pt x="32060" y="65590"/>
                </a:lnTo>
                <a:lnTo>
                  <a:pt x="32060" y="65550"/>
                </a:lnTo>
                <a:lnTo>
                  <a:pt x="32080" y="65550"/>
                </a:lnTo>
                <a:lnTo>
                  <a:pt x="32080" y="65540"/>
                </a:lnTo>
                <a:lnTo>
                  <a:pt x="32100" y="65540"/>
                </a:lnTo>
                <a:lnTo>
                  <a:pt x="32100" y="65500"/>
                </a:lnTo>
                <a:lnTo>
                  <a:pt x="32120" y="65500"/>
                </a:lnTo>
                <a:lnTo>
                  <a:pt x="32120" y="65480"/>
                </a:lnTo>
                <a:lnTo>
                  <a:pt x="32130" y="65480"/>
                </a:lnTo>
                <a:lnTo>
                  <a:pt x="32130" y="65460"/>
                </a:lnTo>
                <a:lnTo>
                  <a:pt x="32140" y="65460"/>
                </a:lnTo>
                <a:lnTo>
                  <a:pt x="32150" y="65460"/>
                </a:lnTo>
                <a:lnTo>
                  <a:pt x="32150" y="65430"/>
                </a:lnTo>
                <a:lnTo>
                  <a:pt x="32170" y="65430"/>
                </a:lnTo>
                <a:lnTo>
                  <a:pt x="32170" y="65410"/>
                </a:lnTo>
                <a:lnTo>
                  <a:pt x="32220" y="65410"/>
                </a:lnTo>
                <a:lnTo>
                  <a:pt x="32220" y="65390"/>
                </a:lnTo>
                <a:lnTo>
                  <a:pt x="32240" y="65390"/>
                </a:lnTo>
                <a:lnTo>
                  <a:pt x="32240" y="65370"/>
                </a:lnTo>
                <a:lnTo>
                  <a:pt x="32290" y="65370"/>
                </a:lnTo>
                <a:lnTo>
                  <a:pt x="32290" y="65320"/>
                </a:lnTo>
                <a:lnTo>
                  <a:pt x="32310" y="65320"/>
                </a:lnTo>
                <a:lnTo>
                  <a:pt x="32310" y="65270"/>
                </a:lnTo>
                <a:lnTo>
                  <a:pt x="32290" y="65270"/>
                </a:lnTo>
                <a:lnTo>
                  <a:pt x="32290" y="65250"/>
                </a:lnTo>
                <a:lnTo>
                  <a:pt x="32270" y="65250"/>
                </a:lnTo>
                <a:lnTo>
                  <a:pt x="32270" y="65210"/>
                </a:lnTo>
                <a:lnTo>
                  <a:pt x="32290" y="65210"/>
                </a:lnTo>
                <a:lnTo>
                  <a:pt x="32290" y="65180"/>
                </a:lnTo>
                <a:lnTo>
                  <a:pt x="32310" y="65180"/>
                </a:lnTo>
                <a:lnTo>
                  <a:pt x="32310" y="65120"/>
                </a:lnTo>
                <a:lnTo>
                  <a:pt x="32330" y="65120"/>
                </a:lnTo>
                <a:lnTo>
                  <a:pt x="32330" y="65110"/>
                </a:lnTo>
                <a:lnTo>
                  <a:pt x="32340" y="65110"/>
                </a:lnTo>
                <a:lnTo>
                  <a:pt x="32340" y="65050"/>
                </a:lnTo>
                <a:lnTo>
                  <a:pt x="32360" y="65050"/>
                </a:lnTo>
                <a:lnTo>
                  <a:pt x="32360" y="65020"/>
                </a:lnTo>
                <a:lnTo>
                  <a:pt x="32380" y="65020"/>
                </a:lnTo>
                <a:lnTo>
                  <a:pt x="32380" y="64840"/>
                </a:lnTo>
                <a:lnTo>
                  <a:pt x="32380" y="64750"/>
                </a:lnTo>
                <a:lnTo>
                  <a:pt x="32360" y="64750"/>
                </a:lnTo>
                <a:lnTo>
                  <a:pt x="32360" y="64710"/>
                </a:lnTo>
                <a:lnTo>
                  <a:pt x="32340" y="64710"/>
                </a:lnTo>
                <a:lnTo>
                  <a:pt x="32340" y="64700"/>
                </a:lnTo>
                <a:lnTo>
                  <a:pt x="32310" y="64700"/>
                </a:lnTo>
                <a:lnTo>
                  <a:pt x="32310" y="64680"/>
                </a:lnTo>
                <a:lnTo>
                  <a:pt x="32170" y="64680"/>
                </a:lnTo>
                <a:lnTo>
                  <a:pt x="32170" y="64660"/>
                </a:lnTo>
                <a:lnTo>
                  <a:pt x="32150" y="64660"/>
                </a:lnTo>
                <a:lnTo>
                  <a:pt x="32150" y="64680"/>
                </a:lnTo>
                <a:lnTo>
                  <a:pt x="32130" y="64680"/>
                </a:lnTo>
                <a:lnTo>
                  <a:pt x="32130" y="64700"/>
                </a:lnTo>
                <a:lnTo>
                  <a:pt x="32100" y="64700"/>
                </a:lnTo>
                <a:lnTo>
                  <a:pt x="32100" y="64710"/>
                </a:lnTo>
                <a:lnTo>
                  <a:pt x="32060" y="64710"/>
                </a:lnTo>
                <a:lnTo>
                  <a:pt x="32060" y="64730"/>
                </a:lnTo>
                <a:lnTo>
                  <a:pt x="32050" y="64730"/>
                </a:lnTo>
                <a:lnTo>
                  <a:pt x="31990" y="64730"/>
                </a:lnTo>
                <a:lnTo>
                  <a:pt x="31990" y="64750"/>
                </a:lnTo>
                <a:lnTo>
                  <a:pt x="31900" y="64750"/>
                </a:lnTo>
                <a:lnTo>
                  <a:pt x="31900" y="64770"/>
                </a:lnTo>
                <a:lnTo>
                  <a:pt x="31850" y="64770"/>
                </a:lnTo>
                <a:lnTo>
                  <a:pt x="31850" y="64790"/>
                </a:lnTo>
                <a:lnTo>
                  <a:pt x="31800" y="64790"/>
                </a:lnTo>
                <a:lnTo>
                  <a:pt x="31800" y="64770"/>
                </a:lnTo>
                <a:lnTo>
                  <a:pt x="31780" y="64770"/>
                </a:lnTo>
                <a:lnTo>
                  <a:pt x="31780" y="64750"/>
                </a:lnTo>
                <a:lnTo>
                  <a:pt x="31760" y="64750"/>
                </a:lnTo>
                <a:lnTo>
                  <a:pt x="31760" y="64710"/>
                </a:lnTo>
                <a:lnTo>
                  <a:pt x="31750" y="64710"/>
                </a:lnTo>
                <a:lnTo>
                  <a:pt x="31750" y="64700"/>
                </a:lnTo>
                <a:lnTo>
                  <a:pt x="31760" y="64700"/>
                </a:lnTo>
                <a:lnTo>
                  <a:pt x="31760" y="64680"/>
                </a:lnTo>
                <a:lnTo>
                  <a:pt x="31800" y="64680"/>
                </a:lnTo>
                <a:lnTo>
                  <a:pt x="31800" y="64660"/>
                </a:lnTo>
                <a:lnTo>
                  <a:pt x="31830" y="64660"/>
                </a:lnTo>
                <a:lnTo>
                  <a:pt x="31830" y="64650"/>
                </a:lnTo>
                <a:lnTo>
                  <a:pt x="31830" y="64640"/>
                </a:lnTo>
                <a:lnTo>
                  <a:pt x="31850" y="64640"/>
                </a:lnTo>
                <a:lnTo>
                  <a:pt x="31850" y="64620"/>
                </a:lnTo>
                <a:lnTo>
                  <a:pt x="31870" y="64620"/>
                </a:lnTo>
                <a:lnTo>
                  <a:pt x="31870" y="64610"/>
                </a:lnTo>
                <a:lnTo>
                  <a:pt x="31900" y="64610"/>
                </a:lnTo>
                <a:lnTo>
                  <a:pt x="31900" y="64590"/>
                </a:lnTo>
                <a:lnTo>
                  <a:pt x="31940" y="64590"/>
                </a:lnTo>
                <a:lnTo>
                  <a:pt x="31940" y="64570"/>
                </a:lnTo>
                <a:lnTo>
                  <a:pt x="32010" y="64570"/>
                </a:lnTo>
                <a:lnTo>
                  <a:pt x="32010" y="64550"/>
                </a:lnTo>
                <a:lnTo>
                  <a:pt x="32030" y="64550"/>
                </a:lnTo>
                <a:lnTo>
                  <a:pt x="32030" y="64540"/>
                </a:lnTo>
                <a:lnTo>
                  <a:pt x="32040" y="64540"/>
                </a:lnTo>
                <a:lnTo>
                  <a:pt x="32040" y="64520"/>
                </a:lnTo>
                <a:lnTo>
                  <a:pt x="32060" y="64520"/>
                </a:lnTo>
                <a:lnTo>
                  <a:pt x="32060" y="64480"/>
                </a:lnTo>
                <a:lnTo>
                  <a:pt x="32080" y="64480"/>
                </a:lnTo>
                <a:lnTo>
                  <a:pt x="32080" y="64430"/>
                </a:lnTo>
                <a:lnTo>
                  <a:pt x="32100" y="64430"/>
                </a:lnTo>
                <a:lnTo>
                  <a:pt x="32100" y="64390"/>
                </a:lnTo>
                <a:lnTo>
                  <a:pt x="32120" y="64390"/>
                </a:lnTo>
                <a:lnTo>
                  <a:pt x="32120" y="64360"/>
                </a:lnTo>
                <a:lnTo>
                  <a:pt x="32130" y="64360"/>
                </a:lnTo>
                <a:lnTo>
                  <a:pt x="32130" y="64320"/>
                </a:lnTo>
                <a:lnTo>
                  <a:pt x="32120" y="64320"/>
                </a:lnTo>
                <a:lnTo>
                  <a:pt x="32120" y="64300"/>
                </a:lnTo>
                <a:lnTo>
                  <a:pt x="32130" y="64300"/>
                </a:lnTo>
                <a:lnTo>
                  <a:pt x="32130" y="64270"/>
                </a:lnTo>
                <a:lnTo>
                  <a:pt x="32150" y="64270"/>
                </a:lnTo>
                <a:lnTo>
                  <a:pt x="32150" y="64250"/>
                </a:lnTo>
                <a:lnTo>
                  <a:pt x="32170" y="64250"/>
                </a:lnTo>
                <a:lnTo>
                  <a:pt x="32170" y="64230"/>
                </a:lnTo>
                <a:lnTo>
                  <a:pt x="32190" y="64230"/>
                </a:lnTo>
                <a:lnTo>
                  <a:pt x="32190" y="64210"/>
                </a:lnTo>
                <a:lnTo>
                  <a:pt x="32200" y="64210"/>
                </a:lnTo>
                <a:lnTo>
                  <a:pt x="32200" y="64200"/>
                </a:lnTo>
                <a:lnTo>
                  <a:pt x="32260" y="64200"/>
                </a:lnTo>
                <a:lnTo>
                  <a:pt x="32260" y="64210"/>
                </a:lnTo>
                <a:lnTo>
                  <a:pt x="32290" y="64210"/>
                </a:lnTo>
                <a:lnTo>
                  <a:pt x="32290" y="64230"/>
                </a:lnTo>
                <a:lnTo>
                  <a:pt x="32330" y="64230"/>
                </a:lnTo>
                <a:lnTo>
                  <a:pt x="32330" y="64250"/>
                </a:lnTo>
                <a:lnTo>
                  <a:pt x="32400" y="64250"/>
                </a:lnTo>
                <a:lnTo>
                  <a:pt x="32400" y="64230"/>
                </a:lnTo>
                <a:lnTo>
                  <a:pt x="32410" y="64230"/>
                </a:lnTo>
                <a:lnTo>
                  <a:pt x="32410" y="64210"/>
                </a:lnTo>
                <a:lnTo>
                  <a:pt x="32400" y="64210"/>
                </a:lnTo>
                <a:lnTo>
                  <a:pt x="32400" y="64200"/>
                </a:lnTo>
                <a:lnTo>
                  <a:pt x="32340" y="64200"/>
                </a:lnTo>
                <a:lnTo>
                  <a:pt x="32340" y="64180"/>
                </a:lnTo>
                <a:lnTo>
                  <a:pt x="32270" y="64180"/>
                </a:lnTo>
                <a:lnTo>
                  <a:pt x="32270" y="64160"/>
                </a:lnTo>
                <a:lnTo>
                  <a:pt x="32260" y="64160"/>
                </a:lnTo>
                <a:lnTo>
                  <a:pt x="32260" y="64140"/>
                </a:lnTo>
                <a:lnTo>
                  <a:pt x="32240" y="64140"/>
                </a:lnTo>
                <a:lnTo>
                  <a:pt x="32240" y="64120"/>
                </a:lnTo>
                <a:lnTo>
                  <a:pt x="32220" y="64120"/>
                </a:lnTo>
                <a:lnTo>
                  <a:pt x="32220" y="64090"/>
                </a:lnTo>
                <a:lnTo>
                  <a:pt x="32240" y="64090"/>
                </a:lnTo>
                <a:lnTo>
                  <a:pt x="32240" y="63960"/>
                </a:lnTo>
                <a:lnTo>
                  <a:pt x="32260" y="63960"/>
                </a:lnTo>
                <a:lnTo>
                  <a:pt x="32260" y="63930"/>
                </a:lnTo>
                <a:lnTo>
                  <a:pt x="32290" y="63930"/>
                </a:lnTo>
                <a:lnTo>
                  <a:pt x="32290" y="63910"/>
                </a:lnTo>
                <a:lnTo>
                  <a:pt x="32310" y="63910"/>
                </a:lnTo>
                <a:lnTo>
                  <a:pt x="32310" y="63890"/>
                </a:lnTo>
                <a:lnTo>
                  <a:pt x="32330" y="63890"/>
                </a:lnTo>
                <a:lnTo>
                  <a:pt x="32330" y="63870"/>
                </a:lnTo>
                <a:lnTo>
                  <a:pt x="32340" y="63870"/>
                </a:lnTo>
                <a:lnTo>
                  <a:pt x="32340" y="63860"/>
                </a:lnTo>
                <a:lnTo>
                  <a:pt x="32360" y="63860"/>
                </a:lnTo>
                <a:lnTo>
                  <a:pt x="32360" y="63840"/>
                </a:lnTo>
                <a:lnTo>
                  <a:pt x="32380" y="63840"/>
                </a:lnTo>
                <a:lnTo>
                  <a:pt x="32380" y="63820"/>
                </a:lnTo>
                <a:lnTo>
                  <a:pt x="32400" y="63820"/>
                </a:lnTo>
                <a:lnTo>
                  <a:pt x="32400" y="63800"/>
                </a:lnTo>
                <a:lnTo>
                  <a:pt x="32430" y="63800"/>
                </a:lnTo>
                <a:lnTo>
                  <a:pt x="32430" y="63770"/>
                </a:lnTo>
                <a:lnTo>
                  <a:pt x="32450" y="63770"/>
                </a:lnTo>
                <a:lnTo>
                  <a:pt x="32450" y="63750"/>
                </a:lnTo>
                <a:lnTo>
                  <a:pt x="32470" y="63750"/>
                </a:lnTo>
                <a:lnTo>
                  <a:pt x="32470" y="63740"/>
                </a:lnTo>
                <a:lnTo>
                  <a:pt x="32470" y="63730"/>
                </a:lnTo>
                <a:lnTo>
                  <a:pt x="32480" y="63730"/>
                </a:lnTo>
                <a:lnTo>
                  <a:pt x="32480" y="63710"/>
                </a:lnTo>
                <a:lnTo>
                  <a:pt x="32500" y="63710"/>
                </a:lnTo>
                <a:lnTo>
                  <a:pt x="32500" y="63680"/>
                </a:lnTo>
                <a:lnTo>
                  <a:pt x="32500" y="63610"/>
                </a:lnTo>
                <a:lnTo>
                  <a:pt x="32540" y="63610"/>
                </a:lnTo>
                <a:lnTo>
                  <a:pt x="32540" y="63540"/>
                </a:lnTo>
                <a:lnTo>
                  <a:pt x="32550" y="63540"/>
                </a:lnTo>
                <a:lnTo>
                  <a:pt x="32550" y="63450"/>
                </a:lnTo>
                <a:lnTo>
                  <a:pt x="32540" y="63450"/>
                </a:lnTo>
                <a:lnTo>
                  <a:pt x="32540" y="63370"/>
                </a:lnTo>
                <a:lnTo>
                  <a:pt x="32550" y="63370"/>
                </a:lnTo>
                <a:lnTo>
                  <a:pt x="32550" y="63340"/>
                </a:lnTo>
                <a:lnTo>
                  <a:pt x="32570" y="63340"/>
                </a:lnTo>
                <a:lnTo>
                  <a:pt x="32570" y="63300"/>
                </a:lnTo>
                <a:lnTo>
                  <a:pt x="32590" y="63300"/>
                </a:lnTo>
                <a:lnTo>
                  <a:pt x="32590" y="63000"/>
                </a:lnTo>
                <a:lnTo>
                  <a:pt x="32570" y="63000"/>
                </a:lnTo>
                <a:lnTo>
                  <a:pt x="32570" y="62910"/>
                </a:lnTo>
                <a:lnTo>
                  <a:pt x="32550" y="62910"/>
                </a:lnTo>
                <a:lnTo>
                  <a:pt x="32550" y="62840"/>
                </a:lnTo>
                <a:lnTo>
                  <a:pt x="32570" y="62840"/>
                </a:lnTo>
                <a:lnTo>
                  <a:pt x="32570" y="62800"/>
                </a:lnTo>
                <a:lnTo>
                  <a:pt x="32580" y="62800"/>
                </a:lnTo>
                <a:lnTo>
                  <a:pt x="32590" y="62800"/>
                </a:lnTo>
                <a:lnTo>
                  <a:pt x="32590" y="62790"/>
                </a:lnTo>
                <a:lnTo>
                  <a:pt x="32620" y="62790"/>
                </a:lnTo>
                <a:lnTo>
                  <a:pt x="32620" y="62730"/>
                </a:lnTo>
                <a:lnTo>
                  <a:pt x="32640" y="62730"/>
                </a:lnTo>
                <a:lnTo>
                  <a:pt x="32640" y="62700"/>
                </a:lnTo>
                <a:lnTo>
                  <a:pt x="32660" y="62700"/>
                </a:lnTo>
                <a:lnTo>
                  <a:pt x="32660" y="62680"/>
                </a:lnTo>
                <a:lnTo>
                  <a:pt x="32680" y="62680"/>
                </a:lnTo>
                <a:lnTo>
                  <a:pt x="32680" y="62640"/>
                </a:lnTo>
                <a:lnTo>
                  <a:pt x="32690" y="62640"/>
                </a:lnTo>
                <a:lnTo>
                  <a:pt x="32690" y="62590"/>
                </a:lnTo>
                <a:lnTo>
                  <a:pt x="32710" y="62590"/>
                </a:lnTo>
                <a:lnTo>
                  <a:pt x="32710" y="62520"/>
                </a:lnTo>
                <a:lnTo>
                  <a:pt x="32710" y="62480"/>
                </a:lnTo>
                <a:lnTo>
                  <a:pt x="32730" y="62480"/>
                </a:lnTo>
                <a:lnTo>
                  <a:pt x="32730" y="62430"/>
                </a:lnTo>
                <a:lnTo>
                  <a:pt x="32750" y="62430"/>
                </a:lnTo>
                <a:lnTo>
                  <a:pt x="32750" y="62360"/>
                </a:lnTo>
                <a:lnTo>
                  <a:pt x="32760" y="62360"/>
                </a:lnTo>
                <a:lnTo>
                  <a:pt x="32760" y="62340"/>
                </a:lnTo>
                <a:lnTo>
                  <a:pt x="32780" y="62340"/>
                </a:lnTo>
                <a:lnTo>
                  <a:pt x="32780" y="62320"/>
                </a:lnTo>
                <a:lnTo>
                  <a:pt x="32800" y="62320"/>
                </a:lnTo>
                <a:lnTo>
                  <a:pt x="32800" y="62300"/>
                </a:lnTo>
                <a:lnTo>
                  <a:pt x="32820" y="62300"/>
                </a:lnTo>
                <a:lnTo>
                  <a:pt x="32820" y="62290"/>
                </a:lnTo>
                <a:lnTo>
                  <a:pt x="32830" y="62290"/>
                </a:lnTo>
                <a:lnTo>
                  <a:pt x="32830" y="62270"/>
                </a:lnTo>
                <a:lnTo>
                  <a:pt x="32850" y="62270"/>
                </a:lnTo>
                <a:lnTo>
                  <a:pt x="32850" y="62230"/>
                </a:lnTo>
                <a:lnTo>
                  <a:pt x="32870" y="62230"/>
                </a:lnTo>
                <a:lnTo>
                  <a:pt x="32870" y="62200"/>
                </a:lnTo>
                <a:lnTo>
                  <a:pt x="32890" y="62200"/>
                </a:lnTo>
                <a:lnTo>
                  <a:pt x="32890" y="62160"/>
                </a:lnTo>
                <a:lnTo>
                  <a:pt x="32910" y="62160"/>
                </a:lnTo>
                <a:lnTo>
                  <a:pt x="32910" y="62110"/>
                </a:lnTo>
                <a:lnTo>
                  <a:pt x="32920" y="62110"/>
                </a:lnTo>
                <a:lnTo>
                  <a:pt x="32920" y="62090"/>
                </a:lnTo>
                <a:lnTo>
                  <a:pt x="32940" y="62090"/>
                </a:lnTo>
                <a:lnTo>
                  <a:pt x="32940" y="62070"/>
                </a:lnTo>
                <a:lnTo>
                  <a:pt x="32960" y="62070"/>
                </a:lnTo>
                <a:lnTo>
                  <a:pt x="32960" y="61960"/>
                </a:lnTo>
                <a:lnTo>
                  <a:pt x="32980" y="61960"/>
                </a:lnTo>
                <a:lnTo>
                  <a:pt x="32980" y="61930"/>
                </a:lnTo>
                <a:lnTo>
                  <a:pt x="32990" y="61930"/>
                </a:lnTo>
                <a:lnTo>
                  <a:pt x="32990" y="61890"/>
                </a:lnTo>
                <a:lnTo>
                  <a:pt x="33010" y="61890"/>
                </a:lnTo>
                <a:lnTo>
                  <a:pt x="33010" y="61840"/>
                </a:lnTo>
                <a:lnTo>
                  <a:pt x="33030" y="61840"/>
                </a:lnTo>
                <a:lnTo>
                  <a:pt x="33030" y="61770"/>
                </a:lnTo>
                <a:lnTo>
                  <a:pt x="33050" y="61770"/>
                </a:lnTo>
                <a:lnTo>
                  <a:pt x="33050" y="61710"/>
                </a:lnTo>
                <a:lnTo>
                  <a:pt x="33060" y="61710"/>
                </a:lnTo>
                <a:lnTo>
                  <a:pt x="33060" y="61680"/>
                </a:lnTo>
                <a:lnTo>
                  <a:pt x="33080" y="61680"/>
                </a:lnTo>
                <a:lnTo>
                  <a:pt x="33080" y="61630"/>
                </a:lnTo>
                <a:lnTo>
                  <a:pt x="33060" y="61630"/>
                </a:lnTo>
                <a:lnTo>
                  <a:pt x="33060" y="61610"/>
                </a:lnTo>
                <a:lnTo>
                  <a:pt x="33060" y="61550"/>
                </a:lnTo>
                <a:lnTo>
                  <a:pt x="33080" y="61550"/>
                </a:lnTo>
                <a:lnTo>
                  <a:pt x="33080" y="61520"/>
                </a:lnTo>
                <a:lnTo>
                  <a:pt x="33100" y="61520"/>
                </a:lnTo>
                <a:lnTo>
                  <a:pt x="33100" y="61510"/>
                </a:lnTo>
                <a:lnTo>
                  <a:pt x="33100" y="61500"/>
                </a:lnTo>
                <a:lnTo>
                  <a:pt x="33120" y="61500"/>
                </a:lnTo>
                <a:lnTo>
                  <a:pt x="33120" y="61460"/>
                </a:lnTo>
                <a:lnTo>
                  <a:pt x="33120" y="61390"/>
                </a:lnTo>
                <a:lnTo>
                  <a:pt x="33130" y="61390"/>
                </a:lnTo>
                <a:lnTo>
                  <a:pt x="33130" y="61370"/>
                </a:lnTo>
                <a:lnTo>
                  <a:pt x="33150" y="61370"/>
                </a:lnTo>
                <a:lnTo>
                  <a:pt x="33150" y="61300"/>
                </a:lnTo>
                <a:lnTo>
                  <a:pt x="33170" y="61300"/>
                </a:lnTo>
                <a:lnTo>
                  <a:pt x="33170" y="61250"/>
                </a:lnTo>
                <a:lnTo>
                  <a:pt x="33190" y="61250"/>
                </a:lnTo>
                <a:lnTo>
                  <a:pt x="33190" y="61200"/>
                </a:lnTo>
                <a:lnTo>
                  <a:pt x="33200" y="61200"/>
                </a:lnTo>
                <a:lnTo>
                  <a:pt x="33200" y="61160"/>
                </a:lnTo>
                <a:lnTo>
                  <a:pt x="33220" y="61160"/>
                </a:lnTo>
                <a:lnTo>
                  <a:pt x="33220" y="61140"/>
                </a:lnTo>
                <a:lnTo>
                  <a:pt x="33270" y="61140"/>
                </a:lnTo>
                <a:lnTo>
                  <a:pt x="33270" y="61040"/>
                </a:lnTo>
                <a:lnTo>
                  <a:pt x="33290" y="61040"/>
                </a:lnTo>
                <a:lnTo>
                  <a:pt x="33290" y="61000"/>
                </a:lnTo>
                <a:lnTo>
                  <a:pt x="33310" y="61000"/>
                </a:lnTo>
                <a:lnTo>
                  <a:pt x="33310" y="60980"/>
                </a:lnTo>
                <a:lnTo>
                  <a:pt x="33330" y="60980"/>
                </a:lnTo>
                <a:lnTo>
                  <a:pt x="33330" y="60960"/>
                </a:lnTo>
                <a:lnTo>
                  <a:pt x="33340" y="60960"/>
                </a:lnTo>
                <a:lnTo>
                  <a:pt x="33340" y="60950"/>
                </a:lnTo>
                <a:lnTo>
                  <a:pt x="33360" y="60950"/>
                </a:lnTo>
                <a:lnTo>
                  <a:pt x="33360" y="60930"/>
                </a:lnTo>
                <a:lnTo>
                  <a:pt x="33380" y="60930"/>
                </a:lnTo>
                <a:lnTo>
                  <a:pt x="33380" y="60910"/>
                </a:lnTo>
                <a:lnTo>
                  <a:pt x="33400" y="60910"/>
                </a:lnTo>
                <a:lnTo>
                  <a:pt x="33400" y="60890"/>
                </a:lnTo>
                <a:lnTo>
                  <a:pt x="33380" y="60890"/>
                </a:lnTo>
                <a:lnTo>
                  <a:pt x="33380" y="60840"/>
                </a:lnTo>
                <a:lnTo>
                  <a:pt x="33360" y="60840"/>
                </a:lnTo>
                <a:lnTo>
                  <a:pt x="33360" y="60750"/>
                </a:lnTo>
                <a:lnTo>
                  <a:pt x="33380" y="60750"/>
                </a:lnTo>
                <a:lnTo>
                  <a:pt x="33380" y="60730"/>
                </a:lnTo>
                <a:lnTo>
                  <a:pt x="33400" y="60730"/>
                </a:lnTo>
                <a:lnTo>
                  <a:pt x="33400" y="60710"/>
                </a:lnTo>
                <a:lnTo>
                  <a:pt x="33410" y="60710"/>
                </a:lnTo>
                <a:lnTo>
                  <a:pt x="33410" y="60700"/>
                </a:lnTo>
                <a:lnTo>
                  <a:pt x="33450" y="60700"/>
                </a:lnTo>
                <a:lnTo>
                  <a:pt x="33450" y="60680"/>
                </a:lnTo>
                <a:lnTo>
                  <a:pt x="33470" y="60680"/>
                </a:lnTo>
                <a:lnTo>
                  <a:pt x="33470" y="60660"/>
                </a:lnTo>
                <a:lnTo>
                  <a:pt x="33500" y="60660"/>
                </a:lnTo>
                <a:lnTo>
                  <a:pt x="33500" y="60640"/>
                </a:lnTo>
                <a:lnTo>
                  <a:pt x="33520" y="60640"/>
                </a:lnTo>
                <a:lnTo>
                  <a:pt x="33520" y="60620"/>
                </a:lnTo>
                <a:lnTo>
                  <a:pt x="33540" y="60620"/>
                </a:lnTo>
                <a:lnTo>
                  <a:pt x="33540" y="60500"/>
                </a:lnTo>
                <a:lnTo>
                  <a:pt x="33550" y="60500"/>
                </a:lnTo>
                <a:lnTo>
                  <a:pt x="33550" y="60440"/>
                </a:lnTo>
                <a:lnTo>
                  <a:pt x="33550" y="60340"/>
                </a:lnTo>
                <a:lnTo>
                  <a:pt x="33570" y="60340"/>
                </a:lnTo>
                <a:lnTo>
                  <a:pt x="33570" y="60180"/>
                </a:lnTo>
                <a:lnTo>
                  <a:pt x="33550" y="60180"/>
                </a:lnTo>
                <a:lnTo>
                  <a:pt x="33550" y="60110"/>
                </a:lnTo>
                <a:lnTo>
                  <a:pt x="33570" y="60110"/>
                </a:lnTo>
                <a:lnTo>
                  <a:pt x="33570" y="60040"/>
                </a:lnTo>
                <a:lnTo>
                  <a:pt x="33540" y="60040"/>
                </a:lnTo>
                <a:lnTo>
                  <a:pt x="33540" y="60020"/>
                </a:lnTo>
                <a:lnTo>
                  <a:pt x="33570" y="60020"/>
                </a:lnTo>
                <a:lnTo>
                  <a:pt x="33570" y="59950"/>
                </a:lnTo>
                <a:lnTo>
                  <a:pt x="33590" y="59950"/>
                </a:lnTo>
                <a:lnTo>
                  <a:pt x="33590" y="59930"/>
                </a:lnTo>
                <a:lnTo>
                  <a:pt x="33570" y="59930"/>
                </a:lnTo>
                <a:lnTo>
                  <a:pt x="33570" y="59870"/>
                </a:lnTo>
                <a:lnTo>
                  <a:pt x="33550" y="59870"/>
                </a:lnTo>
                <a:lnTo>
                  <a:pt x="33550" y="59860"/>
                </a:lnTo>
                <a:lnTo>
                  <a:pt x="33540" y="59860"/>
                </a:lnTo>
                <a:lnTo>
                  <a:pt x="33540" y="59840"/>
                </a:lnTo>
                <a:lnTo>
                  <a:pt x="33500" y="59840"/>
                </a:lnTo>
                <a:lnTo>
                  <a:pt x="33500" y="59860"/>
                </a:lnTo>
                <a:lnTo>
                  <a:pt x="33480" y="59860"/>
                </a:lnTo>
                <a:lnTo>
                  <a:pt x="33480" y="59890"/>
                </a:lnTo>
                <a:lnTo>
                  <a:pt x="33430" y="59890"/>
                </a:lnTo>
                <a:lnTo>
                  <a:pt x="33430" y="59870"/>
                </a:lnTo>
                <a:lnTo>
                  <a:pt x="33410" y="59870"/>
                </a:lnTo>
                <a:lnTo>
                  <a:pt x="33410" y="59860"/>
                </a:lnTo>
                <a:lnTo>
                  <a:pt x="33400" y="59860"/>
                </a:lnTo>
                <a:lnTo>
                  <a:pt x="33400" y="59840"/>
                </a:lnTo>
                <a:lnTo>
                  <a:pt x="33380" y="59840"/>
                </a:lnTo>
                <a:lnTo>
                  <a:pt x="33380" y="59820"/>
                </a:lnTo>
                <a:lnTo>
                  <a:pt x="33360" y="59820"/>
                </a:lnTo>
                <a:lnTo>
                  <a:pt x="33360" y="59770"/>
                </a:lnTo>
                <a:lnTo>
                  <a:pt x="33340" y="59770"/>
                </a:lnTo>
                <a:lnTo>
                  <a:pt x="33340" y="59730"/>
                </a:lnTo>
                <a:lnTo>
                  <a:pt x="33330" y="59730"/>
                </a:lnTo>
                <a:lnTo>
                  <a:pt x="33330" y="59660"/>
                </a:lnTo>
                <a:lnTo>
                  <a:pt x="33310" y="59660"/>
                </a:lnTo>
                <a:lnTo>
                  <a:pt x="33310" y="59570"/>
                </a:lnTo>
                <a:lnTo>
                  <a:pt x="33330" y="59570"/>
                </a:lnTo>
                <a:lnTo>
                  <a:pt x="33330" y="59540"/>
                </a:lnTo>
                <a:lnTo>
                  <a:pt x="33340" y="59540"/>
                </a:lnTo>
                <a:lnTo>
                  <a:pt x="33340" y="59520"/>
                </a:lnTo>
                <a:lnTo>
                  <a:pt x="33360" y="59520"/>
                </a:lnTo>
                <a:lnTo>
                  <a:pt x="33360" y="59480"/>
                </a:lnTo>
                <a:lnTo>
                  <a:pt x="33380" y="59480"/>
                </a:lnTo>
                <a:lnTo>
                  <a:pt x="33380" y="59450"/>
                </a:lnTo>
                <a:lnTo>
                  <a:pt x="33400" y="59450"/>
                </a:lnTo>
                <a:lnTo>
                  <a:pt x="33400" y="59340"/>
                </a:lnTo>
                <a:lnTo>
                  <a:pt x="33410" y="59340"/>
                </a:lnTo>
                <a:lnTo>
                  <a:pt x="33410" y="59290"/>
                </a:lnTo>
                <a:lnTo>
                  <a:pt x="33430" y="59290"/>
                </a:lnTo>
                <a:lnTo>
                  <a:pt x="33430" y="59200"/>
                </a:lnTo>
                <a:lnTo>
                  <a:pt x="33410" y="59200"/>
                </a:lnTo>
                <a:lnTo>
                  <a:pt x="33410" y="58910"/>
                </a:lnTo>
                <a:lnTo>
                  <a:pt x="33400" y="58910"/>
                </a:lnTo>
                <a:lnTo>
                  <a:pt x="33400" y="58840"/>
                </a:lnTo>
                <a:lnTo>
                  <a:pt x="33380" y="58840"/>
                </a:lnTo>
                <a:lnTo>
                  <a:pt x="33380" y="58770"/>
                </a:lnTo>
                <a:lnTo>
                  <a:pt x="33360" y="58770"/>
                </a:lnTo>
                <a:lnTo>
                  <a:pt x="33360" y="58710"/>
                </a:lnTo>
                <a:lnTo>
                  <a:pt x="33340" y="58710"/>
                </a:lnTo>
                <a:lnTo>
                  <a:pt x="33340" y="58680"/>
                </a:lnTo>
                <a:lnTo>
                  <a:pt x="33330" y="58680"/>
                </a:lnTo>
                <a:lnTo>
                  <a:pt x="33330" y="58640"/>
                </a:lnTo>
                <a:lnTo>
                  <a:pt x="33340" y="58640"/>
                </a:lnTo>
                <a:lnTo>
                  <a:pt x="33340" y="58610"/>
                </a:lnTo>
                <a:lnTo>
                  <a:pt x="33360" y="58610"/>
                </a:lnTo>
                <a:lnTo>
                  <a:pt x="33360" y="58590"/>
                </a:lnTo>
                <a:lnTo>
                  <a:pt x="33380" y="58590"/>
                </a:lnTo>
                <a:lnTo>
                  <a:pt x="33380" y="58570"/>
                </a:lnTo>
                <a:lnTo>
                  <a:pt x="33400" y="58570"/>
                </a:lnTo>
                <a:lnTo>
                  <a:pt x="33400" y="58540"/>
                </a:lnTo>
                <a:lnTo>
                  <a:pt x="33410" y="58540"/>
                </a:lnTo>
                <a:lnTo>
                  <a:pt x="33410" y="58520"/>
                </a:lnTo>
                <a:lnTo>
                  <a:pt x="33430" y="58520"/>
                </a:lnTo>
                <a:lnTo>
                  <a:pt x="33430" y="58500"/>
                </a:lnTo>
                <a:lnTo>
                  <a:pt x="33450" y="58500"/>
                </a:lnTo>
                <a:lnTo>
                  <a:pt x="33450" y="58480"/>
                </a:lnTo>
                <a:lnTo>
                  <a:pt x="33470" y="58480"/>
                </a:lnTo>
                <a:lnTo>
                  <a:pt x="33470" y="58460"/>
                </a:lnTo>
                <a:lnTo>
                  <a:pt x="33480" y="58460"/>
                </a:lnTo>
                <a:lnTo>
                  <a:pt x="33480" y="58450"/>
                </a:lnTo>
                <a:lnTo>
                  <a:pt x="33500" y="58450"/>
                </a:lnTo>
                <a:lnTo>
                  <a:pt x="33500" y="58430"/>
                </a:lnTo>
                <a:lnTo>
                  <a:pt x="33540" y="58430"/>
                </a:lnTo>
                <a:lnTo>
                  <a:pt x="33540" y="58410"/>
                </a:lnTo>
                <a:lnTo>
                  <a:pt x="33550" y="58410"/>
                </a:lnTo>
                <a:lnTo>
                  <a:pt x="33570" y="58410"/>
                </a:lnTo>
                <a:lnTo>
                  <a:pt x="33570" y="58400"/>
                </a:lnTo>
                <a:lnTo>
                  <a:pt x="33570" y="58390"/>
                </a:lnTo>
                <a:lnTo>
                  <a:pt x="33580" y="58390"/>
                </a:lnTo>
                <a:lnTo>
                  <a:pt x="33590" y="58390"/>
                </a:lnTo>
                <a:lnTo>
                  <a:pt x="33590" y="58370"/>
                </a:lnTo>
                <a:lnTo>
                  <a:pt x="33610" y="58370"/>
                </a:lnTo>
                <a:lnTo>
                  <a:pt x="33610" y="58360"/>
                </a:lnTo>
                <a:lnTo>
                  <a:pt x="33630" y="58360"/>
                </a:lnTo>
                <a:lnTo>
                  <a:pt x="33630" y="58340"/>
                </a:lnTo>
                <a:lnTo>
                  <a:pt x="33640" y="58340"/>
                </a:lnTo>
                <a:lnTo>
                  <a:pt x="33640" y="58300"/>
                </a:lnTo>
                <a:lnTo>
                  <a:pt x="33660" y="58300"/>
                </a:lnTo>
                <a:lnTo>
                  <a:pt x="33660" y="58290"/>
                </a:lnTo>
                <a:lnTo>
                  <a:pt x="33680" y="58290"/>
                </a:lnTo>
                <a:lnTo>
                  <a:pt x="33680" y="58270"/>
                </a:lnTo>
                <a:lnTo>
                  <a:pt x="33700" y="58270"/>
                </a:lnTo>
                <a:lnTo>
                  <a:pt x="33700" y="58250"/>
                </a:lnTo>
                <a:lnTo>
                  <a:pt x="33710" y="58250"/>
                </a:lnTo>
                <a:lnTo>
                  <a:pt x="33710" y="58200"/>
                </a:lnTo>
                <a:lnTo>
                  <a:pt x="33730" y="58200"/>
                </a:lnTo>
                <a:lnTo>
                  <a:pt x="33730" y="58160"/>
                </a:lnTo>
                <a:lnTo>
                  <a:pt x="33710" y="58160"/>
                </a:lnTo>
                <a:lnTo>
                  <a:pt x="33710" y="58130"/>
                </a:lnTo>
                <a:lnTo>
                  <a:pt x="33710" y="58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Diego Martin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1030" y="42100"/>
                </a:moveTo>
                <a:lnTo>
                  <a:pt x="31030" y="42110"/>
                </a:lnTo>
                <a:lnTo>
                  <a:pt x="31130" y="42110"/>
                </a:lnTo>
                <a:lnTo>
                  <a:pt x="31130" y="42130"/>
                </a:lnTo>
                <a:lnTo>
                  <a:pt x="31150" y="42130"/>
                </a:lnTo>
                <a:lnTo>
                  <a:pt x="31150" y="42170"/>
                </a:lnTo>
                <a:lnTo>
                  <a:pt x="31130" y="42170"/>
                </a:lnTo>
                <a:lnTo>
                  <a:pt x="31130" y="42220"/>
                </a:lnTo>
                <a:lnTo>
                  <a:pt x="31110" y="42220"/>
                </a:lnTo>
                <a:lnTo>
                  <a:pt x="31110" y="42280"/>
                </a:lnTo>
                <a:lnTo>
                  <a:pt x="31100" y="42280"/>
                </a:lnTo>
                <a:lnTo>
                  <a:pt x="31100" y="42310"/>
                </a:lnTo>
                <a:lnTo>
                  <a:pt x="31080" y="42310"/>
                </a:lnTo>
                <a:lnTo>
                  <a:pt x="31080" y="42330"/>
                </a:lnTo>
                <a:lnTo>
                  <a:pt x="31030" y="42330"/>
                </a:lnTo>
                <a:lnTo>
                  <a:pt x="31030" y="42310"/>
                </a:lnTo>
                <a:lnTo>
                  <a:pt x="30990" y="42310"/>
                </a:lnTo>
                <a:lnTo>
                  <a:pt x="30990" y="42290"/>
                </a:lnTo>
                <a:lnTo>
                  <a:pt x="30970" y="42290"/>
                </a:lnTo>
                <a:lnTo>
                  <a:pt x="30970" y="42280"/>
                </a:lnTo>
                <a:lnTo>
                  <a:pt x="30900" y="42280"/>
                </a:lnTo>
                <a:lnTo>
                  <a:pt x="30900" y="42260"/>
                </a:lnTo>
                <a:lnTo>
                  <a:pt x="30850" y="42260"/>
                </a:lnTo>
                <a:lnTo>
                  <a:pt x="30850" y="42240"/>
                </a:lnTo>
                <a:lnTo>
                  <a:pt x="30820" y="42240"/>
                </a:lnTo>
                <a:lnTo>
                  <a:pt x="30820" y="42190"/>
                </a:lnTo>
                <a:lnTo>
                  <a:pt x="30830" y="42190"/>
                </a:lnTo>
                <a:lnTo>
                  <a:pt x="30830" y="42170"/>
                </a:lnTo>
                <a:lnTo>
                  <a:pt x="30850" y="42170"/>
                </a:lnTo>
                <a:lnTo>
                  <a:pt x="30850" y="42150"/>
                </a:lnTo>
                <a:lnTo>
                  <a:pt x="30870" y="42150"/>
                </a:lnTo>
                <a:lnTo>
                  <a:pt x="30870" y="42110"/>
                </a:lnTo>
                <a:lnTo>
                  <a:pt x="30920" y="42110"/>
                </a:lnTo>
                <a:lnTo>
                  <a:pt x="30920" y="42100"/>
                </a:lnTo>
                <a:lnTo>
                  <a:pt x="31030" y="42100"/>
                </a:lnTo>
                <a:close/>
                <a:moveTo>
                  <a:pt x="31220" y="42530"/>
                </a:moveTo>
                <a:lnTo>
                  <a:pt x="31220" y="42540"/>
                </a:lnTo>
                <a:lnTo>
                  <a:pt x="31240" y="42540"/>
                </a:lnTo>
                <a:lnTo>
                  <a:pt x="31240" y="42600"/>
                </a:lnTo>
                <a:lnTo>
                  <a:pt x="31220" y="42600"/>
                </a:lnTo>
                <a:lnTo>
                  <a:pt x="31220" y="42670"/>
                </a:lnTo>
                <a:lnTo>
                  <a:pt x="31200" y="42670"/>
                </a:lnTo>
                <a:lnTo>
                  <a:pt x="31200" y="42690"/>
                </a:lnTo>
                <a:lnTo>
                  <a:pt x="31180" y="42690"/>
                </a:lnTo>
                <a:lnTo>
                  <a:pt x="31180" y="42700"/>
                </a:lnTo>
                <a:lnTo>
                  <a:pt x="31170" y="42700"/>
                </a:lnTo>
                <a:lnTo>
                  <a:pt x="31170" y="42720"/>
                </a:lnTo>
                <a:lnTo>
                  <a:pt x="31100" y="42720"/>
                </a:lnTo>
                <a:lnTo>
                  <a:pt x="31100" y="42700"/>
                </a:lnTo>
                <a:lnTo>
                  <a:pt x="31080" y="42700"/>
                </a:lnTo>
                <a:lnTo>
                  <a:pt x="31080" y="42670"/>
                </a:lnTo>
                <a:lnTo>
                  <a:pt x="31100" y="42670"/>
                </a:lnTo>
                <a:lnTo>
                  <a:pt x="31100" y="42630"/>
                </a:lnTo>
                <a:lnTo>
                  <a:pt x="31110" y="42630"/>
                </a:lnTo>
                <a:lnTo>
                  <a:pt x="31110" y="42580"/>
                </a:lnTo>
                <a:lnTo>
                  <a:pt x="31130" y="42580"/>
                </a:lnTo>
                <a:lnTo>
                  <a:pt x="31130" y="42560"/>
                </a:lnTo>
                <a:lnTo>
                  <a:pt x="31150" y="42560"/>
                </a:lnTo>
                <a:lnTo>
                  <a:pt x="31150" y="42540"/>
                </a:lnTo>
                <a:lnTo>
                  <a:pt x="31170" y="42540"/>
                </a:lnTo>
                <a:lnTo>
                  <a:pt x="31170" y="42530"/>
                </a:lnTo>
                <a:lnTo>
                  <a:pt x="31220" y="42530"/>
                </a:lnTo>
                <a:close/>
                <a:moveTo>
                  <a:pt x="30650" y="48230"/>
                </a:moveTo>
                <a:lnTo>
                  <a:pt x="30450" y="48110"/>
                </a:lnTo>
                <a:lnTo>
                  <a:pt x="30210" y="48110"/>
                </a:lnTo>
                <a:lnTo>
                  <a:pt x="30110" y="47940"/>
                </a:lnTo>
                <a:lnTo>
                  <a:pt x="29980" y="47940"/>
                </a:lnTo>
                <a:lnTo>
                  <a:pt x="29940" y="48110"/>
                </a:lnTo>
                <a:lnTo>
                  <a:pt x="29740" y="48180"/>
                </a:lnTo>
                <a:lnTo>
                  <a:pt x="29440" y="48170"/>
                </a:lnTo>
                <a:lnTo>
                  <a:pt x="28890" y="48140"/>
                </a:lnTo>
                <a:lnTo>
                  <a:pt x="28750" y="48170"/>
                </a:lnTo>
                <a:lnTo>
                  <a:pt x="28630" y="48190"/>
                </a:lnTo>
                <a:lnTo>
                  <a:pt x="28570" y="48210"/>
                </a:lnTo>
                <a:lnTo>
                  <a:pt x="28530" y="48210"/>
                </a:lnTo>
                <a:lnTo>
                  <a:pt x="28520" y="48230"/>
                </a:lnTo>
                <a:lnTo>
                  <a:pt x="28520" y="48250"/>
                </a:lnTo>
                <a:lnTo>
                  <a:pt x="28440" y="48250"/>
                </a:lnTo>
                <a:lnTo>
                  <a:pt x="28440" y="48260"/>
                </a:lnTo>
                <a:lnTo>
                  <a:pt x="28410" y="48260"/>
                </a:lnTo>
                <a:lnTo>
                  <a:pt x="28410" y="48250"/>
                </a:lnTo>
                <a:lnTo>
                  <a:pt x="28360" y="48250"/>
                </a:lnTo>
                <a:lnTo>
                  <a:pt x="28360" y="48260"/>
                </a:lnTo>
                <a:lnTo>
                  <a:pt x="28250" y="48260"/>
                </a:lnTo>
                <a:lnTo>
                  <a:pt x="28250" y="48280"/>
                </a:lnTo>
                <a:lnTo>
                  <a:pt x="28220" y="48280"/>
                </a:lnTo>
                <a:lnTo>
                  <a:pt x="28220" y="48300"/>
                </a:lnTo>
                <a:lnTo>
                  <a:pt x="28180" y="48300"/>
                </a:lnTo>
                <a:lnTo>
                  <a:pt x="28180" y="48350"/>
                </a:lnTo>
                <a:lnTo>
                  <a:pt x="28110" y="48350"/>
                </a:lnTo>
                <a:lnTo>
                  <a:pt x="28110" y="48370"/>
                </a:lnTo>
                <a:lnTo>
                  <a:pt x="28090" y="48370"/>
                </a:lnTo>
                <a:lnTo>
                  <a:pt x="28090" y="48390"/>
                </a:lnTo>
                <a:lnTo>
                  <a:pt x="28080" y="48390"/>
                </a:lnTo>
                <a:lnTo>
                  <a:pt x="28080" y="48410"/>
                </a:lnTo>
                <a:lnTo>
                  <a:pt x="27950" y="48410"/>
                </a:lnTo>
                <a:lnTo>
                  <a:pt x="27950" y="48440"/>
                </a:lnTo>
                <a:lnTo>
                  <a:pt x="27880" y="48440"/>
                </a:lnTo>
                <a:lnTo>
                  <a:pt x="27880" y="48420"/>
                </a:lnTo>
                <a:lnTo>
                  <a:pt x="27870" y="48420"/>
                </a:lnTo>
                <a:lnTo>
                  <a:pt x="27870" y="48410"/>
                </a:lnTo>
                <a:lnTo>
                  <a:pt x="27850" y="48410"/>
                </a:lnTo>
                <a:lnTo>
                  <a:pt x="27850" y="48390"/>
                </a:lnTo>
                <a:lnTo>
                  <a:pt x="27830" y="48390"/>
                </a:lnTo>
                <a:lnTo>
                  <a:pt x="27830" y="48370"/>
                </a:lnTo>
                <a:lnTo>
                  <a:pt x="27810" y="48370"/>
                </a:lnTo>
                <a:lnTo>
                  <a:pt x="27810" y="48350"/>
                </a:lnTo>
                <a:lnTo>
                  <a:pt x="27760" y="48350"/>
                </a:lnTo>
                <a:lnTo>
                  <a:pt x="27760" y="48330"/>
                </a:lnTo>
                <a:lnTo>
                  <a:pt x="27740" y="48330"/>
                </a:lnTo>
                <a:lnTo>
                  <a:pt x="27740" y="48320"/>
                </a:lnTo>
                <a:lnTo>
                  <a:pt x="27720" y="48320"/>
                </a:lnTo>
                <a:lnTo>
                  <a:pt x="27720" y="48300"/>
                </a:lnTo>
                <a:lnTo>
                  <a:pt x="27710" y="48300"/>
                </a:lnTo>
                <a:lnTo>
                  <a:pt x="27710" y="48250"/>
                </a:lnTo>
                <a:lnTo>
                  <a:pt x="27720" y="48250"/>
                </a:lnTo>
                <a:lnTo>
                  <a:pt x="27720" y="48210"/>
                </a:lnTo>
                <a:lnTo>
                  <a:pt x="27720" y="48170"/>
                </a:lnTo>
                <a:lnTo>
                  <a:pt x="27710" y="48170"/>
                </a:lnTo>
                <a:lnTo>
                  <a:pt x="27710" y="48140"/>
                </a:lnTo>
                <a:lnTo>
                  <a:pt x="27690" y="48140"/>
                </a:lnTo>
                <a:lnTo>
                  <a:pt x="27690" y="48120"/>
                </a:lnTo>
                <a:lnTo>
                  <a:pt x="27670" y="48120"/>
                </a:lnTo>
                <a:lnTo>
                  <a:pt x="27670" y="48100"/>
                </a:lnTo>
                <a:lnTo>
                  <a:pt x="27650" y="48100"/>
                </a:lnTo>
                <a:lnTo>
                  <a:pt x="27650" y="48080"/>
                </a:lnTo>
                <a:lnTo>
                  <a:pt x="27620" y="48080"/>
                </a:lnTo>
                <a:lnTo>
                  <a:pt x="27620" y="48070"/>
                </a:lnTo>
                <a:lnTo>
                  <a:pt x="27570" y="48070"/>
                </a:lnTo>
                <a:lnTo>
                  <a:pt x="27570" y="48080"/>
                </a:lnTo>
                <a:lnTo>
                  <a:pt x="27460" y="48080"/>
                </a:lnTo>
                <a:lnTo>
                  <a:pt x="27460" y="48120"/>
                </a:lnTo>
                <a:lnTo>
                  <a:pt x="27480" y="48120"/>
                </a:lnTo>
                <a:lnTo>
                  <a:pt x="27480" y="48140"/>
                </a:lnTo>
                <a:lnTo>
                  <a:pt x="27480" y="48160"/>
                </a:lnTo>
                <a:lnTo>
                  <a:pt x="27460" y="48160"/>
                </a:lnTo>
                <a:lnTo>
                  <a:pt x="27460" y="48170"/>
                </a:lnTo>
                <a:lnTo>
                  <a:pt x="27440" y="48170"/>
                </a:lnTo>
                <a:lnTo>
                  <a:pt x="27440" y="48190"/>
                </a:lnTo>
                <a:lnTo>
                  <a:pt x="27360" y="48190"/>
                </a:lnTo>
                <a:lnTo>
                  <a:pt x="27360" y="48170"/>
                </a:lnTo>
                <a:lnTo>
                  <a:pt x="27320" y="48170"/>
                </a:lnTo>
                <a:lnTo>
                  <a:pt x="27320" y="48120"/>
                </a:lnTo>
                <a:lnTo>
                  <a:pt x="27300" y="48120"/>
                </a:lnTo>
                <a:lnTo>
                  <a:pt x="27300" y="48100"/>
                </a:lnTo>
                <a:lnTo>
                  <a:pt x="27250" y="48100"/>
                </a:lnTo>
                <a:lnTo>
                  <a:pt x="27250" y="48120"/>
                </a:lnTo>
                <a:lnTo>
                  <a:pt x="27230" y="48120"/>
                </a:lnTo>
                <a:lnTo>
                  <a:pt x="27230" y="48140"/>
                </a:lnTo>
                <a:lnTo>
                  <a:pt x="27220" y="48140"/>
                </a:lnTo>
                <a:lnTo>
                  <a:pt x="27220" y="48160"/>
                </a:lnTo>
                <a:lnTo>
                  <a:pt x="27200" y="48160"/>
                </a:lnTo>
                <a:lnTo>
                  <a:pt x="27200" y="48170"/>
                </a:lnTo>
                <a:lnTo>
                  <a:pt x="27180" y="48170"/>
                </a:lnTo>
                <a:lnTo>
                  <a:pt x="27180" y="48190"/>
                </a:lnTo>
                <a:lnTo>
                  <a:pt x="27130" y="48190"/>
                </a:lnTo>
                <a:lnTo>
                  <a:pt x="27130" y="48160"/>
                </a:lnTo>
                <a:lnTo>
                  <a:pt x="27130" y="48140"/>
                </a:lnTo>
                <a:lnTo>
                  <a:pt x="27110" y="48140"/>
                </a:lnTo>
                <a:lnTo>
                  <a:pt x="27110" y="48120"/>
                </a:lnTo>
                <a:lnTo>
                  <a:pt x="27080" y="48120"/>
                </a:lnTo>
                <a:lnTo>
                  <a:pt x="27080" y="48070"/>
                </a:lnTo>
                <a:lnTo>
                  <a:pt x="27060" y="48070"/>
                </a:lnTo>
                <a:lnTo>
                  <a:pt x="27060" y="48050"/>
                </a:lnTo>
                <a:lnTo>
                  <a:pt x="26970" y="48050"/>
                </a:lnTo>
                <a:lnTo>
                  <a:pt x="26970" y="48030"/>
                </a:lnTo>
                <a:lnTo>
                  <a:pt x="26930" y="48030"/>
                </a:lnTo>
                <a:lnTo>
                  <a:pt x="26920" y="48030"/>
                </a:lnTo>
                <a:lnTo>
                  <a:pt x="26920" y="48020"/>
                </a:lnTo>
                <a:lnTo>
                  <a:pt x="26920" y="48010"/>
                </a:lnTo>
                <a:lnTo>
                  <a:pt x="26910" y="48010"/>
                </a:lnTo>
                <a:lnTo>
                  <a:pt x="26880" y="48010"/>
                </a:lnTo>
                <a:lnTo>
                  <a:pt x="26880" y="48000"/>
                </a:lnTo>
                <a:lnTo>
                  <a:pt x="26850" y="48000"/>
                </a:lnTo>
                <a:lnTo>
                  <a:pt x="26850" y="47980"/>
                </a:lnTo>
                <a:lnTo>
                  <a:pt x="26780" y="47980"/>
                </a:lnTo>
                <a:lnTo>
                  <a:pt x="26780" y="47960"/>
                </a:lnTo>
                <a:lnTo>
                  <a:pt x="26670" y="47960"/>
                </a:lnTo>
                <a:lnTo>
                  <a:pt x="26670" y="47940"/>
                </a:lnTo>
                <a:lnTo>
                  <a:pt x="26640" y="47940"/>
                </a:lnTo>
                <a:lnTo>
                  <a:pt x="26640" y="47920"/>
                </a:lnTo>
                <a:lnTo>
                  <a:pt x="26600" y="47920"/>
                </a:lnTo>
                <a:lnTo>
                  <a:pt x="26600" y="47910"/>
                </a:lnTo>
                <a:lnTo>
                  <a:pt x="26580" y="47910"/>
                </a:lnTo>
                <a:lnTo>
                  <a:pt x="26580" y="47890"/>
                </a:lnTo>
                <a:lnTo>
                  <a:pt x="26570" y="47890"/>
                </a:lnTo>
                <a:lnTo>
                  <a:pt x="26570" y="47870"/>
                </a:lnTo>
                <a:lnTo>
                  <a:pt x="26530" y="47870"/>
                </a:lnTo>
                <a:lnTo>
                  <a:pt x="26530" y="47860"/>
                </a:lnTo>
                <a:lnTo>
                  <a:pt x="26530" y="47850"/>
                </a:lnTo>
                <a:lnTo>
                  <a:pt x="26500" y="47850"/>
                </a:lnTo>
                <a:lnTo>
                  <a:pt x="26500" y="47830"/>
                </a:lnTo>
                <a:lnTo>
                  <a:pt x="26430" y="47830"/>
                </a:lnTo>
                <a:lnTo>
                  <a:pt x="26430" y="47820"/>
                </a:lnTo>
                <a:lnTo>
                  <a:pt x="26320" y="47820"/>
                </a:lnTo>
                <a:lnTo>
                  <a:pt x="26320" y="47800"/>
                </a:lnTo>
                <a:lnTo>
                  <a:pt x="26160" y="47800"/>
                </a:lnTo>
                <a:lnTo>
                  <a:pt x="26160" y="47820"/>
                </a:lnTo>
                <a:lnTo>
                  <a:pt x="26140" y="47820"/>
                </a:lnTo>
                <a:lnTo>
                  <a:pt x="26140" y="47800"/>
                </a:lnTo>
                <a:lnTo>
                  <a:pt x="26110" y="47800"/>
                </a:lnTo>
                <a:lnTo>
                  <a:pt x="26110" y="47820"/>
                </a:lnTo>
                <a:lnTo>
                  <a:pt x="26000" y="47820"/>
                </a:lnTo>
                <a:lnTo>
                  <a:pt x="26000" y="47800"/>
                </a:lnTo>
                <a:lnTo>
                  <a:pt x="25990" y="47800"/>
                </a:lnTo>
                <a:lnTo>
                  <a:pt x="25990" y="47780"/>
                </a:lnTo>
                <a:lnTo>
                  <a:pt x="25930" y="47780"/>
                </a:lnTo>
                <a:lnTo>
                  <a:pt x="25930" y="47800"/>
                </a:lnTo>
                <a:lnTo>
                  <a:pt x="25900" y="47800"/>
                </a:lnTo>
                <a:lnTo>
                  <a:pt x="25900" y="47820"/>
                </a:lnTo>
                <a:lnTo>
                  <a:pt x="25880" y="47820"/>
                </a:lnTo>
                <a:lnTo>
                  <a:pt x="25880" y="47830"/>
                </a:lnTo>
                <a:lnTo>
                  <a:pt x="25860" y="47830"/>
                </a:lnTo>
                <a:lnTo>
                  <a:pt x="25860" y="47820"/>
                </a:lnTo>
                <a:lnTo>
                  <a:pt x="25830" y="47820"/>
                </a:lnTo>
                <a:lnTo>
                  <a:pt x="25830" y="47740"/>
                </a:lnTo>
                <a:lnTo>
                  <a:pt x="25810" y="47740"/>
                </a:lnTo>
                <a:lnTo>
                  <a:pt x="25810" y="47730"/>
                </a:lnTo>
                <a:lnTo>
                  <a:pt x="25790" y="47730"/>
                </a:lnTo>
                <a:lnTo>
                  <a:pt x="25790" y="47710"/>
                </a:lnTo>
                <a:lnTo>
                  <a:pt x="25780" y="47710"/>
                </a:lnTo>
                <a:lnTo>
                  <a:pt x="25780" y="47730"/>
                </a:lnTo>
                <a:lnTo>
                  <a:pt x="25720" y="47730"/>
                </a:lnTo>
                <a:lnTo>
                  <a:pt x="25720" y="47740"/>
                </a:lnTo>
                <a:lnTo>
                  <a:pt x="25710" y="47740"/>
                </a:lnTo>
                <a:lnTo>
                  <a:pt x="25710" y="47760"/>
                </a:lnTo>
                <a:lnTo>
                  <a:pt x="25670" y="47760"/>
                </a:lnTo>
                <a:lnTo>
                  <a:pt x="25670" y="47780"/>
                </a:lnTo>
                <a:lnTo>
                  <a:pt x="25650" y="47780"/>
                </a:lnTo>
                <a:lnTo>
                  <a:pt x="25650" y="47800"/>
                </a:lnTo>
                <a:lnTo>
                  <a:pt x="25640" y="47800"/>
                </a:lnTo>
                <a:lnTo>
                  <a:pt x="25640" y="47880"/>
                </a:lnTo>
                <a:lnTo>
                  <a:pt x="25640" y="47910"/>
                </a:lnTo>
                <a:lnTo>
                  <a:pt x="25620" y="47910"/>
                </a:lnTo>
                <a:lnTo>
                  <a:pt x="25620" y="47920"/>
                </a:lnTo>
                <a:lnTo>
                  <a:pt x="25600" y="47920"/>
                </a:lnTo>
                <a:lnTo>
                  <a:pt x="25600" y="47940"/>
                </a:lnTo>
                <a:lnTo>
                  <a:pt x="25580" y="47940"/>
                </a:lnTo>
                <a:lnTo>
                  <a:pt x="25580" y="47920"/>
                </a:lnTo>
                <a:lnTo>
                  <a:pt x="25550" y="47920"/>
                </a:lnTo>
                <a:lnTo>
                  <a:pt x="25550" y="47910"/>
                </a:lnTo>
                <a:lnTo>
                  <a:pt x="25530" y="47900"/>
                </a:lnTo>
                <a:lnTo>
                  <a:pt x="25530" y="47830"/>
                </a:lnTo>
                <a:lnTo>
                  <a:pt x="25510" y="47830"/>
                </a:lnTo>
                <a:lnTo>
                  <a:pt x="25510" y="47690"/>
                </a:lnTo>
                <a:lnTo>
                  <a:pt x="25490" y="47690"/>
                </a:lnTo>
                <a:lnTo>
                  <a:pt x="25490" y="47670"/>
                </a:lnTo>
                <a:lnTo>
                  <a:pt x="25480" y="47670"/>
                </a:lnTo>
                <a:lnTo>
                  <a:pt x="25480" y="47660"/>
                </a:lnTo>
                <a:lnTo>
                  <a:pt x="25460" y="47660"/>
                </a:lnTo>
                <a:lnTo>
                  <a:pt x="25460" y="47640"/>
                </a:lnTo>
                <a:lnTo>
                  <a:pt x="25420" y="47640"/>
                </a:lnTo>
                <a:lnTo>
                  <a:pt x="25420" y="47620"/>
                </a:lnTo>
                <a:lnTo>
                  <a:pt x="25390" y="47620"/>
                </a:lnTo>
                <a:lnTo>
                  <a:pt x="25390" y="47600"/>
                </a:lnTo>
                <a:lnTo>
                  <a:pt x="25380" y="47600"/>
                </a:lnTo>
                <a:lnTo>
                  <a:pt x="25350" y="47600"/>
                </a:lnTo>
                <a:lnTo>
                  <a:pt x="25350" y="47580"/>
                </a:lnTo>
                <a:lnTo>
                  <a:pt x="25340" y="47580"/>
                </a:lnTo>
                <a:lnTo>
                  <a:pt x="25340" y="47520"/>
                </a:lnTo>
                <a:lnTo>
                  <a:pt x="25340" y="47510"/>
                </a:lnTo>
                <a:lnTo>
                  <a:pt x="25320" y="47510"/>
                </a:lnTo>
                <a:lnTo>
                  <a:pt x="25320" y="47480"/>
                </a:lnTo>
                <a:lnTo>
                  <a:pt x="25300" y="47480"/>
                </a:lnTo>
                <a:lnTo>
                  <a:pt x="25300" y="47460"/>
                </a:lnTo>
                <a:lnTo>
                  <a:pt x="25320" y="47460"/>
                </a:lnTo>
                <a:lnTo>
                  <a:pt x="25320" y="47440"/>
                </a:lnTo>
                <a:lnTo>
                  <a:pt x="25300" y="47440"/>
                </a:lnTo>
                <a:lnTo>
                  <a:pt x="25300" y="47390"/>
                </a:lnTo>
                <a:lnTo>
                  <a:pt x="25280" y="47390"/>
                </a:lnTo>
                <a:lnTo>
                  <a:pt x="25280" y="47370"/>
                </a:lnTo>
                <a:lnTo>
                  <a:pt x="25270" y="47370"/>
                </a:lnTo>
                <a:lnTo>
                  <a:pt x="25270" y="47330"/>
                </a:lnTo>
                <a:lnTo>
                  <a:pt x="25250" y="47330"/>
                </a:lnTo>
                <a:lnTo>
                  <a:pt x="25250" y="47320"/>
                </a:lnTo>
                <a:lnTo>
                  <a:pt x="25200" y="47320"/>
                </a:lnTo>
                <a:lnTo>
                  <a:pt x="25200" y="47330"/>
                </a:lnTo>
                <a:lnTo>
                  <a:pt x="25180" y="47330"/>
                </a:lnTo>
                <a:lnTo>
                  <a:pt x="25180" y="47320"/>
                </a:lnTo>
                <a:lnTo>
                  <a:pt x="25140" y="47320"/>
                </a:lnTo>
                <a:lnTo>
                  <a:pt x="25140" y="47370"/>
                </a:lnTo>
                <a:lnTo>
                  <a:pt x="25110" y="47370"/>
                </a:lnTo>
                <a:lnTo>
                  <a:pt x="25110" y="47390"/>
                </a:lnTo>
                <a:lnTo>
                  <a:pt x="25070" y="47390"/>
                </a:lnTo>
                <a:lnTo>
                  <a:pt x="25070" y="47410"/>
                </a:lnTo>
                <a:lnTo>
                  <a:pt x="25060" y="47410"/>
                </a:lnTo>
                <a:lnTo>
                  <a:pt x="25060" y="47420"/>
                </a:lnTo>
                <a:lnTo>
                  <a:pt x="25020" y="47420"/>
                </a:lnTo>
                <a:lnTo>
                  <a:pt x="25020" y="47440"/>
                </a:lnTo>
                <a:lnTo>
                  <a:pt x="24990" y="47440"/>
                </a:lnTo>
                <a:lnTo>
                  <a:pt x="24990" y="47460"/>
                </a:lnTo>
                <a:lnTo>
                  <a:pt x="24950" y="47460"/>
                </a:lnTo>
                <a:lnTo>
                  <a:pt x="24950" y="47480"/>
                </a:lnTo>
                <a:lnTo>
                  <a:pt x="24900" y="47480"/>
                </a:lnTo>
                <a:lnTo>
                  <a:pt x="24900" y="47460"/>
                </a:lnTo>
                <a:lnTo>
                  <a:pt x="24860" y="47460"/>
                </a:lnTo>
                <a:lnTo>
                  <a:pt x="24860" y="47440"/>
                </a:lnTo>
                <a:lnTo>
                  <a:pt x="24830" y="47440"/>
                </a:lnTo>
                <a:lnTo>
                  <a:pt x="24830" y="47460"/>
                </a:lnTo>
                <a:lnTo>
                  <a:pt x="24790" y="47460"/>
                </a:lnTo>
                <a:lnTo>
                  <a:pt x="24790" y="47480"/>
                </a:lnTo>
                <a:lnTo>
                  <a:pt x="24760" y="47480"/>
                </a:lnTo>
                <a:lnTo>
                  <a:pt x="24760" y="47490"/>
                </a:lnTo>
                <a:lnTo>
                  <a:pt x="24740" y="47490"/>
                </a:lnTo>
                <a:lnTo>
                  <a:pt x="24740" y="47530"/>
                </a:lnTo>
                <a:lnTo>
                  <a:pt x="24720" y="47530"/>
                </a:lnTo>
                <a:lnTo>
                  <a:pt x="24720" y="47570"/>
                </a:lnTo>
                <a:lnTo>
                  <a:pt x="24700" y="47570"/>
                </a:lnTo>
                <a:lnTo>
                  <a:pt x="24700" y="47580"/>
                </a:lnTo>
                <a:lnTo>
                  <a:pt x="24690" y="47580"/>
                </a:lnTo>
                <a:lnTo>
                  <a:pt x="24690" y="47620"/>
                </a:lnTo>
                <a:lnTo>
                  <a:pt x="24670" y="47620"/>
                </a:lnTo>
                <a:lnTo>
                  <a:pt x="24670" y="47640"/>
                </a:lnTo>
                <a:lnTo>
                  <a:pt x="24650" y="47640"/>
                </a:lnTo>
                <a:lnTo>
                  <a:pt x="24650" y="47660"/>
                </a:lnTo>
                <a:lnTo>
                  <a:pt x="24630" y="47660"/>
                </a:lnTo>
                <a:lnTo>
                  <a:pt x="24630" y="47670"/>
                </a:lnTo>
                <a:lnTo>
                  <a:pt x="24620" y="47670"/>
                </a:lnTo>
                <a:lnTo>
                  <a:pt x="24620" y="47690"/>
                </a:lnTo>
                <a:lnTo>
                  <a:pt x="24600" y="47690"/>
                </a:lnTo>
                <a:lnTo>
                  <a:pt x="24600" y="47710"/>
                </a:lnTo>
                <a:lnTo>
                  <a:pt x="24580" y="47710"/>
                </a:lnTo>
                <a:lnTo>
                  <a:pt x="24580" y="47780"/>
                </a:lnTo>
                <a:lnTo>
                  <a:pt x="24560" y="47780"/>
                </a:lnTo>
                <a:lnTo>
                  <a:pt x="24560" y="47810"/>
                </a:lnTo>
                <a:lnTo>
                  <a:pt x="24560" y="47820"/>
                </a:lnTo>
                <a:lnTo>
                  <a:pt x="24540" y="47820"/>
                </a:lnTo>
                <a:lnTo>
                  <a:pt x="24530" y="47820"/>
                </a:lnTo>
                <a:lnTo>
                  <a:pt x="24530" y="47830"/>
                </a:lnTo>
                <a:lnTo>
                  <a:pt x="24460" y="47830"/>
                </a:lnTo>
                <a:lnTo>
                  <a:pt x="24460" y="47850"/>
                </a:lnTo>
                <a:lnTo>
                  <a:pt x="24440" y="47850"/>
                </a:lnTo>
                <a:lnTo>
                  <a:pt x="24440" y="47870"/>
                </a:lnTo>
                <a:lnTo>
                  <a:pt x="24410" y="47870"/>
                </a:lnTo>
                <a:lnTo>
                  <a:pt x="24410" y="47890"/>
                </a:lnTo>
                <a:lnTo>
                  <a:pt x="24370" y="47890"/>
                </a:lnTo>
                <a:lnTo>
                  <a:pt x="24370" y="47910"/>
                </a:lnTo>
                <a:lnTo>
                  <a:pt x="24270" y="47910"/>
                </a:lnTo>
                <a:lnTo>
                  <a:pt x="24270" y="47920"/>
                </a:lnTo>
                <a:lnTo>
                  <a:pt x="24250" y="47920"/>
                </a:lnTo>
                <a:lnTo>
                  <a:pt x="24250" y="47980"/>
                </a:lnTo>
                <a:lnTo>
                  <a:pt x="24230" y="47980"/>
                </a:lnTo>
                <a:lnTo>
                  <a:pt x="24230" y="48000"/>
                </a:lnTo>
                <a:lnTo>
                  <a:pt x="24140" y="48000"/>
                </a:lnTo>
                <a:lnTo>
                  <a:pt x="24140" y="47980"/>
                </a:lnTo>
                <a:lnTo>
                  <a:pt x="24110" y="47980"/>
                </a:lnTo>
                <a:lnTo>
                  <a:pt x="24110" y="47960"/>
                </a:lnTo>
                <a:lnTo>
                  <a:pt x="24070" y="47960"/>
                </a:lnTo>
                <a:lnTo>
                  <a:pt x="24070" y="47940"/>
                </a:lnTo>
                <a:lnTo>
                  <a:pt x="24040" y="47940"/>
                </a:lnTo>
                <a:lnTo>
                  <a:pt x="24040" y="47930"/>
                </a:lnTo>
                <a:lnTo>
                  <a:pt x="24040" y="47920"/>
                </a:lnTo>
                <a:lnTo>
                  <a:pt x="24030" y="47920"/>
                </a:lnTo>
                <a:lnTo>
                  <a:pt x="24000" y="47920"/>
                </a:lnTo>
                <a:lnTo>
                  <a:pt x="24000" y="47940"/>
                </a:lnTo>
                <a:lnTo>
                  <a:pt x="23970" y="47940"/>
                </a:lnTo>
                <a:lnTo>
                  <a:pt x="23970" y="47960"/>
                </a:lnTo>
                <a:lnTo>
                  <a:pt x="23930" y="47960"/>
                </a:lnTo>
                <a:lnTo>
                  <a:pt x="23930" y="47980"/>
                </a:lnTo>
                <a:lnTo>
                  <a:pt x="23910" y="47980"/>
                </a:lnTo>
                <a:lnTo>
                  <a:pt x="23910" y="48000"/>
                </a:lnTo>
                <a:lnTo>
                  <a:pt x="23900" y="48000"/>
                </a:lnTo>
                <a:lnTo>
                  <a:pt x="23900" y="48070"/>
                </a:lnTo>
                <a:lnTo>
                  <a:pt x="23910" y="48070"/>
                </a:lnTo>
                <a:lnTo>
                  <a:pt x="23910" y="48100"/>
                </a:lnTo>
                <a:lnTo>
                  <a:pt x="23950" y="48100"/>
                </a:lnTo>
                <a:lnTo>
                  <a:pt x="23950" y="48120"/>
                </a:lnTo>
                <a:lnTo>
                  <a:pt x="23980" y="48120"/>
                </a:lnTo>
                <a:lnTo>
                  <a:pt x="23980" y="48140"/>
                </a:lnTo>
                <a:lnTo>
                  <a:pt x="24000" y="48140"/>
                </a:lnTo>
                <a:lnTo>
                  <a:pt x="24000" y="48100"/>
                </a:lnTo>
                <a:lnTo>
                  <a:pt x="24040" y="48100"/>
                </a:lnTo>
                <a:lnTo>
                  <a:pt x="24040" y="48080"/>
                </a:lnTo>
                <a:lnTo>
                  <a:pt x="24250" y="48080"/>
                </a:lnTo>
                <a:lnTo>
                  <a:pt x="24250" y="48100"/>
                </a:lnTo>
                <a:lnTo>
                  <a:pt x="24270" y="48100"/>
                </a:lnTo>
                <a:lnTo>
                  <a:pt x="24270" y="48140"/>
                </a:lnTo>
                <a:lnTo>
                  <a:pt x="24280" y="48140"/>
                </a:lnTo>
                <a:lnTo>
                  <a:pt x="24280" y="48160"/>
                </a:lnTo>
                <a:lnTo>
                  <a:pt x="24300" y="48160"/>
                </a:lnTo>
                <a:lnTo>
                  <a:pt x="24300" y="48170"/>
                </a:lnTo>
                <a:lnTo>
                  <a:pt x="24340" y="48170"/>
                </a:lnTo>
                <a:lnTo>
                  <a:pt x="24340" y="48210"/>
                </a:lnTo>
                <a:lnTo>
                  <a:pt x="24350" y="48210"/>
                </a:lnTo>
                <a:lnTo>
                  <a:pt x="24350" y="48260"/>
                </a:lnTo>
                <a:lnTo>
                  <a:pt x="24370" y="48260"/>
                </a:lnTo>
                <a:lnTo>
                  <a:pt x="24370" y="48320"/>
                </a:lnTo>
                <a:lnTo>
                  <a:pt x="24390" y="48320"/>
                </a:lnTo>
                <a:lnTo>
                  <a:pt x="24390" y="48350"/>
                </a:lnTo>
                <a:lnTo>
                  <a:pt x="24410" y="48350"/>
                </a:lnTo>
                <a:lnTo>
                  <a:pt x="24410" y="48330"/>
                </a:lnTo>
                <a:lnTo>
                  <a:pt x="24460" y="48330"/>
                </a:lnTo>
                <a:lnTo>
                  <a:pt x="24460" y="48320"/>
                </a:lnTo>
                <a:lnTo>
                  <a:pt x="24480" y="48320"/>
                </a:lnTo>
                <a:lnTo>
                  <a:pt x="24480" y="48300"/>
                </a:lnTo>
                <a:lnTo>
                  <a:pt x="24510" y="48300"/>
                </a:lnTo>
                <a:lnTo>
                  <a:pt x="24510" y="48320"/>
                </a:lnTo>
                <a:lnTo>
                  <a:pt x="24530" y="48320"/>
                </a:lnTo>
                <a:lnTo>
                  <a:pt x="24530" y="48330"/>
                </a:lnTo>
                <a:lnTo>
                  <a:pt x="24550" y="48330"/>
                </a:lnTo>
                <a:lnTo>
                  <a:pt x="24550" y="48370"/>
                </a:lnTo>
                <a:lnTo>
                  <a:pt x="24530" y="48370"/>
                </a:lnTo>
                <a:lnTo>
                  <a:pt x="24530" y="48410"/>
                </a:lnTo>
                <a:lnTo>
                  <a:pt x="24510" y="48410"/>
                </a:lnTo>
                <a:lnTo>
                  <a:pt x="24510" y="48440"/>
                </a:lnTo>
                <a:lnTo>
                  <a:pt x="24480" y="48440"/>
                </a:lnTo>
                <a:lnTo>
                  <a:pt x="24480" y="48480"/>
                </a:lnTo>
                <a:lnTo>
                  <a:pt x="24460" y="48480"/>
                </a:lnTo>
                <a:lnTo>
                  <a:pt x="24460" y="48500"/>
                </a:lnTo>
                <a:lnTo>
                  <a:pt x="24420" y="48500"/>
                </a:lnTo>
                <a:lnTo>
                  <a:pt x="24420" y="48510"/>
                </a:lnTo>
                <a:lnTo>
                  <a:pt x="24390" y="48510"/>
                </a:lnTo>
                <a:lnTo>
                  <a:pt x="24390" y="48550"/>
                </a:lnTo>
                <a:lnTo>
                  <a:pt x="24320" y="48550"/>
                </a:lnTo>
                <a:lnTo>
                  <a:pt x="24320" y="48570"/>
                </a:lnTo>
                <a:lnTo>
                  <a:pt x="24250" y="48570"/>
                </a:lnTo>
                <a:lnTo>
                  <a:pt x="24250" y="48580"/>
                </a:lnTo>
                <a:lnTo>
                  <a:pt x="24200" y="48580"/>
                </a:lnTo>
                <a:lnTo>
                  <a:pt x="24200" y="48600"/>
                </a:lnTo>
                <a:lnTo>
                  <a:pt x="24140" y="48600"/>
                </a:lnTo>
                <a:lnTo>
                  <a:pt x="24140" y="48580"/>
                </a:lnTo>
                <a:lnTo>
                  <a:pt x="24090" y="48580"/>
                </a:lnTo>
                <a:lnTo>
                  <a:pt x="24090" y="48600"/>
                </a:lnTo>
                <a:lnTo>
                  <a:pt x="24020" y="48600"/>
                </a:lnTo>
                <a:lnTo>
                  <a:pt x="24020" y="48640"/>
                </a:lnTo>
                <a:lnTo>
                  <a:pt x="23980" y="48640"/>
                </a:lnTo>
                <a:lnTo>
                  <a:pt x="23980" y="48660"/>
                </a:lnTo>
                <a:lnTo>
                  <a:pt x="23950" y="48660"/>
                </a:lnTo>
                <a:lnTo>
                  <a:pt x="23950" y="48670"/>
                </a:lnTo>
                <a:lnTo>
                  <a:pt x="23910" y="48670"/>
                </a:lnTo>
                <a:lnTo>
                  <a:pt x="23910" y="48710"/>
                </a:lnTo>
                <a:lnTo>
                  <a:pt x="23880" y="48710"/>
                </a:lnTo>
                <a:lnTo>
                  <a:pt x="23880" y="48750"/>
                </a:lnTo>
                <a:lnTo>
                  <a:pt x="23830" y="48750"/>
                </a:lnTo>
                <a:lnTo>
                  <a:pt x="23830" y="48760"/>
                </a:lnTo>
                <a:lnTo>
                  <a:pt x="23790" y="48760"/>
                </a:lnTo>
                <a:lnTo>
                  <a:pt x="23790" y="48780"/>
                </a:lnTo>
                <a:lnTo>
                  <a:pt x="23770" y="48780"/>
                </a:lnTo>
                <a:lnTo>
                  <a:pt x="23770" y="48800"/>
                </a:lnTo>
                <a:lnTo>
                  <a:pt x="23720" y="48800"/>
                </a:lnTo>
                <a:lnTo>
                  <a:pt x="23720" y="48820"/>
                </a:lnTo>
                <a:lnTo>
                  <a:pt x="23700" y="48820"/>
                </a:lnTo>
                <a:lnTo>
                  <a:pt x="23700" y="48830"/>
                </a:lnTo>
                <a:lnTo>
                  <a:pt x="23690" y="48830"/>
                </a:lnTo>
                <a:lnTo>
                  <a:pt x="23690" y="48890"/>
                </a:lnTo>
                <a:lnTo>
                  <a:pt x="23630" y="48890"/>
                </a:lnTo>
                <a:lnTo>
                  <a:pt x="23630" y="48910"/>
                </a:lnTo>
                <a:lnTo>
                  <a:pt x="23510" y="48910"/>
                </a:lnTo>
                <a:lnTo>
                  <a:pt x="23510" y="48920"/>
                </a:lnTo>
                <a:lnTo>
                  <a:pt x="23440" y="48920"/>
                </a:lnTo>
                <a:lnTo>
                  <a:pt x="23440" y="48910"/>
                </a:lnTo>
                <a:lnTo>
                  <a:pt x="23420" y="48910"/>
                </a:lnTo>
                <a:lnTo>
                  <a:pt x="23420" y="48870"/>
                </a:lnTo>
                <a:lnTo>
                  <a:pt x="23440" y="48870"/>
                </a:lnTo>
                <a:lnTo>
                  <a:pt x="23440" y="48850"/>
                </a:lnTo>
                <a:lnTo>
                  <a:pt x="23410" y="48850"/>
                </a:lnTo>
                <a:lnTo>
                  <a:pt x="23410" y="48830"/>
                </a:lnTo>
                <a:lnTo>
                  <a:pt x="23370" y="48830"/>
                </a:lnTo>
                <a:lnTo>
                  <a:pt x="23370" y="48820"/>
                </a:lnTo>
                <a:lnTo>
                  <a:pt x="23360" y="48820"/>
                </a:lnTo>
                <a:lnTo>
                  <a:pt x="23260" y="48820"/>
                </a:lnTo>
                <a:lnTo>
                  <a:pt x="23260" y="48800"/>
                </a:lnTo>
                <a:lnTo>
                  <a:pt x="23250" y="48800"/>
                </a:lnTo>
                <a:lnTo>
                  <a:pt x="23250" y="48750"/>
                </a:lnTo>
                <a:lnTo>
                  <a:pt x="23190" y="48750"/>
                </a:lnTo>
                <a:lnTo>
                  <a:pt x="23190" y="48730"/>
                </a:lnTo>
                <a:lnTo>
                  <a:pt x="23120" y="48730"/>
                </a:lnTo>
                <a:lnTo>
                  <a:pt x="23120" y="48660"/>
                </a:lnTo>
                <a:lnTo>
                  <a:pt x="23140" y="48660"/>
                </a:lnTo>
                <a:lnTo>
                  <a:pt x="23140" y="48640"/>
                </a:lnTo>
                <a:lnTo>
                  <a:pt x="23160" y="48640"/>
                </a:lnTo>
                <a:lnTo>
                  <a:pt x="23160" y="48620"/>
                </a:lnTo>
                <a:lnTo>
                  <a:pt x="23140" y="48620"/>
                </a:lnTo>
                <a:lnTo>
                  <a:pt x="23140" y="48500"/>
                </a:lnTo>
                <a:lnTo>
                  <a:pt x="23120" y="48500"/>
                </a:lnTo>
                <a:lnTo>
                  <a:pt x="23120" y="48440"/>
                </a:lnTo>
                <a:lnTo>
                  <a:pt x="23140" y="48440"/>
                </a:lnTo>
                <a:lnTo>
                  <a:pt x="23140" y="48390"/>
                </a:lnTo>
                <a:lnTo>
                  <a:pt x="23160" y="48390"/>
                </a:lnTo>
                <a:lnTo>
                  <a:pt x="23160" y="48370"/>
                </a:lnTo>
                <a:lnTo>
                  <a:pt x="23180" y="48370"/>
                </a:lnTo>
                <a:lnTo>
                  <a:pt x="23180" y="48320"/>
                </a:lnTo>
                <a:lnTo>
                  <a:pt x="23210" y="48320"/>
                </a:lnTo>
                <a:lnTo>
                  <a:pt x="23210" y="48250"/>
                </a:lnTo>
                <a:lnTo>
                  <a:pt x="23260" y="48250"/>
                </a:lnTo>
                <a:lnTo>
                  <a:pt x="23260" y="48230"/>
                </a:lnTo>
                <a:lnTo>
                  <a:pt x="23250" y="48230"/>
                </a:lnTo>
                <a:lnTo>
                  <a:pt x="23250" y="48190"/>
                </a:lnTo>
                <a:lnTo>
                  <a:pt x="23230" y="48190"/>
                </a:lnTo>
                <a:lnTo>
                  <a:pt x="23230" y="48140"/>
                </a:lnTo>
                <a:lnTo>
                  <a:pt x="23250" y="48140"/>
                </a:lnTo>
                <a:lnTo>
                  <a:pt x="23250" y="48100"/>
                </a:lnTo>
                <a:lnTo>
                  <a:pt x="23260" y="48100"/>
                </a:lnTo>
                <a:lnTo>
                  <a:pt x="23260" y="48070"/>
                </a:lnTo>
                <a:lnTo>
                  <a:pt x="23280" y="48070"/>
                </a:lnTo>
                <a:lnTo>
                  <a:pt x="23280" y="48050"/>
                </a:lnTo>
                <a:lnTo>
                  <a:pt x="23320" y="48050"/>
                </a:lnTo>
                <a:lnTo>
                  <a:pt x="23320" y="48030"/>
                </a:lnTo>
                <a:lnTo>
                  <a:pt x="23300" y="48030"/>
                </a:lnTo>
                <a:lnTo>
                  <a:pt x="23300" y="48010"/>
                </a:lnTo>
                <a:lnTo>
                  <a:pt x="23260" y="48010"/>
                </a:lnTo>
                <a:lnTo>
                  <a:pt x="23260" y="48050"/>
                </a:lnTo>
                <a:lnTo>
                  <a:pt x="23210" y="48050"/>
                </a:lnTo>
                <a:lnTo>
                  <a:pt x="23210" y="48070"/>
                </a:lnTo>
                <a:lnTo>
                  <a:pt x="23190" y="48070"/>
                </a:lnTo>
                <a:lnTo>
                  <a:pt x="23190" y="48100"/>
                </a:lnTo>
                <a:lnTo>
                  <a:pt x="23160" y="48100"/>
                </a:lnTo>
                <a:lnTo>
                  <a:pt x="23160" y="48140"/>
                </a:lnTo>
                <a:lnTo>
                  <a:pt x="23140" y="48140"/>
                </a:lnTo>
                <a:lnTo>
                  <a:pt x="23140" y="48160"/>
                </a:lnTo>
                <a:lnTo>
                  <a:pt x="23070" y="48160"/>
                </a:lnTo>
                <a:lnTo>
                  <a:pt x="23070" y="48140"/>
                </a:lnTo>
                <a:lnTo>
                  <a:pt x="23050" y="48140"/>
                </a:lnTo>
                <a:lnTo>
                  <a:pt x="23050" y="48120"/>
                </a:lnTo>
                <a:lnTo>
                  <a:pt x="23070" y="48120"/>
                </a:lnTo>
                <a:lnTo>
                  <a:pt x="23070" y="48080"/>
                </a:lnTo>
                <a:lnTo>
                  <a:pt x="23090" y="48080"/>
                </a:lnTo>
                <a:lnTo>
                  <a:pt x="23090" y="48070"/>
                </a:lnTo>
                <a:lnTo>
                  <a:pt x="23110" y="48070"/>
                </a:lnTo>
                <a:lnTo>
                  <a:pt x="23110" y="48050"/>
                </a:lnTo>
                <a:lnTo>
                  <a:pt x="23120" y="48050"/>
                </a:lnTo>
                <a:lnTo>
                  <a:pt x="23120" y="48040"/>
                </a:lnTo>
                <a:lnTo>
                  <a:pt x="23120" y="48010"/>
                </a:lnTo>
                <a:lnTo>
                  <a:pt x="23110" y="48010"/>
                </a:lnTo>
                <a:lnTo>
                  <a:pt x="23110" y="48000"/>
                </a:lnTo>
                <a:lnTo>
                  <a:pt x="23070" y="48000"/>
                </a:lnTo>
                <a:lnTo>
                  <a:pt x="23070" y="48010"/>
                </a:lnTo>
                <a:lnTo>
                  <a:pt x="22910" y="48010"/>
                </a:lnTo>
                <a:lnTo>
                  <a:pt x="22910" y="48030"/>
                </a:lnTo>
                <a:lnTo>
                  <a:pt x="22790" y="48030"/>
                </a:lnTo>
                <a:lnTo>
                  <a:pt x="22790" y="48010"/>
                </a:lnTo>
                <a:lnTo>
                  <a:pt x="22720" y="48010"/>
                </a:lnTo>
                <a:lnTo>
                  <a:pt x="22720" y="48050"/>
                </a:lnTo>
                <a:lnTo>
                  <a:pt x="22670" y="48050"/>
                </a:lnTo>
                <a:lnTo>
                  <a:pt x="22670" y="48030"/>
                </a:lnTo>
                <a:lnTo>
                  <a:pt x="22650" y="48030"/>
                </a:lnTo>
                <a:lnTo>
                  <a:pt x="22650" y="48050"/>
                </a:lnTo>
                <a:lnTo>
                  <a:pt x="22600" y="48050"/>
                </a:lnTo>
                <a:lnTo>
                  <a:pt x="22600" y="48030"/>
                </a:lnTo>
                <a:lnTo>
                  <a:pt x="22560" y="48030"/>
                </a:lnTo>
                <a:lnTo>
                  <a:pt x="22560" y="48010"/>
                </a:lnTo>
                <a:lnTo>
                  <a:pt x="22530" y="48010"/>
                </a:lnTo>
                <a:lnTo>
                  <a:pt x="22530" y="48030"/>
                </a:lnTo>
                <a:lnTo>
                  <a:pt x="22470" y="48030"/>
                </a:lnTo>
                <a:lnTo>
                  <a:pt x="22470" y="48070"/>
                </a:lnTo>
                <a:lnTo>
                  <a:pt x="22400" y="48070"/>
                </a:lnTo>
                <a:lnTo>
                  <a:pt x="22400" y="48100"/>
                </a:lnTo>
                <a:lnTo>
                  <a:pt x="22330" y="48100"/>
                </a:lnTo>
                <a:lnTo>
                  <a:pt x="22330" y="48070"/>
                </a:lnTo>
                <a:lnTo>
                  <a:pt x="22350" y="48070"/>
                </a:lnTo>
                <a:lnTo>
                  <a:pt x="22350" y="48030"/>
                </a:lnTo>
                <a:lnTo>
                  <a:pt x="22330" y="48030"/>
                </a:lnTo>
                <a:lnTo>
                  <a:pt x="22330" y="48000"/>
                </a:lnTo>
                <a:lnTo>
                  <a:pt x="22300" y="48000"/>
                </a:lnTo>
                <a:lnTo>
                  <a:pt x="22300" y="47980"/>
                </a:lnTo>
                <a:lnTo>
                  <a:pt x="22160" y="47980"/>
                </a:lnTo>
                <a:lnTo>
                  <a:pt x="22160" y="48050"/>
                </a:lnTo>
                <a:lnTo>
                  <a:pt x="22090" y="48050"/>
                </a:lnTo>
                <a:lnTo>
                  <a:pt x="22090" y="48070"/>
                </a:lnTo>
                <a:lnTo>
                  <a:pt x="22070" y="48070"/>
                </a:lnTo>
                <a:lnTo>
                  <a:pt x="22070" y="48100"/>
                </a:lnTo>
                <a:lnTo>
                  <a:pt x="21980" y="48100"/>
                </a:lnTo>
                <a:lnTo>
                  <a:pt x="21980" y="48080"/>
                </a:lnTo>
                <a:lnTo>
                  <a:pt x="21970" y="48080"/>
                </a:lnTo>
                <a:lnTo>
                  <a:pt x="21970" y="48070"/>
                </a:lnTo>
                <a:lnTo>
                  <a:pt x="21950" y="48070"/>
                </a:lnTo>
                <a:lnTo>
                  <a:pt x="21950" y="48050"/>
                </a:lnTo>
                <a:lnTo>
                  <a:pt x="21910" y="48050"/>
                </a:lnTo>
                <a:lnTo>
                  <a:pt x="21910" y="48030"/>
                </a:lnTo>
                <a:lnTo>
                  <a:pt x="21880" y="48030"/>
                </a:lnTo>
                <a:lnTo>
                  <a:pt x="21880" y="48010"/>
                </a:lnTo>
                <a:lnTo>
                  <a:pt x="21840" y="48010"/>
                </a:lnTo>
                <a:lnTo>
                  <a:pt x="21840" y="47960"/>
                </a:lnTo>
                <a:lnTo>
                  <a:pt x="21810" y="47960"/>
                </a:lnTo>
                <a:lnTo>
                  <a:pt x="21810" y="47940"/>
                </a:lnTo>
                <a:lnTo>
                  <a:pt x="21770" y="47940"/>
                </a:lnTo>
                <a:lnTo>
                  <a:pt x="21770" y="47920"/>
                </a:lnTo>
                <a:lnTo>
                  <a:pt x="21750" y="47920"/>
                </a:lnTo>
                <a:lnTo>
                  <a:pt x="21750" y="47940"/>
                </a:lnTo>
                <a:lnTo>
                  <a:pt x="21720" y="47940"/>
                </a:lnTo>
                <a:lnTo>
                  <a:pt x="21720" y="47920"/>
                </a:lnTo>
                <a:lnTo>
                  <a:pt x="21610" y="47920"/>
                </a:lnTo>
                <a:lnTo>
                  <a:pt x="21610" y="47910"/>
                </a:lnTo>
                <a:lnTo>
                  <a:pt x="21480" y="47910"/>
                </a:lnTo>
                <a:lnTo>
                  <a:pt x="21460" y="47910"/>
                </a:lnTo>
                <a:lnTo>
                  <a:pt x="21460" y="47920"/>
                </a:lnTo>
                <a:lnTo>
                  <a:pt x="21440" y="47920"/>
                </a:lnTo>
                <a:lnTo>
                  <a:pt x="21440" y="47910"/>
                </a:lnTo>
                <a:lnTo>
                  <a:pt x="21370" y="47910"/>
                </a:lnTo>
                <a:lnTo>
                  <a:pt x="21370" y="47890"/>
                </a:lnTo>
                <a:lnTo>
                  <a:pt x="21320" y="47890"/>
                </a:lnTo>
                <a:lnTo>
                  <a:pt x="21320" y="47870"/>
                </a:lnTo>
                <a:lnTo>
                  <a:pt x="21300" y="47870"/>
                </a:lnTo>
                <a:lnTo>
                  <a:pt x="21300" y="47820"/>
                </a:lnTo>
                <a:lnTo>
                  <a:pt x="21400" y="47820"/>
                </a:lnTo>
                <a:lnTo>
                  <a:pt x="21400" y="47800"/>
                </a:lnTo>
                <a:lnTo>
                  <a:pt x="21440" y="47800"/>
                </a:lnTo>
                <a:lnTo>
                  <a:pt x="21440" y="47780"/>
                </a:lnTo>
                <a:lnTo>
                  <a:pt x="21460" y="47780"/>
                </a:lnTo>
                <a:lnTo>
                  <a:pt x="21460" y="47760"/>
                </a:lnTo>
                <a:lnTo>
                  <a:pt x="21470" y="47760"/>
                </a:lnTo>
                <a:lnTo>
                  <a:pt x="21470" y="47740"/>
                </a:lnTo>
                <a:lnTo>
                  <a:pt x="21490" y="47740"/>
                </a:lnTo>
                <a:lnTo>
                  <a:pt x="21490" y="47710"/>
                </a:lnTo>
                <a:lnTo>
                  <a:pt x="21510" y="47710"/>
                </a:lnTo>
                <a:lnTo>
                  <a:pt x="21510" y="47580"/>
                </a:lnTo>
                <a:lnTo>
                  <a:pt x="21490" y="47580"/>
                </a:lnTo>
                <a:lnTo>
                  <a:pt x="21490" y="47550"/>
                </a:lnTo>
                <a:lnTo>
                  <a:pt x="21470" y="47550"/>
                </a:lnTo>
                <a:lnTo>
                  <a:pt x="21470" y="47530"/>
                </a:lnTo>
                <a:lnTo>
                  <a:pt x="21460" y="47530"/>
                </a:lnTo>
                <a:lnTo>
                  <a:pt x="21460" y="47490"/>
                </a:lnTo>
                <a:lnTo>
                  <a:pt x="21400" y="47490"/>
                </a:lnTo>
                <a:lnTo>
                  <a:pt x="21400" y="47460"/>
                </a:lnTo>
                <a:lnTo>
                  <a:pt x="21370" y="47460"/>
                </a:lnTo>
                <a:lnTo>
                  <a:pt x="21370" y="47480"/>
                </a:lnTo>
                <a:lnTo>
                  <a:pt x="21350" y="47480"/>
                </a:lnTo>
                <a:lnTo>
                  <a:pt x="21350" y="47440"/>
                </a:lnTo>
                <a:lnTo>
                  <a:pt x="21330" y="47440"/>
                </a:lnTo>
                <a:lnTo>
                  <a:pt x="21330" y="47420"/>
                </a:lnTo>
                <a:lnTo>
                  <a:pt x="21250" y="47420"/>
                </a:lnTo>
                <a:lnTo>
                  <a:pt x="21190" y="47420"/>
                </a:lnTo>
                <a:lnTo>
                  <a:pt x="21190" y="47410"/>
                </a:lnTo>
                <a:lnTo>
                  <a:pt x="21160" y="47410"/>
                </a:lnTo>
                <a:lnTo>
                  <a:pt x="21160" y="47370"/>
                </a:lnTo>
                <a:lnTo>
                  <a:pt x="21120" y="47370"/>
                </a:lnTo>
                <a:lnTo>
                  <a:pt x="21120" y="47320"/>
                </a:lnTo>
                <a:lnTo>
                  <a:pt x="21100" y="47320"/>
                </a:lnTo>
                <a:lnTo>
                  <a:pt x="21100" y="47300"/>
                </a:lnTo>
                <a:lnTo>
                  <a:pt x="21090" y="47300"/>
                </a:lnTo>
                <a:lnTo>
                  <a:pt x="21090" y="47260"/>
                </a:lnTo>
                <a:lnTo>
                  <a:pt x="21100" y="47260"/>
                </a:lnTo>
                <a:lnTo>
                  <a:pt x="21100" y="47240"/>
                </a:lnTo>
                <a:lnTo>
                  <a:pt x="21090" y="47240"/>
                </a:lnTo>
                <a:lnTo>
                  <a:pt x="21090" y="47210"/>
                </a:lnTo>
                <a:lnTo>
                  <a:pt x="21100" y="47210"/>
                </a:lnTo>
                <a:lnTo>
                  <a:pt x="21100" y="47170"/>
                </a:lnTo>
                <a:lnTo>
                  <a:pt x="21160" y="47170"/>
                </a:lnTo>
                <a:lnTo>
                  <a:pt x="21160" y="47160"/>
                </a:lnTo>
                <a:lnTo>
                  <a:pt x="21170" y="47160"/>
                </a:lnTo>
                <a:lnTo>
                  <a:pt x="21170" y="47140"/>
                </a:lnTo>
                <a:lnTo>
                  <a:pt x="21190" y="47140"/>
                </a:lnTo>
                <a:lnTo>
                  <a:pt x="21190" y="47080"/>
                </a:lnTo>
                <a:lnTo>
                  <a:pt x="21210" y="47080"/>
                </a:lnTo>
                <a:lnTo>
                  <a:pt x="21210" y="47050"/>
                </a:lnTo>
                <a:lnTo>
                  <a:pt x="21250" y="47050"/>
                </a:lnTo>
                <a:lnTo>
                  <a:pt x="21250" y="47010"/>
                </a:lnTo>
                <a:lnTo>
                  <a:pt x="21280" y="47010"/>
                </a:lnTo>
                <a:lnTo>
                  <a:pt x="21280" y="46980"/>
                </a:lnTo>
                <a:lnTo>
                  <a:pt x="21300" y="46980"/>
                </a:lnTo>
                <a:lnTo>
                  <a:pt x="21300" y="46960"/>
                </a:lnTo>
                <a:lnTo>
                  <a:pt x="21320" y="46960"/>
                </a:lnTo>
                <a:lnTo>
                  <a:pt x="21320" y="46920"/>
                </a:lnTo>
                <a:lnTo>
                  <a:pt x="21330" y="46920"/>
                </a:lnTo>
                <a:lnTo>
                  <a:pt x="21330" y="46900"/>
                </a:lnTo>
                <a:lnTo>
                  <a:pt x="21370" y="46900"/>
                </a:lnTo>
                <a:lnTo>
                  <a:pt x="21370" y="46870"/>
                </a:lnTo>
                <a:lnTo>
                  <a:pt x="21400" y="46870"/>
                </a:lnTo>
                <a:lnTo>
                  <a:pt x="21400" y="46850"/>
                </a:lnTo>
                <a:lnTo>
                  <a:pt x="21420" y="46850"/>
                </a:lnTo>
                <a:lnTo>
                  <a:pt x="21420" y="46830"/>
                </a:lnTo>
                <a:lnTo>
                  <a:pt x="21400" y="46830"/>
                </a:lnTo>
                <a:lnTo>
                  <a:pt x="21400" y="46800"/>
                </a:lnTo>
                <a:lnTo>
                  <a:pt x="21420" y="46800"/>
                </a:lnTo>
                <a:lnTo>
                  <a:pt x="21420" y="46780"/>
                </a:lnTo>
                <a:lnTo>
                  <a:pt x="21440" y="46780"/>
                </a:lnTo>
                <a:lnTo>
                  <a:pt x="21440" y="46760"/>
                </a:lnTo>
                <a:lnTo>
                  <a:pt x="21420" y="46760"/>
                </a:lnTo>
                <a:lnTo>
                  <a:pt x="21420" y="46740"/>
                </a:lnTo>
                <a:lnTo>
                  <a:pt x="21440" y="46740"/>
                </a:lnTo>
                <a:lnTo>
                  <a:pt x="21440" y="46730"/>
                </a:lnTo>
                <a:lnTo>
                  <a:pt x="21470" y="46730"/>
                </a:lnTo>
                <a:lnTo>
                  <a:pt x="21470" y="46690"/>
                </a:lnTo>
                <a:lnTo>
                  <a:pt x="21490" y="46690"/>
                </a:lnTo>
                <a:lnTo>
                  <a:pt x="21490" y="46600"/>
                </a:lnTo>
                <a:lnTo>
                  <a:pt x="21470" y="46600"/>
                </a:lnTo>
                <a:lnTo>
                  <a:pt x="21470" y="46570"/>
                </a:lnTo>
                <a:lnTo>
                  <a:pt x="21470" y="46530"/>
                </a:lnTo>
                <a:lnTo>
                  <a:pt x="21460" y="46530"/>
                </a:lnTo>
                <a:lnTo>
                  <a:pt x="21460" y="46460"/>
                </a:lnTo>
                <a:lnTo>
                  <a:pt x="21440" y="46460"/>
                </a:lnTo>
                <a:lnTo>
                  <a:pt x="21440" y="46440"/>
                </a:lnTo>
                <a:lnTo>
                  <a:pt x="21390" y="46440"/>
                </a:lnTo>
                <a:lnTo>
                  <a:pt x="21390" y="46510"/>
                </a:lnTo>
                <a:lnTo>
                  <a:pt x="21400" y="46510"/>
                </a:lnTo>
                <a:lnTo>
                  <a:pt x="21400" y="46550"/>
                </a:lnTo>
                <a:lnTo>
                  <a:pt x="21390" y="46550"/>
                </a:lnTo>
                <a:lnTo>
                  <a:pt x="21390" y="46580"/>
                </a:lnTo>
                <a:lnTo>
                  <a:pt x="21330" y="46580"/>
                </a:lnTo>
                <a:lnTo>
                  <a:pt x="21330" y="46600"/>
                </a:lnTo>
                <a:lnTo>
                  <a:pt x="21250" y="46600"/>
                </a:lnTo>
                <a:lnTo>
                  <a:pt x="21250" y="46620"/>
                </a:lnTo>
                <a:lnTo>
                  <a:pt x="21230" y="46620"/>
                </a:lnTo>
                <a:lnTo>
                  <a:pt x="21230" y="46640"/>
                </a:lnTo>
                <a:lnTo>
                  <a:pt x="21190" y="46640"/>
                </a:lnTo>
                <a:lnTo>
                  <a:pt x="21190" y="46650"/>
                </a:lnTo>
                <a:lnTo>
                  <a:pt x="21170" y="46650"/>
                </a:lnTo>
                <a:lnTo>
                  <a:pt x="21170" y="46670"/>
                </a:lnTo>
                <a:lnTo>
                  <a:pt x="21140" y="46670"/>
                </a:lnTo>
                <a:lnTo>
                  <a:pt x="21140" y="46650"/>
                </a:lnTo>
                <a:lnTo>
                  <a:pt x="21120" y="46650"/>
                </a:lnTo>
                <a:lnTo>
                  <a:pt x="21120" y="46620"/>
                </a:lnTo>
                <a:lnTo>
                  <a:pt x="21100" y="46620"/>
                </a:lnTo>
                <a:lnTo>
                  <a:pt x="21100" y="46600"/>
                </a:lnTo>
                <a:lnTo>
                  <a:pt x="21090" y="46600"/>
                </a:lnTo>
                <a:lnTo>
                  <a:pt x="21090" y="46580"/>
                </a:lnTo>
                <a:lnTo>
                  <a:pt x="21070" y="46580"/>
                </a:lnTo>
                <a:lnTo>
                  <a:pt x="21070" y="46570"/>
                </a:lnTo>
                <a:lnTo>
                  <a:pt x="21050" y="46570"/>
                </a:lnTo>
                <a:lnTo>
                  <a:pt x="21050" y="46550"/>
                </a:lnTo>
                <a:lnTo>
                  <a:pt x="21090" y="46550"/>
                </a:lnTo>
                <a:lnTo>
                  <a:pt x="21090" y="46530"/>
                </a:lnTo>
                <a:lnTo>
                  <a:pt x="21100" y="46530"/>
                </a:lnTo>
                <a:lnTo>
                  <a:pt x="21100" y="46480"/>
                </a:lnTo>
                <a:lnTo>
                  <a:pt x="21090" y="46480"/>
                </a:lnTo>
                <a:lnTo>
                  <a:pt x="21090" y="46440"/>
                </a:lnTo>
                <a:lnTo>
                  <a:pt x="21070" y="46440"/>
                </a:lnTo>
                <a:lnTo>
                  <a:pt x="21070" y="46400"/>
                </a:lnTo>
                <a:lnTo>
                  <a:pt x="21050" y="46400"/>
                </a:lnTo>
                <a:lnTo>
                  <a:pt x="21050" y="46360"/>
                </a:lnTo>
                <a:lnTo>
                  <a:pt x="21050" y="46350"/>
                </a:lnTo>
                <a:lnTo>
                  <a:pt x="21030" y="46350"/>
                </a:lnTo>
                <a:lnTo>
                  <a:pt x="21030" y="46330"/>
                </a:lnTo>
                <a:lnTo>
                  <a:pt x="21030" y="46300"/>
                </a:lnTo>
                <a:lnTo>
                  <a:pt x="21020" y="46300"/>
                </a:lnTo>
                <a:lnTo>
                  <a:pt x="21000" y="46300"/>
                </a:lnTo>
                <a:lnTo>
                  <a:pt x="21000" y="46260"/>
                </a:lnTo>
                <a:lnTo>
                  <a:pt x="20950" y="46260"/>
                </a:lnTo>
                <a:lnTo>
                  <a:pt x="20950" y="46240"/>
                </a:lnTo>
                <a:lnTo>
                  <a:pt x="20910" y="46240"/>
                </a:lnTo>
                <a:lnTo>
                  <a:pt x="20910" y="46210"/>
                </a:lnTo>
                <a:lnTo>
                  <a:pt x="20960" y="46210"/>
                </a:lnTo>
                <a:lnTo>
                  <a:pt x="20960" y="46190"/>
                </a:lnTo>
                <a:lnTo>
                  <a:pt x="20950" y="46190"/>
                </a:lnTo>
                <a:lnTo>
                  <a:pt x="20950" y="46150"/>
                </a:lnTo>
                <a:lnTo>
                  <a:pt x="20960" y="46150"/>
                </a:lnTo>
                <a:lnTo>
                  <a:pt x="20960" y="46170"/>
                </a:lnTo>
                <a:lnTo>
                  <a:pt x="20980" y="46170"/>
                </a:lnTo>
                <a:lnTo>
                  <a:pt x="20980" y="46150"/>
                </a:lnTo>
                <a:lnTo>
                  <a:pt x="21030" y="46150"/>
                </a:lnTo>
                <a:lnTo>
                  <a:pt x="21030" y="46140"/>
                </a:lnTo>
                <a:lnTo>
                  <a:pt x="21000" y="46140"/>
                </a:lnTo>
                <a:lnTo>
                  <a:pt x="21000" y="46120"/>
                </a:lnTo>
                <a:lnTo>
                  <a:pt x="20950" y="46120"/>
                </a:lnTo>
                <a:lnTo>
                  <a:pt x="20950" y="46100"/>
                </a:lnTo>
                <a:lnTo>
                  <a:pt x="20930" y="46100"/>
                </a:lnTo>
                <a:lnTo>
                  <a:pt x="20930" y="46010"/>
                </a:lnTo>
                <a:lnTo>
                  <a:pt x="20980" y="46010"/>
                </a:lnTo>
                <a:lnTo>
                  <a:pt x="20980" y="45990"/>
                </a:lnTo>
                <a:lnTo>
                  <a:pt x="21020" y="45990"/>
                </a:lnTo>
                <a:lnTo>
                  <a:pt x="21020" y="45980"/>
                </a:lnTo>
                <a:lnTo>
                  <a:pt x="21030" y="45980"/>
                </a:lnTo>
                <a:lnTo>
                  <a:pt x="21030" y="45960"/>
                </a:lnTo>
                <a:lnTo>
                  <a:pt x="21050" y="45960"/>
                </a:lnTo>
                <a:lnTo>
                  <a:pt x="21050" y="45980"/>
                </a:lnTo>
                <a:lnTo>
                  <a:pt x="21070" y="45980"/>
                </a:lnTo>
                <a:lnTo>
                  <a:pt x="21070" y="45960"/>
                </a:lnTo>
                <a:lnTo>
                  <a:pt x="21090" y="45960"/>
                </a:lnTo>
                <a:lnTo>
                  <a:pt x="21090" y="45980"/>
                </a:lnTo>
                <a:lnTo>
                  <a:pt x="21140" y="45980"/>
                </a:lnTo>
                <a:lnTo>
                  <a:pt x="21140" y="45960"/>
                </a:lnTo>
                <a:lnTo>
                  <a:pt x="21160" y="45960"/>
                </a:lnTo>
                <a:lnTo>
                  <a:pt x="21160" y="45920"/>
                </a:lnTo>
                <a:lnTo>
                  <a:pt x="21140" y="45920"/>
                </a:lnTo>
                <a:lnTo>
                  <a:pt x="21140" y="45890"/>
                </a:lnTo>
                <a:lnTo>
                  <a:pt x="21160" y="45890"/>
                </a:lnTo>
                <a:lnTo>
                  <a:pt x="21160" y="45850"/>
                </a:lnTo>
                <a:lnTo>
                  <a:pt x="21250" y="45850"/>
                </a:lnTo>
                <a:lnTo>
                  <a:pt x="21250" y="45830"/>
                </a:lnTo>
                <a:lnTo>
                  <a:pt x="21320" y="45830"/>
                </a:lnTo>
                <a:lnTo>
                  <a:pt x="21320" y="45810"/>
                </a:lnTo>
                <a:lnTo>
                  <a:pt x="21400" y="45810"/>
                </a:lnTo>
                <a:lnTo>
                  <a:pt x="21400" y="45830"/>
                </a:lnTo>
                <a:lnTo>
                  <a:pt x="21420" y="45830"/>
                </a:lnTo>
                <a:lnTo>
                  <a:pt x="21420" y="45810"/>
                </a:lnTo>
                <a:lnTo>
                  <a:pt x="21460" y="45810"/>
                </a:lnTo>
                <a:lnTo>
                  <a:pt x="21460" y="45740"/>
                </a:lnTo>
                <a:lnTo>
                  <a:pt x="21470" y="45740"/>
                </a:lnTo>
                <a:lnTo>
                  <a:pt x="21470" y="45730"/>
                </a:lnTo>
                <a:lnTo>
                  <a:pt x="21490" y="45730"/>
                </a:lnTo>
                <a:lnTo>
                  <a:pt x="21490" y="45710"/>
                </a:lnTo>
                <a:lnTo>
                  <a:pt x="21510" y="45710"/>
                </a:lnTo>
                <a:lnTo>
                  <a:pt x="21510" y="45690"/>
                </a:lnTo>
                <a:lnTo>
                  <a:pt x="21530" y="45690"/>
                </a:lnTo>
                <a:lnTo>
                  <a:pt x="21530" y="45650"/>
                </a:lnTo>
                <a:lnTo>
                  <a:pt x="21560" y="45650"/>
                </a:lnTo>
                <a:lnTo>
                  <a:pt x="21560" y="45670"/>
                </a:lnTo>
                <a:lnTo>
                  <a:pt x="21600" y="45670"/>
                </a:lnTo>
                <a:lnTo>
                  <a:pt x="21600" y="45650"/>
                </a:lnTo>
                <a:lnTo>
                  <a:pt x="21650" y="45650"/>
                </a:lnTo>
                <a:lnTo>
                  <a:pt x="21650" y="45640"/>
                </a:lnTo>
                <a:lnTo>
                  <a:pt x="21700" y="45640"/>
                </a:lnTo>
                <a:lnTo>
                  <a:pt x="21700" y="45650"/>
                </a:lnTo>
                <a:lnTo>
                  <a:pt x="21820" y="45650"/>
                </a:lnTo>
                <a:lnTo>
                  <a:pt x="21820" y="45640"/>
                </a:lnTo>
                <a:lnTo>
                  <a:pt x="21860" y="45640"/>
                </a:lnTo>
                <a:lnTo>
                  <a:pt x="21860" y="45600"/>
                </a:lnTo>
                <a:lnTo>
                  <a:pt x="21880" y="45600"/>
                </a:lnTo>
                <a:lnTo>
                  <a:pt x="21880" y="45580"/>
                </a:lnTo>
                <a:lnTo>
                  <a:pt x="21890" y="45580"/>
                </a:lnTo>
                <a:lnTo>
                  <a:pt x="21890" y="45560"/>
                </a:lnTo>
                <a:lnTo>
                  <a:pt x="21950" y="45560"/>
                </a:lnTo>
                <a:lnTo>
                  <a:pt x="21950" y="45550"/>
                </a:lnTo>
                <a:lnTo>
                  <a:pt x="22050" y="45550"/>
                </a:lnTo>
                <a:lnTo>
                  <a:pt x="22050" y="45580"/>
                </a:lnTo>
                <a:lnTo>
                  <a:pt x="22070" y="45580"/>
                </a:lnTo>
                <a:lnTo>
                  <a:pt x="22070" y="45600"/>
                </a:lnTo>
                <a:lnTo>
                  <a:pt x="22160" y="45600"/>
                </a:lnTo>
                <a:lnTo>
                  <a:pt x="22160" y="45580"/>
                </a:lnTo>
                <a:lnTo>
                  <a:pt x="22190" y="45580"/>
                </a:lnTo>
                <a:lnTo>
                  <a:pt x="22190" y="45560"/>
                </a:lnTo>
                <a:lnTo>
                  <a:pt x="22260" y="45560"/>
                </a:lnTo>
                <a:lnTo>
                  <a:pt x="22260" y="45550"/>
                </a:lnTo>
                <a:lnTo>
                  <a:pt x="22370" y="45550"/>
                </a:lnTo>
                <a:lnTo>
                  <a:pt x="22370" y="45530"/>
                </a:lnTo>
                <a:lnTo>
                  <a:pt x="22400" y="45530"/>
                </a:lnTo>
                <a:lnTo>
                  <a:pt x="22400" y="45510"/>
                </a:lnTo>
                <a:lnTo>
                  <a:pt x="22460" y="45510"/>
                </a:lnTo>
                <a:lnTo>
                  <a:pt x="22460" y="45490"/>
                </a:lnTo>
                <a:lnTo>
                  <a:pt x="22490" y="45490"/>
                </a:lnTo>
                <a:lnTo>
                  <a:pt x="22490" y="45480"/>
                </a:lnTo>
                <a:lnTo>
                  <a:pt x="22540" y="45480"/>
                </a:lnTo>
                <a:lnTo>
                  <a:pt x="22540" y="45460"/>
                </a:lnTo>
                <a:lnTo>
                  <a:pt x="22600" y="45460"/>
                </a:lnTo>
                <a:lnTo>
                  <a:pt x="22600" y="45440"/>
                </a:lnTo>
                <a:lnTo>
                  <a:pt x="22650" y="45440"/>
                </a:lnTo>
                <a:lnTo>
                  <a:pt x="22650" y="45420"/>
                </a:lnTo>
                <a:lnTo>
                  <a:pt x="22670" y="45420"/>
                </a:lnTo>
                <a:lnTo>
                  <a:pt x="22670" y="45400"/>
                </a:lnTo>
                <a:lnTo>
                  <a:pt x="22650" y="45400"/>
                </a:lnTo>
                <a:lnTo>
                  <a:pt x="22650" y="45370"/>
                </a:lnTo>
                <a:lnTo>
                  <a:pt x="22670" y="45370"/>
                </a:lnTo>
                <a:lnTo>
                  <a:pt x="22670" y="45350"/>
                </a:lnTo>
                <a:lnTo>
                  <a:pt x="22700" y="45350"/>
                </a:lnTo>
                <a:lnTo>
                  <a:pt x="22700" y="45330"/>
                </a:lnTo>
                <a:lnTo>
                  <a:pt x="22720" y="45330"/>
                </a:lnTo>
                <a:lnTo>
                  <a:pt x="22720" y="45310"/>
                </a:lnTo>
                <a:lnTo>
                  <a:pt x="22740" y="45310"/>
                </a:lnTo>
                <a:lnTo>
                  <a:pt x="22740" y="45280"/>
                </a:lnTo>
                <a:lnTo>
                  <a:pt x="22770" y="45280"/>
                </a:lnTo>
                <a:lnTo>
                  <a:pt x="22770" y="45260"/>
                </a:lnTo>
                <a:lnTo>
                  <a:pt x="22790" y="45260"/>
                </a:lnTo>
                <a:lnTo>
                  <a:pt x="22790" y="45220"/>
                </a:lnTo>
                <a:lnTo>
                  <a:pt x="22770" y="45220"/>
                </a:lnTo>
                <a:lnTo>
                  <a:pt x="22770" y="45190"/>
                </a:lnTo>
                <a:lnTo>
                  <a:pt x="22790" y="45190"/>
                </a:lnTo>
                <a:lnTo>
                  <a:pt x="22790" y="45170"/>
                </a:lnTo>
                <a:lnTo>
                  <a:pt x="22810" y="45170"/>
                </a:lnTo>
                <a:lnTo>
                  <a:pt x="22810" y="45140"/>
                </a:lnTo>
                <a:lnTo>
                  <a:pt x="22830" y="45140"/>
                </a:lnTo>
                <a:lnTo>
                  <a:pt x="22830" y="45100"/>
                </a:lnTo>
                <a:lnTo>
                  <a:pt x="22840" y="45100"/>
                </a:lnTo>
                <a:lnTo>
                  <a:pt x="22840" y="45050"/>
                </a:lnTo>
                <a:lnTo>
                  <a:pt x="22860" y="45050"/>
                </a:lnTo>
                <a:lnTo>
                  <a:pt x="22860" y="45010"/>
                </a:lnTo>
                <a:lnTo>
                  <a:pt x="22910" y="45010"/>
                </a:lnTo>
                <a:lnTo>
                  <a:pt x="22910" y="44970"/>
                </a:lnTo>
                <a:lnTo>
                  <a:pt x="22930" y="44970"/>
                </a:lnTo>
                <a:lnTo>
                  <a:pt x="22930" y="44940"/>
                </a:lnTo>
                <a:lnTo>
                  <a:pt x="23000" y="44940"/>
                </a:lnTo>
                <a:lnTo>
                  <a:pt x="23000" y="44920"/>
                </a:lnTo>
                <a:lnTo>
                  <a:pt x="23070" y="44920"/>
                </a:lnTo>
                <a:lnTo>
                  <a:pt x="23090" y="44920"/>
                </a:lnTo>
                <a:lnTo>
                  <a:pt x="23090" y="44910"/>
                </a:lnTo>
                <a:lnTo>
                  <a:pt x="23090" y="44900"/>
                </a:lnTo>
                <a:lnTo>
                  <a:pt x="23100" y="44900"/>
                </a:lnTo>
                <a:lnTo>
                  <a:pt x="23110" y="44900"/>
                </a:lnTo>
                <a:lnTo>
                  <a:pt x="23110" y="44870"/>
                </a:lnTo>
                <a:lnTo>
                  <a:pt x="23090" y="44870"/>
                </a:lnTo>
                <a:lnTo>
                  <a:pt x="23090" y="44830"/>
                </a:lnTo>
                <a:lnTo>
                  <a:pt x="23070" y="44830"/>
                </a:lnTo>
                <a:lnTo>
                  <a:pt x="23070" y="44810"/>
                </a:lnTo>
                <a:lnTo>
                  <a:pt x="23050" y="44810"/>
                </a:lnTo>
                <a:lnTo>
                  <a:pt x="23050" y="44740"/>
                </a:lnTo>
                <a:lnTo>
                  <a:pt x="23070" y="44740"/>
                </a:lnTo>
                <a:lnTo>
                  <a:pt x="23070" y="44710"/>
                </a:lnTo>
                <a:lnTo>
                  <a:pt x="23210" y="44710"/>
                </a:lnTo>
                <a:lnTo>
                  <a:pt x="23210" y="44720"/>
                </a:lnTo>
                <a:lnTo>
                  <a:pt x="23300" y="44720"/>
                </a:lnTo>
                <a:lnTo>
                  <a:pt x="23300" y="44760"/>
                </a:lnTo>
                <a:lnTo>
                  <a:pt x="23350" y="44760"/>
                </a:lnTo>
                <a:lnTo>
                  <a:pt x="23350" y="44740"/>
                </a:lnTo>
                <a:lnTo>
                  <a:pt x="23390" y="44740"/>
                </a:lnTo>
                <a:lnTo>
                  <a:pt x="23390" y="44720"/>
                </a:lnTo>
                <a:lnTo>
                  <a:pt x="23420" y="44720"/>
                </a:lnTo>
                <a:lnTo>
                  <a:pt x="23420" y="44710"/>
                </a:lnTo>
                <a:lnTo>
                  <a:pt x="23460" y="44710"/>
                </a:lnTo>
                <a:lnTo>
                  <a:pt x="23460" y="44690"/>
                </a:lnTo>
                <a:lnTo>
                  <a:pt x="23480" y="44690"/>
                </a:lnTo>
                <a:lnTo>
                  <a:pt x="23480" y="44670"/>
                </a:lnTo>
                <a:lnTo>
                  <a:pt x="23460" y="44670"/>
                </a:lnTo>
                <a:lnTo>
                  <a:pt x="23460" y="44650"/>
                </a:lnTo>
                <a:lnTo>
                  <a:pt x="23440" y="44650"/>
                </a:lnTo>
                <a:lnTo>
                  <a:pt x="23440" y="44640"/>
                </a:lnTo>
                <a:lnTo>
                  <a:pt x="23490" y="44640"/>
                </a:lnTo>
                <a:lnTo>
                  <a:pt x="23490" y="44620"/>
                </a:lnTo>
                <a:lnTo>
                  <a:pt x="23510" y="44620"/>
                </a:lnTo>
                <a:lnTo>
                  <a:pt x="23510" y="44600"/>
                </a:lnTo>
                <a:lnTo>
                  <a:pt x="23530" y="44600"/>
                </a:lnTo>
                <a:lnTo>
                  <a:pt x="23530" y="44580"/>
                </a:lnTo>
                <a:lnTo>
                  <a:pt x="23550" y="44580"/>
                </a:lnTo>
                <a:lnTo>
                  <a:pt x="23550" y="44550"/>
                </a:lnTo>
                <a:lnTo>
                  <a:pt x="23580" y="44550"/>
                </a:lnTo>
                <a:lnTo>
                  <a:pt x="23580" y="44530"/>
                </a:lnTo>
                <a:lnTo>
                  <a:pt x="23600" y="44530"/>
                </a:lnTo>
                <a:lnTo>
                  <a:pt x="23600" y="44510"/>
                </a:lnTo>
                <a:lnTo>
                  <a:pt x="23630" y="44510"/>
                </a:lnTo>
                <a:lnTo>
                  <a:pt x="23630" y="44490"/>
                </a:lnTo>
                <a:lnTo>
                  <a:pt x="23700" y="44490"/>
                </a:lnTo>
                <a:lnTo>
                  <a:pt x="23700" y="44370"/>
                </a:lnTo>
                <a:lnTo>
                  <a:pt x="23720" y="44370"/>
                </a:lnTo>
                <a:lnTo>
                  <a:pt x="23720" y="44350"/>
                </a:lnTo>
                <a:lnTo>
                  <a:pt x="23740" y="44350"/>
                </a:lnTo>
                <a:lnTo>
                  <a:pt x="23740" y="44330"/>
                </a:lnTo>
                <a:lnTo>
                  <a:pt x="23770" y="44330"/>
                </a:lnTo>
                <a:lnTo>
                  <a:pt x="23770" y="44310"/>
                </a:lnTo>
                <a:lnTo>
                  <a:pt x="23900" y="44310"/>
                </a:lnTo>
                <a:lnTo>
                  <a:pt x="23900" y="44330"/>
                </a:lnTo>
                <a:lnTo>
                  <a:pt x="23930" y="44330"/>
                </a:lnTo>
                <a:lnTo>
                  <a:pt x="23930" y="44390"/>
                </a:lnTo>
                <a:lnTo>
                  <a:pt x="23950" y="44390"/>
                </a:lnTo>
                <a:lnTo>
                  <a:pt x="23950" y="44370"/>
                </a:lnTo>
                <a:lnTo>
                  <a:pt x="23970" y="44370"/>
                </a:lnTo>
                <a:lnTo>
                  <a:pt x="23970" y="44350"/>
                </a:lnTo>
                <a:lnTo>
                  <a:pt x="23950" y="44350"/>
                </a:lnTo>
                <a:lnTo>
                  <a:pt x="23950" y="44330"/>
                </a:lnTo>
                <a:lnTo>
                  <a:pt x="24070" y="44330"/>
                </a:lnTo>
                <a:lnTo>
                  <a:pt x="24070" y="44310"/>
                </a:lnTo>
                <a:lnTo>
                  <a:pt x="24110" y="44310"/>
                </a:lnTo>
                <a:lnTo>
                  <a:pt x="24110" y="44300"/>
                </a:lnTo>
                <a:lnTo>
                  <a:pt x="24120" y="44300"/>
                </a:lnTo>
                <a:lnTo>
                  <a:pt x="24120" y="44280"/>
                </a:lnTo>
                <a:lnTo>
                  <a:pt x="24140" y="44280"/>
                </a:lnTo>
                <a:lnTo>
                  <a:pt x="24140" y="44260"/>
                </a:lnTo>
                <a:lnTo>
                  <a:pt x="24160" y="44260"/>
                </a:lnTo>
                <a:lnTo>
                  <a:pt x="24160" y="44220"/>
                </a:lnTo>
                <a:lnTo>
                  <a:pt x="24140" y="44220"/>
                </a:lnTo>
                <a:lnTo>
                  <a:pt x="24140" y="44210"/>
                </a:lnTo>
                <a:lnTo>
                  <a:pt x="24120" y="44210"/>
                </a:lnTo>
                <a:lnTo>
                  <a:pt x="24120" y="44190"/>
                </a:lnTo>
                <a:lnTo>
                  <a:pt x="24090" y="44190"/>
                </a:lnTo>
                <a:lnTo>
                  <a:pt x="24090" y="44080"/>
                </a:lnTo>
                <a:lnTo>
                  <a:pt x="24200" y="44080"/>
                </a:lnTo>
                <a:lnTo>
                  <a:pt x="24200" y="44060"/>
                </a:lnTo>
                <a:lnTo>
                  <a:pt x="24250" y="44060"/>
                </a:lnTo>
                <a:lnTo>
                  <a:pt x="24250" y="44050"/>
                </a:lnTo>
                <a:lnTo>
                  <a:pt x="24270" y="44050"/>
                </a:lnTo>
                <a:lnTo>
                  <a:pt x="24270" y="44030"/>
                </a:lnTo>
                <a:lnTo>
                  <a:pt x="24300" y="44030"/>
                </a:lnTo>
                <a:lnTo>
                  <a:pt x="24300" y="43990"/>
                </a:lnTo>
                <a:lnTo>
                  <a:pt x="24320" y="43990"/>
                </a:lnTo>
                <a:lnTo>
                  <a:pt x="24320" y="43940"/>
                </a:lnTo>
                <a:lnTo>
                  <a:pt x="24340" y="43940"/>
                </a:lnTo>
                <a:lnTo>
                  <a:pt x="24340" y="43920"/>
                </a:lnTo>
                <a:lnTo>
                  <a:pt x="24370" y="43920"/>
                </a:lnTo>
                <a:lnTo>
                  <a:pt x="24370" y="43870"/>
                </a:lnTo>
                <a:lnTo>
                  <a:pt x="24350" y="43870"/>
                </a:lnTo>
                <a:lnTo>
                  <a:pt x="24350" y="43850"/>
                </a:lnTo>
                <a:lnTo>
                  <a:pt x="24390" y="43850"/>
                </a:lnTo>
                <a:lnTo>
                  <a:pt x="24390" y="43830"/>
                </a:lnTo>
                <a:lnTo>
                  <a:pt x="24410" y="43830"/>
                </a:lnTo>
                <a:lnTo>
                  <a:pt x="24410" y="43810"/>
                </a:lnTo>
                <a:lnTo>
                  <a:pt x="24460" y="43810"/>
                </a:lnTo>
                <a:lnTo>
                  <a:pt x="24460" y="43780"/>
                </a:lnTo>
                <a:lnTo>
                  <a:pt x="24480" y="43780"/>
                </a:lnTo>
                <a:lnTo>
                  <a:pt x="24480" y="43740"/>
                </a:lnTo>
                <a:lnTo>
                  <a:pt x="24490" y="43740"/>
                </a:lnTo>
                <a:lnTo>
                  <a:pt x="24490" y="43720"/>
                </a:lnTo>
                <a:lnTo>
                  <a:pt x="24530" y="43720"/>
                </a:lnTo>
                <a:lnTo>
                  <a:pt x="24530" y="43710"/>
                </a:lnTo>
                <a:lnTo>
                  <a:pt x="24580" y="43710"/>
                </a:lnTo>
                <a:lnTo>
                  <a:pt x="24580" y="43690"/>
                </a:lnTo>
                <a:lnTo>
                  <a:pt x="24620" y="43690"/>
                </a:lnTo>
                <a:lnTo>
                  <a:pt x="24620" y="43670"/>
                </a:lnTo>
                <a:lnTo>
                  <a:pt x="24700" y="43670"/>
                </a:lnTo>
                <a:lnTo>
                  <a:pt x="24700" y="43690"/>
                </a:lnTo>
                <a:lnTo>
                  <a:pt x="24720" y="43690"/>
                </a:lnTo>
                <a:lnTo>
                  <a:pt x="24720" y="43670"/>
                </a:lnTo>
                <a:lnTo>
                  <a:pt x="24770" y="43670"/>
                </a:lnTo>
                <a:lnTo>
                  <a:pt x="24770" y="43650"/>
                </a:lnTo>
                <a:lnTo>
                  <a:pt x="24790" y="43650"/>
                </a:lnTo>
                <a:lnTo>
                  <a:pt x="24790" y="43630"/>
                </a:lnTo>
                <a:lnTo>
                  <a:pt x="24830" y="43630"/>
                </a:lnTo>
                <a:lnTo>
                  <a:pt x="24830" y="43620"/>
                </a:lnTo>
                <a:lnTo>
                  <a:pt x="24860" y="43620"/>
                </a:lnTo>
                <a:lnTo>
                  <a:pt x="24860" y="43600"/>
                </a:lnTo>
                <a:lnTo>
                  <a:pt x="24930" y="43600"/>
                </a:lnTo>
                <a:lnTo>
                  <a:pt x="24930" y="43630"/>
                </a:lnTo>
                <a:lnTo>
                  <a:pt x="24950" y="43630"/>
                </a:lnTo>
                <a:lnTo>
                  <a:pt x="24950" y="43650"/>
                </a:lnTo>
                <a:lnTo>
                  <a:pt x="24970" y="43650"/>
                </a:lnTo>
                <a:lnTo>
                  <a:pt x="24970" y="43670"/>
                </a:lnTo>
                <a:lnTo>
                  <a:pt x="25020" y="43670"/>
                </a:lnTo>
                <a:lnTo>
                  <a:pt x="25020" y="43650"/>
                </a:lnTo>
                <a:lnTo>
                  <a:pt x="25040" y="43650"/>
                </a:lnTo>
                <a:lnTo>
                  <a:pt x="25040" y="43630"/>
                </a:lnTo>
                <a:lnTo>
                  <a:pt x="25060" y="43630"/>
                </a:lnTo>
                <a:lnTo>
                  <a:pt x="25060" y="43620"/>
                </a:lnTo>
                <a:lnTo>
                  <a:pt x="25090" y="43620"/>
                </a:lnTo>
                <a:lnTo>
                  <a:pt x="25090" y="43600"/>
                </a:lnTo>
                <a:lnTo>
                  <a:pt x="25130" y="43600"/>
                </a:lnTo>
                <a:lnTo>
                  <a:pt x="25130" y="43620"/>
                </a:lnTo>
                <a:lnTo>
                  <a:pt x="25160" y="43620"/>
                </a:lnTo>
                <a:lnTo>
                  <a:pt x="25160" y="43630"/>
                </a:lnTo>
                <a:lnTo>
                  <a:pt x="25200" y="43630"/>
                </a:lnTo>
                <a:lnTo>
                  <a:pt x="25200" y="43650"/>
                </a:lnTo>
                <a:lnTo>
                  <a:pt x="25180" y="43650"/>
                </a:lnTo>
                <a:lnTo>
                  <a:pt x="25180" y="43670"/>
                </a:lnTo>
                <a:lnTo>
                  <a:pt x="25270" y="43670"/>
                </a:lnTo>
                <a:lnTo>
                  <a:pt x="25270" y="43690"/>
                </a:lnTo>
                <a:lnTo>
                  <a:pt x="25280" y="43690"/>
                </a:lnTo>
                <a:lnTo>
                  <a:pt x="25280" y="43710"/>
                </a:lnTo>
                <a:lnTo>
                  <a:pt x="25300" y="43710"/>
                </a:lnTo>
                <a:lnTo>
                  <a:pt x="25300" y="43720"/>
                </a:lnTo>
                <a:lnTo>
                  <a:pt x="25510" y="43720"/>
                </a:lnTo>
                <a:lnTo>
                  <a:pt x="25510" y="43740"/>
                </a:lnTo>
                <a:lnTo>
                  <a:pt x="25580" y="43740"/>
                </a:lnTo>
                <a:lnTo>
                  <a:pt x="25580" y="43710"/>
                </a:lnTo>
                <a:lnTo>
                  <a:pt x="25600" y="43710"/>
                </a:lnTo>
                <a:lnTo>
                  <a:pt x="25600" y="43690"/>
                </a:lnTo>
                <a:lnTo>
                  <a:pt x="25640" y="43690"/>
                </a:lnTo>
                <a:lnTo>
                  <a:pt x="25640" y="43710"/>
                </a:lnTo>
                <a:lnTo>
                  <a:pt x="25650" y="43710"/>
                </a:lnTo>
                <a:lnTo>
                  <a:pt x="25650" y="43690"/>
                </a:lnTo>
                <a:lnTo>
                  <a:pt x="25670" y="43690"/>
                </a:lnTo>
                <a:lnTo>
                  <a:pt x="25670" y="43670"/>
                </a:lnTo>
                <a:lnTo>
                  <a:pt x="25720" y="43670"/>
                </a:lnTo>
                <a:lnTo>
                  <a:pt x="25720" y="43690"/>
                </a:lnTo>
                <a:lnTo>
                  <a:pt x="25790" y="43690"/>
                </a:lnTo>
                <a:lnTo>
                  <a:pt x="25790" y="43740"/>
                </a:lnTo>
                <a:lnTo>
                  <a:pt x="25900" y="43740"/>
                </a:lnTo>
                <a:lnTo>
                  <a:pt x="25900" y="43760"/>
                </a:lnTo>
                <a:lnTo>
                  <a:pt x="25920" y="43760"/>
                </a:lnTo>
                <a:lnTo>
                  <a:pt x="25920" y="43800"/>
                </a:lnTo>
                <a:lnTo>
                  <a:pt x="26020" y="43800"/>
                </a:lnTo>
                <a:lnTo>
                  <a:pt x="26020" y="43780"/>
                </a:lnTo>
                <a:lnTo>
                  <a:pt x="26060" y="43780"/>
                </a:lnTo>
                <a:lnTo>
                  <a:pt x="26060" y="43760"/>
                </a:lnTo>
                <a:lnTo>
                  <a:pt x="26070" y="43760"/>
                </a:lnTo>
                <a:lnTo>
                  <a:pt x="26070" y="43780"/>
                </a:lnTo>
                <a:lnTo>
                  <a:pt x="26110" y="43780"/>
                </a:lnTo>
                <a:lnTo>
                  <a:pt x="26110" y="43800"/>
                </a:lnTo>
                <a:lnTo>
                  <a:pt x="26140" y="43800"/>
                </a:lnTo>
                <a:lnTo>
                  <a:pt x="26140" y="43780"/>
                </a:lnTo>
                <a:lnTo>
                  <a:pt x="26180" y="43780"/>
                </a:lnTo>
                <a:lnTo>
                  <a:pt x="26180" y="43760"/>
                </a:lnTo>
                <a:lnTo>
                  <a:pt x="26200" y="43760"/>
                </a:lnTo>
                <a:lnTo>
                  <a:pt x="26200" y="43740"/>
                </a:lnTo>
                <a:lnTo>
                  <a:pt x="26210" y="43740"/>
                </a:lnTo>
                <a:lnTo>
                  <a:pt x="26210" y="43720"/>
                </a:lnTo>
                <a:lnTo>
                  <a:pt x="26250" y="43720"/>
                </a:lnTo>
                <a:lnTo>
                  <a:pt x="26250" y="43710"/>
                </a:lnTo>
                <a:lnTo>
                  <a:pt x="26340" y="43710"/>
                </a:lnTo>
                <a:lnTo>
                  <a:pt x="26340" y="43690"/>
                </a:lnTo>
                <a:lnTo>
                  <a:pt x="26390" y="43690"/>
                </a:lnTo>
                <a:lnTo>
                  <a:pt x="26390" y="43710"/>
                </a:lnTo>
                <a:lnTo>
                  <a:pt x="26410" y="43710"/>
                </a:lnTo>
                <a:lnTo>
                  <a:pt x="26410" y="43720"/>
                </a:lnTo>
                <a:lnTo>
                  <a:pt x="26430" y="43720"/>
                </a:lnTo>
                <a:lnTo>
                  <a:pt x="26430" y="43740"/>
                </a:lnTo>
                <a:lnTo>
                  <a:pt x="26570" y="43740"/>
                </a:lnTo>
                <a:lnTo>
                  <a:pt x="26570" y="43760"/>
                </a:lnTo>
                <a:lnTo>
                  <a:pt x="26710" y="43760"/>
                </a:lnTo>
                <a:lnTo>
                  <a:pt x="26710" y="43780"/>
                </a:lnTo>
                <a:lnTo>
                  <a:pt x="26720" y="43780"/>
                </a:lnTo>
                <a:lnTo>
                  <a:pt x="26720" y="43800"/>
                </a:lnTo>
                <a:lnTo>
                  <a:pt x="27080" y="43800"/>
                </a:lnTo>
                <a:lnTo>
                  <a:pt x="27080" y="43780"/>
                </a:lnTo>
                <a:lnTo>
                  <a:pt x="27220" y="43780"/>
                </a:lnTo>
                <a:lnTo>
                  <a:pt x="27220" y="43760"/>
                </a:lnTo>
                <a:lnTo>
                  <a:pt x="27270" y="43760"/>
                </a:lnTo>
                <a:lnTo>
                  <a:pt x="27270" y="43740"/>
                </a:lnTo>
                <a:lnTo>
                  <a:pt x="27250" y="43740"/>
                </a:lnTo>
                <a:lnTo>
                  <a:pt x="27250" y="43720"/>
                </a:lnTo>
                <a:lnTo>
                  <a:pt x="27300" y="43720"/>
                </a:lnTo>
                <a:lnTo>
                  <a:pt x="27300" y="43710"/>
                </a:lnTo>
                <a:lnTo>
                  <a:pt x="27320" y="43710"/>
                </a:lnTo>
                <a:lnTo>
                  <a:pt x="27320" y="43650"/>
                </a:lnTo>
                <a:lnTo>
                  <a:pt x="27360" y="43650"/>
                </a:lnTo>
                <a:lnTo>
                  <a:pt x="27360" y="43630"/>
                </a:lnTo>
                <a:lnTo>
                  <a:pt x="27340" y="43630"/>
                </a:lnTo>
                <a:lnTo>
                  <a:pt x="27340" y="43600"/>
                </a:lnTo>
                <a:lnTo>
                  <a:pt x="27360" y="43600"/>
                </a:lnTo>
                <a:lnTo>
                  <a:pt x="27360" y="43560"/>
                </a:lnTo>
                <a:lnTo>
                  <a:pt x="27480" y="43560"/>
                </a:lnTo>
                <a:lnTo>
                  <a:pt x="27480" y="43530"/>
                </a:lnTo>
                <a:lnTo>
                  <a:pt x="27510" y="43530"/>
                </a:lnTo>
                <a:lnTo>
                  <a:pt x="27510" y="43490"/>
                </a:lnTo>
                <a:lnTo>
                  <a:pt x="27550" y="43490"/>
                </a:lnTo>
                <a:lnTo>
                  <a:pt x="27550" y="43470"/>
                </a:lnTo>
                <a:lnTo>
                  <a:pt x="27600" y="43470"/>
                </a:lnTo>
                <a:lnTo>
                  <a:pt x="27600" y="43460"/>
                </a:lnTo>
                <a:lnTo>
                  <a:pt x="27650" y="43460"/>
                </a:lnTo>
                <a:lnTo>
                  <a:pt x="27650" y="43440"/>
                </a:lnTo>
                <a:lnTo>
                  <a:pt x="27690" y="43440"/>
                </a:lnTo>
                <a:lnTo>
                  <a:pt x="27690" y="43460"/>
                </a:lnTo>
                <a:lnTo>
                  <a:pt x="27710" y="43460"/>
                </a:lnTo>
                <a:lnTo>
                  <a:pt x="27710" y="43440"/>
                </a:lnTo>
                <a:lnTo>
                  <a:pt x="27780" y="43440"/>
                </a:lnTo>
                <a:lnTo>
                  <a:pt x="27780" y="43420"/>
                </a:lnTo>
                <a:lnTo>
                  <a:pt x="27810" y="43420"/>
                </a:lnTo>
                <a:lnTo>
                  <a:pt x="27810" y="43400"/>
                </a:lnTo>
                <a:lnTo>
                  <a:pt x="27850" y="43400"/>
                </a:lnTo>
                <a:lnTo>
                  <a:pt x="27850" y="43420"/>
                </a:lnTo>
                <a:lnTo>
                  <a:pt x="27870" y="43420"/>
                </a:lnTo>
                <a:lnTo>
                  <a:pt x="27870" y="43470"/>
                </a:lnTo>
                <a:lnTo>
                  <a:pt x="27880" y="43470"/>
                </a:lnTo>
                <a:lnTo>
                  <a:pt x="27880" y="43490"/>
                </a:lnTo>
                <a:lnTo>
                  <a:pt x="27970" y="43490"/>
                </a:lnTo>
                <a:lnTo>
                  <a:pt x="27970" y="43510"/>
                </a:lnTo>
                <a:lnTo>
                  <a:pt x="28020" y="43510"/>
                </a:lnTo>
                <a:lnTo>
                  <a:pt x="28020" y="43530"/>
                </a:lnTo>
                <a:lnTo>
                  <a:pt x="28060" y="43530"/>
                </a:lnTo>
                <a:lnTo>
                  <a:pt x="28060" y="43510"/>
                </a:lnTo>
                <a:lnTo>
                  <a:pt x="28150" y="43510"/>
                </a:lnTo>
                <a:lnTo>
                  <a:pt x="28150" y="43530"/>
                </a:lnTo>
                <a:lnTo>
                  <a:pt x="28180" y="43530"/>
                </a:lnTo>
                <a:lnTo>
                  <a:pt x="28180" y="43510"/>
                </a:lnTo>
                <a:lnTo>
                  <a:pt x="28340" y="43510"/>
                </a:lnTo>
                <a:lnTo>
                  <a:pt x="28340" y="43490"/>
                </a:lnTo>
                <a:lnTo>
                  <a:pt x="28360" y="43490"/>
                </a:lnTo>
                <a:lnTo>
                  <a:pt x="28360" y="43470"/>
                </a:lnTo>
                <a:lnTo>
                  <a:pt x="28430" y="43470"/>
                </a:lnTo>
                <a:lnTo>
                  <a:pt x="28430" y="43490"/>
                </a:lnTo>
                <a:lnTo>
                  <a:pt x="28440" y="43490"/>
                </a:lnTo>
                <a:lnTo>
                  <a:pt x="28440" y="43510"/>
                </a:lnTo>
                <a:lnTo>
                  <a:pt x="28550" y="43510"/>
                </a:lnTo>
                <a:lnTo>
                  <a:pt x="28550" y="43530"/>
                </a:lnTo>
                <a:lnTo>
                  <a:pt x="28660" y="43530"/>
                </a:lnTo>
                <a:lnTo>
                  <a:pt x="28660" y="43550"/>
                </a:lnTo>
                <a:lnTo>
                  <a:pt x="28690" y="43550"/>
                </a:lnTo>
                <a:lnTo>
                  <a:pt x="28690" y="43560"/>
                </a:lnTo>
                <a:lnTo>
                  <a:pt x="28710" y="43560"/>
                </a:lnTo>
                <a:lnTo>
                  <a:pt x="28710" y="43580"/>
                </a:lnTo>
                <a:lnTo>
                  <a:pt x="28740" y="43580"/>
                </a:lnTo>
                <a:lnTo>
                  <a:pt x="28740" y="43600"/>
                </a:lnTo>
                <a:lnTo>
                  <a:pt x="28760" y="43600"/>
                </a:lnTo>
                <a:lnTo>
                  <a:pt x="28760" y="43630"/>
                </a:lnTo>
                <a:lnTo>
                  <a:pt x="28780" y="43630"/>
                </a:lnTo>
                <a:lnTo>
                  <a:pt x="28780" y="43650"/>
                </a:lnTo>
                <a:lnTo>
                  <a:pt x="28800" y="43650"/>
                </a:lnTo>
                <a:lnTo>
                  <a:pt x="28800" y="43690"/>
                </a:lnTo>
                <a:lnTo>
                  <a:pt x="28810" y="43690"/>
                </a:lnTo>
                <a:lnTo>
                  <a:pt x="28810" y="43670"/>
                </a:lnTo>
                <a:lnTo>
                  <a:pt x="28850" y="43670"/>
                </a:lnTo>
                <a:lnTo>
                  <a:pt x="28850" y="43650"/>
                </a:lnTo>
                <a:lnTo>
                  <a:pt x="28870" y="43650"/>
                </a:lnTo>
                <a:lnTo>
                  <a:pt x="28870" y="43670"/>
                </a:lnTo>
                <a:lnTo>
                  <a:pt x="28900" y="43670"/>
                </a:lnTo>
                <a:lnTo>
                  <a:pt x="28900" y="43650"/>
                </a:lnTo>
                <a:lnTo>
                  <a:pt x="28880" y="43650"/>
                </a:lnTo>
                <a:lnTo>
                  <a:pt x="28880" y="43620"/>
                </a:lnTo>
                <a:lnTo>
                  <a:pt x="28920" y="43620"/>
                </a:lnTo>
                <a:lnTo>
                  <a:pt x="28920" y="43630"/>
                </a:lnTo>
                <a:lnTo>
                  <a:pt x="28940" y="43630"/>
                </a:lnTo>
                <a:lnTo>
                  <a:pt x="28940" y="43600"/>
                </a:lnTo>
                <a:lnTo>
                  <a:pt x="28950" y="43600"/>
                </a:lnTo>
                <a:lnTo>
                  <a:pt x="28950" y="43620"/>
                </a:lnTo>
                <a:lnTo>
                  <a:pt x="28990" y="43620"/>
                </a:lnTo>
                <a:lnTo>
                  <a:pt x="28990" y="43630"/>
                </a:lnTo>
                <a:lnTo>
                  <a:pt x="29010" y="43630"/>
                </a:lnTo>
                <a:lnTo>
                  <a:pt x="29010" y="43620"/>
                </a:lnTo>
                <a:lnTo>
                  <a:pt x="29020" y="43620"/>
                </a:lnTo>
                <a:lnTo>
                  <a:pt x="29020" y="43600"/>
                </a:lnTo>
                <a:lnTo>
                  <a:pt x="29040" y="43600"/>
                </a:lnTo>
                <a:lnTo>
                  <a:pt x="29040" y="43580"/>
                </a:lnTo>
                <a:lnTo>
                  <a:pt x="29060" y="43580"/>
                </a:lnTo>
                <a:lnTo>
                  <a:pt x="29060" y="43600"/>
                </a:lnTo>
                <a:lnTo>
                  <a:pt x="29080" y="43600"/>
                </a:lnTo>
                <a:lnTo>
                  <a:pt x="29080" y="43580"/>
                </a:lnTo>
                <a:lnTo>
                  <a:pt x="29090" y="43580"/>
                </a:lnTo>
                <a:lnTo>
                  <a:pt x="29090" y="43530"/>
                </a:lnTo>
                <a:lnTo>
                  <a:pt x="29130" y="43530"/>
                </a:lnTo>
                <a:lnTo>
                  <a:pt x="29130" y="43510"/>
                </a:lnTo>
                <a:lnTo>
                  <a:pt x="29150" y="43510"/>
                </a:lnTo>
                <a:lnTo>
                  <a:pt x="29150" y="43490"/>
                </a:lnTo>
                <a:lnTo>
                  <a:pt x="29200" y="43490"/>
                </a:lnTo>
                <a:lnTo>
                  <a:pt x="29200" y="43470"/>
                </a:lnTo>
                <a:lnTo>
                  <a:pt x="29180" y="43470"/>
                </a:lnTo>
                <a:lnTo>
                  <a:pt x="29180" y="43460"/>
                </a:lnTo>
                <a:lnTo>
                  <a:pt x="29200" y="43460"/>
                </a:lnTo>
                <a:lnTo>
                  <a:pt x="29200" y="43440"/>
                </a:lnTo>
                <a:lnTo>
                  <a:pt x="29250" y="43440"/>
                </a:lnTo>
                <a:lnTo>
                  <a:pt x="29250" y="43460"/>
                </a:lnTo>
                <a:lnTo>
                  <a:pt x="29270" y="43460"/>
                </a:lnTo>
                <a:lnTo>
                  <a:pt x="29270" y="43440"/>
                </a:lnTo>
                <a:lnTo>
                  <a:pt x="29340" y="43440"/>
                </a:lnTo>
                <a:lnTo>
                  <a:pt x="29340" y="43420"/>
                </a:lnTo>
                <a:lnTo>
                  <a:pt x="29380" y="43420"/>
                </a:lnTo>
                <a:lnTo>
                  <a:pt x="29380" y="43400"/>
                </a:lnTo>
                <a:lnTo>
                  <a:pt x="29390" y="43400"/>
                </a:lnTo>
                <a:lnTo>
                  <a:pt x="29390" y="43380"/>
                </a:lnTo>
                <a:lnTo>
                  <a:pt x="29410" y="43380"/>
                </a:lnTo>
                <a:lnTo>
                  <a:pt x="29410" y="43370"/>
                </a:lnTo>
                <a:lnTo>
                  <a:pt x="29430" y="43370"/>
                </a:lnTo>
                <a:lnTo>
                  <a:pt x="29430" y="43330"/>
                </a:lnTo>
                <a:lnTo>
                  <a:pt x="29500" y="43330"/>
                </a:lnTo>
                <a:lnTo>
                  <a:pt x="29500" y="43290"/>
                </a:lnTo>
                <a:lnTo>
                  <a:pt x="29480" y="43290"/>
                </a:lnTo>
                <a:lnTo>
                  <a:pt x="29480" y="43260"/>
                </a:lnTo>
                <a:lnTo>
                  <a:pt x="29520" y="43260"/>
                </a:lnTo>
                <a:lnTo>
                  <a:pt x="29520" y="43280"/>
                </a:lnTo>
                <a:lnTo>
                  <a:pt x="29590" y="43280"/>
                </a:lnTo>
                <a:lnTo>
                  <a:pt x="29590" y="43260"/>
                </a:lnTo>
                <a:lnTo>
                  <a:pt x="29640" y="43260"/>
                </a:lnTo>
                <a:lnTo>
                  <a:pt x="29640" y="43280"/>
                </a:lnTo>
                <a:lnTo>
                  <a:pt x="29670" y="43280"/>
                </a:lnTo>
                <a:lnTo>
                  <a:pt x="29670" y="43260"/>
                </a:lnTo>
                <a:lnTo>
                  <a:pt x="29690" y="43260"/>
                </a:lnTo>
                <a:lnTo>
                  <a:pt x="29690" y="43240"/>
                </a:lnTo>
                <a:lnTo>
                  <a:pt x="29710" y="43240"/>
                </a:lnTo>
                <a:lnTo>
                  <a:pt x="29710" y="43220"/>
                </a:lnTo>
                <a:lnTo>
                  <a:pt x="29730" y="43220"/>
                </a:lnTo>
                <a:lnTo>
                  <a:pt x="29730" y="43210"/>
                </a:lnTo>
                <a:lnTo>
                  <a:pt x="29760" y="43210"/>
                </a:lnTo>
                <a:lnTo>
                  <a:pt x="29760" y="43220"/>
                </a:lnTo>
                <a:lnTo>
                  <a:pt x="29740" y="43220"/>
                </a:lnTo>
                <a:lnTo>
                  <a:pt x="29740" y="43280"/>
                </a:lnTo>
                <a:lnTo>
                  <a:pt x="29760" y="43280"/>
                </a:lnTo>
                <a:lnTo>
                  <a:pt x="29760" y="43290"/>
                </a:lnTo>
                <a:lnTo>
                  <a:pt x="29800" y="43290"/>
                </a:lnTo>
                <a:lnTo>
                  <a:pt x="29800" y="43280"/>
                </a:lnTo>
                <a:lnTo>
                  <a:pt x="29780" y="43280"/>
                </a:lnTo>
                <a:lnTo>
                  <a:pt x="29780" y="43260"/>
                </a:lnTo>
                <a:lnTo>
                  <a:pt x="29760" y="43260"/>
                </a:lnTo>
                <a:lnTo>
                  <a:pt x="29760" y="43240"/>
                </a:lnTo>
                <a:lnTo>
                  <a:pt x="29870" y="43240"/>
                </a:lnTo>
                <a:lnTo>
                  <a:pt x="29870" y="43260"/>
                </a:lnTo>
                <a:lnTo>
                  <a:pt x="29880" y="43260"/>
                </a:lnTo>
                <a:lnTo>
                  <a:pt x="29880" y="43280"/>
                </a:lnTo>
                <a:lnTo>
                  <a:pt x="29920" y="43280"/>
                </a:lnTo>
                <a:lnTo>
                  <a:pt x="29920" y="43290"/>
                </a:lnTo>
                <a:lnTo>
                  <a:pt x="29970" y="43290"/>
                </a:lnTo>
                <a:lnTo>
                  <a:pt x="29970" y="43310"/>
                </a:lnTo>
                <a:lnTo>
                  <a:pt x="30010" y="43310"/>
                </a:lnTo>
                <a:lnTo>
                  <a:pt x="30010" y="43330"/>
                </a:lnTo>
                <a:lnTo>
                  <a:pt x="30030" y="43330"/>
                </a:lnTo>
                <a:lnTo>
                  <a:pt x="30030" y="43350"/>
                </a:lnTo>
                <a:lnTo>
                  <a:pt x="30060" y="43350"/>
                </a:lnTo>
                <a:lnTo>
                  <a:pt x="30060" y="43370"/>
                </a:lnTo>
                <a:lnTo>
                  <a:pt x="30170" y="43370"/>
                </a:lnTo>
                <a:lnTo>
                  <a:pt x="30170" y="43380"/>
                </a:lnTo>
                <a:lnTo>
                  <a:pt x="30270" y="43380"/>
                </a:lnTo>
                <a:lnTo>
                  <a:pt x="30270" y="43400"/>
                </a:lnTo>
                <a:lnTo>
                  <a:pt x="30290" y="43400"/>
                </a:lnTo>
                <a:lnTo>
                  <a:pt x="30290" y="43420"/>
                </a:lnTo>
                <a:lnTo>
                  <a:pt x="30380" y="43420"/>
                </a:lnTo>
                <a:lnTo>
                  <a:pt x="30380" y="43400"/>
                </a:lnTo>
                <a:lnTo>
                  <a:pt x="30410" y="43400"/>
                </a:lnTo>
                <a:lnTo>
                  <a:pt x="30410" y="43380"/>
                </a:lnTo>
                <a:lnTo>
                  <a:pt x="30430" y="43380"/>
                </a:lnTo>
                <a:lnTo>
                  <a:pt x="30430" y="43370"/>
                </a:lnTo>
                <a:lnTo>
                  <a:pt x="30480" y="43370"/>
                </a:lnTo>
                <a:lnTo>
                  <a:pt x="30480" y="43350"/>
                </a:lnTo>
                <a:lnTo>
                  <a:pt x="30500" y="43350"/>
                </a:lnTo>
                <a:lnTo>
                  <a:pt x="30500" y="43330"/>
                </a:lnTo>
                <a:lnTo>
                  <a:pt x="30550" y="43330"/>
                </a:lnTo>
                <a:lnTo>
                  <a:pt x="30550" y="43310"/>
                </a:lnTo>
                <a:lnTo>
                  <a:pt x="30590" y="43310"/>
                </a:lnTo>
                <a:lnTo>
                  <a:pt x="30590" y="43280"/>
                </a:lnTo>
                <a:lnTo>
                  <a:pt x="30620" y="43280"/>
                </a:lnTo>
                <a:lnTo>
                  <a:pt x="30620" y="43260"/>
                </a:lnTo>
                <a:lnTo>
                  <a:pt x="30640" y="43260"/>
                </a:lnTo>
                <a:lnTo>
                  <a:pt x="30640" y="43220"/>
                </a:lnTo>
                <a:lnTo>
                  <a:pt x="30690" y="43220"/>
                </a:lnTo>
                <a:lnTo>
                  <a:pt x="30690" y="43240"/>
                </a:lnTo>
                <a:lnTo>
                  <a:pt x="30730" y="43240"/>
                </a:lnTo>
                <a:lnTo>
                  <a:pt x="30730" y="43210"/>
                </a:lnTo>
                <a:lnTo>
                  <a:pt x="30750" y="43210"/>
                </a:lnTo>
                <a:lnTo>
                  <a:pt x="30750" y="43190"/>
                </a:lnTo>
                <a:lnTo>
                  <a:pt x="30760" y="43190"/>
                </a:lnTo>
                <a:lnTo>
                  <a:pt x="30760" y="43170"/>
                </a:lnTo>
                <a:lnTo>
                  <a:pt x="30780" y="43170"/>
                </a:lnTo>
                <a:lnTo>
                  <a:pt x="30780" y="43150"/>
                </a:lnTo>
                <a:lnTo>
                  <a:pt x="30760" y="43150"/>
                </a:lnTo>
                <a:lnTo>
                  <a:pt x="30760" y="43130"/>
                </a:lnTo>
                <a:lnTo>
                  <a:pt x="30820" y="43130"/>
                </a:lnTo>
                <a:lnTo>
                  <a:pt x="30820" y="43120"/>
                </a:lnTo>
                <a:lnTo>
                  <a:pt x="30800" y="43120"/>
                </a:lnTo>
                <a:lnTo>
                  <a:pt x="30800" y="43100"/>
                </a:lnTo>
                <a:lnTo>
                  <a:pt x="30850" y="43100"/>
                </a:lnTo>
                <a:lnTo>
                  <a:pt x="30870" y="43100"/>
                </a:lnTo>
                <a:lnTo>
                  <a:pt x="30870" y="43030"/>
                </a:lnTo>
                <a:lnTo>
                  <a:pt x="30860" y="43030"/>
                </a:lnTo>
                <a:lnTo>
                  <a:pt x="30850" y="43030"/>
                </a:lnTo>
                <a:lnTo>
                  <a:pt x="30850" y="43010"/>
                </a:lnTo>
                <a:lnTo>
                  <a:pt x="30820" y="43010"/>
                </a:lnTo>
                <a:lnTo>
                  <a:pt x="30820" y="42960"/>
                </a:lnTo>
                <a:lnTo>
                  <a:pt x="30830" y="42960"/>
                </a:lnTo>
                <a:lnTo>
                  <a:pt x="30830" y="42940"/>
                </a:lnTo>
                <a:lnTo>
                  <a:pt x="30870" y="42940"/>
                </a:lnTo>
                <a:lnTo>
                  <a:pt x="30870" y="42900"/>
                </a:lnTo>
                <a:lnTo>
                  <a:pt x="30890" y="42900"/>
                </a:lnTo>
                <a:lnTo>
                  <a:pt x="30890" y="42880"/>
                </a:lnTo>
                <a:lnTo>
                  <a:pt x="30940" y="42880"/>
                </a:lnTo>
                <a:lnTo>
                  <a:pt x="30940" y="42900"/>
                </a:lnTo>
                <a:lnTo>
                  <a:pt x="30970" y="42900"/>
                </a:lnTo>
                <a:lnTo>
                  <a:pt x="30970" y="42870"/>
                </a:lnTo>
                <a:lnTo>
                  <a:pt x="30960" y="42870"/>
                </a:lnTo>
                <a:lnTo>
                  <a:pt x="30960" y="42850"/>
                </a:lnTo>
                <a:lnTo>
                  <a:pt x="30940" y="42850"/>
                </a:lnTo>
                <a:lnTo>
                  <a:pt x="30940" y="42830"/>
                </a:lnTo>
                <a:lnTo>
                  <a:pt x="30920" y="42830"/>
                </a:lnTo>
                <a:lnTo>
                  <a:pt x="30920" y="42780"/>
                </a:lnTo>
                <a:lnTo>
                  <a:pt x="30960" y="42780"/>
                </a:lnTo>
                <a:lnTo>
                  <a:pt x="30960" y="42760"/>
                </a:lnTo>
                <a:lnTo>
                  <a:pt x="31040" y="42760"/>
                </a:lnTo>
                <a:lnTo>
                  <a:pt x="31040" y="42780"/>
                </a:lnTo>
                <a:lnTo>
                  <a:pt x="31060" y="42780"/>
                </a:lnTo>
                <a:lnTo>
                  <a:pt x="31060" y="42790"/>
                </a:lnTo>
                <a:lnTo>
                  <a:pt x="31110" y="42790"/>
                </a:lnTo>
                <a:lnTo>
                  <a:pt x="31110" y="42760"/>
                </a:lnTo>
                <a:lnTo>
                  <a:pt x="31150" y="42760"/>
                </a:lnTo>
                <a:lnTo>
                  <a:pt x="31150" y="42740"/>
                </a:lnTo>
                <a:lnTo>
                  <a:pt x="31220" y="42740"/>
                </a:lnTo>
                <a:lnTo>
                  <a:pt x="31220" y="42760"/>
                </a:lnTo>
                <a:lnTo>
                  <a:pt x="31250" y="42760"/>
                </a:lnTo>
                <a:lnTo>
                  <a:pt x="31250" y="42780"/>
                </a:lnTo>
                <a:lnTo>
                  <a:pt x="31270" y="42780"/>
                </a:lnTo>
                <a:lnTo>
                  <a:pt x="31270" y="42790"/>
                </a:lnTo>
                <a:lnTo>
                  <a:pt x="31310" y="42790"/>
                </a:lnTo>
                <a:lnTo>
                  <a:pt x="31310" y="42810"/>
                </a:lnTo>
                <a:lnTo>
                  <a:pt x="31340" y="42810"/>
                </a:lnTo>
                <a:lnTo>
                  <a:pt x="31340" y="42850"/>
                </a:lnTo>
                <a:lnTo>
                  <a:pt x="31390" y="42850"/>
                </a:lnTo>
                <a:lnTo>
                  <a:pt x="31390" y="42870"/>
                </a:lnTo>
                <a:lnTo>
                  <a:pt x="31450" y="42870"/>
                </a:lnTo>
                <a:lnTo>
                  <a:pt x="31450" y="42900"/>
                </a:lnTo>
                <a:lnTo>
                  <a:pt x="31470" y="42900"/>
                </a:lnTo>
                <a:lnTo>
                  <a:pt x="31470" y="42940"/>
                </a:lnTo>
                <a:lnTo>
                  <a:pt x="31450" y="42940"/>
                </a:lnTo>
                <a:lnTo>
                  <a:pt x="31450" y="42960"/>
                </a:lnTo>
                <a:lnTo>
                  <a:pt x="31470" y="42960"/>
                </a:lnTo>
                <a:lnTo>
                  <a:pt x="31470" y="42990"/>
                </a:lnTo>
                <a:lnTo>
                  <a:pt x="31480" y="42990"/>
                </a:lnTo>
                <a:lnTo>
                  <a:pt x="31480" y="43010"/>
                </a:lnTo>
                <a:lnTo>
                  <a:pt x="31520" y="43010"/>
                </a:lnTo>
                <a:lnTo>
                  <a:pt x="31520" y="43030"/>
                </a:lnTo>
                <a:lnTo>
                  <a:pt x="31540" y="43030"/>
                </a:lnTo>
                <a:lnTo>
                  <a:pt x="31540" y="43050"/>
                </a:lnTo>
                <a:lnTo>
                  <a:pt x="31540" y="43100"/>
                </a:lnTo>
                <a:lnTo>
                  <a:pt x="31550" y="43100"/>
                </a:lnTo>
                <a:lnTo>
                  <a:pt x="31550" y="43130"/>
                </a:lnTo>
                <a:lnTo>
                  <a:pt x="31610" y="43130"/>
                </a:lnTo>
                <a:lnTo>
                  <a:pt x="31620" y="43130"/>
                </a:lnTo>
                <a:lnTo>
                  <a:pt x="31620" y="43150"/>
                </a:lnTo>
                <a:lnTo>
                  <a:pt x="31710" y="43150"/>
                </a:lnTo>
                <a:lnTo>
                  <a:pt x="31710" y="43170"/>
                </a:lnTo>
                <a:lnTo>
                  <a:pt x="31800" y="43170"/>
                </a:lnTo>
                <a:lnTo>
                  <a:pt x="31800" y="43150"/>
                </a:lnTo>
                <a:lnTo>
                  <a:pt x="31910" y="43150"/>
                </a:lnTo>
                <a:lnTo>
                  <a:pt x="31910" y="43200"/>
                </a:lnTo>
                <a:lnTo>
                  <a:pt x="31910" y="44500"/>
                </a:lnTo>
                <a:lnTo>
                  <a:pt x="31920" y="45400"/>
                </a:lnTo>
                <a:lnTo>
                  <a:pt x="32010" y="45950"/>
                </a:lnTo>
                <a:lnTo>
                  <a:pt x="32010" y="46190"/>
                </a:lnTo>
                <a:lnTo>
                  <a:pt x="32010" y="46360"/>
                </a:lnTo>
                <a:lnTo>
                  <a:pt x="31810" y="46530"/>
                </a:lnTo>
                <a:lnTo>
                  <a:pt x="31640" y="46670"/>
                </a:lnTo>
                <a:lnTo>
                  <a:pt x="31540" y="46940"/>
                </a:lnTo>
                <a:lnTo>
                  <a:pt x="31440" y="47110"/>
                </a:lnTo>
                <a:lnTo>
                  <a:pt x="31300" y="47320"/>
                </a:lnTo>
                <a:lnTo>
                  <a:pt x="31200" y="47560"/>
                </a:lnTo>
                <a:lnTo>
                  <a:pt x="30990" y="47700"/>
                </a:lnTo>
                <a:lnTo>
                  <a:pt x="30790" y="47730"/>
                </a:lnTo>
                <a:lnTo>
                  <a:pt x="30690" y="47800"/>
                </a:lnTo>
                <a:lnTo>
                  <a:pt x="30660" y="48080"/>
                </a:lnTo>
                <a:lnTo>
                  <a:pt x="30650" y="48230"/>
                </a:lnTo>
                <a:close/>
                <a:moveTo>
                  <a:pt x="17420" y="46240"/>
                </a:moveTo>
                <a:lnTo>
                  <a:pt x="17420" y="46260"/>
                </a:lnTo>
                <a:lnTo>
                  <a:pt x="17520" y="46260"/>
                </a:lnTo>
                <a:lnTo>
                  <a:pt x="17520" y="46280"/>
                </a:lnTo>
                <a:lnTo>
                  <a:pt x="17570" y="46280"/>
                </a:lnTo>
                <a:lnTo>
                  <a:pt x="17570" y="46300"/>
                </a:lnTo>
                <a:lnTo>
                  <a:pt x="17610" y="46300"/>
                </a:lnTo>
                <a:lnTo>
                  <a:pt x="17610" y="46320"/>
                </a:lnTo>
                <a:lnTo>
                  <a:pt x="17650" y="46320"/>
                </a:lnTo>
                <a:lnTo>
                  <a:pt x="17650" y="46330"/>
                </a:lnTo>
                <a:lnTo>
                  <a:pt x="17660" y="46330"/>
                </a:lnTo>
                <a:lnTo>
                  <a:pt x="17660" y="46350"/>
                </a:lnTo>
                <a:lnTo>
                  <a:pt x="17720" y="46350"/>
                </a:lnTo>
                <a:lnTo>
                  <a:pt x="17720" y="46390"/>
                </a:lnTo>
                <a:lnTo>
                  <a:pt x="17750" y="46390"/>
                </a:lnTo>
                <a:lnTo>
                  <a:pt x="17750" y="46400"/>
                </a:lnTo>
                <a:lnTo>
                  <a:pt x="17770" y="46400"/>
                </a:lnTo>
                <a:lnTo>
                  <a:pt x="17770" y="46420"/>
                </a:lnTo>
                <a:lnTo>
                  <a:pt x="17790" y="46420"/>
                </a:lnTo>
                <a:lnTo>
                  <a:pt x="17790" y="46440"/>
                </a:lnTo>
                <a:lnTo>
                  <a:pt x="17800" y="46440"/>
                </a:lnTo>
                <a:lnTo>
                  <a:pt x="17800" y="46480"/>
                </a:lnTo>
                <a:lnTo>
                  <a:pt x="17820" y="46480"/>
                </a:lnTo>
                <a:lnTo>
                  <a:pt x="17820" y="46460"/>
                </a:lnTo>
                <a:lnTo>
                  <a:pt x="17840" y="46460"/>
                </a:lnTo>
                <a:lnTo>
                  <a:pt x="17840" y="46480"/>
                </a:lnTo>
                <a:lnTo>
                  <a:pt x="17870" y="46480"/>
                </a:lnTo>
                <a:lnTo>
                  <a:pt x="17870" y="46490"/>
                </a:lnTo>
                <a:lnTo>
                  <a:pt x="17890" y="46490"/>
                </a:lnTo>
                <a:lnTo>
                  <a:pt x="17890" y="46510"/>
                </a:lnTo>
                <a:lnTo>
                  <a:pt x="17910" y="46510"/>
                </a:lnTo>
                <a:lnTo>
                  <a:pt x="17910" y="46530"/>
                </a:lnTo>
                <a:lnTo>
                  <a:pt x="17930" y="46530"/>
                </a:lnTo>
                <a:lnTo>
                  <a:pt x="17930" y="46570"/>
                </a:lnTo>
                <a:lnTo>
                  <a:pt x="17960" y="46570"/>
                </a:lnTo>
                <a:lnTo>
                  <a:pt x="17960" y="46620"/>
                </a:lnTo>
                <a:lnTo>
                  <a:pt x="18010" y="46620"/>
                </a:lnTo>
                <a:lnTo>
                  <a:pt x="18010" y="46650"/>
                </a:lnTo>
                <a:lnTo>
                  <a:pt x="17960" y="46650"/>
                </a:lnTo>
                <a:lnTo>
                  <a:pt x="17960" y="46670"/>
                </a:lnTo>
                <a:lnTo>
                  <a:pt x="18030" y="46670"/>
                </a:lnTo>
                <a:lnTo>
                  <a:pt x="18030" y="46690"/>
                </a:lnTo>
                <a:lnTo>
                  <a:pt x="18080" y="46690"/>
                </a:lnTo>
                <a:lnTo>
                  <a:pt x="18080" y="46710"/>
                </a:lnTo>
                <a:lnTo>
                  <a:pt x="18220" y="46710"/>
                </a:lnTo>
                <a:lnTo>
                  <a:pt x="18220" y="46730"/>
                </a:lnTo>
                <a:lnTo>
                  <a:pt x="18300" y="46730"/>
                </a:lnTo>
                <a:lnTo>
                  <a:pt x="18300" y="46740"/>
                </a:lnTo>
                <a:lnTo>
                  <a:pt x="18310" y="46740"/>
                </a:lnTo>
                <a:lnTo>
                  <a:pt x="18310" y="46780"/>
                </a:lnTo>
                <a:lnTo>
                  <a:pt x="18330" y="46780"/>
                </a:lnTo>
                <a:lnTo>
                  <a:pt x="18330" y="46820"/>
                </a:lnTo>
                <a:lnTo>
                  <a:pt x="18350" y="46820"/>
                </a:lnTo>
                <a:lnTo>
                  <a:pt x="18350" y="46830"/>
                </a:lnTo>
                <a:lnTo>
                  <a:pt x="18370" y="46830"/>
                </a:lnTo>
                <a:lnTo>
                  <a:pt x="18370" y="46900"/>
                </a:lnTo>
                <a:lnTo>
                  <a:pt x="18350" y="46900"/>
                </a:lnTo>
                <a:lnTo>
                  <a:pt x="18350" y="46940"/>
                </a:lnTo>
                <a:lnTo>
                  <a:pt x="18370" y="46940"/>
                </a:lnTo>
                <a:lnTo>
                  <a:pt x="18370" y="47010"/>
                </a:lnTo>
                <a:lnTo>
                  <a:pt x="18350" y="47010"/>
                </a:lnTo>
                <a:lnTo>
                  <a:pt x="18350" y="47050"/>
                </a:lnTo>
                <a:lnTo>
                  <a:pt x="18370" y="47050"/>
                </a:lnTo>
                <a:lnTo>
                  <a:pt x="18370" y="47080"/>
                </a:lnTo>
                <a:lnTo>
                  <a:pt x="18350" y="47080"/>
                </a:lnTo>
                <a:lnTo>
                  <a:pt x="18350" y="47160"/>
                </a:lnTo>
                <a:lnTo>
                  <a:pt x="18400" y="47160"/>
                </a:lnTo>
                <a:lnTo>
                  <a:pt x="18400" y="47170"/>
                </a:lnTo>
                <a:lnTo>
                  <a:pt x="18420" y="47170"/>
                </a:lnTo>
                <a:lnTo>
                  <a:pt x="18420" y="47190"/>
                </a:lnTo>
                <a:lnTo>
                  <a:pt x="18440" y="47190"/>
                </a:lnTo>
                <a:lnTo>
                  <a:pt x="18440" y="47260"/>
                </a:lnTo>
                <a:lnTo>
                  <a:pt x="18420" y="47260"/>
                </a:lnTo>
                <a:lnTo>
                  <a:pt x="18420" y="47300"/>
                </a:lnTo>
                <a:lnTo>
                  <a:pt x="18350" y="47300"/>
                </a:lnTo>
                <a:lnTo>
                  <a:pt x="18350" y="47350"/>
                </a:lnTo>
                <a:lnTo>
                  <a:pt x="18310" y="47350"/>
                </a:lnTo>
                <a:lnTo>
                  <a:pt x="18310" y="47370"/>
                </a:lnTo>
                <a:lnTo>
                  <a:pt x="18300" y="47370"/>
                </a:lnTo>
                <a:lnTo>
                  <a:pt x="18300" y="47330"/>
                </a:lnTo>
                <a:lnTo>
                  <a:pt x="18280" y="47330"/>
                </a:lnTo>
                <a:lnTo>
                  <a:pt x="18280" y="47370"/>
                </a:lnTo>
                <a:lnTo>
                  <a:pt x="18210" y="47370"/>
                </a:lnTo>
                <a:lnTo>
                  <a:pt x="18210" y="47350"/>
                </a:lnTo>
                <a:lnTo>
                  <a:pt x="18170" y="47350"/>
                </a:lnTo>
                <a:lnTo>
                  <a:pt x="18170" y="47330"/>
                </a:lnTo>
                <a:lnTo>
                  <a:pt x="18150" y="47330"/>
                </a:lnTo>
                <a:lnTo>
                  <a:pt x="18150" y="47320"/>
                </a:lnTo>
                <a:lnTo>
                  <a:pt x="18080" y="47320"/>
                </a:lnTo>
                <a:lnTo>
                  <a:pt x="18080" y="47330"/>
                </a:lnTo>
                <a:lnTo>
                  <a:pt x="18070" y="47330"/>
                </a:lnTo>
                <a:lnTo>
                  <a:pt x="18070" y="47350"/>
                </a:lnTo>
                <a:lnTo>
                  <a:pt x="18050" y="47350"/>
                </a:lnTo>
                <a:lnTo>
                  <a:pt x="18030" y="47350"/>
                </a:lnTo>
                <a:lnTo>
                  <a:pt x="18030" y="47370"/>
                </a:lnTo>
                <a:lnTo>
                  <a:pt x="18010" y="47370"/>
                </a:lnTo>
                <a:lnTo>
                  <a:pt x="18010" y="47420"/>
                </a:lnTo>
                <a:lnTo>
                  <a:pt x="18030" y="47420"/>
                </a:lnTo>
                <a:lnTo>
                  <a:pt x="18030" y="47460"/>
                </a:lnTo>
                <a:lnTo>
                  <a:pt x="18020" y="47460"/>
                </a:lnTo>
                <a:lnTo>
                  <a:pt x="18000" y="47460"/>
                </a:lnTo>
                <a:lnTo>
                  <a:pt x="18000" y="47480"/>
                </a:lnTo>
                <a:lnTo>
                  <a:pt x="17980" y="47480"/>
                </a:lnTo>
                <a:lnTo>
                  <a:pt x="17980" y="47490"/>
                </a:lnTo>
                <a:lnTo>
                  <a:pt x="17960" y="47490"/>
                </a:lnTo>
                <a:lnTo>
                  <a:pt x="17960" y="47550"/>
                </a:lnTo>
                <a:lnTo>
                  <a:pt x="17940" y="47550"/>
                </a:lnTo>
                <a:lnTo>
                  <a:pt x="17940" y="47570"/>
                </a:lnTo>
                <a:lnTo>
                  <a:pt x="17930" y="47570"/>
                </a:lnTo>
                <a:lnTo>
                  <a:pt x="17930" y="47620"/>
                </a:lnTo>
                <a:lnTo>
                  <a:pt x="17910" y="47620"/>
                </a:lnTo>
                <a:lnTo>
                  <a:pt x="17910" y="47640"/>
                </a:lnTo>
                <a:lnTo>
                  <a:pt x="17860" y="47640"/>
                </a:lnTo>
                <a:lnTo>
                  <a:pt x="17860" y="47660"/>
                </a:lnTo>
                <a:lnTo>
                  <a:pt x="17820" y="47660"/>
                </a:lnTo>
                <a:lnTo>
                  <a:pt x="17820" y="47640"/>
                </a:lnTo>
                <a:lnTo>
                  <a:pt x="17800" y="47640"/>
                </a:lnTo>
                <a:lnTo>
                  <a:pt x="17800" y="47620"/>
                </a:lnTo>
                <a:lnTo>
                  <a:pt x="17790" y="47620"/>
                </a:lnTo>
                <a:lnTo>
                  <a:pt x="17790" y="47600"/>
                </a:lnTo>
                <a:lnTo>
                  <a:pt x="17820" y="47600"/>
                </a:lnTo>
                <a:lnTo>
                  <a:pt x="17820" y="47580"/>
                </a:lnTo>
                <a:lnTo>
                  <a:pt x="17860" y="47580"/>
                </a:lnTo>
                <a:lnTo>
                  <a:pt x="17860" y="47570"/>
                </a:lnTo>
                <a:lnTo>
                  <a:pt x="17870" y="47570"/>
                </a:lnTo>
                <a:lnTo>
                  <a:pt x="17870" y="47550"/>
                </a:lnTo>
                <a:lnTo>
                  <a:pt x="17890" y="47550"/>
                </a:lnTo>
                <a:lnTo>
                  <a:pt x="17890" y="47530"/>
                </a:lnTo>
                <a:lnTo>
                  <a:pt x="17870" y="47530"/>
                </a:lnTo>
                <a:lnTo>
                  <a:pt x="17870" y="47510"/>
                </a:lnTo>
                <a:lnTo>
                  <a:pt x="17890" y="47510"/>
                </a:lnTo>
                <a:lnTo>
                  <a:pt x="17890" y="47480"/>
                </a:lnTo>
                <a:lnTo>
                  <a:pt x="17910" y="47480"/>
                </a:lnTo>
                <a:lnTo>
                  <a:pt x="17910" y="47440"/>
                </a:lnTo>
                <a:lnTo>
                  <a:pt x="17930" y="47440"/>
                </a:lnTo>
                <a:lnTo>
                  <a:pt x="17930" y="47370"/>
                </a:lnTo>
                <a:lnTo>
                  <a:pt x="17910" y="47370"/>
                </a:lnTo>
                <a:lnTo>
                  <a:pt x="17910" y="47350"/>
                </a:lnTo>
                <a:lnTo>
                  <a:pt x="17960" y="47350"/>
                </a:lnTo>
                <a:lnTo>
                  <a:pt x="17960" y="47330"/>
                </a:lnTo>
                <a:lnTo>
                  <a:pt x="17980" y="47330"/>
                </a:lnTo>
                <a:lnTo>
                  <a:pt x="17980" y="47320"/>
                </a:lnTo>
                <a:lnTo>
                  <a:pt x="17940" y="47320"/>
                </a:lnTo>
                <a:lnTo>
                  <a:pt x="17940" y="47260"/>
                </a:lnTo>
                <a:lnTo>
                  <a:pt x="17930" y="47260"/>
                </a:lnTo>
                <a:lnTo>
                  <a:pt x="17930" y="47230"/>
                </a:lnTo>
                <a:lnTo>
                  <a:pt x="17910" y="47230"/>
                </a:lnTo>
                <a:lnTo>
                  <a:pt x="17910" y="47160"/>
                </a:lnTo>
                <a:lnTo>
                  <a:pt x="17930" y="47160"/>
                </a:lnTo>
                <a:lnTo>
                  <a:pt x="17930" y="47140"/>
                </a:lnTo>
                <a:lnTo>
                  <a:pt x="17940" y="47140"/>
                </a:lnTo>
                <a:lnTo>
                  <a:pt x="17940" y="47120"/>
                </a:lnTo>
                <a:lnTo>
                  <a:pt x="18010" y="47120"/>
                </a:lnTo>
                <a:lnTo>
                  <a:pt x="18010" y="47030"/>
                </a:lnTo>
                <a:lnTo>
                  <a:pt x="18030" y="47030"/>
                </a:lnTo>
                <a:lnTo>
                  <a:pt x="18030" y="46980"/>
                </a:lnTo>
                <a:lnTo>
                  <a:pt x="18000" y="46980"/>
                </a:lnTo>
                <a:lnTo>
                  <a:pt x="18000" y="46940"/>
                </a:lnTo>
                <a:lnTo>
                  <a:pt x="17980" y="46940"/>
                </a:lnTo>
                <a:lnTo>
                  <a:pt x="17980" y="46920"/>
                </a:lnTo>
                <a:lnTo>
                  <a:pt x="17960" y="46920"/>
                </a:lnTo>
                <a:lnTo>
                  <a:pt x="17960" y="46870"/>
                </a:lnTo>
                <a:lnTo>
                  <a:pt x="18000" y="46870"/>
                </a:lnTo>
                <a:lnTo>
                  <a:pt x="18000" y="46850"/>
                </a:lnTo>
                <a:lnTo>
                  <a:pt x="17980" y="46850"/>
                </a:lnTo>
                <a:lnTo>
                  <a:pt x="17980" y="46820"/>
                </a:lnTo>
                <a:lnTo>
                  <a:pt x="17960" y="46820"/>
                </a:lnTo>
                <a:lnTo>
                  <a:pt x="17960" y="46800"/>
                </a:lnTo>
                <a:lnTo>
                  <a:pt x="17930" y="46800"/>
                </a:lnTo>
                <a:lnTo>
                  <a:pt x="17930" y="46780"/>
                </a:lnTo>
                <a:lnTo>
                  <a:pt x="17940" y="46780"/>
                </a:lnTo>
                <a:lnTo>
                  <a:pt x="17940" y="46760"/>
                </a:lnTo>
                <a:lnTo>
                  <a:pt x="17930" y="46760"/>
                </a:lnTo>
                <a:lnTo>
                  <a:pt x="17930" y="46740"/>
                </a:lnTo>
                <a:lnTo>
                  <a:pt x="17910" y="46740"/>
                </a:lnTo>
                <a:lnTo>
                  <a:pt x="17910" y="46760"/>
                </a:lnTo>
                <a:lnTo>
                  <a:pt x="17840" y="46760"/>
                </a:lnTo>
                <a:lnTo>
                  <a:pt x="17840" y="46740"/>
                </a:lnTo>
                <a:lnTo>
                  <a:pt x="17790" y="46740"/>
                </a:lnTo>
                <a:lnTo>
                  <a:pt x="17790" y="46710"/>
                </a:lnTo>
                <a:lnTo>
                  <a:pt x="17770" y="46710"/>
                </a:lnTo>
                <a:lnTo>
                  <a:pt x="17770" y="46690"/>
                </a:lnTo>
                <a:lnTo>
                  <a:pt x="17750" y="46690"/>
                </a:lnTo>
                <a:lnTo>
                  <a:pt x="17750" y="46650"/>
                </a:lnTo>
                <a:lnTo>
                  <a:pt x="17730" y="46650"/>
                </a:lnTo>
                <a:lnTo>
                  <a:pt x="17730" y="46620"/>
                </a:lnTo>
                <a:lnTo>
                  <a:pt x="17720" y="46620"/>
                </a:lnTo>
                <a:lnTo>
                  <a:pt x="17720" y="46600"/>
                </a:lnTo>
                <a:lnTo>
                  <a:pt x="17680" y="46600"/>
                </a:lnTo>
                <a:lnTo>
                  <a:pt x="17680" y="46570"/>
                </a:lnTo>
                <a:lnTo>
                  <a:pt x="17660" y="46570"/>
                </a:lnTo>
                <a:lnTo>
                  <a:pt x="17660" y="46490"/>
                </a:lnTo>
                <a:lnTo>
                  <a:pt x="17630" y="46490"/>
                </a:lnTo>
                <a:lnTo>
                  <a:pt x="17630" y="46480"/>
                </a:lnTo>
                <a:lnTo>
                  <a:pt x="17500" y="46480"/>
                </a:lnTo>
                <a:lnTo>
                  <a:pt x="17500" y="46440"/>
                </a:lnTo>
                <a:lnTo>
                  <a:pt x="17470" y="46440"/>
                </a:lnTo>
                <a:lnTo>
                  <a:pt x="17470" y="46460"/>
                </a:lnTo>
                <a:lnTo>
                  <a:pt x="17490" y="46460"/>
                </a:lnTo>
                <a:lnTo>
                  <a:pt x="17490" y="46480"/>
                </a:lnTo>
                <a:lnTo>
                  <a:pt x="17430" y="46480"/>
                </a:lnTo>
                <a:lnTo>
                  <a:pt x="17430" y="46490"/>
                </a:lnTo>
                <a:lnTo>
                  <a:pt x="17420" y="46490"/>
                </a:lnTo>
                <a:lnTo>
                  <a:pt x="17420" y="46480"/>
                </a:lnTo>
                <a:lnTo>
                  <a:pt x="17400" y="46480"/>
                </a:lnTo>
                <a:lnTo>
                  <a:pt x="17400" y="46460"/>
                </a:lnTo>
                <a:lnTo>
                  <a:pt x="17380" y="46460"/>
                </a:lnTo>
                <a:lnTo>
                  <a:pt x="17380" y="46480"/>
                </a:lnTo>
                <a:lnTo>
                  <a:pt x="17310" y="46480"/>
                </a:lnTo>
                <a:lnTo>
                  <a:pt x="17310" y="46490"/>
                </a:lnTo>
                <a:lnTo>
                  <a:pt x="17280" y="46490"/>
                </a:lnTo>
                <a:lnTo>
                  <a:pt x="17280" y="46480"/>
                </a:lnTo>
                <a:lnTo>
                  <a:pt x="17220" y="46480"/>
                </a:lnTo>
                <a:lnTo>
                  <a:pt x="17220" y="46460"/>
                </a:lnTo>
                <a:lnTo>
                  <a:pt x="17210" y="46460"/>
                </a:lnTo>
                <a:lnTo>
                  <a:pt x="17210" y="46440"/>
                </a:lnTo>
                <a:lnTo>
                  <a:pt x="17170" y="46440"/>
                </a:lnTo>
                <a:lnTo>
                  <a:pt x="17170" y="46420"/>
                </a:lnTo>
                <a:lnTo>
                  <a:pt x="17190" y="46420"/>
                </a:lnTo>
                <a:lnTo>
                  <a:pt x="17190" y="46400"/>
                </a:lnTo>
                <a:lnTo>
                  <a:pt x="17170" y="46400"/>
                </a:lnTo>
                <a:lnTo>
                  <a:pt x="17170" y="46390"/>
                </a:lnTo>
                <a:lnTo>
                  <a:pt x="17190" y="46390"/>
                </a:lnTo>
                <a:lnTo>
                  <a:pt x="17190" y="46370"/>
                </a:lnTo>
                <a:lnTo>
                  <a:pt x="17170" y="46370"/>
                </a:lnTo>
                <a:lnTo>
                  <a:pt x="17170" y="46350"/>
                </a:lnTo>
                <a:lnTo>
                  <a:pt x="17220" y="46350"/>
                </a:lnTo>
                <a:lnTo>
                  <a:pt x="17220" y="46320"/>
                </a:lnTo>
                <a:lnTo>
                  <a:pt x="17260" y="46320"/>
                </a:lnTo>
                <a:lnTo>
                  <a:pt x="17260" y="46300"/>
                </a:lnTo>
                <a:lnTo>
                  <a:pt x="17290" y="46300"/>
                </a:lnTo>
                <a:lnTo>
                  <a:pt x="17290" y="46280"/>
                </a:lnTo>
                <a:lnTo>
                  <a:pt x="17330" y="46280"/>
                </a:lnTo>
                <a:lnTo>
                  <a:pt x="17330" y="46260"/>
                </a:lnTo>
                <a:lnTo>
                  <a:pt x="17360" y="46260"/>
                </a:lnTo>
                <a:lnTo>
                  <a:pt x="17360" y="46240"/>
                </a:lnTo>
                <a:lnTo>
                  <a:pt x="17420" y="46240"/>
                </a:lnTo>
                <a:close/>
                <a:moveTo>
                  <a:pt x="20490" y="46350"/>
                </a:moveTo>
                <a:lnTo>
                  <a:pt x="20490" y="46390"/>
                </a:lnTo>
                <a:lnTo>
                  <a:pt x="20510" y="46390"/>
                </a:lnTo>
                <a:lnTo>
                  <a:pt x="20510" y="46420"/>
                </a:lnTo>
                <a:lnTo>
                  <a:pt x="20540" y="46420"/>
                </a:lnTo>
                <a:lnTo>
                  <a:pt x="20540" y="46440"/>
                </a:lnTo>
                <a:lnTo>
                  <a:pt x="20540" y="46510"/>
                </a:lnTo>
                <a:lnTo>
                  <a:pt x="20560" y="46510"/>
                </a:lnTo>
                <a:lnTo>
                  <a:pt x="20560" y="46550"/>
                </a:lnTo>
                <a:lnTo>
                  <a:pt x="20580" y="46550"/>
                </a:lnTo>
                <a:lnTo>
                  <a:pt x="20580" y="46620"/>
                </a:lnTo>
                <a:lnTo>
                  <a:pt x="20600" y="46620"/>
                </a:lnTo>
                <a:lnTo>
                  <a:pt x="20600" y="46670"/>
                </a:lnTo>
                <a:lnTo>
                  <a:pt x="20650" y="46670"/>
                </a:lnTo>
                <a:lnTo>
                  <a:pt x="20650" y="46690"/>
                </a:lnTo>
                <a:lnTo>
                  <a:pt x="20670" y="46690"/>
                </a:lnTo>
                <a:lnTo>
                  <a:pt x="20670" y="46740"/>
                </a:lnTo>
                <a:lnTo>
                  <a:pt x="20680" y="46740"/>
                </a:lnTo>
                <a:lnTo>
                  <a:pt x="20680" y="46780"/>
                </a:lnTo>
                <a:lnTo>
                  <a:pt x="20670" y="46780"/>
                </a:lnTo>
                <a:lnTo>
                  <a:pt x="20670" y="46800"/>
                </a:lnTo>
                <a:lnTo>
                  <a:pt x="20680" y="46800"/>
                </a:lnTo>
                <a:lnTo>
                  <a:pt x="20680" y="46820"/>
                </a:lnTo>
                <a:lnTo>
                  <a:pt x="20700" y="46820"/>
                </a:lnTo>
                <a:lnTo>
                  <a:pt x="20700" y="46870"/>
                </a:lnTo>
                <a:lnTo>
                  <a:pt x="20680" y="46870"/>
                </a:lnTo>
                <a:lnTo>
                  <a:pt x="20680" y="46890"/>
                </a:lnTo>
                <a:lnTo>
                  <a:pt x="20670" y="46890"/>
                </a:lnTo>
                <a:lnTo>
                  <a:pt x="20670" y="46980"/>
                </a:lnTo>
                <a:lnTo>
                  <a:pt x="20630" y="46980"/>
                </a:lnTo>
                <a:lnTo>
                  <a:pt x="20630" y="46900"/>
                </a:lnTo>
                <a:lnTo>
                  <a:pt x="20610" y="46900"/>
                </a:lnTo>
                <a:lnTo>
                  <a:pt x="20610" y="46850"/>
                </a:lnTo>
                <a:lnTo>
                  <a:pt x="20600" y="46850"/>
                </a:lnTo>
                <a:lnTo>
                  <a:pt x="20600" y="46830"/>
                </a:lnTo>
                <a:lnTo>
                  <a:pt x="20580" y="46830"/>
                </a:lnTo>
                <a:lnTo>
                  <a:pt x="20580" y="46820"/>
                </a:lnTo>
                <a:lnTo>
                  <a:pt x="20470" y="46820"/>
                </a:lnTo>
                <a:lnTo>
                  <a:pt x="20470" y="46800"/>
                </a:lnTo>
                <a:lnTo>
                  <a:pt x="20460" y="46800"/>
                </a:lnTo>
                <a:lnTo>
                  <a:pt x="20460" y="46780"/>
                </a:lnTo>
                <a:lnTo>
                  <a:pt x="20470" y="46780"/>
                </a:lnTo>
                <a:lnTo>
                  <a:pt x="20470" y="46760"/>
                </a:lnTo>
                <a:lnTo>
                  <a:pt x="20460" y="46760"/>
                </a:lnTo>
                <a:lnTo>
                  <a:pt x="20460" y="46740"/>
                </a:lnTo>
                <a:lnTo>
                  <a:pt x="20440" y="46740"/>
                </a:lnTo>
                <a:lnTo>
                  <a:pt x="20440" y="46730"/>
                </a:lnTo>
                <a:lnTo>
                  <a:pt x="20420" y="46730"/>
                </a:lnTo>
                <a:lnTo>
                  <a:pt x="20420" y="46710"/>
                </a:lnTo>
                <a:lnTo>
                  <a:pt x="20380" y="46710"/>
                </a:lnTo>
                <a:lnTo>
                  <a:pt x="20380" y="46780"/>
                </a:lnTo>
                <a:lnTo>
                  <a:pt x="20370" y="46780"/>
                </a:lnTo>
                <a:lnTo>
                  <a:pt x="20370" y="46850"/>
                </a:lnTo>
                <a:lnTo>
                  <a:pt x="20380" y="46850"/>
                </a:lnTo>
                <a:lnTo>
                  <a:pt x="20380" y="46870"/>
                </a:lnTo>
                <a:lnTo>
                  <a:pt x="20370" y="46870"/>
                </a:lnTo>
                <a:lnTo>
                  <a:pt x="20370" y="46890"/>
                </a:lnTo>
                <a:lnTo>
                  <a:pt x="20350" y="46890"/>
                </a:lnTo>
                <a:lnTo>
                  <a:pt x="20350" y="46920"/>
                </a:lnTo>
                <a:lnTo>
                  <a:pt x="20370" y="46920"/>
                </a:lnTo>
                <a:lnTo>
                  <a:pt x="20370" y="46940"/>
                </a:lnTo>
                <a:lnTo>
                  <a:pt x="20350" y="46940"/>
                </a:lnTo>
                <a:lnTo>
                  <a:pt x="20350" y="46960"/>
                </a:lnTo>
                <a:lnTo>
                  <a:pt x="20380" y="46960"/>
                </a:lnTo>
                <a:lnTo>
                  <a:pt x="20380" y="46980"/>
                </a:lnTo>
                <a:lnTo>
                  <a:pt x="20400" y="46980"/>
                </a:lnTo>
                <a:lnTo>
                  <a:pt x="20400" y="46990"/>
                </a:lnTo>
                <a:lnTo>
                  <a:pt x="20380" y="46990"/>
                </a:lnTo>
                <a:lnTo>
                  <a:pt x="20380" y="47010"/>
                </a:lnTo>
                <a:lnTo>
                  <a:pt x="20400" y="47010"/>
                </a:lnTo>
                <a:lnTo>
                  <a:pt x="20400" y="47030"/>
                </a:lnTo>
                <a:lnTo>
                  <a:pt x="20460" y="47030"/>
                </a:lnTo>
                <a:lnTo>
                  <a:pt x="20460" y="47070"/>
                </a:lnTo>
                <a:lnTo>
                  <a:pt x="20440" y="47070"/>
                </a:lnTo>
                <a:lnTo>
                  <a:pt x="20440" y="47080"/>
                </a:lnTo>
                <a:lnTo>
                  <a:pt x="20420" y="47080"/>
                </a:lnTo>
                <a:lnTo>
                  <a:pt x="20420" y="47120"/>
                </a:lnTo>
                <a:lnTo>
                  <a:pt x="20440" y="47120"/>
                </a:lnTo>
                <a:lnTo>
                  <a:pt x="20440" y="47160"/>
                </a:lnTo>
                <a:lnTo>
                  <a:pt x="20490" y="47160"/>
                </a:lnTo>
                <a:lnTo>
                  <a:pt x="20490" y="47170"/>
                </a:lnTo>
                <a:lnTo>
                  <a:pt x="20510" y="47170"/>
                </a:lnTo>
                <a:lnTo>
                  <a:pt x="20510" y="47320"/>
                </a:lnTo>
                <a:lnTo>
                  <a:pt x="20530" y="47320"/>
                </a:lnTo>
                <a:lnTo>
                  <a:pt x="20530" y="47350"/>
                </a:lnTo>
                <a:lnTo>
                  <a:pt x="20510" y="47350"/>
                </a:lnTo>
                <a:lnTo>
                  <a:pt x="20510" y="47370"/>
                </a:lnTo>
                <a:lnTo>
                  <a:pt x="20540" y="47370"/>
                </a:lnTo>
                <a:lnTo>
                  <a:pt x="20540" y="47410"/>
                </a:lnTo>
                <a:lnTo>
                  <a:pt x="20560" y="47410"/>
                </a:lnTo>
                <a:lnTo>
                  <a:pt x="20560" y="47440"/>
                </a:lnTo>
                <a:lnTo>
                  <a:pt x="20580" y="47440"/>
                </a:lnTo>
                <a:lnTo>
                  <a:pt x="20580" y="47480"/>
                </a:lnTo>
                <a:lnTo>
                  <a:pt x="20560" y="47480"/>
                </a:lnTo>
                <a:lnTo>
                  <a:pt x="20560" y="47490"/>
                </a:lnTo>
                <a:lnTo>
                  <a:pt x="20580" y="47490"/>
                </a:lnTo>
                <a:lnTo>
                  <a:pt x="20580" y="47510"/>
                </a:lnTo>
                <a:lnTo>
                  <a:pt x="20600" y="47510"/>
                </a:lnTo>
                <a:lnTo>
                  <a:pt x="20600" y="47570"/>
                </a:lnTo>
                <a:lnTo>
                  <a:pt x="20610" y="47570"/>
                </a:lnTo>
                <a:lnTo>
                  <a:pt x="20610" y="47580"/>
                </a:lnTo>
                <a:lnTo>
                  <a:pt x="20600" y="47580"/>
                </a:lnTo>
                <a:lnTo>
                  <a:pt x="20600" y="47620"/>
                </a:lnTo>
                <a:lnTo>
                  <a:pt x="20580" y="47620"/>
                </a:lnTo>
                <a:lnTo>
                  <a:pt x="20580" y="47600"/>
                </a:lnTo>
                <a:lnTo>
                  <a:pt x="20540" y="47600"/>
                </a:lnTo>
                <a:lnTo>
                  <a:pt x="20540" y="47580"/>
                </a:lnTo>
                <a:lnTo>
                  <a:pt x="20530" y="47580"/>
                </a:lnTo>
                <a:lnTo>
                  <a:pt x="20530" y="47600"/>
                </a:lnTo>
                <a:lnTo>
                  <a:pt x="20490" y="47600"/>
                </a:lnTo>
                <a:lnTo>
                  <a:pt x="20490" y="47570"/>
                </a:lnTo>
                <a:lnTo>
                  <a:pt x="20460" y="47570"/>
                </a:lnTo>
                <a:lnTo>
                  <a:pt x="20460" y="47580"/>
                </a:lnTo>
                <a:lnTo>
                  <a:pt x="20420" y="47580"/>
                </a:lnTo>
                <a:lnTo>
                  <a:pt x="20420" y="47620"/>
                </a:lnTo>
                <a:lnTo>
                  <a:pt x="20420" y="47660"/>
                </a:lnTo>
                <a:lnTo>
                  <a:pt x="20400" y="47660"/>
                </a:lnTo>
                <a:lnTo>
                  <a:pt x="20400" y="47690"/>
                </a:lnTo>
                <a:lnTo>
                  <a:pt x="20380" y="47690"/>
                </a:lnTo>
                <a:lnTo>
                  <a:pt x="20380" y="47730"/>
                </a:lnTo>
                <a:lnTo>
                  <a:pt x="20330" y="47730"/>
                </a:lnTo>
                <a:lnTo>
                  <a:pt x="20330" y="47710"/>
                </a:lnTo>
                <a:lnTo>
                  <a:pt x="20310" y="47710"/>
                </a:lnTo>
                <a:lnTo>
                  <a:pt x="20310" y="47690"/>
                </a:lnTo>
                <a:lnTo>
                  <a:pt x="20330" y="47690"/>
                </a:lnTo>
                <a:lnTo>
                  <a:pt x="20330" y="47670"/>
                </a:lnTo>
                <a:lnTo>
                  <a:pt x="20310" y="47670"/>
                </a:lnTo>
                <a:lnTo>
                  <a:pt x="20310" y="47660"/>
                </a:lnTo>
                <a:lnTo>
                  <a:pt x="20300" y="47660"/>
                </a:lnTo>
                <a:lnTo>
                  <a:pt x="20300" y="47620"/>
                </a:lnTo>
                <a:lnTo>
                  <a:pt x="20280" y="47620"/>
                </a:lnTo>
                <a:lnTo>
                  <a:pt x="20280" y="47530"/>
                </a:lnTo>
                <a:lnTo>
                  <a:pt x="20260" y="47530"/>
                </a:lnTo>
                <a:lnTo>
                  <a:pt x="20260" y="47510"/>
                </a:lnTo>
                <a:lnTo>
                  <a:pt x="20230" y="47510"/>
                </a:lnTo>
                <a:lnTo>
                  <a:pt x="20230" y="47530"/>
                </a:lnTo>
                <a:lnTo>
                  <a:pt x="20170" y="47530"/>
                </a:lnTo>
                <a:lnTo>
                  <a:pt x="20170" y="47660"/>
                </a:lnTo>
                <a:lnTo>
                  <a:pt x="20140" y="47660"/>
                </a:lnTo>
                <a:lnTo>
                  <a:pt x="20140" y="47670"/>
                </a:lnTo>
                <a:lnTo>
                  <a:pt x="20120" y="47670"/>
                </a:lnTo>
                <a:lnTo>
                  <a:pt x="20120" y="47710"/>
                </a:lnTo>
                <a:lnTo>
                  <a:pt x="20140" y="47710"/>
                </a:lnTo>
                <a:lnTo>
                  <a:pt x="20140" y="47740"/>
                </a:lnTo>
                <a:lnTo>
                  <a:pt x="20120" y="47740"/>
                </a:lnTo>
                <a:lnTo>
                  <a:pt x="20120" y="47780"/>
                </a:lnTo>
                <a:lnTo>
                  <a:pt x="20070" y="47780"/>
                </a:lnTo>
                <a:lnTo>
                  <a:pt x="20070" y="47800"/>
                </a:lnTo>
                <a:lnTo>
                  <a:pt x="20050" y="47800"/>
                </a:lnTo>
                <a:lnTo>
                  <a:pt x="20050" y="47820"/>
                </a:lnTo>
                <a:lnTo>
                  <a:pt x="20030" y="47820"/>
                </a:lnTo>
                <a:lnTo>
                  <a:pt x="20030" y="47800"/>
                </a:lnTo>
                <a:lnTo>
                  <a:pt x="20000" y="47800"/>
                </a:lnTo>
                <a:lnTo>
                  <a:pt x="20000" y="47830"/>
                </a:lnTo>
                <a:lnTo>
                  <a:pt x="19960" y="47830"/>
                </a:lnTo>
                <a:lnTo>
                  <a:pt x="19960" y="47850"/>
                </a:lnTo>
                <a:lnTo>
                  <a:pt x="19980" y="47850"/>
                </a:lnTo>
                <a:lnTo>
                  <a:pt x="19980" y="47890"/>
                </a:lnTo>
                <a:lnTo>
                  <a:pt x="20030" y="47890"/>
                </a:lnTo>
                <a:lnTo>
                  <a:pt x="20030" y="47910"/>
                </a:lnTo>
                <a:lnTo>
                  <a:pt x="20050" y="47910"/>
                </a:lnTo>
                <a:lnTo>
                  <a:pt x="20050" y="47920"/>
                </a:lnTo>
                <a:lnTo>
                  <a:pt x="20120" y="47920"/>
                </a:lnTo>
                <a:lnTo>
                  <a:pt x="20120" y="47940"/>
                </a:lnTo>
                <a:lnTo>
                  <a:pt x="20140" y="47940"/>
                </a:lnTo>
                <a:lnTo>
                  <a:pt x="20140" y="47960"/>
                </a:lnTo>
                <a:lnTo>
                  <a:pt x="20160" y="47960"/>
                </a:lnTo>
                <a:lnTo>
                  <a:pt x="20160" y="48000"/>
                </a:lnTo>
                <a:lnTo>
                  <a:pt x="20100" y="48000"/>
                </a:lnTo>
                <a:lnTo>
                  <a:pt x="20100" y="48010"/>
                </a:lnTo>
                <a:lnTo>
                  <a:pt x="20050" y="48010"/>
                </a:lnTo>
                <a:lnTo>
                  <a:pt x="20050" y="48030"/>
                </a:lnTo>
                <a:lnTo>
                  <a:pt x="20020" y="48030"/>
                </a:lnTo>
                <a:lnTo>
                  <a:pt x="20020" y="48010"/>
                </a:lnTo>
                <a:lnTo>
                  <a:pt x="20000" y="48010"/>
                </a:lnTo>
                <a:lnTo>
                  <a:pt x="20000" y="48030"/>
                </a:lnTo>
                <a:lnTo>
                  <a:pt x="19910" y="48030"/>
                </a:lnTo>
                <a:lnTo>
                  <a:pt x="19910" y="47980"/>
                </a:lnTo>
                <a:lnTo>
                  <a:pt x="19890" y="47980"/>
                </a:lnTo>
                <a:lnTo>
                  <a:pt x="19890" y="47960"/>
                </a:lnTo>
                <a:lnTo>
                  <a:pt x="19860" y="47960"/>
                </a:lnTo>
                <a:lnTo>
                  <a:pt x="19860" y="47940"/>
                </a:lnTo>
                <a:lnTo>
                  <a:pt x="19820" y="47940"/>
                </a:lnTo>
                <a:lnTo>
                  <a:pt x="19820" y="47920"/>
                </a:lnTo>
                <a:lnTo>
                  <a:pt x="19730" y="47920"/>
                </a:lnTo>
                <a:lnTo>
                  <a:pt x="19730" y="47940"/>
                </a:lnTo>
                <a:lnTo>
                  <a:pt x="19720" y="47940"/>
                </a:lnTo>
                <a:lnTo>
                  <a:pt x="19720" y="47980"/>
                </a:lnTo>
                <a:lnTo>
                  <a:pt x="19680" y="47980"/>
                </a:lnTo>
                <a:lnTo>
                  <a:pt x="19680" y="47960"/>
                </a:lnTo>
                <a:lnTo>
                  <a:pt x="19660" y="47960"/>
                </a:lnTo>
                <a:lnTo>
                  <a:pt x="19660" y="47940"/>
                </a:lnTo>
                <a:lnTo>
                  <a:pt x="19650" y="47940"/>
                </a:lnTo>
                <a:lnTo>
                  <a:pt x="19650" y="47910"/>
                </a:lnTo>
                <a:lnTo>
                  <a:pt x="19610" y="47910"/>
                </a:lnTo>
                <a:lnTo>
                  <a:pt x="19610" y="47920"/>
                </a:lnTo>
                <a:lnTo>
                  <a:pt x="19580" y="47920"/>
                </a:lnTo>
                <a:lnTo>
                  <a:pt x="19580" y="47960"/>
                </a:lnTo>
                <a:lnTo>
                  <a:pt x="19510" y="47960"/>
                </a:lnTo>
                <a:lnTo>
                  <a:pt x="19510" y="47940"/>
                </a:lnTo>
                <a:lnTo>
                  <a:pt x="19490" y="47940"/>
                </a:lnTo>
                <a:lnTo>
                  <a:pt x="19490" y="47920"/>
                </a:lnTo>
                <a:lnTo>
                  <a:pt x="19510" y="47920"/>
                </a:lnTo>
                <a:lnTo>
                  <a:pt x="19510" y="47910"/>
                </a:lnTo>
                <a:lnTo>
                  <a:pt x="19490" y="47910"/>
                </a:lnTo>
                <a:lnTo>
                  <a:pt x="19490" y="47890"/>
                </a:lnTo>
                <a:lnTo>
                  <a:pt x="19470" y="47890"/>
                </a:lnTo>
                <a:lnTo>
                  <a:pt x="19470" y="47870"/>
                </a:lnTo>
                <a:lnTo>
                  <a:pt x="19490" y="47870"/>
                </a:lnTo>
                <a:lnTo>
                  <a:pt x="19490" y="47850"/>
                </a:lnTo>
                <a:lnTo>
                  <a:pt x="19510" y="47850"/>
                </a:lnTo>
                <a:lnTo>
                  <a:pt x="19510" y="47830"/>
                </a:lnTo>
                <a:lnTo>
                  <a:pt x="19490" y="47830"/>
                </a:lnTo>
                <a:lnTo>
                  <a:pt x="19490" y="47820"/>
                </a:lnTo>
                <a:lnTo>
                  <a:pt x="19470" y="47820"/>
                </a:lnTo>
                <a:lnTo>
                  <a:pt x="19470" y="47800"/>
                </a:lnTo>
                <a:lnTo>
                  <a:pt x="19450" y="47800"/>
                </a:lnTo>
                <a:lnTo>
                  <a:pt x="19450" y="47820"/>
                </a:lnTo>
                <a:lnTo>
                  <a:pt x="19440" y="47820"/>
                </a:lnTo>
                <a:lnTo>
                  <a:pt x="19440" y="47800"/>
                </a:lnTo>
                <a:lnTo>
                  <a:pt x="19420" y="47800"/>
                </a:lnTo>
                <a:lnTo>
                  <a:pt x="19420" y="47830"/>
                </a:lnTo>
                <a:lnTo>
                  <a:pt x="19400" y="47830"/>
                </a:lnTo>
                <a:lnTo>
                  <a:pt x="19400" y="47850"/>
                </a:lnTo>
                <a:lnTo>
                  <a:pt x="19380" y="47850"/>
                </a:lnTo>
                <a:lnTo>
                  <a:pt x="19380" y="47890"/>
                </a:lnTo>
                <a:lnTo>
                  <a:pt x="19370" y="47890"/>
                </a:lnTo>
                <a:lnTo>
                  <a:pt x="19370" y="47900"/>
                </a:lnTo>
                <a:lnTo>
                  <a:pt x="19350" y="47900"/>
                </a:lnTo>
                <a:lnTo>
                  <a:pt x="19350" y="47890"/>
                </a:lnTo>
                <a:lnTo>
                  <a:pt x="19330" y="47890"/>
                </a:lnTo>
                <a:lnTo>
                  <a:pt x="19330" y="47900"/>
                </a:lnTo>
                <a:lnTo>
                  <a:pt x="19280" y="47900"/>
                </a:lnTo>
                <a:lnTo>
                  <a:pt x="19280" y="47890"/>
                </a:lnTo>
                <a:lnTo>
                  <a:pt x="19300" y="47890"/>
                </a:lnTo>
                <a:lnTo>
                  <a:pt x="19300" y="47850"/>
                </a:lnTo>
                <a:lnTo>
                  <a:pt x="19280" y="47850"/>
                </a:lnTo>
                <a:lnTo>
                  <a:pt x="19280" y="47800"/>
                </a:lnTo>
                <a:lnTo>
                  <a:pt x="19260" y="47800"/>
                </a:lnTo>
                <a:lnTo>
                  <a:pt x="19260" y="47780"/>
                </a:lnTo>
                <a:lnTo>
                  <a:pt x="19280" y="47780"/>
                </a:lnTo>
                <a:lnTo>
                  <a:pt x="19280" y="47760"/>
                </a:lnTo>
                <a:lnTo>
                  <a:pt x="19210" y="47760"/>
                </a:lnTo>
                <a:lnTo>
                  <a:pt x="19210" y="47740"/>
                </a:lnTo>
                <a:lnTo>
                  <a:pt x="19190" y="47740"/>
                </a:lnTo>
                <a:lnTo>
                  <a:pt x="19190" y="47710"/>
                </a:lnTo>
                <a:lnTo>
                  <a:pt x="19210" y="47710"/>
                </a:lnTo>
                <a:lnTo>
                  <a:pt x="19210" y="47670"/>
                </a:lnTo>
                <a:lnTo>
                  <a:pt x="19170" y="47670"/>
                </a:lnTo>
                <a:lnTo>
                  <a:pt x="19170" y="47690"/>
                </a:lnTo>
                <a:lnTo>
                  <a:pt x="19160" y="47690"/>
                </a:lnTo>
                <a:lnTo>
                  <a:pt x="19160" y="47710"/>
                </a:lnTo>
                <a:lnTo>
                  <a:pt x="19120" y="47710"/>
                </a:lnTo>
                <a:lnTo>
                  <a:pt x="19120" y="47730"/>
                </a:lnTo>
                <a:lnTo>
                  <a:pt x="19100" y="47730"/>
                </a:lnTo>
                <a:lnTo>
                  <a:pt x="19100" y="47740"/>
                </a:lnTo>
                <a:lnTo>
                  <a:pt x="19090" y="47740"/>
                </a:lnTo>
                <a:lnTo>
                  <a:pt x="19090" y="47760"/>
                </a:lnTo>
                <a:lnTo>
                  <a:pt x="19070" y="47760"/>
                </a:lnTo>
                <a:lnTo>
                  <a:pt x="19070" y="47780"/>
                </a:lnTo>
                <a:lnTo>
                  <a:pt x="19050" y="47780"/>
                </a:lnTo>
                <a:lnTo>
                  <a:pt x="19050" y="47820"/>
                </a:lnTo>
                <a:lnTo>
                  <a:pt x="19030" y="47820"/>
                </a:lnTo>
                <a:lnTo>
                  <a:pt x="19030" y="47830"/>
                </a:lnTo>
                <a:lnTo>
                  <a:pt x="19020" y="47830"/>
                </a:lnTo>
                <a:lnTo>
                  <a:pt x="19020" y="47870"/>
                </a:lnTo>
                <a:lnTo>
                  <a:pt x="18980" y="47870"/>
                </a:lnTo>
                <a:lnTo>
                  <a:pt x="18980" y="47890"/>
                </a:lnTo>
                <a:lnTo>
                  <a:pt x="18960" y="47890"/>
                </a:lnTo>
                <a:lnTo>
                  <a:pt x="18960" y="47910"/>
                </a:lnTo>
                <a:lnTo>
                  <a:pt x="18860" y="47910"/>
                </a:lnTo>
                <a:lnTo>
                  <a:pt x="18860" y="47890"/>
                </a:lnTo>
                <a:lnTo>
                  <a:pt x="18870" y="47890"/>
                </a:lnTo>
                <a:lnTo>
                  <a:pt x="18870" y="47870"/>
                </a:lnTo>
                <a:lnTo>
                  <a:pt x="18890" y="47870"/>
                </a:lnTo>
                <a:lnTo>
                  <a:pt x="18890" y="47850"/>
                </a:lnTo>
                <a:lnTo>
                  <a:pt x="18910" y="47850"/>
                </a:lnTo>
                <a:lnTo>
                  <a:pt x="18910" y="47820"/>
                </a:lnTo>
                <a:lnTo>
                  <a:pt x="18930" y="47820"/>
                </a:lnTo>
                <a:lnTo>
                  <a:pt x="18930" y="47780"/>
                </a:lnTo>
                <a:lnTo>
                  <a:pt x="18940" y="47780"/>
                </a:lnTo>
                <a:lnTo>
                  <a:pt x="18940" y="47760"/>
                </a:lnTo>
                <a:lnTo>
                  <a:pt x="18980" y="47760"/>
                </a:lnTo>
                <a:lnTo>
                  <a:pt x="18980" y="47710"/>
                </a:lnTo>
                <a:lnTo>
                  <a:pt x="19020" y="47710"/>
                </a:lnTo>
                <a:lnTo>
                  <a:pt x="19020" y="47690"/>
                </a:lnTo>
                <a:lnTo>
                  <a:pt x="19030" y="47690"/>
                </a:lnTo>
                <a:lnTo>
                  <a:pt x="19030" y="47670"/>
                </a:lnTo>
                <a:lnTo>
                  <a:pt x="19050" y="47670"/>
                </a:lnTo>
                <a:lnTo>
                  <a:pt x="19050" y="47660"/>
                </a:lnTo>
                <a:lnTo>
                  <a:pt x="19070" y="47660"/>
                </a:lnTo>
                <a:lnTo>
                  <a:pt x="19070" y="47620"/>
                </a:lnTo>
                <a:lnTo>
                  <a:pt x="19120" y="47620"/>
                </a:lnTo>
                <a:lnTo>
                  <a:pt x="19120" y="47600"/>
                </a:lnTo>
                <a:lnTo>
                  <a:pt x="19160" y="47600"/>
                </a:lnTo>
                <a:lnTo>
                  <a:pt x="19160" y="47570"/>
                </a:lnTo>
                <a:lnTo>
                  <a:pt x="19170" y="47570"/>
                </a:lnTo>
                <a:lnTo>
                  <a:pt x="19170" y="47550"/>
                </a:lnTo>
                <a:lnTo>
                  <a:pt x="19190" y="47550"/>
                </a:lnTo>
                <a:lnTo>
                  <a:pt x="19190" y="47530"/>
                </a:lnTo>
                <a:lnTo>
                  <a:pt x="19170" y="47530"/>
                </a:lnTo>
                <a:lnTo>
                  <a:pt x="19170" y="47490"/>
                </a:lnTo>
                <a:lnTo>
                  <a:pt x="19210" y="47490"/>
                </a:lnTo>
                <a:lnTo>
                  <a:pt x="19210" y="47510"/>
                </a:lnTo>
                <a:lnTo>
                  <a:pt x="19230" y="47510"/>
                </a:lnTo>
                <a:lnTo>
                  <a:pt x="19230" y="47490"/>
                </a:lnTo>
                <a:lnTo>
                  <a:pt x="19240" y="47490"/>
                </a:lnTo>
                <a:lnTo>
                  <a:pt x="19240" y="47480"/>
                </a:lnTo>
                <a:lnTo>
                  <a:pt x="19260" y="47480"/>
                </a:lnTo>
                <a:lnTo>
                  <a:pt x="19260" y="47460"/>
                </a:lnTo>
                <a:lnTo>
                  <a:pt x="19280" y="47460"/>
                </a:lnTo>
                <a:lnTo>
                  <a:pt x="19280" y="47440"/>
                </a:lnTo>
                <a:lnTo>
                  <a:pt x="19300" y="47440"/>
                </a:lnTo>
                <a:lnTo>
                  <a:pt x="19300" y="47410"/>
                </a:lnTo>
                <a:lnTo>
                  <a:pt x="19330" y="47410"/>
                </a:lnTo>
                <a:lnTo>
                  <a:pt x="19330" y="47420"/>
                </a:lnTo>
                <a:lnTo>
                  <a:pt x="19370" y="47420"/>
                </a:lnTo>
                <a:lnTo>
                  <a:pt x="19370" y="47410"/>
                </a:lnTo>
                <a:lnTo>
                  <a:pt x="19350" y="47410"/>
                </a:lnTo>
                <a:lnTo>
                  <a:pt x="19350" y="47390"/>
                </a:lnTo>
                <a:lnTo>
                  <a:pt x="19370" y="47390"/>
                </a:lnTo>
                <a:lnTo>
                  <a:pt x="19370" y="47370"/>
                </a:lnTo>
                <a:lnTo>
                  <a:pt x="19380" y="47370"/>
                </a:lnTo>
                <a:lnTo>
                  <a:pt x="19380" y="47350"/>
                </a:lnTo>
                <a:lnTo>
                  <a:pt x="19330" y="47350"/>
                </a:lnTo>
                <a:lnTo>
                  <a:pt x="19330" y="47300"/>
                </a:lnTo>
                <a:lnTo>
                  <a:pt x="19350" y="47300"/>
                </a:lnTo>
                <a:lnTo>
                  <a:pt x="19350" y="47280"/>
                </a:lnTo>
                <a:lnTo>
                  <a:pt x="19380" y="47280"/>
                </a:lnTo>
                <a:lnTo>
                  <a:pt x="19380" y="47260"/>
                </a:lnTo>
                <a:lnTo>
                  <a:pt x="19330" y="47260"/>
                </a:lnTo>
                <a:lnTo>
                  <a:pt x="19330" y="47240"/>
                </a:lnTo>
                <a:lnTo>
                  <a:pt x="19300" y="47240"/>
                </a:lnTo>
                <a:lnTo>
                  <a:pt x="19300" y="47230"/>
                </a:lnTo>
                <a:lnTo>
                  <a:pt x="19280" y="47230"/>
                </a:lnTo>
                <a:lnTo>
                  <a:pt x="19280" y="47210"/>
                </a:lnTo>
                <a:lnTo>
                  <a:pt x="19300" y="47210"/>
                </a:lnTo>
                <a:lnTo>
                  <a:pt x="19300" y="47160"/>
                </a:lnTo>
                <a:lnTo>
                  <a:pt x="19310" y="47160"/>
                </a:lnTo>
                <a:lnTo>
                  <a:pt x="19310" y="47140"/>
                </a:lnTo>
                <a:lnTo>
                  <a:pt x="19350" y="47140"/>
                </a:lnTo>
                <a:lnTo>
                  <a:pt x="19350" y="47120"/>
                </a:lnTo>
                <a:lnTo>
                  <a:pt x="19370" y="47120"/>
                </a:lnTo>
                <a:lnTo>
                  <a:pt x="19370" y="47100"/>
                </a:lnTo>
                <a:lnTo>
                  <a:pt x="19380" y="47100"/>
                </a:lnTo>
                <a:lnTo>
                  <a:pt x="19380" y="47030"/>
                </a:lnTo>
                <a:lnTo>
                  <a:pt x="19400" y="47030"/>
                </a:lnTo>
                <a:lnTo>
                  <a:pt x="19400" y="47010"/>
                </a:lnTo>
                <a:lnTo>
                  <a:pt x="19350" y="47010"/>
                </a:lnTo>
                <a:lnTo>
                  <a:pt x="19350" y="46980"/>
                </a:lnTo>
                <a:lnTo>
                  <a:pt x="19370" y="46980"/>
                </a:lnTo>
                <a:lnTo>
                  <a:pt x="19370" y="46960"/>
                </a:lnTo>
                <a:lnTo>
                  <a:pt x="19330" y="46960"/>
                </a:lnTo>
                <a:lnTo>
                  <a:pt x="19330" y="46890"/>
                </a:lnTo>
                <a:lnTo>
                  <a:pt x="19400" y="46890"/>
                </a:lnTo>
                <a:lnTo>
                  <a:pt x="19400" y="46870"/>
                </a:lnTo>
                <a:lnTo>
                  <a:pt x="19380" y="46870"/>
                </a:lnTo>
                <a:lnTo>
                  <a:pt x="19380" y="46830"/>
                </a:lnTo>
                <a:lnTo>
                  <a:pt x="19450" y="46830"/>
                </a:lnTo>
                <a:lnTo>
                  <a:pt x="19450" y="46820"/>
                </a:lnTo>
                <a:lnTo>
                  <a:pt x="19470" y="46820"/>
                </a:lnTo>
                <a:lnTo>
                  <a:pt x="19470" y="46760"/>
                </a:lnTo>
                <a:lnTo>
                  <a:pt x="19510" y="46760"/>
                </a:lnTo>
                <a:lnTo>
                  <a:pt x="19510" y="46740"/>
                </a:lnTo>
                <a:lnTo>
                  <a:pt x="19520" y="46740"/>
                </a:lnTo>
                <a:lnTo>
                  <a:pt x="19520" y="46730"/>
                </a:lnTo>
                <a:lnTo>
                  <a:pt x="19560" y="46730"/>
                </a:lnTo>
                <a:lnTo>
                  <a:pt x="19560" y="46710"/>
                </a:lnTo>
                <a:lnTo>
                  <a:pt x="19580" y="46710"/>
                </a:lnTo>
                <a:lnTo>
                  <a:pt x="19580" y="46690"/>
                </a:lnTo>
                <a:lnTo>
                  <a:pt x="19610" y="46690"/>
                </a:lnTo>
                <a:lnTo>
                  <a:pt x="19610" y="46710"/>
                </a:lnTo>
                <a:lnTo>
                  <a:pt x="19700" y="46710"/>
                </a:lnTo>
                <a:lnTo>
                  <a:pt x="19700" y="46690"/>
                </a:lnTo>
                <a:lnTo>
                  <a:pt x="19710" y="46690"/>
                </a:lnTo>
                <a:lnTo>
                  <a:pt x="19730" y="46690"/>
                </a:lnTo>
                <a:lnTo>
                  <a:pt x="19730" y="46670"/>
                </a:lnTo>
                <a:lnTo>
                  <a:pt x="19750" y="46670"/>
                </a:lnTo>
                <a:lnTo>
                  <a:pt x="19750" y="46650"/>
                </a:lnTo>
                <a:lnTo>
                  <a:pt x="19770" y="46650"/>
                </a:lnTo>
                <a:lnTo>
                  <a:pt x="19770" y="46640"/>
                </a:lnTo>
                <a:lnTo>
                  <a:pt x="19790" y="46640"/>
                </a:lnTo>
                <a:lnTo>
                  <a:pt x="19790" y="46620"/>
                </a:lnTo>
                <a:lnTo>
                  <a:pt x="19810" y="46620"/>
                </a:lnTo>
                <a:lnTo>
                  <a:pt x="19810" y="46580"/>
                </a:lnTo>
                <a:lnTo>
                  <a:pt x="19820" y="46580"/>
                </a:lnTo>
                <a:lnTo>
                  <a:pt x="19820" y="46570"/>
                </a:lnTo>
                <a:lnTo>
                  <a:pt x="19840" y="46570"/>
                </a:lnTo>
                <a:lnTo>
                  <a:pt x="19840" y="46530"/>
                </a:lnTo>
                <a:lnTo>
                  <a:pt x="19860" y="46530"/>
                </a:lnTo>
                <a:lnTo>
                  <a:pt x="19860" y="46550"/>
                </a:lnTo>
                <a:lnTo>
                  <a:pt x="19880" y="46550"/>
                </a:lnTo>
                <a:lnTo>
                  <a:pt x="19880" y="46490"/>
                </a:lnTo>
                <a:lnTo>
                  <a:pt x="19930" y="46490"/>
                </a:lnTo>
                <a:lnTo>
                  <a:pt x="19930" y="46480"/>
                </a:lnTo>
                <a:lnTo>
                  <a:pt x="20000" y="46480"/>
                </a:lnTo>
                <a:lnTo>
                  <a:pt x="20000" y="46460"/>
                </a:lnTo>
                <a:lnTo>
                  <a:pt x="20020" y="46460"/>
                </a:lnTo>
                <a:lnTo>
                  <a:pt x="20020" y="46480"/>
                </a:lnTo>
                <a:lnTo>
                  <a:pt x="20050" y="46480"/>
                </a:lnTo>
                <a:lnTo>
                  <a:pt x="20050" y="46490"/>
                </a:lnTo>
                <a:lnTo>
                  <a:pt x="20100" y="46490"/>
                </a:lnTo>
                <a:lnTo>
                  <a:pt x="20100" y="46530"/>
                </a:lnTo>
                <a:lnTo>
                  <a:pt x="20120" y="46530"/>
                </a:lnTo>
                <a:lnTo>
                  <a:pt x="20120" y="46550"/>
                </a:lnTo>
                <a:lnTo>
                  <a:pt x="20140" y="46550"/>
                </a:lnTo>
                <a:lnTo>
                  <a:pt x="20140" y="46570"/>
                </a:lnTo>
                <a:lnTo>
                  <a:pt x="20160" y="46570"/>
                </a:lnTo>
                <a:lnTo>
                  <a:pt x="20160" y="46530"/>
                </a:lnTo>
                <a:lnTo>
                  <a:pt x="20190" y="46530"/>
                </a:lnTo>
                <a:lnTo>
                  <a:pt x="20190" y="46550"/>
                </a:lnTo>
                <a:lnTo>
                  <a:pt x="20210" y="46550"/>
                </a:lnTo>
                <a:lnTo>
                  <a:pt x="20210" y="46570"/>
                </a:lnTo>
                <a:lnTo>
                  <a:pt x="20230" y="46570"/>
                </a:lnTo>
                <a:lnTo>
                  <a:pt x="20230" y="46540"/>
                </a:lnTo>
                <a:lnTo>
                  <a:pt x="20230" y="46510"/>
                </a:lnTo>
                <a:lnTo>
                  <a:pt x="20240" y="46510"/>
                </a:lnTo>
                <a:lnTo>
                  <a:pt x="20240" y="46490"/>
                </a:lnTo>
                <a:lnTo>
                  <a:pt x="20260" y="46490"/>
                </a:lnTo>
                <a:lnTo>
                  <a:pt x="20260" y="46510"/>
                </a:lnTo>
                <a:lnTo>
                  <a:pt x="20280" y="46510"/>
                </a:lnTo>
                <a:lnTo>
                  <a:pt x="20280" y="46540"/>
                </a:lnTo>
                <a:lnTo>
                  <a:pt x="20280" y="46580"/>
                </a:lnTo>
                <a:lnTo>
                  <a:pt x="20350" y="46580"/>
                </a:lnTo>
                <a:lnTo>
                  <a:pt x="20350" y="46570"/>
                </a:lnTo>
                <a:lnTo>
                  <a:pt x="20330" y="46570"/>
                </a:lnTo>
                <a:lnTo>
                  <a:pt x="20330" y="46550"/>
                </a:lnTo>
                <a:lnTo>
                  <a:pt x="20350" y="46550"/>
                </a:lnTo>
                <a:lnTo>
                  <a:pt x="20350" y="46400"/>
                </a:lnTo>
                <a:lnTo>
                  <a:pt x="20370" y="46400"/>
                </a:lnTo>
                <a:lnTo>
                  <a:pt x="20370" y="46390"/>
                </a:lnTo>
                <a:lnTo>
                  <a:pt x="20380" y="46390"/>
                </a:lnTo>
                <a:lnTo>
                  <a:pt x="20380" y="46400"/>
                </a:lnTo>
                <a:lnTo>
                  <a:pt x="20400" y="46400"/>
                </a:lnTo>
                <a:lnTo>
                  <a:pt x="20400" y="46390"/>
                </a:lnTo>
                <a:lnTo>
                  <a:pt x="20420" y="46390"/>
                </a:lnTo>
                <a:lnTo>
                  <a:pt x="20420" y="46350"/>
                </a:lnTo>
                <a:lnTo>
                  <a:pt x="20460" y="46350"/>
                </a:lnTo>
                <a:lnTo>
                  <a:pt x="20460" y="46330"/>
                </a:lnTo>
                <a:lnTo>
                  <a:pt x="20510" y="46330"/>
                </a:lnTo>
                <a:lnTo>
                  <a:pt x="20510" y="46350"/>
                </a:lnTo>
                <a:lnTo>
                  <a:pt x="20490" y="46350"/>
                </a:lnTo>
                <a:close/>
                <a:moveTo>
                  <a:pt x="15770" y="46650"/>
                </a:moveTo>
                <a:lnTo>
                  <a:pt x="15770" y="46690"/>
                </a:lnTo>
                <a:lnTo>
                  <a:pt x="15910" y="46690"/>
                </a:lnTo>
                <a:lnTo>
                  <a:pt x="15910" y="46710"/>
                </a:lnTo>
                <a:lnTo>
                  <a:pt x="15920" y="46710"/>
                </a:lnTo>
                <a:lnTo>
                  <a:pt x="15920" y="46730"/>
                </a:lnTo>
                <a:lnTo>
                  <a:pt x="16010" y="46730"/>
                </a:lnTo>
                <a:lnTo>
                  <a:pt x="16010" y="46740"/>
                </a:lnTo>
                <a:lnTo>
                  <a:pt x="16050" y="46740"/>
                </a:lnTo>
                <a:lnTo>
                  <a:pt x="16050" y="46760"/>
                </a:lnTo>
                <a:lnTo>
                  <a:pt x="16060" y="46760"/>
                </a:lnTo>
                <a:lnTo>
                  <a:pt x="16060" y="46780"/>
                </a:lnTo>
                <a:lnTo>
                  <a:pt x="16080" y="46780"/>
                </a:lnTo>
                <a:lnTo>
                  <a:pt x="16080" y="46800"/>
                </a:lnTo>
                <a:lnTo>
                  <a:pt x="16100" y="46800"/>
                </a:lnTo>
                <a:lnTo>
                  <a:pt x="16100" y="46820"/>
                </a:lnTo>
                <a:lnTo>
                  <a:pt x="16140" y="46820"/>
                </a:lnTo>
                <a:lnTo>
                  <a:pt x="16140" y="46830"/>
                </a:lnTo>
                <a:lnTo>
                  <a:pt x="16150" y="46830"/>
                </a:lnTo>
                <a:lnTo>
                  <a:pt x="16150" y="46850"/>
                </a:lnTo>
                <a:lnTo>
                  <a:pt x="16170" y="46850"/>
                </a:lnTo>
                <a:lnTo>
                  <a:pt x="16170" y="46870"/>
                </a:lnTo>
                <a:lnTo>
                  <a:pt x="16220" y="46870"/>
                </a:lnTo>
                <a:lnTo>
                  <a:pt x="16220" y="46900"/>
                </a:lnTo>
                <a:lnTo>
                  <a:pt x="16240" y="46900"/>
                </a:lnTo>
                <a:lnTo>
                  <a:pt x="16240" y="46920"/>
                </a:lnTo>
                <a:lnTo>
                  <a:pt x="16280" y="46920"/>
                </a:lnTo>
                <a:lnTo>
                  <a:pt x="16280" y="46940"/>
                </a:lnTo>
                <a:lnTo>
                  <a:pt x="16310" y="46940"/>
                </a:lnTo>
                <a:lnTo>
                  <a:pt x="16310" y="46960"/>
                </a:lnTo>
                <a:lnTo>
                  <a:pt x="16360" y="46960"/>
                </a:lnTo>
                <a:lnTo>
                  <a:pt x="16360" y="46980"/>
                </a:lnTo>
                <a:lnTo>
                  <a:pt x="16380" y="46980"/>
                </a:lnTo>
                <a:lnTo>
                  <a:pt x="16380" y="47010"/>
                </a:lnTo>
                <a:lnTo>
                  <a:pt x="16420" y="47010"/>
                </a:lnTo>
                <a:lnTo>
                  <a:pt x="16420" y="47030"/>
                </a:lnTo>
                <a:lnTo>
                  <a:pt x="16430" y="47030"/>
                </a:lnTo>
                <a:lnTo>
                  <a:pt x="16430" y="47050"/>
                </a:lnTo>
                <a:lnTo>
                  <a:pt x="16470" y="47050"/>
                </a:lnTo>
                <a:lnTo>
                  <a:pt x="16470" y="47070"/>
                </a:lnTo>
                <a:lnTo>
                  <a:pt x="16490" y="47070"/>
                </a:lnTo>
                <a:lnTo>
                  <a:pt x="16490" y="47080"/>
                </a:lnTo>
                <a:lnTo>
                  <a:pt x="16500" y="47080"/>
                </a:lnTo>
                <a:lnTo>
                  <a:pt x="16500" y="47100"/>
                </a:lnTo>
                <a:lnTo>
                  <a:pt x="16520" y="47100"/>
                </a:lnTo>
                <a:lnTo>
                  <a:pt x="16520" y="47120"/>
                </a:lnTo>
                <a:lnTo>
                  <a:pt x="16560" y="47120"/>
                </a:lnTo>
                <a:lnTo>
                  <a:pt x="16560" y="47140"/>
                </a:lnTo>
                <a:lnTo>
                  <a:pt x="16630" y="47140"/>
                </a:lnTo>
                <a:lnTo>
                  <a:pt x="16630" y="47210"/>
                </a:lnTo>
                <a:lnTo>
                  <a:pt x="16640" y="47210"/>
                </a:lnTo>
                <a:lnTo>
                  <a:pt x="16640" y="47230"/>
                </a:lnTo>
                <a:lnTo>
                  <a:pt x="16680" y="47230"/>
                </a:lnTo>
                <a:lnTo>
                  <a:pt x="16680" y="47240"/>
                </a:lnTo>
                <a:lnTo>
                  <a:pt x="16730" y="47240"/>
                </a:lnTo>
                <a:lnTo>
                  <a:pt x="16730" y="47280"/>
                </a:lnTo>
                <a:lnTo>
                  <a:pt x="16710" y="47280"/>
                </a:lnTo>
                <a:lnTo>
                  <a:pt x="16710" y="47300"/>
                </a:lnTo>
                <a:lnTo>
                  <a:pt x="16750" y="47300"/>
                </a:lnTo>
                <a:lnTo>
                  <a:pt x="16750" y="47320"/>
                </a:lnTo>
                <a:lnTo>
                  <a:pt x="16780" y="47320"/>
                </a:lnTo>
                <a:lnTo>
                  <a:pt x="16780" y="47330"/>
                </a:lnTo>
                <a:lnTo>
                  <a:pt x="16800" y="47330"/>
                </a:lnTo>
                <a:lnTo>
                  <a:pt x="16800" y="47350"/>
                </a:lnTo>
                <a:lnTo>
                  <a:pt x="16820" y="47350"/>
                </a:lnTo>
                <a:lnTo>
                  <a:pt x="16820" y="47370"/>
                </a:lnTo>
                <a:lnTo>
                  <a:pt x="16840" y="47370"/>
                </a:lnTo>
                <a:lnTo>
                  <a:pt x="16840" y="47390"/>
                </a:lnTo>
                <a:lnTo>
                  <a:pt x="16860" y="47390"/>
                </a:lnTo>
                <a:lnTo>
                  <a:pt x="16860" y="47410"/>
                </a:lnTo>
                <a:lnTo>
                  <a:pt x="16870" y="47410"/>
                </a:lnTo>
                <a:lnTo>
                  <a:pt x="16870" y="47420"/>
                </a:lnTo>
                <a:lnTo>
                  <a:pt x="16910" y="47420"/>
                </a:lnTo>
                <a:lnTo>
                  <a:pt x="16910" y="47440"/>
                </a:lnTo>
                <a:lnTo>
                  <a:pt x="16930" y="47440"/>
                </a:lnTo>
                <a:lnTo>
                  <a:pt x="16930" y="47480"/>
                </a:lnTo>
                <a:lnTo>
                  <a:pt x="16940" y="47480"/>
                </a:lnTo>
                <a:lnTo>
                  <a:pt x="16940" y="47550"/>
                </a:lnTo>
                <a:lnTo>
                  <a:pt x="16960" y="47550"/>
                </a:lnTo>
                <a:lnTo>
                  <a:pt x="16960" y="47570"/>
                </a:lnTo>
                <a:lnTo>
                  <a:pt x="16980" y="47570"/>
                </a:lnTo>
                <a:lnTo>
                  <a:pt x="16980" y="47580"/>
                </a:lnTo>
                <a:lnTo>
                  <a:pt x="17000" y="47580"/>
                </a:lnTo>
                <a:lnTo>
                  <a:pt x="17000" y="47620"/>
                </a:lnTo>
                <a:lnTo>
                  <a:pt x="17010" y="47620"/>
                </a:lnTo>
                <a:lnTo>
                  <a:pt x="17010" y="47660"/>
                </a:lnTo>
                <a:lnTo>
                  <a:pt x="17030" y="47660"/>
                </a:lnTo>
                <a:lnTo>
                  <a:pt x="17030" y="47690"/>
                </a:lnTo>
                <a:lnTo>
                  <a:pt x="17050" y="47690"/>
                </a:lnTo>
                <a:lnTo>
                  <a:pt x="17050" y="47730"/>
                </a:lnTo>
                <a:lnTo>
                  <a:pt x="17080" y="47730"/>
                </a:lnTo>
                <a:lnTo>
                  <a:pt x="17080" y="47740"/>
                </a:lnTo>
                <a:lnTo>
                  <a:pt x="17100" y="47740"/>
                </a:lnTo>
                <a:lnTo>
                  <a:pt x="17100" y="47760"/>
                </a:lnTo>
                <a:lnTo>
                  <a:pt x="17140" y="47760"/>
                </a:lnTo>
                <a:lnTo>
                  <a:pt x="17140" y="47780"/>
                </a:lnTo>
                <a:lnTo>
                  <a:pt x="17150" y="47780"/>
                </a:lnTo>
                <a:lnTo>
                  <a:pt x="17150" y="47890"/>
                </a:lnTo>
                <a:lnTo>
                  <a:pt x="17150" y="47940"/>
                </a:lnTo>
                <a:lnTo>
                  <a:pt x="17120" y="47940"/>
                </a:lnTo>
                <a:lnTo>
                  <a:pt x="17120" y="47960"/>
                </a:lnTo>
                <a:lnTo>
                  <a:pt x="17050" y="47960"/>
                </a:lnTo>
                <a:lnTo>
                  <a:pt x="17050" y="47940"/>
                </a:lnTo>
                <a:lnTo>
                  <a:pt x="17030" y="47940"/>
                </a:lnTo>
                <a:lnTo>
                  <a:pt x="17030" y="47920"/>
                </a:lnTo>
                <a:lnTo>
                  <a:pt x="17000" y="47920"/>
                </a:lnTo>
                <a:lnTo>
                  <a:pt x="17000" y="47910"/>
                </a:lnTo>
                <a:lnTo>
                  <a:pt x="16980" y="47910"/>
                </a:lnTo>
                <a:lnTo>
                  <a:pt x="16980" y="47920"/>
                </a:lnTo>
                <a:lnTo>
                  <a:pt x="16940" y="47920"/>
                </a:lnTo>
                <a:lnTo>
                  <a:pt x="16940" y="47890"/>
                </a:lnTo>
                <a:lnTo>
                  <a:pt x="16930" y="47890"/>
                </a:lnTo>
                <a:lnTo>
                  <a:pt x="16930" y="47870"/>
                </a:lnTo>
                <a:lnTo>
                  <a:pt x="16940" y="47870"/>
                </a:lnTo>
                <a:lnTo>
                  <a:pt x="16940" y="47850"/>
                </a:lnTo>
                <a:lnTo>
                  <a:pt x="16930" y="47850"/>
                </a:lnTo>
                <a:lnTo>
                  <a:pt x="16930" y="47830"/>
                </a:lnTo>
                <a:lnTo>
                  <a:pt x="16890" y="47830"/>
                </a:lnTo>
                <a:lnTo>
                  <a:pt x="16890" y="47870"/>
                </a:lnTo>
                <a:lnTo>
                  <a:pt x="16820" y="47870"/>
                </a:lnTo>
                <a:lnTo>
                  <a:pt x="16820" y="47850"/>
                </a:lnTo>
                <a:lnTo>
                  <a:pt x="16840" y="47850"/>
                </a:lnTo>
                <a:lnTo>
                  <a:pt x="16840" y="47820"/>
                </a:lnTo>
                <a:lnTo>
                  <a:pt x="16820" y="47820"/>
                </a:lnTo>
                <a:lnTo>
                  <a:pt x="16820" y="47800"/>
                </a:lnTo>
                <a:lnTo>
                  <a:pt x="16800" y="47800"/>
                </a:lnTo>
                <a:lnTo>
                  <a:pt x="16800" y="47830"/>
                </a:lnTo>
                <a:lnTo>
                  <a:pt x="16780" y="47830"/>
                </a:lnTo>
                <a:lnTo>
                  <a:pt x="16780" y="47850"/>
                </a:lnTo>
                <a:lnTo>
                  <a:pt x="16770" y="47850"/>
                </a:lnTo>
                <a:lnTo>
                  <a:pt x="16770" y="47870"/>
                </a:lnTo>
                <a:lnTo>
                  <a:pt x="16730" y="47870"/>
                </a:lnTo>
                <a:lnTo>
                  <a:pt x="16730" y="47850"/>
                </a:lnTo>
                <a:lnTo>
                  <a:pt x="16750" y="47850"/>
                </a:lnTo>
                <a:lnTo>
                  <a:pt x="16750" y="47800"/>
                </a:lnTo>
                <a:lnTo>
                  <a:pt x="16730" y="47800"/>
                </a:lnTo>
                <a:lnTo>
                  <a:pt x="16730" y="47760"/>
                </a:lnTo>
                <a:lnTo>
                  <a:pt x="16700" y="47760"/>
                </a:lnTo>
                <a:lnTo>
                  <a:pt x="16700" y="47740"/>
                </a:lnTo>
                <a:lnTo>
                  <a:pt x="16660" y="47740"/>
                </a:lnTo>
                <a:lnTo>
                  <a:pt x="16660" y="47760"/>
                </a:lnTo>
                <a:lnTo>
                  <a:pt x="16590" y="47760"/>
                </a:lnTo>
                <a:lnTo>
                  <a:pt x="16590" y="47740"/>
                </a:lnTo>
                <a:lnTo>
                  <a:pt x="16570" y="47740"/>
                </a:lnTo>
                <a:lnTo>
                  <a:pt x="16570" y="47710"/>
                </a:lnTo>
                <a:lnTo>
                  <a:pt x="16560" y="47710"/>
                </a:lnTo>
                <a:lnTo>
                  <a:pt x="16560" y="47690"/>
                </a:lnTo>
                <a:lnTo>
                  <a:pt x="16540" y="47690"/>
                </a:lnTo>
                <a:lnTo>
                  <a:pt x="16540" y="47710"/>
                </a:lnTo>
                <a:lnTo>
                  <a:pt x="16490" y="47710"/>
                </a:lnTo>
                <a:lnTo>
                  <a:pt x="16490" y="47730"/>
                </a:lnTo>
                <a:lnTo>
                  <a:pt x="16470" y="47730"/>
                </a:lnTo>
                <a:lnTo>
                  <a:pt x="16470" y="47690"/>
                </a:lnTo>
                <a:lnTo>
                  <a:pt x="16450" y="47690"/>
                </a:lnTo>
                <a:lnTo>
                  <a:pt x="16450" y="47670"/>
                </a:lnTo>
                <a:lnTo>
                  <a:pt x="16420" y="47670"/>
                </a:lnTo>
                <a:lnTo>
                  <a:pt x="16420" y="47660"/>
                </a:lnTo>
                <a:lnTo>
                  <a:pt x="16400" y="47660"/>
                </a:lnTo>
                <a:lnTo>
                  <a:pt x="16400" y="47670"/>
                </a:lnTo>
                <a:lnTo>
                  <a:pt x="16380" y="47670"/>
                </a:lnTo>
                <a:lnTo>
                  <a:pt x="16380" y="47660"/>
                </a:lnTo>
                <a:lnTo>
                  <a:pt x="16360" y="47660"/>
                </a:lnTo>
                <a:lnTo>
                  <a:pt x="16360" y="47580"/>
                </a:lnTo>
                <a:lnTo>
                  <a:pt x="16400" y="47580"/>
                </a:lnTo>
                <a:lnTo>
                  <a:pt x="16400" y="47570"/>
                </a:lnTo>
                <a:lnTo>
                  <a:pt x="16380" y="47570"/>
                </a:lnTo>
                <a:lnTo>
                  <a:pt x="16380" y="47510"/>
                </a:lnTo>
                <a:lnTo>
                  <a:pt x="16360" y="47510"/>
                </a:lnTo>
                <a:lnTo>
                  <a:pt x="16360" y="47490"/>
                </a:lnTo>
                <a:lnTo>
                  <a:pt x="16330" y="47490"/>
                </a:lnTo>
                <a:lnTo>
                  <a:pt x="16330" y="47460"/>
                </a:lnTo>
                <a:lnTo>
                  <a:pt x="16290" y="47460"/>
                </a:lnTo>
                <a:lnTo>
                  <a:pt x="16290" y="47480"/>
                </a:lnTo>
                <a:lnTo>
                  <a:pt x="16260" y="47480"/>
                </a:lnTo>
                <a:lnTo>
                  <a:pt x="16260" y="47440"/>
                </a:lnTo>
                <a:lnTo>
                  <a:pt x="16240" y="47440"/>
                </a:lnTo>
                <a:lnTo>
                  <a:pt x="16240" y="47420"/>
                </a:lnTo>
                <a:lnTo>
                  <a:pt x="16220" y="47420"/>
                </a:lnTo>
                <a:lnTo>
                  <a:pt x="16220" y="47390"/>
                </a:lnTo>
                <a:lnTo>
                  <a:pt x="16210" y="47390"/>
                </a:lnTo>
                <a:lnTo>
                  <a:pt x="16210" y="47370"/>
                </a:lnTo>
                <a:lnTo>
                  <a:pt x="16190" y="47370"/>
                </a:lnTo>
                <a:lnTo>
                  <a:pt x="16190" y="47360"/>
                </a:lnTo>
                <a:lnTo>
                  <a:pt x="16190" y="47350"/>
                </a:lnTo>
                <a:lnTo>
                  <a:pt x="16170" y="47350"/>
                </a:lnTo>
                <a:lnTo>
                  <a:pt x="16170" y="47330"/>
                </a:lnTo>
                <a:lnTo>
                  <a:pt x="16150" y="47330"/>
                </a:lnTo>
                <a:lnTo>
                  <a:pt x="16150" y="47320"/>
                </a:lnTo>
                <a:lnTo>
                  <a:pt x="16120" y="47320"/>
                </a:lnTo>
                <a:lnTo>
                  <a:pt x="16120" y="47330"/>
                </a:lnTo>
                <a:lnTo>
                  <a:pt x="16080" y="47330"/>
                </a:lnTo>
                <a:lnTo>
                  <a:pt x="16080" y="47350"/>
                </a:lnTo>
                <a:lnTo>
                  <a:pt x="16100" y="47350"/>
                </a:lnTo>
                <a:lnTo>
                  <a:pt x="16100" y="47370"/>
                </a:lnTo>
                <a:lnTo>
                  <a:pt x="16100" y="47410"/>
                </a:lnTo>
                <a:lnTo>
                  <a:pt x="16120" y="47410"/>
                </a:lnTo>
                <a:lnTo>
                  <a:pt x="16120" y="47480"/>
                </a:lnTo>
                <a:lnTo>
                  <a:pt x="16080" y="47480"/>
                </a:lnTo>
                <a:lnTo>
                  <a:pt x="16080" y="47490"/>
                </a:lnTo>
                <a:lnTo>
                  <a:pt x="16010" y="47490"/>
                </a:lnTo>
                <a:lnTo>
                  <a:pt x="16010" y="47510"/>
                </a:lnTo>
                <a:lnTo>
                  <a:pt x="15940" y="47510"/>
                </a:lnTo>
                <a:lnTo>
                  <a:pt x="15940" y="47490"/>
                </a:lnTo>
                <a:lnTo>
                  <a:pt x="15910" y="47490"/>
                </a:lnTo>
                <a:lnTo>
                  <a:pt x="15910" y="47480"/>
                </a:lnTo>
                <a:lnTo>
                  <a:pt x="15870" y="47480"/>
                </a:lnTo>
                <a:lnTo>
                  <a:pt x="15870" y="47460"/>
                </a:lnTo>
                <a:lnTo>
                  <a:pt x="15830" y="47460"/>
                </a:lnTo>
                <a:lnTo>
                  <a:pt x="15800" y="47460"/>
                </a:lnTo>
                <a:lnTo>
                  <a:pt x="15800" y="47470"/>
                </a:lnTo>
                <a:lnTo>
                  <a:pt x="15800" y="47480"/>
                </a:lnTo>
                <a:lnTo>
                  <a:pt x="15780" y="47480"/>
                </a:lnTo>
                <a:lnTo>
                  <a:pt x="15780" y="47490"/>
                </a:lnTo>
                <a:lnTo>
                  <a:pt x="15770" y="47490"/>
                </a:lnTo>
                <a:lnTo>
                  <a:pt x="15770" y="47550"/>
                </a:lnTo>
                <a:lnTo>
                  <a:pt x="15750" y="47550"/>
                </a:lnTo>
                <a:lnTo>
                  <a:pt x="15750" y="47640"/>
                </a:lnTo>
                <a:lnTo>
                  <a:pt x="15740" y="47640"/>
                </a:lnTo>
                <a:lnTo>
                  <a:pt x="15730" y="47640"/>
                </a:lnTo>
                <a:lnTo>
                  <a:pt x="15730" y="47620"/>
                </a:lnTo>
                <a:lnTo>
                  <a:pt x="15710" y="47620"/>
                </a:lnTo>
                <a:lnTo>
                  <a:pt x="15710" y="47600"/>
                </a:lnTo>
                <a:lnTo>
                  <a:pt x="15680" y="47600"/>
                </a:lnTo>
                <a:lnTo>
                  <a:pt x="15680" y="47580"/>
                </a:lnTo>
                <a:lnTo>
                  <a:pt x="15640" y="47580"/>
                </a:lnTo>
                <a:lnTo>
                  <a:pt x="15640" y="47620"/>
                </a:lnTo>
                <a:lnTo>
                  <a:pt x="15610" y="47620"/>
                </a:lnTo>
                <a:lnTo>
                  <a:pt x="15610" y="47600"/>
                </a:lnTo>
                <a:lnTo>
                  <a:pt x="15560" y="47600"/>
                </a:lnTo>
                <a:lnTo>
                  <a:pt x="15560" y="47640"/>
                </a:lnTo>
                <a:lnTo>
                  <a:pt x="15540" y="47640"/>
                </a:lnTo>
                <a:lnTo>
                  <a:pt x="15540" y="47660"/>
                </a:lnTo>
                <a:lnTo>
                  <a:pt x="15560" y="47660"/>
                </a:lnTo>
                <a:lnTo>
                  <a:pt x="15560" y="47690"/>
                </a:lnTo>
                <a:lnTo>
                  <a:pt x="15570" y="47690"/>
                </a:lnTo>
                <a:lnTo>
                  <a:pt x="15570" y="47710"/>
                </a:lnTo>
                <a:lnTo>
                  <a:pt x="15610" y="47710"/>
                </a:lnTo>
                <a:lnTo>
                  <a:pt x="15610" y="47730"/>
                </a:lnTo>
                <a:lnTo>
                  <a:pt x="15630" y="47730"/>
                </a:lnTo>
                <a:lnTo>
                  <a:pt x="15630" y="47740"/>
                </a:lnTo>
                <a:lnTo>
                  <a:pt x="15640" y="47740"/>
                </a:lnTo>
                <a:lnTo>
                  <a:pt x="15640" y="47800"/>
                </a:lnTo>
                <a:lnTo>
                  <a:pt x="15630" y="47800"/>
                </a:lnTo>
                <a:lnTo>
                  <a:pt x="15630" y="47820"/>
                </a:lnTo>
                <a:lnTo>
                  <a:pt x="15610" y="47820"/>
                </a:lnTo>
                <a:lnTo>
                  <a:pt x="15610" y="47830"/>
                </a:lnTo>
                <a:lnTo>
                  <a:pt x="15590" y="47830"/>
                </a:lnTo>
                <a:lnTo>
                  <a:pt x="15590" y="47850"/>
                </a:lnTo>
                <a:lnTo>
                  <a:pt x="15570" y="47850"/>
                </a:lnTo>
                <a:lnTo>
                  <a:pt x="15570" y="47870"/>
                </a:lnTo>
                <a:lnTo>
                  <a:pt x="15560" y="47870"/>
                </a:lnTo>
                <a:lnTo>
                  <a:pt x="15560" y="47890"/>
                </a:lnTo>
                <a:lnTo>
                  <a:pt x="15540" y="47890"/>
                </a:lnTo>
                <a:lnTo>
                  <a:pt x="15540" y="47930"/>
                </a:lnTo>
                <a:lnTo>
                  <a:pt x="15540" y="47940"/>
                </a:lnTo>
                <a:lnTo>
                  <a:pt x="15570" y="47940"/>
                </a:lnTo>
                <a:lnTo>
                  <a:pt x="15570" y="47960"/>
                </a:lnTo>
                <a:lnTo>
                  <a:pt x="15590" y="47960"/>
                </a:lnTo>
                <a:lnTo>
                  <a:pt x="15590" y="47980"/>
                </a:lnTo>
                <a:lnTo>
                  <a:pt x="15640" y="47980"/>
                </a:lnTo>
                <a:lnTo>
                  <a:pt x="15640" y="48000"/>
                </a:lnTo>
                <a:lnTo>
                  <a:pt x="15660" y="48000"/>
                </a:lnTo>
                <a:lnTo>
                  <a:pt x="15660" y="48010"/>
                </a:lnTo>
                <a:lnTo>
                  <a:pt x="15700" y="48010"/>
                </a:lnTo>
                <a:lnTo>
                  <a:pt x="15700" y="48030"/>
                </a:lnTo>
                <a:lnTo>
                  <a:pt x="15730" y="48030"/>
                </a:lnTo>
                <a:lnTo>
                  <a:pt x="15730" y="48050"/>
                </a:lnTo>
                <a:lnTo>
                  <a:pt x="15750" y="48050"/>
                </a:lnTo>
                <a:lnTo>
                  <a:pt x="15750" y="48070"/>
                </a:lnTo>
                <a:lnTo>
                  <a:pt x="15770" y="48070"/>
                </a:lnTo>
                <a:lnTo>
                  <a:pt x="15770" y="48010"/>
                </a:lnTo>
                <a:lnTo>
                  <a:pt x="15800" y="48010"/>
                </a:lnTo>
                <a:lnTo>
                  <a:pt x="15800" y="48030"/>
                </a:lnTo>
                <a:lnTo>
                  <a:pt x="15820" y="48030"/>
                </a:lnTo>
                <a:lnTo>
                  <a:pt x="15820" y="48050"/>
                </a:lnTo>
                <a:lnTo>
                  <a:pt x="16050" y="48050"/>
                </a:lnTo>
                <a:lnTo>
                  <a:pt x="16050" y="48080"/>
                </a:lnTo>
                <a:lnTo>
                  <a:pt x="16150" y="48080"/>
                </a:lnTo>
                <a:lnTo>
                  <a:pt x="16150" y="48120"/>
                </a:lnTo>
                <a:lnTo>
                  <a:pt x="16170" y="48120"/>
                </a:lnTo>
                <a:lnTo>
                  <a:pt x="16170" y="48140"/>
                </a:lnTo>
                <a:lnTo>
                  <a:pt x="16210" y="48140"/>
                </a:lnTo>
                <a:lnTo>
                  <a:pt x="16210" y="48160"/>
                </a:lnTo>
                <a:lnTo>
                  <a:pt x="16240" y="48160"/>
                </a:lnTo>
                <a:lnTo>
                  <a:pt x="16240" y="48170"/>
                </a:lnTo>
                <a:lnTo>
                  <a:pt x="16260" y="48170"/>
                </a:lnTo>
                <a:lnTo>
                  <a:pt x="16260" y="48190"/>
                </a:lnTo>
                <a:lnTo>
                  <a:pt x="16280" y="48190"/>
                </a:lnTo>
                <a:lnTo>
                  <a:pt x="16280" y="48210"/>
                </a:lnTo>
                <a:lnTo>
                  <a:pt x="16310" y="48210"/>
                </a:lnTo>
                <a:lnTo>
                  <a:pt x="16310" y="48230"/>
                </a:lnTo>
                <a:lnTo>
                  <a:pt x="16330" y="48230"/>
                </a:lnTo>
                <a:lnTo>
                  <a:pt x="16330" y="48260"/>
                </a:lnTo>
                <a:lnTo>
                  <a:pt x="16350" y="48260"/>
                </a:lnTo>
                <a:lnTo>
                  <a:pt x="16350" y="48280"/>
                </a:lnTo>
                <a:lnTo>
                  <a:pt x="16360" y="48280"/>
                </a:lnTo>
                <a:lnTo>
                  <a:pt x="16360" y="48330"/>
                </a:lnTo>
                <a:lnTo>
                  <a:pt x="16400" y="48330"/>
                </a:lnTo>
                <a:lnTo>
                  <a:pt x="16400" y="48400"/>
                </a:lnTo>
                <a:lnTo>
                  <a:pt x="16400" y="48410"/>
                </a:lnTo>
                <a:lnTo>
                  <a:pt x="16420" y="48410"/>
                </a:lnTo>
                <a:lnTo>
                  <a:pt x="16420" y="48440"/>
                </a:lnTo>
                <a:lnTo>
                  <a:pt x="16310" y="48440"/>
                </a:lnTo>
                <a:lnTo>
                  <a:pt x="16310" y="48460"/>
                </a:lnTo>
                <a:lnTo>
                  <a:pt x="16150" y="48460"/>
                </a:lnTo>
                <a:lnTo>
                  <a:pt x="16150" y="48480"/>
                </a:lnTo>
                <a:lnTo>
                  <a:pt x="16100" y="48480"/>
                </a:lnTo>
                <a:lnTo>
                  <a:pt x="16100" y="48460"/>
                </a:lnTo>
                <a:lnTo>
                  <a:pt x="16080" y="48460"/>
                </a:lnTo>
                <a:lnTo>
                  <a:pt x="16080" y="48440"/>
                </a:lnTo>
                <a:lnTo>
                  <a:pt x="16060" y="48440"/>
                </a:lnTo>
                <a:lnTo>
                  <a:pt x="16060" y="48420"/>
                </a:lnTo>
                <a:lnTo>
                  <a:pt x="16050" y="48420"/>
                </a:lnTo>
                <a:lnTo>
                  <a:pt x="16050" y="48410"/>
                </a:lnTo>
                <a:lnTo>
                  <a:pt x="16010" y="48410"/>
                </a:lnTo>
                <a:lnTo>
                  <a:pt x="16010" y="48390"/>
                </a:lnTo>
                <a:lnTo>
                  <a:pt x="15910" y="48390"/>
                </a:lnTo>
                <a:lnTo>
                  <a:pt x="15910" y="48370"/>
                </a:lnTo>
                <a:lnTo>
                  <a:pt x="15800" y="48370"/>
                </a:lnTo>
                <a:lnTo>
                  <a:pt x="15800" y="48350"/>
                </a:lnTo>
                <a:lnTo>
                  <a:pt x="15780" y="48350"/>
                </a:lnTo>
                <a:lnTo>
                  <a:pt x="15780" y="48370"/>
                </a:lnTo>
                <a:lnTo>
                  <a:pt x="15700" y="48370"/>
                </a:lnTo>
                <a:lnTo>
                  <a:pt x="15700" y="48350"/>
                </a:lnTo>
                <a:lnTo>
                  <a:pt x="15680" y="48350"/>
                </a:lnTo>
                <a:lnTo>
                  <a:pt x="15680" y="48370"/>
                </a:lnTo>
                <a:lnTo>
                  <a:pt x="15640" y="48370"/>
                </a:lnTo>
                <a:lnTo>
                  <a:pt x="15640" y="48330"/>
                </a:lnTo>
                <a:lnTo>
                  <a:pt x="15630" y="48330"/>
                </a:lnTo>
                <a:lnTo>
                  <a:pt x="15630" y="48320"/>
                </a:lnTo>
                <a:lnTo>
                  <a:pt x="15610" y="48320"/>
                </a:lnTo>
                <a:lnTo>
                  <a:pt x="15610" y="48280"/>
                </a:lnTo>
                <a:lnTo>
                  <a:pt x="15540" y="48280"/>
                </a:lnTo>
                <a:lnTo>
                  <a:pt x="15540" y="48300"/>
                </a:lnTo>
                <a:lnTo>
                  <a:pt x="15470" y="48300"/>
                </a:lnTo>
                <a:lnTo>
                  <a:pt x="15470" y="48320"/>
                </a:lnTo>
                <a:lnTo>
                  <a:pt x="15450" y="48320"/>
                </a:lnTo>
                <a:lnTo>
                  <a:pt x="15450" y="48330"/>
                </a:lnTo>
                <a:lnTo>
                  <a:pt x="15440" y="48330"/>
                </a:lnTo>
                <a:lnTo>
                  <a:pt x="15430" y="48330"/>
                </a:lnTo>
                <a:lnTo>
                  <a:pt x="15430" y="48350"/>
                </a:lnTo>
                <a:lnTo>
                  <a:pt x="15420" y="48350"/>
                </a:lnTo>
                <a:lnTo>
                  <a:pt x="15420" y="48370"/>
                </a:lnTo>
                <a:lnTo>
                  <a:pt x="15400" y="48370"/>
                </a:lnTo>
                <a:lnTo>
                  <a:pt x="15400" y="48420"/>
                </a:lnTo>
                <a:lnTo>
                  <a:pt x="15380" y="48420"/>
                </a:lnTo>
                <a:lnTo>
                  <a:pt x="15380" y="48440"/>
                </a:lnTo>
                <a:lnTo>
                  <a:pt x="15360" y="48440"/>
                </a:lnTo>
                <a:lnTo>
                  <a:pt x="15360" y="48460"/>
                </a:lnTo>
                <a:lnTo>
                  <a:pt x="15350" y="48460"/>
                </a:lnTo>
                <a:lnTo>
                  <a:pt x="15350" y="48510"/>
                </a:lnTo>
                <a:lnTo>
                  <a:pt x="15330" y="48510"/>
                </a:lnTo>
                <a:lnTo>
                  <a:pt x="15330" y="48530"/>
                </a:lnTo>
                <a:lnTo>
                  <a:pt x="15290" y="48530"/>
                </a:lnTo>
                <a:lnTo>
                  <a:pt x="15290" y="48550"/>
                </a:lnTo>
                <a:lnTo>
                  <a:pt x="15240" y="48550"/>
                </a:lnTo>
                <a:lnTo>
                  <a:pt x="15240" y="48530"/>
                </a:lnTo>
                <a:lnTo>
                  <a:pt x="15220" y="48530"/>
                </a:lnTo>
                <a:lnTo>
                  <a:pt x="15220" y="48550"/>
                </a:lnTo>
                <a:lnTo>
                  <a:pt x="15150" y="48550"/>
                </a:lnTo>
                <a:lnTo>
                  <a:pt x="15150" y="48570"/>
                </a:lnTo>
                <a:lnTo>
                  <a:pt x="15130" y="48570"/>
                </a:lnTo>
                <a:lnTo>
                  <a:pt x="15030" y="48570"/>
                </a:lnTo>
                <a:lnTo>
                  <a:pt x="15030" y="48580"/>
                </a:lnTo>
                <a:lnTo>
                  <a:pt x="15010" y="48580"/>
                </a:lnTo>
                <a:lnTo>
                  <a:pt x="15010" y="48570"/>
                </a:lnTo>
                <a:lnTo>
                  <a:pt x="14980" y="48570"/>
                </a:lnTo>
                <a:lnTo>
                  <a:pt x="14980" y="48550"/>
                </a:lnTo>
                <a:lnTo>
                  <a:pt x="14990" y="48550"/>
                </a:lnTo>
                <a:lnTo>
                  <a:pt x="14990" y="48530"/>
                </a:lnTo>
                <a:lnTo>
                  <a:pt x="15030" y="48530"/>
                </a:lnTo>
                <a:lnTo>
                  <a:pt x="15030" y="48480"/>
                </a:lnTo>
                <a:lnTo>
                  <a:pt x="15010" y="48480"/>
                </a:lnTo>
                <a:lnTo>
                  <a:pt x="15010" y="48440"/>
                </a:lnTo>
                <a:lnTo>
                  <a:pt x="15050" y="48440"/>
                </a:lnTo>
                <a:lnTo>
                  <a:pt x="15050" y="48420"/>
                </a:lnTo>
                <a:lnTo>
                  <a:pt x="15080" y="48420"/>
                </a:lnTo>
                <a:lnTo>
                  <a:pt x="15080" y="48410"/>
                </a:lnTo>
                <a:lnTo>
                  <a:pt x="15060" y="48410"/>
                </a:lnTo>
                <a:lnTo>
                  <a:pt x="15060" y="48370"/>
                </a:lnTo>
                <a:lnTo>
                  <a:pt x="15120" y="48370"/>
                </a:lnTo>
                <a:lnTo>
                  <a:pt x="15120" y="48350"/>
                </a:lnTo>
                <a:lnTo>
                  <a:pt x="15130" y="48350"/>
                </a:lnTo>
                <a:lnTo>
                  <a:pt x="15130" y="48330"/>
                </a:lnTo>
                <a:lnTo>
                  <a:pt x="15150" y="48330"/>
                </a:lnTo>
                <a:lnTo>
                  <a:pt x="15150" y="48350"/>
                </a:lnTo>
                <a:lnTo>
                  <a:pt x="15190" y="48350"/>
                </a:lnTo>
                <a:lnTo>
                  <a:pt x="15190" y="48320"/>
                </a:lnTo>
                <a:lnTo>
                  <a:pt x="15210" y="48320"/>
                </a:lnTo>
                <a:lnTo>
                  <a:pt x="15220" y="48320"/>
                </a:lnTo>
                <a:lnTo>
                  <a:pt x="15220" y="48280"/>
                </a:lnTo>
                <a:lnTo>
                  <a:pt x="15240" y="48280"/>
                </a:lnTo>
                <a:lnTo>
                  <a:pt x="15240" y="48260"/>
                </a:lnTo>
                <a:lnTo>
                  <a:pt x="15290" y="48260"/>
                </a:lnTo>
                <a:lnTo>
                  <a:pt x="15290" y="48250"/>
                </a:lnTo>
                <a:lnTo>
                  <a:pt x="15310" y="48250"/>
                </a:lnTo>
                <a:lnTo>
                  <a:pt x="15310" y="48210"/>
                </a:lnTo>
                <a:lnTo>
                  <a:pt x="15330" y="48210"/>
                </a:lnTo>
                <a:lnTo>
                  <a:pt x="15330" y="48170"/>
                </a:lnTo>
                <a:lnTo>
                  <a:pt x="15350" y="48170"/>
                </a:lnTo>
                <a:lnTo>
                  <a:pt x="15350" y="48150"/>
                </a:lnTo>
                <a:lnTo>
                  <a:pt x="15350" y="48140"/>
                </a:lnTo>
                <a:lnTo>
                  <a:pt x="15380" y="48140"/>
                </a:lnTo>
                <a:lnTo>
                  <a:pt x="15380" y="48160"/>
                </a:lnTo>
                <a:lnTo>
                  <a:pt x="15400" y="48160"/>
                </a:lnTo>
                <a:lnTo>
                  <a:pt x="15400" y="48120"/>
                </a:lnTo>
                <a:lnTo>
                  <a:pt x="15420" y="48120"/>
                </a:lnTo>
                <a:lnTo>
                  <a:pt x="15420" y="48100"/>
                </a:lnTo>
                <a:lnTo>
                  <a:pt x="15430" y="48100"/>
                </a:lnTo>
                <a:lnTo>
                  <a:pt x="15430" y="48070"/>
                </a:lnTo>
                <a:lnTo>
                  <a:pt x="15420" y="48070"/>
                </a:lnTo>
                <a:lnTo>
                  <a:pt x="15420" y="47980"/>
                </a:lnTo>
                <a:lnTo>
                  <a:pt x="15430" y="47980"/>
                </a:lnTo>
                <a:lnTo>
                  <a:pt x="15430" y="47960"/>
                </a:lnTo>
                <a:lnTo>
                  <a:pt x="15420" y="47960"/>
                </a:lnTo>
                <a:lnTo>
                  <a:pt x="15420" y="47910"/>
                </a:lnTo>
                <a:lnTo>
                  <a:pt x="15400" y="47910"/>
                </a:lnTo>
                <a:lnTo>
                  <a:pt x="15400" y="47890"/>
                </a:lnTo>
                <a:lnTo>
                  <a:pt x="15420" y="47890"/>
                </a:lnTo>
                <a:lnTo>
                  <a:pt x="15420" y="47870"/>
                </a:lnTo>
                <a:lnTo>
                  <a:pt x="15450" y="47870"/>
                </a:lnTo>
                <a:lnTo>
                  <a:pt x="15450" y="47850"/>
                </a:lnTo>
                <a:lnTo>
                  <a:pt x="15470" y="47850"/>
                </a:lnTo>
                <a:lnTo>
                  <a:pt x="15470" y="47780"/>
                </a:lnTo>
                <a:lnTo>
                  <a:pt x="15490" y="47780"/>
                </a:lnTo>
                <a:lnTo>
                  <a:pt x="15490" y="47760"/>
                </a:lnTo>
                <a:lnTo>
                  <a:pt x="15500" y="47760"/>
                </a:lnTo>
                <a:lnTo>
                  <a:pt x="15500" y="47740"/>
                </a:lnTo>
                <a:lnTo>
                  <a:pt x="15510" y="47740"/>
                </a:lnTo>
                <a:lnTo>
                  <a:pt x="15520" y="47740"/>
                </a:lnTo>
                <a:lnTo>
                  <a:pt x="15520" y="47690"/>
                </a:lnTo>
                <a:lnTo>
                  <a:pt x="15500" y="47690"/>
                </a:lnTo>
                <a:lnTo>
                  <a:pt x="15500" y="47670"/>
                </a:lnTo>
                <a:lnTo>
                  <a:pt x="15360" y="47670"/>
                </a:lnTo>
                <a:lnTo>
                  <a:pt x="15360" y="47660"/>
                </a:lnTo>
                <a:lnTo>
                  <a:pt x="15350" y="47660"/>
                </a:lnTo>
                <a:lnTo>
                  <a:pt x="15350" y="47620"/>
                </a:lnTo>
                <a:lnTo>
                  <a:pt x="15310" y="47620"/>
                </a:lnTo>
                <a:lnTo>
                  <a:pt x="15310" y="47600"/>
                </a:lnTo>
                <a:lnTo>
                  <a:pt x="15290" y="47600"/>
                </a:lnTo>
                <a:lnTo>
                  <a:pt x="15290" y="47580"/>
                </a:lnTo>
                <a:lnTo>
                  <a:pt x="15260" y="47580"/>
                </a:lnTo>
                <a:lnTo>
                  <a:pt x="15260" y="47550"/>
                </a:lnTo>
                <a:lnTo>
                  <a:pt x="15270" y="47550"/>
                </a:lnTo>
                <a:lnTo>
                  <a:pt x="15270" y="47530"/>
                </a:lnTo>
                <a:lnTo>
                  <a:pt x="15290" y="47530"/>
                </a:lnTo>
                <a:lnTo>
                  <a:pt x="15290" y="47510"/>
                </a:lnTo>
                <a:lnTo>
                  <a:pt x="15310" y="47510"/>
                </a:lnTo>
                <a:lnTo>
                  <a:pt x="15310" y="47490"/>
                </a:lnTo>
                <a:lnTo>
                  <a:pt x="15330" y="47490"/>
                </a:lnTo>
                <a:lnTo>
                  <a:pt x="15330" y="47480"/>
                </a:lnTo>
                <a:lnTo>
                  <a:pt x="15310" y="47480"/>
                </a:lnTo>
                <a:lnTo>
                  <a:pt x="15310" y="47460"/>
                </a:lnTo>
                <a:lnTo>
                  <a:pt x="15290" y="47460"/>
                </a:lnTo>
                <a:lnTo>
                  <a:pt x="15290" y="47440"/>
                </a:lnTo>
                <a:lnTo>
                  <a:pt x="15360" y="47440"/>
                </a:lnTo>
                <a:lnTo>
                  <a:pt x="15360" y="47420"/>
                </a:lnTo>
                <a:lnTo>
                  <a:pt x="15380" y="47420"/>
                </a:lnTo>
                <a:lnTo>
                  <a:pt x="15380" y="47410"/>
                </a:lnTo>
                <a:lnTo>
                  <a:pt x="15400" y="47410"/>
                </a:lnTo>
                <a:lnTo>
                  <a:pt x="15470" y="47410"/>
                </a:lnTo>
                <a:lnTo>
                  <a:pt x="15470" y="47390"/>
                </a:lnTo>
                <a:lnTo>
                  <a:pt x="15490" y="47390"/>
                </a:lnTo>
                <a:lnTo>
                  <a:pt x="15490" y="47370"/>
                </a:lnTo>
                <a:lnTo>
                  <a:pt x="15470" y="47370"/>
                </a:lnTo>
                <a:lnTo>
                  <a:pt x="15470" y="47350"/>
                </a:lnTo>
                <a:lnTo>
                  <a:pt x="15450" y="47350"/>
                </a:lnTo>
                <a:lnTo>
                  <a:pt x="15450" y="47330"/>
                </a:lnTo>
                <a:lnTo>
                  <a:pt x="15430" y="47330"/>
                </a:lnTo>
                <a:lnTo>
                  <a:pt x="15430" y="47320"/>
                </a:lnTo>
                <a:lnTo>
                  <a:pt x="15450" y="47320"/>
                </a:lnTo>
                <a:lnTo>
                  <a:pt x="15450" y="47300"/>
                </a:lnTo>
                <a:lnTo>
                  <a:pt x="15420" y="47300"/>
                </a:lnTo>
                <a:lnTo>
                  <a:pt x="15420" y="47240"/>
                </a:lnTo>
                <a:lnTo>
                  <a:pt x="15430" y="47240"/>
                </a:lnTo>
                <a:lnTo>
                  <a:pt x="15430" y="47220"/>
                </a:lnTo>
                <a:lnTo>
                  <a:pt x="15430" y="47210"/>
                </a:lnTo>
                <a:lnTo>
                  <a:pt x="15450" y="47210"/>
                </a:lnTo>
                <a:lnTo>
                  <a:pt x="15450" y="47190"/>
                </a:lnTo>
                <a:lnTo>
                  <a:pt x="15420" y="47190"/>
                </a:lnTo>
                <a:lnTo>
                  <a:pt x="15420" y="47160"/>
                </a:lnTo>
                <a:lnTo>
                  <a:pt x="15400" y="47160"/>
                </a:lnTo>
                <a:lnTo>
                  <a:pt x="15400" y="47140"/>
                </a:lnTo>
                <a:lnTo>
                  <a:pt x="15430" y="47140"/>
                </a:lnTo>
                <a:lnTo>
                  <a:pt x="15430" y="47050"/>
                </a:lnTo>
                <a:lnTo>
                  <a:pt x="15400" y="47050"/>
                </a:lnTo>
                <a:lnTo>
                  <a:pt x="15400" y="47010"/>
                </a:lnTo>
                <a:lnTo>
                  <a:pt x="15380" y="47010"/>
                </a:lnTo>
                <a:lnTo>
                  <a:pt x="15380" y="46990"/>
                </a:lnTo>
                <a:lnTo>
                  <a:pt x="15400" y="46990"/>
                </a:lnTo>
                <a:lnTo>
                  <a:pt x="15400" y="46980"/>
                </a:lnTo>
                <a:lnTo>
                  <a:pt x="15430" y="46980"/>
                </a:lnTo>
                <a:lnTo>
                  <a:pt x="15430" y="46940"/>
                </a:lnTo>
                <a:lnTo>
                  <a:pt x="15380" y="46940"/>
                </a:lnTo>
                <a:lnTo>
                  <a:pt x="15380" y="46900"/>
                </a:lnTo>
                <a:lnTo>
                  <a:pt x="15400" y="46900"/>
                </a:lnTo>
                <a:lnTo>
                  <a:pt x="15400" y="46890"/>
                </a:lnTo>
                <a:lnTo>
                  <a:pt x="15420" y="46890"/>
                </a:lnTo>
                <a:lnTo>
                  <a:pt x="15420" y="46870"/>
                </a:lnTo>
                <a:lnTo>
                  <a:pt x="15380" y="46870"/>
                </a:lnTo>
                <a:lnTo>
                  <a:pt x="15380" y="46830"/>
                </a:lnTo>
                <a:lnTo>
                  <a:pt x="15400" y="46830"/>
                </a:lnTo>
                <a:lnTo>
                  <a:pt x="15400" y="46820"/>
                </a:lnTo>
                <a:lnTo>
                  <a:pt x="15410" y="46820"/>
                </a:lnTo>
                <a:lnTo>
                  <a:pt x="15430" y="46820"/>
                </a:lnTo>
                <a:lnTo>
                  <a:pt x="15430" y="46800"/>
                </a:lnTo>
                <a:lnTo>
                  <a:pt x="15440" y="46800"/>
                </a:lnTo>
                <a:lnTo>
                  <a:pt x="15470" y="46800"/>
                </a:lnTo>
                <a:lnTo>
                  <a:pt x="15470" y="46780"/>
                </a:lnTo>
                <a:lnTo>
                  <a:pt x="15490" y="46780"/>
                </a:lnTo>
                <a:lnTo>
                  <a:pt x="15490" y="46770"/>
                </a:lnTo>
                <a:lnTo>
                  <a:pt x="15490" y="46760"/>
                </a:lnTo>
                <a:lnTo>
                  <a:pt x="15520" y="46760"/>
                </a:lnTo>
                <a:lnTo>
                  <a:pt x="15520" y="46740"/>
                </a:lnTo>
                <a:lnTo>
                  <a:pt x="15520" y="46730"/>
                </a:lnTo>
                <a:lnTo>
                  <a:pt x="15540" y="46730"/>
                </a:lnTo>
                <a:lnTo>
                  <a:pt x="15540" y="46710"/>
                </a:lnTo>
                <a:lnTo>
                  <a:pt x="15580" y="46710"/>
                </a:lnTo>
                <a:lnTo>
                  <a:pt x="15590" y="46710"/>
                </a:lnTo>
                <a:lnTo>
                  <a:pt x="15590" y="46730"/>
                </a:lnTo>
                <a:lnTo>
                  <a:pt x="15610" y="46730"/>
                </a:lnTo>
                <a:lnTo>
                  <a:pt x="15610" y="46710"/>
                </a:lnTo>
                <a:lnTo>
                  <a:pt x="15640" y="46710"/>
                </a:lnTo>
                <a:lnTo>
                  <a:pt x="15640" y="46650"/>
                </a:lnTo>
                <a:lnTo>
                  <a:pt x="15770" y="46650"/>
                </a:lnTo>
                <a:close/>
                <a:moveTo>
                  <a:pt x="22090" y="48170"/>
                </a:moveTo>
                <a:lnTo>
                  <a:pt x="22090" y="48190"/>
                </a:lnTo>
                <a:lnTo>
                  <a:pt x="22110" y="48190"/>
                </a:lnTo>
                <a:lnTo>
                  <a:pt x="22110" y="48230"/>
                </a:lnTo>
                <a:lnTo>
                  <a:pt x="22120" y="48230"/>
                </a:lnTo>
                <a:lnTo>
                  <a:pt x="22120" y="48250"/>
                </a:lnTo>
                <a:lnTo>
                  <a:pt x="22110" y="48250"/>
                </a:lnTo>
                <a:lnTo>
                  <a:pt x="22110" y="48280"/>
                </a:lnTo>
                <a:lnTo>
                  <a:pt x="22090" y="48280"/>
                </a:lnTo>
                <a:lnTo>
                  <a:pt x="22090" y="48300"/>
                </a:lnTo>
                <a:lnTo>
                  <a:pt x="22070" y="48300"/>
                </a:lnTo>
                <a:lnTo>
                  <a:pt x="22070" y="48320"/>
                </a:lnTo>
                <a:lnTo>
                  <a:pt x="22040" y="48320"/>
                </a:lnTo>
                <a:lnTo>
                  <a:pt x="22040" y="48280"/>
                </a:lnTo>
                <a:lnTo>
                  <a:pt x="21970" y="48280"/>
                </a:lnTo>
                <a:lnTo>
                  <a:pt x="21970" y="48260"/>
                </a:lnTo>
                <a:lnTo>
                  <a:pt x="21950" y="48260"/>
                </a:lnTo>
                <a:lnTo>
                  <a:pt x="21950" y="48230"/>
                </a:lnTo>
                <a:lnTo>
                  <a:pt x="21980" y="48230"/>
                </a:lnTo>
                <a:lnTo>
                  <a:pt x="21980" y="48190"/>
                </a:lnTo>
                <a:lnTo>
                  <a:pt x="22000" y="48190"/>
                </a:lnTo>
                <a:lnTo>
                  <a:pt x="22000" y="48170"/>
                </a:lnTo>
                <a:lnTo>
                  <a:pt x="22090" y="48170"/>
                </a:lnTo>
                <a:close/>
                <a:moveTo>
                  <a:pt x="21810" y="48600"/>
                </a:moveTo>
                <a:lnTo>
                  <a:pt x="21810" y="48620"/>
                </a:lnTo>
                <a:lnTo>
                  <a:pt x="21820" y="48620"/>
                </a:lnTo>
                <a:lnTo>
                  <a:pt x="21820" y="48670"/>
                </a:lnTo>
                <a:lnTo>
                  <a:pt x="21840" y="48670"/>
                </a:lnTo>
                <a:lnTo>
                  <a:pt x="21840" y="48690"/>
                </a:lnTo>
                <a:lnTo>
                  <a:pt x="21860" y="48690"/>
                </a:lnTo>
                <a:lnTo>
                  <a:pt x="21860" y="48700"/>
                </a:lnTo>
                <a:lnTo>
                  <a:pt x="21860" y="48730"/>
                </a:lnTo>
                <a:lnTo>
                  <a:pt x="21880" y="48730"/>
                </a:lnTo>
                <a:lnTo>
                  <a:pt x="21880" y="48750"/>
                </a:lnTo>
                <a:lnTo>
                  <a:pt x="22020" y="48750"/>
                </a:lnTo>
                <a:lnTo>
                  <a:pt x="22020" y="48730"/>
                </a:lnTo>
                <a:lnTo>
                  <a:pt x="22040" y="48730"/>
                </a:lnTo>
                <a:lnTo>
                  <a:pt x="22040" y="48710"/>
                </a:lnTo>
                <a:lnTo>
                  <a:pt x="22070" y="48710"/>
                </a:lnTo>
                <a:lnTo>
                  <a:pt x="22070" y="48690"/>
                </a:lnTo>
                <a:lnTo>
                  <a:pt x="22110" y="48690"/>
                </a:lnTo>
                <a:lnTo>
                  <a:pt x="22110" y="48710"/>
                </a:lnTo>
                <a:lnTo>
                  <a:pt x="22190" y="48710"/>
                </a:lnTo>
                <a:lnTo>
                  <a:pt x="22190" y="48690"/>
                </a:lnTo>
                <a:lnTo>
                  <a:pt x="22210" y="48690"/>
                </a:lnTo>
                <a:lnTo>
                  <a:pt x="22210" y="48670"/>
                </a:lnTo>
                <a:lnTo>
                  <a:pt x="22230" y="48670"/>
                </a:lnTo>
                <a:lnTo>
                  <a:pt x="22230" y="48690"/>
                </a:lnTo>
                <a:lnTo>
                  <a:pt x="22260" y="48690"/>
                </a:lnTo>
                <a:lnTo>
                  <a:pt x="22260" y="48680"/>
                </a:lnTo>
                <a:lnTo>
                  <a:pt x="22260" y="48670"/>
                </a:lnTo>
                <a:lnTo>
                  <a:pt x="22280" y="48670"/>
                </a:lnTo>
                <a:lnTo>
                  <a:pt x="22280" y="48660"/>
                </a:lnTo>
                <a:lnTo>
                  <a:pt x="22320" y="48660"/>
                </a:lnTo>
                <a:lnTo>
                  <a:pt x="22320" y="48640"/>
                </a:lnTo>
                <a:lnTo>
                  <a:pt x="22330" y="48640"/>
                </a:lnTo>
                <a:lnTo>
                  <a:pt x="22330" y="48620"/>
                </a:lnTo>
                <a:lnTo>
                  <a:pt x="22350" y="48620"/>
                </a:lnTo>
                <a:lnTo>
                  <a:pt x="22350" y="48640"/>
                </a:lnTo>
                <a:lnTo>
                  <a:pt x="22420" y="48640"/>
                </a:lnTo>
                <a:lnTo>
                  <a:pt x="22420" y="48660"/>
                </a:lnTo>
                <a:lnTo>
                  <a:pt x="22460" y="48660"/>
                </a:lnTo>
                <a:lnTo>
                  <a:pt x="22460" y="48690"/>
                </a:lnTo>
                <a:lnTo>
                  <a:pt x="22470" y="48690"/>
                </a:lnTo>
                <a:lnTo>
                  <a:pt x="22470" y="48710"/>
                </a:lnTo>
                <a:lnTo>
                  <a:pt x="22470" y="48730"/>
                </a:lnTo>
                <a:lnTo>
                  <a:pt x="22490" y="48730"/>
                </a:lnTo>
                <a:lnTo>
                  <a:pt x="22490" y="48750"/>
                </a:lnTo>
                <a:lnTo>
                  <a:pt x="22510" y="48750"/>
                </a:lnTo>
                <a:lnTo>
                  <a:pt x="22510" y="48760"/>
                </a:lnTo>
                <a:lnTo>
                  <a:pt x="22540" y="48760"/>
                </a:lnTo>
                <a:lnTo>
                  <a:pt x="22540" y="48870"/>
                </a:lnTo>
                <a:lnTo>
                  <a:pt x="22530" y="48870"/>
                </a:lnTo>
                <a:lnTo>
                  <a:pt x="22530" y="48910"/>
                </a:lnTo>
                <a:lnTo>
                  <a:pt x="22510" y="48910"/>
                </a:lnTo>
                <a:lnTo>
                  <a:pt x="22510" y="48920"/>
                </a:lnTo>
                <a:lnTo>
                  <a:pt x="22490" y="48920"/>
                </a:lnTo>
                <a:lnTo>
                  <a:pt x="22490" y="48960"/>
                </a:lnTo>
                <a:lnTo>
                  <a:pt x="22420" y="48960"/>
                </a:lnTo>
                <a:lnTo>
                  <a:pt x="22420" y="48980"/>
                </a:lnTo>
                <a:lnTo>
                  <a:pt x="22350" y="48980"/>
                </a:lnTo>
                <a:lnTo>
                  <a:pt x="22350" y="49000"/>
                </a:lnTo>
                <a:lnTo>
                  <a:pt x="22330" y="49000"/>
                </a:lnTo>
                <a:lnTo>
                  <a:pt x="22330" y="49010"/>
                </a:lnTo>
                <a:lnTo>
                  <a:pt x="22320" y="49010"/>
                </a:lnTo>
                <a:lnTo>
                  <a:pt x="22320" y="49070"/>
                </a:lnTo>
                <a:lnTo>
                  <a:pt x="22330" y="49070"/>
                </a:lnTo>
                <a:lnTo>
                  <a:pt x="22330" y="49100"/>
                </a:lnTo>
                <a:lnTo>
                  <a:pt x="22350" y="49100"/>
                </a:lnTo>
                <a:lnTo>
                  <a:pt x="22350" y="49160"/>
                </a:lnTo>
                <a:lnTo>
                  <a:pt x="22330" y="49160"/>
                </a:lnTo>
                <a:lnTo>
                  <a:pt x="22330" y="49170"/>
                </a:lnTo>
                <a:lnTo>
                  <a:pt x="22280" y="49170"/>
                </a:lnTo>
                <a:lnTo>
                  <a:pt x="22260" y="49170"/>
                </a:lnTo>
                <a:lnTo>
                  <a:pt x="22260" y="49190"/>
                </a:lnTo>
                <a:lnTo>
                  <a:pt x="22250" y="49190"/>
                </a:lnTo>
                <a:lnTo>
                  <a:pt x="22250" y="49210"/>
                </a:lnTo>
                <a:lnTo>
                  <a:pt x="22230" y="49210"/>
                </a:lnTo>
                <a:lnTo>
                  <a:pt x="22230" y="49230"/>
                </a:lnTo>
                <a:lnTo>
                  <a:pt x="22140" y="49230"/>
                </a:lnTo>
                <a:lnTo>
                  <a:pt x="22140" y="49190"/>
                </a:lnTo>
                <a:lnTo>
                  <a:pt x="22120" y="49190"/>
                </a:lnTo>
                <a:lnTo>
                  <a:pt x="22120" y="49170"/>
                </a:lnTo>
                <a:lnTo>
                  <a:pt x="22110" y="49170"/>
                </a:lnTo>
                <a:lnTo>
                  <a:pt x="22110" y="49160"/>
                </a:lnTo>
                <a:lnTo>
                  <a:pt x="22090" y="49160"/>
                </a:lnTo>
                <a:lnTo>
                  <a:pt x="22090" y="49170"/>
                </a:lnTo>
                <a:lnTo>
                  <a:pt x="22050" y="49170"/>
                </a:lnTo>
                <a:lnTo>
                  <a:pt x="22050" y="49190"/>
                </a:lnTo>
                <a:lnTo>
                  <a:pt x="22040" y="49190"/>
                </a:lnTo>
                <a:lnTo>
                  <a:pt x="22040" y="49210"/>
                </a:lnTo>
                <a:lnTo>
                  <a:pt x="22020" y="49210"/>
                </a:lnTo>
                <a:lnTo>
                  <a:pt x="22020" y="49230"/>
                </a:lnTo>
                <a:lnTo>
                  <a:pt x="22000" y="49230"/>
                </a:lnTo>
                <a:lnTo>
                  <a:pt x="22000" y="49210"/>
                </a:lnTo>
                <a:lnTo>
                  <a:pt x="21970" y="49210"/>
                </a:lnTo>
                <a:lnTo>
                  <a:pt x="21970" y="49190"/>
                </a:lnTo>
                <a:lnTo>
                  <a:pt x="21950" y="49190"/>
                </a:lnTo>
                <a:lnTo>
                  <a:pt x="21950" y="49170"/>
                </a:lnTo>
                <a:lnTo>
                  <a:pt x="21970" y="49170"/>
                </a:lnTo>
                <a:lnTo>
                  <a:pt x="21970" y="49160"/>
                </a:lnTo>
                <a:lnTo>
                  <a:pt x="21980" y="49160"/>
                </a:lnTo>
                <a:lnTo>
                  <a:pt x="21980" y="49120"/>
                </a:lnTo>
                <a:lnTo>
                  <a:pt x="22000" y="49120"/>
                </a:lnTo>
                <a:lnTo>
                  <a:pt x="22000" y="49100"/>
                </a:lnTo>
                <a:lnTo>
                  <a:pt x="22020" y="49100"/>
                </a:lnTo>
                <a:lnTo>
                  <a:pt x="22020" y="49030"/>
                </a:lnTo>
                <a:lnTo>
                  <a:pt x="21950" y="49030"/>
                </a:lnTo>
                <a:lnTo>
                  <a:pt x="21950" y="49050"/>
                </a:lnTo>
                <a:lnTo>
                  <a:pt x="21930" y="49050"/>
                </a:lnTo>
                <a:lnTo>
                  <a:pt x="21930" y="49070"/>
                </a:lnTo>
                <a:lnTo>
                  <a:pt x="21910" y="49070"/>
                </a:lnTo>
                <a:lnTo>
                  <a:pt x="21910" y="49090"/>
                </a:lnTo>
                <a:lnTo>
                  <a:pt x="21890" y="49090"/>
                </a:lnTo>
                <a:lnTo>
                  <a:pt x="21890" y="49120"/>
                </a:lnTo>
                <a:lnTo>
                  <a:pt x="21880" y="49120"/>
                </a:lnTo>
                <a:lnTo>
                  <a:pt x="21880" y="49140"/>
                </a:lnTo>
                <a:lnTo>
                  <a:pt x="21840" y="49140"/>
                </a:lnTo>
                <a:lnTo>
                  <a:pt x="21840" y="49120"/>
                </a:lnTo>
                <a:lnTo>
                  <a:pt x="21810" y="49120"/>
                </a:lnTo>
                <a:lnTo>
                  <a:pt x="21810" y="49100"/>
                </a:lnTo>
                <a:lnTo>
                  <a:pt x="21740" y="49100"/>
                </a:lnTo>
                <a:lnTo>
                  <a:pt x="21740" y="49090"/>
                </a:lnTo>
                <a:lnTo>
                  <a:pt x="21720" y="49090"/>
                </a:lnTo>
                <a:lnTo>
                  <a:pt x="21720" y="49100"/>
                </a:lnTo>
                <a:lnTo>
                  <a:pt x="21700" y="49100"/>
                </a:lnTo>
                <a:lnTo>
                  <a:pt x="21700" y="49090"/>
                </a:lnTo>
                <a:lnTo>
                  <a:pt x="21680" y="49090"/>
                </a:lnTo>
                <a:lnTo>
                  <a:pt x="21680" y="49100"/>
                </a:lnTo>
                <a:lnTo>
                  <a:pt x="21600" y="49100"/>
                </a:lnTo>
                <a:lnTo>
                  <a:pt x="21600" y="49070"/>
                </a:lnTo>
                <a:lnTo>
                  <a:pt x="21580" y="49070"/>
                </a:lnTo>
                <a:lnTo>
                  <a:pt x="21580" y="49030"/>
                </a:lnTo>
                <a:lnTo>
                  <a:pt x="21560" y="49030"/>
                </a:lnTo>
                <a:lnTo>
                  <a:pt x="21560" y="49010"/>
                </a:lnTo>
                <a:lnTo>
                  <a:pt x="21470" y="49010"/>
                </a:lnTo>
                <a:lnTo>
                  <a:pt x="21470" y="49030"/>
                </a:lnTo>
                <a:lnTo>
                  <a:pt x="21400" y="49030"/>
                </a:lnTo>
                <a:lnTo>
                  <a:pt x="21400" y="49050"/>
                </a:lnTo>
                <a:lnTo>
                  <a:pt x="21390" y="49050"/>
                </a:lnTo>
                <a:lnTo>
                  <a:pt x="21390" y="49030"/>
                </a:lnTo>
                <a:lnTo>
                  <a:pt x="21330" y="49030"/>
                </a:lnTo>
                <a:lnTo>
                  <a:pt x="21330" y="49010"/>
                </a:lnTo>
                <a:lnTo>
                  <a:pt x="21260" y="49010"/>
                </a:lnTo>
                <a:lnTo>
                  <a:pt x="21260" y="49000"/>
                </a:lnTo>
                <a:lnTo>
                  <a:pt x="21230" y="49000"/>
                </a:lnTo>
                <a:lnTo>
                  <a:pt x="21230" y="48910"/>
                </a:lnTo>
                <a:lnTo>
                  <a:pt x="21190" y="48910"/>
                </a:lnTo>
                <a:lnTo>
                  <a:pt x="21190" y="48890"/>
                </a:lnTo>
                <a:lnTo>
                  <a:pt x="21230" y="48890"/>
                </a:lnTo>
                <a:lnTo>
                  <a:pt x="21230" y="48870"/>
                </a:lnTo>
                <a:lnTo>
                  <a:pt x="21260" y="48870"/>
                </a:lnTo>
                <a:lnTo>
                  <a:pt x="21260" y="48850"/>
                </a:lnTo>
                <a:lnTo>
                  <a:pt x="21300" y="48850"/>
                </a:lnTo>
                <a:lnTo>
                  <a:pt x="21300" y="48830"/>
                </a:lnTo>
                <a:lnTo>
                  <a:pt x="21320" y="48830"/>
                </a:lnTo>
                <a:lnTo>
                  <a:pt x="21320" y="48820"/>
                </a:lnTo>
                <a:lnTo>
                  <a:pt x="21330" y="48820"/>
                </a:lnTo>
                <a:lnTo>
                  <a:pt x="21330" y="48800"/>
                </a:lnTo>
                <a:lnTo>
                  <a:pt x="21350" y="48800"/>
                </a:lnTo>
                <a:lnTo>
                  <a:pt x="21350" y="48780"/>
                </a:lnTo>
                <a:lnTo>
                  <a:pt x="21420" y="48780"/>
                </a:lnTo>
                <a:lnTo>
                  <a:pt x="21420" y="48760"/>
                </a:lnTo>
                <a:lnTo>
                  <a:pt x="21440" y="48760"/>
                </a:lnTo>
                <a:lnTo>
                  <a:pt x="21440" y="48730"/>
                </a:lnTo>
                <a:lnTo>
                  <a:pt x="21460" y="48730"/>
                </a:lnTo>
                <a:lnTo>
                  <a:pt x="21460" y="48690"/>
                </a:lnTo>
                <a:lnTo>
                  <a:pt x="21490" y="48690"/>
                </a:lnTo>
                <a:lnTo>
                  <a:pt x="21490" y="48670"/>
                </a:lnTo>
                <a:lnTo>
                  <a:pt x="21510" y="48670"/>
                </a:lnTo>
                <a:lnTo>
                  <a:pt x="21510" y="48660"/>
                </a:lnTo>
                <a:lnTo>
                  <a:pt x="21580" y="48660"/>
                </a:lnTo>
                <a:lnTo>
                  <a:pt x="21580" y="48670"/>
                </a:lnTo>
                <a:lnTo>
                  <a:pt x="21680" y="48670"/>
                </a:lnTo>
                <a:lnTo>
                  <a:pt x="21680" y="48660"/>
                </a:lnTo>
                <a:lnTo>
                  <a:pt x="21740" y="48660"/>
                </a:lnTo>
                <a:lnTo>
                  <a:pt x="21740" y="48600"/>
                </a:lnTo>
                <a:lnTo>
                  <a:pt x="21810" y="48600"/>
                </a:lnTo>
                <a:close/>
                <a:moveTo>
                  <a:pt x="23950" y="49070"/>
                </a:moveTo>
                <a:lnTo>
                  <a:pt x="23950" y="49090"/>
                </a:lnTo>
                <a:lnTo>
                  <a:pt x="23980" y="49090"/>
                </a:lnTo>
                <a:lnTo>
                  <a:pt x="23980" y="49100"/>
                </a:lnTo>
                <a:lnTo>
                  <a:pt x="24000" y="49100"/>
                </a:lnTo>
                <a:lnTo>
                  <a:pt x="24000" y="49120"/>
                </a:lnTo>
                <a:lnTo>
                  <a:pt x="24020" y="49120"/>
                </a:lnTo>
                <a:lnTo>
                  <a:pt x="24020" y="49140"/>
                </a:lnTo>
                <a:lnTo>
                  <a:pt x="24040" y="49140"/>
                </a:lnTo>
                <a:lnTo>
                  <a:pt x="24040" y="49160"/>
                </a:lnTo>
                <a:lnTo>
                  <a:pt x="24020" y="49160"/>
                </a:lnTo>
                <a:lnTo>
                  <a:pt x="24020" y="49190"/>
                </a:lnTo>
                <a:lnTo>
                  <a:pt x="24000" y="49190"/>
                </a:lnTo>
                <a:lnTo>
                  <a:pt x="24000" y="49230"/>
                </a:lnTo>
                <a:lnTo>
                  <a:pt x="23930" y="49230"/>
                </a:lnTo>
                <a:lnTo>
                  <a:pt x="23930" y="49250"/>
                </a:lnTo>
                <a:lnTo>
                  <a:pt x="23900" y="49250"/>
                </a:lnTo>
                <a:lnTo>
                  <a:pt x="23900" y="49260"/>
                </a:lnTo>
                <a:lnTo>
                  <a:pt x="23830" y="49260"/>
                </a:lnTo>
                <a:lnTo>
                  <a:pt x="23830" y="49250"/>
                </a:lnTo>
                <a:lnTo>
                  <a:pt x="23790" y="49250"/>
                </a:lnTo>
                <a:lnTo>
                  <a:pt x="23790" y="49230"/>
                </a:lnTo>
                <a:lnTo>
                  <a:pt x="23810" y="49230"/>
                </a:lnTo>
                <a:lnTo>
                  <a:pt x="23810" y="49190"/>
                </a:lnTo>
                <a:lnTo>
                  <a:pt x="23790" y="49190"/>
                </a:lnTo>
                <a:lnTo>
                  <a:pt x="23790" y="49140"/>
                </a:lnTo>
                <a:lnTo>
                  <a:pt x="23810" y="49140"/>
                </a:lnTo>
                <a:lnTo>
                  <a:pt x="23810" y="49120"/>
                </a:lnTo>
                <a:lnTo>
                  <a:pt x="23830" y="49120"/>
                </a:lnTo>
                <a:lnTo>
                  <a:pt x="23830" y="49100"/>
                </a:lnTo>
                <a:lnTo>
                  <a:pt x="23860" y="49100"/>
                </a:lnTo>
                <a:lnTo>
                  <a:pt x="23860" y="49090"/>
                </a:lnTo>
                <a:lnTo>
                  <a:pt x="23910" y="49090"/>
                </a:lnTo>
                <a:lnTo>
                  <a:pt x="23910" y="49070"/>
                </a:lnTo>
                <a:lnTo>
                  <a:pt x="23950" y="49070"/>
                </a:lnTo>
                <a:close/>
                <a:moveTo>
                  <a:pt x="23550" y="49250"/>
                </a:moveTo>
                <a:lnTo>
                  <a:pt x="23550" y="49260"/>
                </a:lnTo>
                <a:lnTo>
                  <a:pt x="23560" y="49260"/>
                </a:lnTo>
                <a:lnTo>
                  <a:pt x="23560" y="49300"/>
                </a:lnTo>
                <a:lnTo>
                  <a:pt x="23600" y="49300"/>
                </a:lnTo>
                <a:lnTo>
                  <a:pt x="23600" y="49370"/>
                </a:lnTo>
                <a:lnTo>
                  <a:pt x="23580" y="49370"/>
                </a:lnTo>
                <a:lnTo>
                  <a:pt x="23580" y="49410"/>
                </a:lnTo>
                <a:lnTo>
                  <a:pt x="23560" y="49410"/>
                </a:lnTo>
                <a:lnTo>
                  <a:pt x="23560" y="49420"/>
                </a:lnTo>
                <a:lnTo>
                  <a:pt x="23550" y="49420"/>
                </a:lnTo>
                <a:lnTo>
                  <a:pt x="23550" y="49460"/>
                </a:lnTo>
                <a:lnTo>
                  <a:pt x="23530" y="49460"/>
                </a:lnTo>
                <a:lnTo>
                  <a:pt x="23530" y="49480"/>
                </a:lnTo>
                <a:lnTo>
                  <a:pt x="23480" y="49480"/>
                </a:lnTo>
                <a:lnTo>
                  <a:pt x="23480" y="49460"/>
                </a:lnTo>
                <a:lnTo>
                  <a:pt x="23440" y="49460"/>
                </a:lnTo>
                <a:lnTo>
                  <a:pt x="23440" y="49440"/>
                </a:lnTo>
                <a:lnTo>
                  <a:pt x="23420" y="49440"/>
                </a:lnTo>
                <a:lnTo>
                  <a:pt x="23420" y="49350"/>
                </a:lnTo>
                <a:lnTo>
                  <a:pt x="23410" y="49350"/>
                </a:lnTo>
                <a:lnTo>
                  <a:pt x="23410" y="49340"/>
                </a:lnTo>
                <a:lnTo>
                  <a:pt x="23420" y="49340"/>
                </a:lnTo>
                <a:lnTo>
                  <a:pt x="23420" y="49280"/>
                </a:lnTo>
                <a:lnTo>
                  <a:pt x="23440" y="49280"/>
                </a:lnTo>
                <a:lnTo>
                  <a:pt x="23440" y="49260"/>
                </a:lnTo>
                <a:lnTo>
                  <a:pt x="23480" y="49260"/>
                </a:lnTo>
                <a:lnTo>
                  <a:pt x="23480" y="49250"/>
                </a:lnTo>
                <a:lnTo>
                  <a:pt x="23550" y="49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ayaro/Rio Claro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48000" y="72060"/>
                </a:moveTo>
                <a:lnTo>
                  <a:pt x="48390" y="72020"/>
                </a:lnTo>
                <a:lnTo>
                  <a:pt x="48670" y="71750"/>
                </a:lnTo>
                <a:lnTo>
                  <a:pt x="48740" y="71500"/>
                </a:lnTo>
                <a:lnTo>
                  <a:pt x="48900" y="71300"/>
                </a:lnTo>
                <a:lnTo>
                  <a:pt x="49720" y="71300"/>
                </a:lnTo>
                <a:lnTo>
                  <a:pt x="49850" y="71020"/>
                </a:lnTo>
                <a:lnTo>
                  <a:pt x="49960" y="70810"/>
                </a:lnTo>
                <a:lnTo>
                  <a:pt x="50000" y="69640"/>
                </a:lnTo>
                <a:lnTo>
                  <a:pt x="50000" y="69330"/>
                </a:lnTo>
                <a:lnTo>
                  <a:pt x="49900" y="69220"/>
                </a:lnTo>
                <a:lnTo>
                  <a:pt x="49900" y="69150"/>
                </a:lnTo>
                <a:lnTo>
                  <a:pt x="50110" y="68740"/>
                </a:lnTo>
                <a:lnTo>
                  <a:pt x="50280" y="68500"/>
                </a:lnTo>
                <a:lnTo>
                  <a:pt x="50280" y="67940"/>
                </a:lnTo>
                <a:lnTo>
                  <a:pt x="50320" y="67630"/>
                </a:lnTo>
                <a:lnTo>
                  <a:pt x="50520" y="67180"/>
                </a:lnTo>
                <a:lnTo>
                  <a:pt x="50530" y="66910"/>
                </a:lnTo>
                <a:lnTo>
                  <a:pt x="50320" y="66730"/>
                </a:lnTo>
                <a:lnTo>
                  <a:pt x="50220" y="66630"/>
                </a:lnTo>
                <a:lnTo>
                  <a:pt x="49680" y="66520"/>
                </a:lnTo>
                <a:lnTo>
                  <a:pt x="49550" y="66480"/>
                </a:lnTo>
                <a:lnTo>
                  <a:pt x="49280" y="66380"/>
                </a:lnTo>
                <a:lnTo>
                  <a:pt x="49180" y="66270"/>
                </a:lnTo>
                <a:lnTo>
                  <a:pt x="49210" y="66140"/>
                </a:lnTo>
                <a:lnTo>
                  <a:pt x="49450" y="65860"/>
                </a:lnTo>
                <a:lnTo>
                  <a:pt x="49490" y="65480"/>
                </a:lnTo>
                <a:lnTo>
                  <a:pt x="49690" y="65240"/>
                </a:lnTo>
                <a:lnTo>
                  <a:pt x="49900" y="65070"/>
                </a:lnTo>
                <a:lnTo>
                  <a:pt x="50070" y="64750"/>
                </a:lnTo>
                <a:lnTo>
                  <a:pt x="50310" y="64340"/>
                </a:lnTo>
                <a:lnTo>
                  <a:pt x="50650" y="63930"/>
                </a:lnTo>
                <a:lnTo>
                  <a:pt x="50750" y="63840"/>
                </a:lnTo>
                <a:lnTo>
                  <a:pt x="50990" y="63650"/>
                </a:lnTo>
                <a:lnTo>
                  <a:pt x="51200" y="63410"/>
                </a:lnTo>
                <a:lnTo>
                  <a:pt x="51300" y="63450"/>
                </a:lnTo>
                <a:lnTo>
                  <a:pt x="51500" y="63650"/>
                </a:lnTo>
                <a:lnTo>
                  <a:pt x="51670" y="63760"/>
                </a:lnTo>
                <a:lnTo>
                  <a:pt x="51910" y="63690"/>
                </a:lnTo>
                <a:lnTo>
                  <a:pt x="52310" y="63350"/>
                </a:lnTo>
                <a:lnTo>
                  <a:pt x="52620" y="63140"/>
                </a:lnTo>
                <a:lnTo>
                  <a:pt x="52960" y="63040"/>
                </a:lnTo>
                <a:lnTo>
                  <a:pt x="53130" y="62860"/>
                </a:lnTo>
                <a:lnTo>
                  <a:pt x="53370" y="62860"/>
                </a:lnTo>
                <a:lnTo>
                  <a:pt x="53570" y="63140"/>
                </a:lnTo>
                <a:lnTo>
                  <a:pt x="53740" y="63320"/>
                </a:lnTo>
                <a:lnTo>
                  <a:pt x="53940" y="63180"/>
                </a:lnTo>
                <a:lnTo>
                  <a:pt x="54050" y="62730"/>
                </a:lnTo>
                <a:lnTo>
                  <a:pt x="54250" y="62380"/>
                </a:lnTo>
                <a:lnTo>
                  <a:pt x="54800" y="62390"/>
                </a:lnTo>
                <a:lnTo>
                  <a:pt x="55230" y="62530"/>
                </a:lnTo>
                <a:lnTo>
                  <a:pt x="55340" y="62630"/>
                </a:lnTo>
                <a:lnTo>
                  <a:pt x="55230" y="62700"/>
                </a:lnTo>
                <a:lnTo>
                  <a:pt x="55170" y="62870"/>
                </a:lnTo>
                <a:lnTo>
                  <a:pt x="55370" y="63080"/>
                </a:lnTo>
                <a:lnTo>
                  <a:pt x="55740" y="63500"/>
                </a:lnTo>
                <a:lnTo>
                  <a:pt x="56040" y="63740"/>
                </a:lnTo>
                <a:lnTo>
                  <a:pt x="56510" y="63750"/>
                </a:lnTo>
                <a:lnTo>
                  <a:pt x="56950" y="63510"/>
                </a:lnTo>
                <a:lnTo>
                  <a:pt x="57230" y="63370"/>
                </a:lnTo>
                <a:lnTo>
                  <a:pt x="57670" y="63470"/>
                </a:lnTo>
                <a:lnTo>
                  <a:pt x="61230" y="63460"/>
                </a:lnTo>
                <a:lnTo>
                  <a:pt x="61250" y="63460"/>
                </a:lnTo>
                <a:lnTo>
                  <a:pt x="61250" y="63610"/>
                </a:lnTo>
                <a:lnTo>
                  <a:pt x="61260" y="63610"/>
                </a:lnTo>
                <a:lnTo>
                  <a:pt x="61260" y="63640"/>
                </a:lnTo>
                <a:lnTo>
                  <a:pt x="61280" y="63640"/>
                </a:lnTo>
                <a:lnTo>
                  <a:pt x="61280" y="63700"/>
                </a:lnTo>
                <a:lnTo>
                  <a:pt x="61300" y="63700"/>
                </a:lnTo>
                <a:lnTo>
                  <a:pt x="61300" y="63750"/>
                </a:lnTo>
                <a:lnTo>
                  <a:pt x="61320" y="63750"/>
                </a:lnTo>
                <a:lnTo>
                  <a:pt x="61320" y="63790"/>
                </a:lnTo>
                <a:lnTo>
                  <a:pt x="61340" y="63790"/>
                </a:lnTo>
                <a:lnTo>
                  <a:pt x="61340" y="63850"/>
                </a:lnTo>
                <a:lnTo>
                  <a:pt x="61340" y="63860"/>
                </a:lnTo>
                <a:lnTo>
                  <a:pt x="61340" y="63870"/>
                </a:lnTo>
                <a:lnTo>
                  <a:pt x="61350" y="63870"/>
                </a:lnTo>
                <a:lnTo>
                  <a:pt x="61350" y="63980"/>
                </a:lnTo>
                <a:lnTo>
                  <a:pt x="61370" y="63980"/>
                </a:lnTo>
                <a:lnTo>
                  <a:pt x="61370" y="64040"/>
                </a:lnTo>
                <a:lnTo>
                  <a:pt x="61390" y="64030"/>
                </a:lnTo>
                <a:lnTo>
                  <a:pt x="61390" y="64050"/>
                </a:lnTo>
                <a:lnTo>
                  <a:pt x="61400" y="64050"/>
                </a:lnTo>
                <a:lnTo>
                  <a:pt x="61410" y="64050"/>
                </a:lnTo>
                <a:lnTo>
                  <a:pt x="61410" y="64070"/>
                </a:lnTo>
                <a:lnTo>
                  <a:pt x="61410" y="64090"/>
                </a:lnTo>
                <a:lnTo>
                  <a:pt x="61420" y="64090"/>
                </a:lnTo>
                <a:lnTo>
                  <a:pt x="61420" y="64110"/>
                </a:lnTo>
                <a:lnTo>
                  <a:pt x="61420" y="64160"/>
                </a:lnTo>
                <a:lnTo>
                  <a:pt x="61440" y="64160"/>
                </a:lnTo>
                <a:lnTo>
                  <a:pt x="61440" y="64180"/>
                </a:lnTo>
                <a:lnTo>
                  <a:pt x="61440" y="64230"/>
                </a:lnTo>
                <a:lnTo>
                  <a:pt x="61460" y="64230"/>
                </a:lnTo>
                <a:lnTo>
                  <a:pt x="61460" y="64250"/>
                </a:lnTo>
                <a:lnTo>
                  <a:pt x="61440" y="64250"/>
                </a:lnTo>
                <a:lnTo>
                  <a:pt x="61440" y="64270"/>
                </a:lnTo>
                <a:lnTo>
                  <a:pt x="61460" y="64270"/>
                </a:lnTo>
                <a:lnTo>
                  <a:pt x="61460" y="64300"/>
                </a:lnTo>
                <a:lnTo>
                  <a:pt x="61470" y="64300"/>
                </a:lnTo>
                <a:lnTo>
                  <a:pt x="61480" y="64370"/>
                </a:lnTo>
                <a:lnTo>
                  <a:pt x="61490" y="64370"/>
                </a:lnTo>
                <a:lnTo>
                  <a:pt x="61490" y="64390"/>
                </a:lnTo>
                <a:lnTo>
                  <a:pt x="61480" y="64390"/>
                </a:lnTo>
                <a:lnTo>
                  <a:pt x="61480" y="64450"/>
                </a:lnTo>
                <a:lnTo>
                  <a:pt x="61490" y="64450"/>
                </a:lnTo>
                <a:lnTo>
                  <a:pt x="61490" y="64460"/>
                </a:lnTo>
                <a:lnTo>
                  <a:pt x="61490" y="64480"/>
                </a:lnTo>
                <a:lnTo>
                  <a:pt x="61510" y="64480"/>
                </a:lnTo>
                <a:lnTo>
                  <a:pt x="61510" y="64570"/>
                </a:lnTo>
                <a:lnTo>
                  <a:pt x="61520" y="64570"/>
                </a:lnTo>
                <a:lnTo>
                  <a:pt x="61530" y="64590"/>
                </a:lnTo>
                <a:lnTo>
                  <a:pt x="61540" y="64590"/>
                </a:lnTo>
                <a:lnTo>
                  <a:pt x="61550" y="64610"/>
                </a:lnTo>
                <a:lnTo>
                  <a:pt x="61560" y="64610"/>
                </a:lnTo>
                <a:lnTo>
                  <a:pt x="61560" y="64660"/>
                </a:lnTo>
                <a:lnTo>
                  <a:pt x="61570" y="64660"/>
                </a:lnTo>
                <a:lnTo>
                  <a:pt x="61580" y="64660"/>
                </a:lnTo>
                <a:lnTo>
                  <a:pt x="61580" y="64710"/>
                </a:lnTo>
                <a:lnTo>
                  <a:pt x="61580" y="64800"/>
                </a:lnTo>
                <a:lnTo>
                  <a:pt x="61590" y="64800"/>
                </a:lnTo>
                <a:lnTo>
                  <a:pt x="61600" y="64800"/>
                </a:lnTo>
                <a:lnTo>
                  <a:pt x="61600" y="64820"/>
                </a:lnTo>
                <a:lnTo>
                  <a:pt x="61600" y="64860"/>
                </a:lnTo>
                <a:lnTo>
                  <a:pt x="61610" y="64860"/>
                </a:lnTo>
                <a:lnTo>
                  <a:pt x="61620" y="64950"/>
                </a:lnTo>
                <a:lnTo>
                  <a:pt x="61630" y="64950"/>
                </a:lnTo>
                <a:lnTo>
                  <a:pt x="61630" y="64960"/>
                </a:lnTo>
                <a:lnTo>
                  <a:pt x="61640" y="64960"/>
                </a:lnTo>
                <a:lnTo>
                  <a:pt x="61650" y="64960"/>
                </a:lnTo>
                <a:lnTo>
                  <a:pt x="61650" y="64980"/>
                </a:lnTo>
                <a:lnTo>
                  <a:pt x="61650" y="65000"/>
                </a:lnTo>
                <a:lnTo>
                  <a:pt x="61670" y="65000"/>
                </a:lnTo>
                <a:lnTo>
                  <a:pt x="61670" y="65040"/>
                </a:lnTo>
                <a:lnTo>
                  <a:pt x="61690" y="65040"/>
                </a:lnTo>
                <a:lnTo>
                  <a:pt x="61690" y="65090"/>
                </a:lnTo>
                <a:lnTo>
                  <a:pt x="61700" y="65090"/>
                </a:lnTo>
                <a:lnTo>
                  <a:pt x="61700" y="65120"/>
                </a:lnTo>
                <a:lnTo>
                  <a:pt x="61720" y="65120"/>
                </a:lnTo>
                <a:lnTo>
                  <a:pt x="61720" y="65140"/>
                </a:lnTo>
                <a:lnTo>
                  <a:pt x="61720" y="65230"/>
                </a:lnTo>
                <a:lnTo>
                  <a:pt x="61730" y="65230"/>
                </a:lnTo>
                <a:lnTo>
                  <a:pt x="61740" y="65230"/>
                </a:lnTo>
                <a:lnTo>
                  <a:pt x="61740" y="65240"/>
                </a:lnTo>
                <a:lnTo>
                  <a:pt x="61740" y="65270"/>
                </a:lnTo>
                <a:lnTo>
                  <a:pt x="61750" y="65270"/>
                </a:lnTo>
                <a:lnTo>
                  <a:pt x="61760" y="65270"/>
                </a:lnTo>
                <a:lnTo>
                  <a:pt x="61760" y="65290"/>
                </a:lnTo>
                <a:lnTo>
                  <a:pt x="61760" y="65340"/>
                </a:lnTo>
                <a:lnTo>
                  <a:pt x="61770" y="65340"/>
                </a:lnTo>
                <a:lnTo>
                  <a:pt x="61770" y="65350"/>
                </a:lnTo>
                <a:lnTo>
                  <a:pt x="61770" y="65390"/>
                </a:lnTo>
                <a:lnTo>
                  <a:pt x="61790" y="65390"/>
                </a:lnTo>
                <a:lnTo>
                  <a:pt x="61790" y="65430"/>
                </a:lnTo>
                <a:lnTo>
                  <a:pt x="61800" y="65430"/>
                </a:lnTo>
                <a:lnTo>
                  <a:pt x="61810" y="65430"/>
                </a:lnTo>
                <a:lnTo>
                  <a:pt x="61810" y="65480"/>
                </a:lnTo>
                <a:lnTo>
                  <a:pt x="61810" y="65500"/>
                </a:lnTo>
                <a:lnTo>
                  <a:pt x="61800" y="65500"/>
                </a:lnTo>
                <a:lnTo>
                  <a:pt x="61790" y="65500"/>
                </a:lnTo>
                <a:lnTo>
                  <a:pt x="61790" y="65520"/>
                </a:lnTo>
                <a:lnTo>
                  <a:pt x="61810" y="65520"/>
                </a:lnTo>
                <a:lnTo>
                  <a:pt x="61810" y="65550"/>
                </a:lnTo>
                <a:lnTo>
                  <a:pt x="61820" y="65560"/>
                </a:lnTo>
                <a:lnTo>
                  <a:pt x="61830" y="65570"/>
                </a:lnTo>
                <a:lnTo>
                  <a:pt x="61840" y="65570"/>
                </a:lnTo>
                <a:lnTo>
                  <a:pt x="61840" y="65580"/>
                </a:lnTo>
                <a:lnTo>
                  <a:pt x="61840" y="65590"/>
                </a:lnTo>
                <a:lnTo>
                  <a:pt x="61850" y="65590"/>
                </a:lnTo>
                <a:lnTo>
                  <a:pt x="61860" y="65590"/>
                </a:lnTo>
                <a:lnTo>
                  <a:pt x="61860" y="65640"/>
                </a:lnTo>
                <a:lnTo>
                  <a:pt x="61860" y="65670"/>
                </a:lnTo>
                <a:lnTo>
                  <a:pt x="61860" y="65700"/>
                </a:lnTo>
                <a:lnTo>
                  <a:pt x="61870" y="65690"/>
                </a:lnTo>
                <a:lnTo>
                  <a:pt x="61880" y="65700"/>
                </a:lnTo>
                <a:lnTo>
                  <a:pt x="61880" y="65710"/>
                </a:lnTo>
                <a:lnTo>
                  <a:pt x="61880" y="65730"/>
                </a:lnTo>
                <a:lnTo>
                  <a:pt x="61890" y="65730"/>
                </a:lnTo>
                <a:lnTo>
                  <a:pt x="61900" y="65730"/>
                </a:lnTo>
                <a:lnTo>
                  <a:pt x="61900" y="65740"/>
                </a:lnTo>
                <a:lnTo>
                  <a:pt x="61900" y="65770"/>
                </a:lnTo>
                <a:lnTo>
                  <a:pt x="61910" y="65770"/>
                </a:lnTo>
                <a:lnTo>
                  <a:pt x="61910" y="65780"/>
                </a:lnTo>
                <a:lnTo>
                  <a:pt x="61910" y="65820"/>
                </a:lnTo>
                <a:lnTo>
                  <a:pt x="61930" y="65820"/>
                </a:lnTo>
                <a:lnTo>
                  <a:pt x="61930" y="65910"/>
                </a:lnTo>
                <a:lnTo>
                  <a:pt x="61940" y="65910"/>
                </a:lnTo>
                <a:lnTo>
                  <a:pt x="61950" y="65910"/>
                </a:lnTo>
                <a:lnTo>
                  <a:pt x="61950" y="65930"/>
                </a:lnTo>
                <a:lnTo>
                  <a:pt x="61950" y="65960"/>
                </a:lnTo>
                <a:lnTo>
                  <a:pt x="61960" y="65960"/>
                </a:lnTo>
                <a:lnTo>
                  <a:pt x="61970" y="65960"/>
                </a:lnTo>
                <a:lnTo>
                  <a:pt x="61970" y="65990"/>
                </a:lnTo>
                <a:lnTo>
                  <a:pt x="61970" y="66040"/>
                </a:lnTo>
                <a:lnTo>
                  <a:pt x="61980" y="66040"/>
                </a:lnTo>
                <a:lnTo>
                  <a:pt x="61980" y="66070"/>
                </a:lnTo>
                <a:lnTo>
                  <a:pt x="61980" y="66160"/>
                </a:lnTo>
                <a:lnTo>
                  <a:pt x="62010" y="66160"/>
                </a:lnTo>
                <a:lnTo>
                  <a:pt x="62000" y="66170"/>
                </a:lnTo>
                <a:lnTo>
                  <a:pt x="62000" y="66180"/>
                </a:lnTo>
                <a:lnTo>
                  <a:pt x="62010" y="66180"/>
                </a:lnTo>
                <a:lnTo>
                  <a:pt x="62020" y="66180"/>
                </a:lnTo>
                <a:lnTo>
                  <a:pt x="62020" y="66210"/>
                </a:lnTo>
                <a:lnTo>
                  <a:pt x="62020" y="66230"/>
                </a:lnTo>
                <a:lnTo>
                  <a:pt x="62030" y="66230"/>
                </a:lnTo>
                <a:lnTo>
                  <a:pt x="62040" y="66230"/>
                </a:lnTo>
                <a:lnTo>
                  <a:pt x="62040" y="66280"/>
                </a:lnTo>
                <a:lnTo>
                  <a:pt x="62040" y="66340"/>
                </a:lnTo>
                <a:lnTo>
                  <a:pt x="62050" y="66340"/>
                </a:lnTo>
                <a:lnTo>
                  <a:pt x="62060" y="66340"/>
                </a:lnTo>
                <a:lnTo>
                  <a:pt x="62060" y="66450"/>
                </a:lnTo>
                <a:lnTo>
                  <a:pt x="62040" y="66450"/>
                </a:lnTo>
                <a:lnTo>
                  <a:pt x="62040" y="66460"/>
                </a:lnTo>
                <a:lnTo>
                  <a:pt x="62020" y="66460"/>
                </a:lnTo>
                <a:lnTo>
                  <a:pt x="62020" y="66500"/>
                </a:lnTo>
                <a:lnTo>
                  <a:pt x="62040" y="66500"/>
                </a:lnTo>
                <a:lnTo>
                  <a:pt x="62040" y="66520"/>
                </a:lnTo>
                <a:lnTo>
                  <a:pt x="62060" y="66520"/>
                </a:lnTo>
                <a:lnTo>
                  <a:pt x="62060" y="66540"/>
                </a:lnTo>
                <a:lnTo>
                  <a:pt x="62080" y="66540"/>
                </a:lnTo>
                <a:lnTo>
                  <a:pt x="62090" y="66540"/>
                </a:lnTo>
                <a:lnTo>
                  <a:pt x="62090" y="66550"/>
                </a:lnTo>
                <a:lnTo>
                  <a:pt x="62100" y="66550"/>
                </a:lnTo>
                <a:lnTo>
                  <a:pt x="62110" y="66550"/>
                </a:lnTo>
                <a:lnTo>
                  <a:pt x="62110" y="66570"/>
                </a:lnTo>
                <a:lnTo>
                  <a:pt x="62110" y="66590"/>
                </a:lnTo>
                <a:lnTo>
                  <a:pt x="62120" y="66590"/>
                </a:lnTo>
                <a:lnTo>
                  <a:pt x="62130" y="66620"/>
                </a:lnTo>
                <a:lnTo>
                  <a:pt x="62140" y="66620"/>
                </a:lnTo>
                <a:lnTo>
                  <a:pt x="62140" y="66630"/>
                </a:lnTo>
                <a:lnTo>
                  <a:pt x="62140" y="66640"/>
                </a:lnTo>
                <a:lnTo>
                  <a:pt x="62160" y="66640"/>
                </a:lnTo>
                <a:lnTo>
                  <a:pt x="62160" y="66680"/>
                </a:lnTo>
                <a:lnTo>
                  <a:pt x="62180" y="66680"/>
                </a:lnTo>
                <a:lnTo>
                  <a:pt x="62180" y="66700"/>
                </a:lnTo>
                <a:lnTo>
                  <a:pt x="62200" y="66700"/>
                </a:lnTo>
                <a:lnTo>
                  <a:pt x="62200" y="66730"/>
                </a:lnTo>
                <a:lnTo>
                  <a:pt x="62220" y="66730"/>
                </a:lnTo>
                <a:lnTo>
                  <a:pt x="62210" y="66740"/>
                </a:lnTo>
                <a:lnTo>
                  <a:pt x="62210" y="66750"/>
                </a:lnTo>
                <a:lnTo>
                  <a:pt x="62220" y="66750"/>
                </a:lnTo>
                <a:lnTo>
                  <a:pt x="62230" y="66750"/>
                </a:lnTo>
                <a:lnTo>
                  <a:pt x="62230" y="66770"/>
                </a:lnTo>
                <a:lnTo>
                  <a:pt x="62230" y="66800"/>
                </a:lnTo>
                <a:lnTo>
                  <a:pt x="62250" y="66800"/>
                </a:lnTo>
                <a:lnTo>
                  <a:pt x="62250" y="66810"/>
                </a:lnTo>
                <a:lnTo>
                  <a:pt x="62250" y="66840"/>
                </a:lnTo>
                <a:lnTo>
                  <a:pt x="62260" y="66840"/>
                </a:lnTo>
                <a:lnTo>
                  <a:pt x="62270" y="66840"/>
                </a:lnTo>
                <a:lnTo>
                  <a:pt x="62270" y="66880"/>
                </a:lnTo>
                <a:lnTo>
                  <a:pt x="62270" y="66900"/>
                </a:lnTo>
                <a:lnTo>
                  <a:pt x="62270" y="66950"/>
                </a:lnTo>
                <a:lnTo>
                  <a:pt x="62280" y="66950"/>
                </a:lnTo>
                <a:lnTo>
                  <a:pt x="62280" y="66980"/>
                </a:lnTo>
                <a:lnTo>
                  <a:pt x="62300" y="66980"/>
                </a:lnTo>
                <a:lnTo>
                  <a:pt x="62300" y="67040"/>
                </a:lnTo>
                <a:lnTo>
                  <a:pt x="62320" y="67030"/>
                </a:lnTo>
                <a:lnTo>
                  <a:pt x="62320" y="67040"/>
                </a:lnTo>
                <a:lnTo>
                  <a:pt x="62320" y="67070"/>
                </a:lnTo>
                <a:lnTo>
                  <a:pt x="62330" y="67070"/>
                </a:lnTo>
                <a:lnTo>
                  <a:pt x="62340" y="67110"/>
                </a:lnTo>
                <a:lnTo>
                  <a:pt x="62350" y="67110"/>
                </a:lnTo>
                <a:lnTo>
                  <a:pt x="62350" y="67120"/>
                </a:lnTo>
                <a:lnTo>
                  <a:pt x="62360" y="67120"/>
                </a:lnTo>
                <a:lnTo>
                  <a:pt x="62370" y="67120"/>
                </a:lnTo>
                <a:lnTo>
                  <a:pt x="62370" y="67130"/>
                </a:lnTo>
                <a:lnTo>
                  <a:pt x="62370" y="67230"/>
                </a:lnTo>
                <a:lnTo>
                  <a:pt x="62390" y="67230"/>
                </a:lnTo>
                <a:lnTo>
                  <a:pt x="62390" y="67270"/>
                </a:lnTo>
                <a:lnTo>
                  <a:pt x="62410" y="67270"/>
                </a:lnTo>
                <a:lnTo>
                  <a:pt x="62410" y="67320"/>
                </a:lnTo>
                <a:lnTo>
                  <a:pt x="62420" y="67320"/>
                </a:lnTo>
                <a:lnTo>
                  <a:pt x="62420" y="67340"/>
                </a:lnTo>
                <a:lnTo>
                  <a:pt x="62420" y="67370"/>
                </a:lnTo>
                <a:lnTo>
                  <a:pt x="62430" y="67370"/>
                </a:lnTo>
                <a:lnTo>
                  <a:pt x="62440" y="67370"/>
                </a:lnTo>
                <a:lnTo>
                  <a:pt x="62440" y="67380"/>
                </a:lnTo>
                <a:lnTo>
                  <a:pt x="62440" y="67410"/>
                </a:lnTo>
                <a:lnTo>
                  <a:pt x="62460" y="67410"/>
                </a:lnTo>
                <a:lnTo>
                  <a:pt x="62460" y="67420"/>
                </a:lnTo>
                <a:lnTo>
                  <a:pt x="62460" y="67430"/>
                </a:lnTo>
                <a:lnTo>
                  <a:pt x="62470" y="67430"/>
                </a:lnTo>
                <a:lnTo>
                  <a:pt x="62480" y="67430"/>
                </a:lnTo>
                <a:lnTo>
                  <a:pt x="62480" y="67440"/>
                </a:lnTo>
                <a:lnTo>
                  <a:pt x="62480" y="67460"/>
                </a:lnTo>
                <a:lnTo>
                  <a:pt x="62490" y="67460"/>
                </a:lnTo>
                <a:lnTo>
                  <a:pt x="62490" y="67520"/>
                </a:lnTo>
                <a:lnTo>
                  <a:pt x="62500" y="67520"/>
                </a:lnTo>
                <a:lnTo>
                  <a:pt x="62510" y="67520"/>
                </a:lnTo>
                <a:lnTo>
                  <a:pt x="62510" y="67530"/>
                </a:lnTo>
                <a:lnTo>
                  <a:pt x="62510" y="67550"/>
                </a:lnTo>
                <a:lnTo>
                  <a:pt x="62530" y="67550"/>
                </a:lnTo>
                <a:lnTo>
                  <a:pt x="62530" y="67590"/>
                </a:lnTo>
                <a:lnTo>
                  <a:pt x="62530" y="67660"/>
                </a:lnTo>
                <a:lnTo>
                  <a:pt x="62540" y="67660"/>
                </a:lnTo>
                <a:lnTo>
                  <a:pt x="62550" y="67680"/>
                </a:lnTo>
                <a:lnTo>
                  <a:pt x="62560" y="67680"/>
                </a:lnTo>
                <a:lnTo>
                  <a:pt x="62560" y="67690"/>
                </a:lnTo>
                <a:lnTo>
                  <a:pt x="62560" y="67700"/>
                </a:lnTo>
                <a:lnTo>
                  <a:pt x="62570" y="67700"/>
                </a:lnTo>
                <a:lnTo>
                  <a:pt x="62580" y="67700"/>
                </a:lnTo>
                <a:lnTo>
                  <a:pt x="62580" y="67730"/>
                </a:lnTo>
                <a:lnTo>
                  <a:pt x="62580" y="67780"/>
                </a:lnTo>
                <a:lnTo>
                  <a:pt x="62600" y="67780"/>
                </a:lnTo>
                <a:lnTo>
                  <a:pt x="62600" y="67820"/>
                </a:lnTo>
                <a:lnTo>
                  <a:pt x="62610" y="67820"/>
                </a:lnTo>
                <a:lnTo>
                  <a:pt x="62620" y="67820"/>
                </a:lnTo>
                <a:lnTo>
                  <a:pt x="62620" y="67830"/>
                </a:lnTo>
                <a:lnTo>
                  <a:pt x="62620" y="67840"/>
                </a:lnTo>
                <a:lnTo>
                  <a:pt x="62630" y="67840"/>
                </a:lnTo>
                <a:lnTo>
                  <a:pt x="62630" y="67870"/>
                </a:lnTo>
                <a:lnTo>
                  <a:pt x="62650" y="67870"/>
                </a:lnTo>
                <a:lnTo>
                  <a:pt x="62650" y="67910"/>
                </a:lnTo>
                <a:lnTo>
                  <a:pt x="62670" y="67910"/>
                </a:lnTo>
                <a:lnTo>
                  <a:pt x="62670" y="67920"/>
                </a:lnTo>
                <a:lnTo>
                  <a:pt x="62670" y="67930"/>
                </a:lnTo>
                <a:lnTo>
                  <a:pt x="62680" y="67930"/>
                </a:lnTo>
                <a:lnTo>
                  <a:pt x="62690" y="67930"/>
                </a:lnTo>
                <a:lnTo>
                  <a:pt x="62690" y="68000"/>
                </a:lnTo>
                <a:lnTo>
                  <a:pt x="62680" y="68000"/>
                </a:lnTo>
                <a:lnTo>
                  <a:pt x="62670" y="68000"/>
                </a:lnTo>
                <a:lnTo>
                  <a:pt x="62670" y="68030"/>
                </a:lnTo>
                <a:lnTo>
                  <a:pt x="62680" y="68030"/>
                </a:lnTo>
                <a:lnTo>
                  <a:pt x="62690" y="68030"/>
                </a:lnTo>
                <a:lnTo>
                  <a:pt x="62690" y="68050"/>
                </a:lnTo>
                <a:lnTo>
                  <a:pt x="62700" y="68050"/>
                </a:lnTo>
                <a:lnTo>
                  <a:pt x="62700" y="68070"/>
                </a:lnTo>
                <a:lnTo>
                  <a:pt x="62740" y="68070"/>
                </a:lnTo>
                <a:lnTo>
                  <a:pt x="62740" y="68090"/>
                </a:lnTo>
                <a:lnTo>
                  <a:pt x="62750" y="68090"/>
                </a:lnTo>
                <a:lnTo>
                  <a:pt x="62760" y="68090"/>
                </a:lnTo>
                <a:lnTo>
                  <a:pt x="62760" y="68100"/>
                </a:lnTo>
                <a:lnTo>
                  <a:pt x="62760" y="68140"/>
                </a:lnTo>
                <a:lnTo>
                  <a:pt x="62770" y="68140"/>
                </a:lnTo>
                <a:lnTo>
                  <a:pt x="62770" y="68180"/>
                </a:lnTo>
                <a:lnTo>
                  <a:pt x="62790" y="68180"/>
                </a:lnTo>
                <a:lnTo>
                  <a:pt x="62790" y="68250"/>
                </a:lnTo>
                <a:lnTo>
                  <a:pt x="62810" y="68250"/>
                </a:lnTo>
                <a:lnTo>
                  <a:pt x="62810" y="68300"/>
                </a:lnTo>
                <a:lnTo>
                  <a:pt x="62820" y="68300"/>
                </a:lnTo>
                <a:lnTo>
                  <a:pt x="62820" y="68310"/>
                </a:lnTo>
                <a:lnTo>
                  <a:pt x="62830" y="68340"/>
                </a:lnTo>
                <a:lnTo>
                  <a:pt x="62850" y="68340"/>
                </a:lnTo>
                <a:lnTo>
                  <a:pt x="62850" y="68360"/>
                </a:lnTo>
                <a:lnTo>
                  <a:pt x="62860" y="68360"/>
                </a:lnTo>
                <a:lnTo>
                  <a:pt x="62860" y="68410"/>
                </a:lnTo>
                <a:lnTo>
                  <a:pt x="62880" y="68410"/>
                </a:lnTo>
                <a:lnTo>
                  <a:pt x="62880" y="68450"/>
                </a:lnTo>
                <a:lnTo>
                  <a:pt x="62890" y="68440"/>
                </a:lnTo>
                <a:lnTo>
                  <a:pt x="62900" y="68450"/>
                </a:lnTo>
                <a:lnTo>
                  <a:pt x="62900" y="68460"/>
                </a:lnTo>
                <a:lnTo>
                  <a:pt x="62900" y="68500"/>
                </a:lnTo>
                <a:lnTo>
                  <a:pt x="62910" y="68500"/>
                </a:lnTo>
                <a:lnTo>
                  <a:pt x="62920" y="68550"/>
                </a:lnTo>
                <a:lnTo>
                  <a:pt x="62940" y="68550"/>
                </a:lnTo>
                <a:lnTo>
                  <a:pt x="62930" y="68590"/>
                </a:lnTo>
                <a:lnTo>
                  <a:pt x="62950" y="68590"/>
                </a:lnTo>
                <a:lnTo>
                  <a:pt x="62950" y="68610"/>
                </a:lnTo>
                <a:lnTo>
                  <a:pt x="62960" y="68610"/>
                </a:lnTo>
                <a:lnTo>
                  <a:pt x="62970" y="68680"/>
                </a:lnTo>
                <a:lnTo>
                  <a:pt x="62980" y="68680"/>
                </a:lnTo>
                <a:lnTo>
                  <a:pt x="62990" y="68680"/>
                </a:lnTo>
                <a:lnTo>
                  <a:pt x="62990" y="68710"/>
                </a:lnTo>
                <a:lnTo>
                  <a:pt x="63000" y="68710"/>
                </a:lnTo>
                <a:lnTo>
                  <a:pt x="63000" y="68720"/>
                </a:lnTo>
                <a:lnTo>
                  <a:pt x="63000" y="68750"/>
                </a:lnTo>
                <a:lnTo>
                  <a:pt x="63020" y="68750"/>
                </a:lnTo>
                <a:lnTo>
                  <a:pt x="63020" y="68770"/>
                </a:lnTo>
                <a:lnTo>
                  <a:pt x="63030" y="68760"/>
                </a:lnTo>
                <a:lnTo>
                  <a:pt x="63040" y="68770"/>
                </a:lnTo>
                <a:lnTo>
                  <a:pt x="63040" y="68780"/>
                </a:lnTo>
                <a:lnTo>
                  <a:pt x="63040" y="68800"/>
                </a:lnTo>
                <a:lnTo>
                  <a:pt x="63050" y="68800"/>
                </a:lnTo>
                <a:lnTo>
                  <a:pt x="63060" y="68800"/>
                </a:lnTo>
                <a:lnTo>
                  <a:pt x="63060" y="68810"/>
                </a:lnTo>
                <a:lnTo>
                  <a:pt x="63060" y="68840"/>
                </a:lnTo>
                <a:lnTo>
                  <a:pt x="63070" y="68840"/>
                </a:lnTo>
                <a:lnTo>
                  <a:pt x="63070" y="68860"/>
                </a:lnTo>
                <a:lnTo>
                  <a:pt x="63090" y="68860"/>
                </a:lnTo>
                <a:lnTo>
                  <a:pt x="63090" y="68870"/>
                </a:lnTo>
                <a:lnTo>
                  <a:pt x="63110" y="68870"/>
                </a:lnTo>
                <a:lnTo>
                  <a:pt x="63110" y="68910"/>
                </a:lnTo>
                <a:lnTo>
                  <a:pt x="63120" y="68910"/>
                </a:lnTo>
                <a:lnTo>
                  <a:pt x="63130" y="68910"/>
                </a:lnTo>
                <a:lnTo>
                  <a:pt x="63130" y="68950"/>
                </a:lnTo>
                <a:lnTo>
                  <a:pt x="63140" y="68950"/>
                </a:lnTo>
                <a:lnTo>
                  <a:pt x="63140" y="68980"/>
                </a:lnTo>
                <a:lnTo>
                  <a:pt x="63160" y="68980"/>
                </a:lnTo>
                <a:lnTo>
                  <a:pt x="63160" y="69020"/>
                </a:lnTo>
                <a:lnTo>
                  <a:pt x="63170" y="69020"/>
                </a:lnTo>
                <a:lnTo>
                  <a:pt x="63180" y="69020"/>
                </a:lnTo>
                <a:lnTo>
                  <a:pt x="63180" y="69070"/>
                </a:lnTo>
                <a:lnTo>
                  <a:pt x="63200" y="69070"/>
                </a:lnTo>
                <a:lnTo>
                  <a:pt x="63200" y="69100"/>
                </a:lnTo>
                <a:lnTo>
                  <a:pt x="63200" y="69110"/>
                </a:lnTo>
                <a:lnTo>
                  <a:pt x="63210" y="69110"/>
                </a:lnTo>
                <a:lnTo>
                  <a:pt x="63210" y="69120"/>
                </a:lnTo>
                <a:lnTo>
                  <a:pt x="63230" y="69120"/>
                </a:lnTo>
                <a:lnTo>
                  <a:pt x="63230" y="69140"/>
                </a:lnTo>
                <a:lnTo>
                  <a:pt x="63250" y="69140"/>
                </a:lnTo>
                <a:lnTo>
                  <a:pt x="63250" y="69180"/>
                </a:lnTo>
                <a:lnTo>
                  <a:pt x="63260" y="69180"/>
                </a:lnTo>
                <a:lnTo>
                  <a:pt x="63270" y="69230"/>
                </a:lnTo>
                <a:lnTo>
                  <a:pt x="63280" y="69230"/>
                </a:lnTo>
                <a:lnTo>
                  <a:pt x="63280" y="69250"/>
                </a:lnTo>
                <a:lnTo>
                  <a:pt x="63320" y="69250"/>
                </a:lnTo>
                <a:lnTo>
                  <a:pt x="63320" y="69270"/>
                </a:lnTo>
                <a:lnTo>
                  <a:pt x="63330" y="69270"/>
                </a:lnTo>
                <a:lnTo>
                  <a:pt x="63340" y="69270"/>
                </a:lnTo>
                <a:lnTo>
                  <a:pt x="63340" y="69290"/>
                </a:lnTo>
                <a:lnTo>
                  <a:pt x="63340" y="69320"/>
                </a:lnTo>
                <a:lnTo>
                  <a:pt x="63350" y="69320"/>
                </a:lnTo>
                <a:lnTo>
                  <a:pt x="63370" y="69320"/>
                </a:lnTo>
                <a:lnTo>
                  <a:pt x="63370" y="69340"/>
                </a:lnTo>
                <a:lnTo>
                  <a:pt x="63390" y="69340"/>
                </a:lnTo>
                <a:lnTo>
                  <a:pt x="63390" y="69360"/>
                </a:lnTo>
                <a:lnTo>
                  <a:pt x="63400" y="69360"/>
                </a:lnTo>
                <a:lnTo>
                  <a:pt x="63410" y="69390"/>
                </a:lnTo>
                <a:lnTo>
                  <a:pt x="63420" y="69390"/>
                </a:lnTo>
                <a:lnTo>
                  <a:pt x="63420" y="69410"/>
                </a:lnTo>
                <a:lnTo>
                  <a:pt x="63440" y="69410"/>
                </a:lnTo>
                <a:lnTo>
                  <a:pt x="63440" y="69430"/>
                </a:lnTo>
                <a:lnTo>
                  <a:pt x="63460" y="69430"/>
                </a:lnTo>
                <a:lnTo>
                  <a:pt x="63460" y="69460"/>
                </a:lnTo>
                <a:lnTo>
                  <a:pt x="63470" y="69460"/>
                </a:lnTo>
                <a:lnTo>
                  <a:pt x="63480" y="69460"/>
                </a:lnTo>
                <a:lnTo>
                  <a:pt x="63480" y="69480"/>
                </a:lnTo>
                <a:lnTo>
                  <a:pt x="63490" y="69480"/>
                </a:lnTo>
                <a:lnTo>
                  <a:pt x="63500" y="69500"/>
                </a:lnTo>
                <a:lnTo>
                  <a:pt x="63510" y="69500"/>
                </a:lnTo>
                <a:lnTo>
                  <a:pt x="63510" y="69510"/>
                </a:lnTo>
                <a:lnTo>
                  <a:pt x="63510" y="69530"/>
                </a:lnTo>
                <a:lnTo>
                  <a:pt x="63530" y="69530"/>
                </a:lnTo>
                <a:lnTo>
                  <a:pt x="63530" y="69550"/>
                </a:lnTo>
                <a:lnTo>
                  <a:pt x="63550" y="69550"/>
                </a:lnTo>
                <a:lnTo>
                  <a:pt x="63550" y="69570"/>
                </a:lnTo>
                <a:lnTo>
                  <a:pt x="63570" y="69570"/>
                </a:lnTo>
                <a:lnTo>
                  <a:pt x="63570" y="69590"/>
                </a:lnTo>
                <a:lnTo>
                  <a:pt x="63580" y="69590"/>
                </a:lnTo>
                <a:lnTo>
                  <a:pt x="63580" y="69610"/>
                </a:lnTo>
                <a:lnTo>
                  <a:pt x="63600" y="69610"/>
                </a:lnTo>
                <a:lnTo>
                  <a:pt x="63600" y="69640"/>
                </a:lnTo>
                <a:lnTo>
                  <a:pt x="63620" y="69640"/>
                </a:lnTo>
                <a:lnTo>
                  <a:pt x="63620" y="69660"/>
                </a:lnTo>
                <a:lnTo>
                  <a:pt x="63640" y="69660"/>
                </a:lnTo>
                <a:lnTo>
                  <a:pt x="63650" y="69660"/>
                </a:lnTo>
                <a:lnTo>
                  <a:pt x="63650" y="69670"/>
                </a:lnTo>
                <a:lnTo>
                  <a:pt x="63650" y="69690"/>
                </a:lnTo>
                <a:lnTo>
                  <a:pt x="63680" y="69690"/>
                </a:lnTo>
                <a:lnTo>
                  <a:pt x="63690" y="69690"/>
                </a:lnTo>
                <a:lnTo>
                  <a:pt x="63690" y="69700"/>
                </a:lnTo>
                <a:lnTo>
                  <a:pt x="63690" y="69750"/>
                </a:lnTo>
                <a:lnTo>
                  <a:pt x="63720" y="69750"/>
                </a:lnTo>
                <a:lnTo>
                  <a:pt x="63720" y="69770"/>
                </a:lnTo>
                <a:lnTo>
                  <a:pt x="63740" y="69770"/>
                </a:lnTo>
                <a:lnTo>
                  <a:pt x="63740" y="69800"/>
                </a:lnTo>
                <a:lnTo>
                  <a:pt x="63760" y="69800"/>
                </a:lnTo>
                <a:lnTo>
                  <a:pt x="63760" y="69820"/>
                </a:lnTo>
                <a:lnTo>
                  <a:pt x="63770" y="69820"/>
                </a:lnTo>
                <a:lnTo>
                  <a:pt x="63780" y="69840"/>
                </a:lnTo>
                <a:lnTo>
                  <a:pt x="63790" y="69840"/>
                </a:lnTo>
                <a:lnTo>
                  <a:pt x="63790" y="69860"/>
                </a:lnTo>
                <a:lnTo>
                  <a:pt x="63810" y="69860"/>
                </a:lnTo>
                <a:lnTo>
                  <a:pt x="63810" y="69870"/>
                </a:lnTo>
                <a:lnTo>
                  <a:pt x="63830" y="69880"/>
                </a:lnTo>
                <a:lnTo>
                  <a:pt x="63830" y="69910"/>
                </a:lnTo>
                <a:lnTo>
                  <a:pt x="63840" y="69910"/>
                </a:lnTo>
                <a:lnTo>
                  <a:pt x="63850" y="69930"/>
                </a:lnTo>
                <a:lnTo>
                  <a:pt x="63860" y="69930"/>
                </a:lnTo>
                <a:lnTo>
                  <a:pt x="63860" y="69940"/>
                </a:lnTo>
                <a:lnTo>
                  <a:pt x="63880" y="69940"/>
                </a:lnTo>
                <a:lnTo>
                  <a:pt x="63880" y="69960"/>
                </a:lnTo>
                <a:lnTo>
                  <a:pt x="63890" y="69960"/>
                </a:lnTo>
                <a:lnTo>
                  <a:pt x="63900" y="70000"/>
                </a:lnTo>
                <a:lnTo>
                  <a:pt x="63910" y="70000"/>
                </a:lnTo>
                <a:lnTo>
                  <a:pt x="63920" y="70030"/>
                </a:lnTo>
                <a:lnTo>
                  <a:pt x="63930" y="70030"/>
                </a:lnTo>
                <a:lnTo>
                  <a:pt x="63930" y="70040"/>
                </a:lnTo>
                <a:lnTo>
                  <a:pt x="63930" y="70050"/>
                </a:lnTo>
                <a:lnTo>
                  <a:pt x="64050" y="70050"/>
                </a:lnTo>
                <a:lnTo>
                  <a:pt x="64140" y="70050"/>
                </a:lnTo>
                <a:lnTo>
                  <a:pt x="64140" y="70060"/>
                </a:lnTo>
                <a:lnTo>
                  <a:pt x="64140" y="70070"/>
                </a:lnTo>
                <a:lnTo>
                  <a:pt x="64170" y="70070"/>
                </a:lnTo>
                <a:lnTo>
                  <a:pt x="64180" y="70070"/>
                </a:lnTo>
                <a:lnTo>
                  <a:pt x="64180" y="70080"/>
                </a:lnTo>
                <a:lnTo>
                  <a:pt x="64270" y="70090"/>
                </a:lnTo>
                <a:lnTo>
                  <a:pt x="64270" y="70110"/>
                </a:lnTo>
                <a:lnTo>
                  <a:pt x="64270" y="70120"/>
                </a:lnTo>
                <a:lnTo>
                  <a:pt x="64440" y="70120"/>
                </a:lnTo>
                <a:lnTo>
                  <a:pt x="64440" y="70100"/>
                </a:lnTo>
                <a:lnTo>
                  <a:pt x="64440" y="70090"/>
                </a:lnTo>
                <a:lnTo>
                  <a:pt x="64480" y="70090"/>
                </a:lnTo>
                <a:lnTo>
                  <a:pt x="64480" y="70070"/>
                </a:lnTo>
                <a:lnTo>
                  <a:pt x="64500" y="70070"/>
                </a:lnTo>
                <a:lnTo>
                  <a:pt x="64500" y="70050"/>
                </a:lnTo>
                <a:lnTo>
                  <a:pt x="64500" y="70030"/>
                </a:lnTo>
                <a:lnTo>
                  <a:pt x="64510" y="70030"/>
                </a:lnTo>
                <a:lnTo>
                  <a:pt x="64510" y="69990"/>
                </a:lnTo>
                <a:lnTo>
                  <a:pt x="64510" y="69980"/>
                </a:lnTo>
                <a:lnTo>
                  <a:pt x="64530" y="69980"/>
                </a:lnTo>
                <a:lnTo>
                  <a:pt x="64530" y="69960"/>
                </a:lnTo>
                <a:lnTo>
                  <a:pt x="64530" y="69940"/>
                </a:lnTo>
                <a:lnTo>
                  <a:pt x="64550" y="69940"/>
                </a:lnTo>
                <a:lnTo>
                  <a:pt x="64550" y="69890"/>
                </a:lnTo>
                <a:lnTo>
                  <a:pt x="64570" y="69890"/>
                </a:lnTo>
                <a:lnTo>
                  <a:pt x="64570" y="69870"/>
                </a:lnTo>
                <a:lnTo>
                  <a:pt x="64620" y="69880"/>
                </a:lnTo>
                <a:lnTo>
                  <a:pt x="64620" y="69860"/>
                </a:lnTo>
                <a:lnTo>
                  <a:pt x="64640" y="69860"/>
                </a:lnTo>
                <a:lnTo>
                  <a:pt x="64640" y="69840"/>
                </a:lnTo>
                <a:lnTo>
                  <a:pt x="64830" y="69840"/>
                </a:lnTo>
                <a:lnTo>
                  <a:pt x="64830" y="69860"/>
                </a:lnTo>
                <a:lnTo>
                  <a:pt x="64860" y="69860"/>
                </a:lnTo>
                <a:lnTo>
                  <a:pt x="64860" y="69870"/>
                </a:lnTo>
                <a:lnTo>
                  <a:pt x="64890" y="69870"/>
                </a:lnTo>
                <a:lnTo>
                  <a:pt x="64900" y="69880"/>
                </a:lnTo>
                <a:lnTo>
                  <a:pt x="64900" y="69890"/>
                </a:lnTo>
                <a:lnTo>
                  <a:pt x="64940" y="69890"/>
                </a:lnTo>
                <a:lnTo>
                  <a:pt x="64950" y="69890"/>
                </a:lnTo>
                <a:lnTo>
                  <a:pt x="64950" y="69900"/>
                </a:lnTo>
                <a:lnTo>
                  <a:pt x="64950" y="69910"/>
                </a:lnTo>
                <a:lnTo>
                  <a:pt x="64970" y="69910"/>
                </a:lnTo>
                <a:lnTo>
                  <a:pt x="64990" y="69910"/>
                </a:lnTo>
                <a:lnTo>
                  <a:pt x="64990" y="69890"/>
                </a:lnTo>
                <a:lnTo>
                  <a:pt x="65000" y="69890"/>
                </a:lnTo>
                <a:lnTo>
                  <a:pt x="65010" y="69880"/>
                </a:lnTo>
                <a:lnTo>
                  <a:pt x="65010" y="69870"/>
                </a:lnTo>
                <a:lnTo>
                  <a:pt x="65090" y="69870"/>
                </a:lnTo>
                <a:lnTo>
                  <a:pt x="65190" y="69870"/>
                </a:lnTo>
                <a:lnTo>
                  <a:pt x="65220" y="69870"/>
                </a:lnTo>
                <a:lnTo>
                  <a:pt x="65220" y="69860"/>
                </a:lnTo>
                <a:lnTo>
                  <a:pt x="65240" y="69860"/>
                </a:lnTo>
                <a:lnTo>
                  <a:pt x="65230" y="69820"/>
                </a:lnTo>
                <a:lnTo>
                  <a:pt x="65250" y="69820"/>
                </a:lnTo>
                <a:lnTo>
                  <a:pt x="65250" y="69800"/>
                </a:lnTo>
                <a:lnTo>
                  <a:pt x="65260" y="69800"/>
                </a:lnTo>
                <a:lnTo>
                  <a:pt x="65270" y="69800"/>
                </a:lnTo>
                <a:lnTo>
                  <a:pt x="65270" y="69780"/>
                </a:lnTo>
                <a:lnTo>
                  <a:pt x="65320" y="69780"/>
                </a:lnTo>
                <a:lnTo>
                  <a:pt x="65410" y="69780"/>
                </a:lnTo>
                <a:lnTo>
                  <a:pt x="65410" y="69790"/>
                </a:lnTo>
                <a:lnTo>
                  <a:pt x="65410" y="69800"/>
                </a:lnTo>
                <a:lnTo>
                  <a:pt x="65420" y="69800"/>
                </a:lnTo>
                <a:lnTo>
                  <a:pt x="65430" y="69800"/>
                </a:lnTo>
                <a:lnTo>
                  <a:pt x="65430" y="69870"/>
                </a:lnTo>
                <a:lnTo>
                  <a:pt x="65420" y="69870"/>
                </a:lnTo>
                <a:lnTo>
                  <a:pt x="65410" y="69870"/>
                </a:lnTo>
                <a:lnTo>
                  <a:pt x="65410" y="69910"/>
                </a:lnTo>
                <a:lnTo>
                  <a:pt x="65410" y="69930"/>
                </a:lnTo>
                <a:lnTo>
                  <a:pt x="65390" y="69930"/>
                </a:lnTo>
                <a:lnTo>
                  <a:pt x="65390" y="69950"/>
                </a:lnTo>
                <a:lnTo>
                  <a:pt x="65390" y="69960"/>
                </a:lnTo>
                <a:lnTo>
                  <a:pt x="65380" y="69960"/>
                </a:lnTo>
                <a:lnTo>
                  <a:pt x="65370" y="69960"/>
                </a:lnTo>
                <a:lnTo>
                  <a:pt x="65370" y="69980"/>
                </a:lnTo>
                <a:lnTo>
                  <a:pt x="65360" y="69980"/>
                </a:lnTo>
                <a:lnTo>
                  <a:pt x="65360" y="70000"/>
                </a:lnTo>
                <a:lnTo>
                  <a:pt x="65360" y="70020"/>
                </a:lnTo>
                <a:lnTo>
                  <a:pt x="65350" y="70020"/>
                </a:lnTo>
                <a:lnTo>
                  <a:pt x="65340" y="70020"/>
                </a:lnTo>
                <a:lnTo>
                  <a:pt x="65340" y="70030"/>
                </a:lnTo>
                <a:lnTo>
                  <a:pt x="65320" y="70030"/>
                </a:lnTo>
                <a:lnTo>
                  <a:pt x="65320" y="70060"/>
                </a:lnTo>
                <a:lnTo>
                  <a:pt x="65320" y="70070"/>
                </a:lnTo>
                <a:lnTo>
                  <a:pt x="65290" y="70070"/>
                </a:lnTo>
                <a:lnTo>
                  <a:pt x="65290" y="70140"/>
                </a:lnTo>
                <a:lnTo>
                  <a:pt x="65280" y="70140"/>
                </a:lnTo>
                <a:lnTo>
                  <a:pt x="65270" y="70140"/>
                </a:lnTo>
                <a:lnTo>
                  <a:pt x="65270" y="70170"/>
                </a:lnTo>
                <a:lnTo>
                  <a:pt x="65270" y="70190"/>
                </a:lnTo>
                <a:lnTo>
                  <a:pt x="65260" y="70190"/>
                </a:lnTo>
                <a:lnTo>
                  <a:pt x="65250" y="70190"/>
                </a:lnTo>
                <a:lnTo>
                  <a:pt x="65250" y="70260"/>
                </a:lnTo>
                <a:lnTo>
                  <a:pt x="65250" y="70280"/>
                </a:lnTo>
                <a:lnTo>
                  <a:pt x="65230" y="70280"/>
                </a:lnTo>
                <a:lnTo>
                  <a:pt x="65230" y="70340"/>
                </a:lnTo>
                <a:lnTo>
                  <a:pt x="65230" y="70350"/>
                </a:lnTo>
                <a:lnTo>
                  <a:pt x="65220" y="70360"/>
                </a:lnTo>
                <a:lnTo>
                  <a:pt x="65220" y="70500"/>
                </a:lnTo>
                <a:lnTo>
                  <a:pt x="65230" y="70500"/>
                </a:lnTo>
                <a:lnTo>
                  <a:pt x="65230" y="70510"/>
                </a:lnTo>
                <a:lnTo>
                  <a:pt x="65230" y="70550"/>
                </a:lnTo>
                <a:lnTo>
                  <a:pt x="65250" y="70550"/>
                </a:lnTo>
                <a:lnTo>
                  <a:pt x="65270" y="70550"/>
                </a:lnTo>
                <a:lnTo>
                  <a:pt x="65270" y="70610"/>
                </a:lnTo>
                <a:lnTo>
                  <a:pt x="65260" y="70610"/>
                </a:lnTo>
                <a:lnTo>
                  <a:pt x="65250" y="70610"/>
                </a:lnTo>
                <a:lnTo>
                  <a:pt x="65250" y="70640"/>
                </a:lnTo>
                <a:lnTo>
                  <a:pt x="65180" y="70640"/>
                </a:lnTo>
                <a:lnTo>
                  <a:pt x="65180" y="70630"/>
                </a:lnTo>
                <a:lnTo>
                  <a:pt x="65180" y="70620"/>
                </a:lnTo>
                <a:lnTo>
                  <a:pt x="65180" y="70610"/>
                </a:lnTo>
                <a:lnTo>
                  <a:pt x="65150" y="70600"/>
                </a:lnTo>
                <a:lnTo>
                  <a:pt x="65150" y="70620"/>
                </a:lnTo>
                <a:lnTo>
                  <a:pt x="65110" y="70620"/>
                </a:lnTo>
                <a:lnTo>
                  <a:pt x="65110" y="70650"/>
                </a:lnTo>
                <a:lnTo>
                  <a:pt x="65110" y="70690"/>
                </a:lnTo>
                <a:lnTo>
                  <a:pt x="65100" y="70690"/>
                </a:lnTo>
                <a:lnTo>
                  <a:pt x="65090" y="70690"/>
                </a:lnTo>
                <a:lnTo>
                  <a:pt x="65090" y="70720"/>
                </a:lnTo>
                <a:lnTo>
                  <a:pt x="65090" y="70730"/>
                </a:lnTo>
                <a:lnTo>
                  <a:pt x="65080" y="70730"/>
                </a:lnTo>
                <a:lnTo>
                  <a:pt x="65080" y="70750"/>
                </a:lnTo>
                <a:lnTo>
                  <a:pt x="64980" y="70750"/>
                </a:lnTo>
                <a:lnTo>
                  <a:pt x="64970" y="70750"/>
                </a:lnTo>
                <a:lnTo>
                  <a:pt x="64970" y="70740"/>
                </a:lnTo>
                <a:lnTo>
                  <a:pt x="64970" y="70730"/>
                </a:lnTo>
                <a:lnTo>
                  <a:pt x="64950" y="70730"/>
                </a:lnTo>
                <a:lnTo>
                  <a:pt x="64920" y="70730"/>
                </a:lnTo>
                <a:lnTo>
                  <a:pt x="64910" y="70710"/>
                </a:lnTo>
                <a:lnTo>
                  <a:pt x="64880" y="70710"/>
                </a:lnTo>
                <a:lnTo>
                  <a:pt x="64880" y="70690"/>
                </a:lnTo>
                <a:lnTo>
                  <a:pt x="64850" y="70690"/>
                </a:lnTo>
                <a:lnTo>
                  <a:pt x="64850" y="70680"/>
                </a:lnTo>
                <a:lnTo>
                  <a:pt x="64830" y="70680"/>
                </a:lnTo>
                <a:lnTo>
                  <a:pt x="64810" y="70680"/>
                </a:lnTo>
                <a:lnTo>
                  <a:pt x="64810" y="70660"/>
                </a:lnTo>
                <a:lnTo>
                  <a:pt x="64780" y="70660"/>
                </a:lnTo>
                <a:lnTo>
                  <a:pt x="64770" y="70660"/>
                </a:lnTo>
                <a:lnTo>
                  <a:pt x="64760" y="70660"/>
                </a:lnTo>
                <a:lnTo>
                  <a:pt x="64760" y="70650"/>
                </a:lnTo>
                <a:lnTo>
                  <a:pt x="64760" y="70640"/>
                </a:lnTo>
                <a:lnTo>
                  <a:pt x="64750" y="70640"/>
                </a:lnTo>
                <a:lnTo>
                  <a:pt x="64710" y="70640"/>
                </a:lnTo>
                <a:lnTo>
                  <a:pt x="64710" y="70620"/>
                </a:lnTo>
                <a:lnTo>
                  <a:pt x="64670" y="70620"/>
                </a:lnTo>
                <a:lnTo>
                  <a:pt x="64670" y="70600"/>
                </a:lnTo>
                <a:lnTo>
                  <a:pt x="64630" y="70600"/>
                </a:lnTo>
                <a:lnTo>
                  <a:pt x="64620" y="70610"/>
                </a:lnTo>
                <a:lnTo>
                  <a:pt x="64620" y="70600"/>
                </a:lnTo>
                <a:lnTo>
                  <a:pt x="64620" y="70590"/>
                </a:lnTo>
                <a:lnTo>
                  <a:pt x="64590" y="70590"/>
                </a:lnTo>
                <a:lnTo>
                  <a:pt x="64550" y="70590"/>
                </a:lnTo>
                <a:lnTo>
                  <a:pt x="64550" y="70570"/>
                </a:lnTo>
                <a:lnTo>
                  <a:pt x="64530" y="70570"/>
                </a:lnTo>
                <a:lnTo>
                  <a:pt x="64500" y="70570"/>
                </a:lnTo>
                <a:lnTo>
                  <a:pt x="64500" y="70560"/>
                </a:lnTo>
                <a:lnTo>
                  <a:pt x="64500" y="70550"/>
                </a:lnTo>
                <a:lnTo>
                  <a:pt x="64470" y="70550"/>
                </a:lnTo>
                <a:lnTo>
                  <a:pt x="64430" y="70550"/>
                </a:lnTo>
                <a:lnTo>
                  <a:pt x="64430" y="70540"/>
                </a:lnTo>
                <a:lnTo>
                  <a:pt x="64410" y="70540"/>
                </a:lnTo>
                <a:lnTo>
                  <a:pt x="64370" y="70530"/>
                </a:lnTo>
                <a:lnTo>
                  <a:pt x="64370" y="70550"/>
                </a:lnTo>
                <a:lnTo>
                  <a:pt x="64360" y="70550"/>
                </a:lnTo>
                <a:lnTo>
                  <a:pt x="64360" y="70560"/>
                </a:lnTo>
                <a:lnTo>
                  <a:pt x="64360" y="70570"/>
                </a:lnTo>
                <a:lnTo>
                  <a:pt x="64330" y="70570"/>
                </a:lnTo>
                <a:lnTo>
                  <a:pt x="64320" y="70570"/>
                </a:lnTo>
                <a:lnTo>
                  <a:pt x="64320" y="70600"/>
                </a:lnTo>
                <a:lnTo>
                  <a:pt x="64320" y="70620"/>
                </a:lnTo>
                <a:lnTo>
                  <a:pt x="64300" y="70620"/>
                </a:lnTo>
                <a:lnTo>
                  <a:pt x="64300" y="70680"/>
                </a:lnTo>
                <a:lnTo>
                  <a:pt x="64270" y="70680"/>
                </a:lnTo>
                <a:lnTo>
                  <a:pt x="64270" y="70690"/>
                </a:lnTo>
                <a:lnTo>
                  <a:pt x="64250" y="70690"/>
                </a:lnTo>
                <a:lnTo>
                  <a:pt x="64250" y="70710"/>
                </a:lnTo>
                <a:lnTo>
                  <a:pt x="64250" y="70730"/>
                </a:lnTo>
                <a:lnTo>
                  <a:pt x="64230" y="70730"/>
                </a:lnTo>
                <a:lnTo>
                  <a:pt x="64230" y="70750"/>
                </a:lnTo>
                <a:lnTo>
                  <a:pt x="64210" y="70750"/>
                </a:lnTo>
                <a:lnTo>
                  <a:pt x="64210" y="70770"/>
                </a:lnTo>
                <a:lnTo>
                  <a:pt x="64210" y="70780"/>
                </a:lnTo>
                <a:lnTo>
                  <a:pt x="64200" y="70780"/>
                </a:lnTo>
                <a:lnTo>
                  <a:pt x="64200" y="70810"/>
                </a:lnTo>
                <a:lnTo>
                  <a:pt x="64200" y="70820"/>
                </a:lnTo>
                <a:lnTo>
                  <a:pt x="64190" y="70820"/>
                </a:lnTo>
                <a:lnTo>
                  <a:pt x="64180" y="70820"/>
                </a:lnTo>
                <a:lnTo>
                  <a:pt x="64180" y="70840"/>
                </a:lnTo>
                <a:lnTo>
                  <a:pt x="64160" y="70840"/>
                </a:lnTo>
                <a:lnTo>
                  <a:pt x="64160" y="70860"/>
                </a:lnTo>
                <a:lnTo>
                  <a:pt x="64160" y="70870"/>
                </a:lnTo>
                <a:lnTo>
                  <a:pt x="64140" y="70870"/>
                </a:lnTo>
                <a:lnTo>
                  <a:pt x="64150" y="70890"/>
                </a:lnTo>
                <a:lnTo>
                  <a:pt x="64130" y="70890"/>
                </a:lnTo>
                <a:lnTo>
                  <a:pt x="64130" y="70930"/>
                </a:lnTo>
                <a:lnTo>
                  <a:pt x="64130" y="70940"/>
                </a:lnTo>
                <a:lnTo>
                  <a:pt x="64120" y="70940"/>
                </a:lnTo>
                <a:lnTo>
                  <a:pt x="64110" y="70940"/>
                </a:lnTo>
                <a:lnTo>
                  <a:pt x="64110" y="70960"/>
                </a:lnTo>
                <a:lnTo>
                  <a:pt x="64090" y="70960"/>
                </a:lnTo>
                <a:lnTo>
                  <a:pt x="64090" y="70980"/>
                </a:lnTo>
                <a:lnTo>
                  <a:pt x="64090" y="71000"/>
                </a:lnTo>
                <a:lnTo>
                  <a:pt x="64080" y="71000"/>
                </a:lnTo>
                <a:lnTo>
                  <a:pt x="64070" y="71020"/>
                </a:lnTo>
                <a:lnTo>
                  <a:pt x="64060" y="71020"/>
                </a:lnTo>
                <a:lnTo>
                  <a:pt x="64060" y="71060"/>
                </a:lnTo>
                <a:lnTo>
                  <a:pt x="64040" y="71050"/>
                </a:lnTo>
                <a:lnTo>
                  <a:pt x="64040" y="71100"/>
                </a:lnTo>
                <a:lnTo>
                  <a:pt x="64040" y="71110"/>
                </a:lnTo>
                <a:lnTo>
                  <a:pt x="64020" y="71110"/>
                </a:lnTo>
                <a:lnTo>
                  <a:pt x="64020" y="71130"/>
                </a:lnTo>
                <a:lnTo>
                  <a:pt x="64020" y="71140"/>
                </a:lnTo>
                <a:lnTo>
                  <a:pt x="64000" y="71140"/>
                </a:lnTo>
                <a:lnTo>
                  <a:pt x="64000" y="71150"/>
                </a:lnTo>
                <a:lnTo>
                  <a:pt x="64000" y="71160"/>
                </a:lnTo>
                <a:lnTo>
                  <a:pt x="63990" y="71160"/>
                </a:lnTo>
                <a:lnTo>
                  <a:pt x="63990" y="71170"/>
                </a:lnTo>
                <a:lnTo>
                  <a:pt x="63980" y="71180"/>
                </a:lnTo>
                <a:lnTo>
                  <a:pt x="63970" y="71180"/>
                </a:lnTo>
                <a:lnTo>
                  <a:pt x="63970" y="71230"/>
                </a:lnTo>
                <a:lnTo>
                  <a:pt x="63950" y="71230"/>
                </a:lnTo>
                <a:lnTo>
                  <a:pt x="63950" y="71250"/>
                </a:lnTo>
                <a:lnTo>
                  <a:pt x="63950" y="71270"/>
                </a:lnTo>
                <a:lnTo>
                  <a:pt x="63940" y="71270"/>
                </a:lnTo>
                <a:lnTo>
                  <a:pt x="63930" y="71270"/>
                </a:lnTo>
                <a:lnTo>
                  <a:pt x="63920" y="71270"/>
                </a:lnTo>
                <a:lnTo>
                  <a:pt x="63920" y="71300"/>
                </a:lnTo>
                <a:lnTo>
                  <a:pt x="63920" y="71330"/>
                </a:lnTo>
                <a:lnTo>
                  <a:pt x="63910" y="71340"/>
                </a:lnTo>
                <a:lnTo>
                  <a:pt x="63900" y="71340"/>
                </a:lnTo>
                <a:lnTo>
                  <a:pt x="63900" y="71370"/>
                </a:lnTo>
                <a:lnTo>
                  <a:pt x="63890" y="71370"/>
                </a:lnTo>
                <a:lnTo>
                  <a:pt x="63880" y="71370"/>
                </a:lnTo>
                <a:lnTo>
                  <a:pt x="63880" y="71380"/>
                </a:lnTo>
                <a:lnTo>
                  <a:pt x="63880" y="71410"/>
                </a:lnTo>
                <a:lnTo>
                  <a:pt x="63870" y="71410"/>
                </a:lnTo>
                <a:lnTo>
                  <a:pt x="63860" y="71410"/>
                </a:lnTo>
                <a:lnTo>
                  <a:pt x="63860" y="71430"/>
                </a:lnTo>
                <a:lnTo>
                  <a:pt x="63860" y="71450"/>
                </a:lnTo>
                <a:lnTo>
                  <a:pt x="63860" y="71460"/>
                </a:lnTo>
                <a:lnTo>
                  <a:pt x="63850" y="71460"/>
                </a:lnTo>
                <a:lnTo>
                  <a:pt x="63850" y="71470"/>
                </a:lnTo>
                <a:lnTo>
                  <a:pt x="63850" y="71510"/>
                </a:lnTo>
                <a:lnTo>
                  <a:pt x="63850" y="71520"/>
                </a:lnTo>
                <a:lnTo>
                  <a:pt x="63830" y="71520"/>
                </a:lnTo>
                <a:lnTo>
                  <a:pt x="63830" y="71550"/>
                </a:lnTo>
                <a:lnTo>
                  <a:pt x="63830" y="71570"/>
                </a:lnTo>
                <a:lnTo>
                  <a:pt x="63820" y="71570"/>
                </a:lnTo>
                <a:lnTo>
                  <a:pt x="63810" y="71570"/>
                </a:lnTo>
                <a:lnTo>
                  <a:pt x="63810" y="71580"/>
                </a:lnTo>
                <a:lnTo>
                  <a:pt x="63810" y="71590"/>
                </a:lnTo>
                <a:lnTo>
                  <a:pt x="63800" y="71590"/>
                </a:lnTo>
                <a:lnTo>
                  <a:pt x="63790" y="71600"/>
                </a:lnTo>
                <a:lnTo>
                  <a:pt x="63780" y="71600"/>
                </a:lnTo>
                <a:lnTo>
                  <a:pt x="63780" y="71650"/>
                </a:lnTo>
                <a:lnTo>
                  <a:pt x="63770" y="71660"/>
                </a:lnTo>
                <a:lnTo>
                  <a:pt x="63760" y="71660"/>
                </a:lnTo>
                <a:lnTo>
                  <a:pt x="63760" y="71690"/>
                </a:lnTo>
                <a:lnTo>
                  <a:pt x="63740" y="71690"/>
                </a:lnTo>
                <a:lnTo>
                  <a:pt x="63740" y="71710"/>
                </a:lnTo>
                <a:lnTo>
                  <a:pt x="63720" y="71710"/>
                </a:lnTo>
                <a:lnTo>
                  <a:pt x="63720" y="71750"/>
                </a:lnTo>
                <a:lnTo>
                  <a:pt x="63720" y="71770"/>
                </a:lnTo>
                <a:lnTo>
                  <a:pt x="63710" y="71770"/>
                </a:lnTo>
                <a:lnTo>
                  <a:pt x="63710" y="71780"/>
                </a:lnTo>
                <a:lnTo>
                  <a:pt x="63690" y="71780"/>
                </a:lnTo>
                <a:lnTo>
                  <a:pt x="63690" y="71840"/>
                </a:lnTo>
                <a:lnTo>
                  <a:pt x="63690" y="71850"/>
                </a:lnTo>
                <a:lnTo>
                  <a:pt x="63670" y="71850"/>
                </a:lnTo>
                <a:lnTo>
                  <a:pt x="63670" y="71880"/>
                </a:lnTo>
                <a:lnTo>
                  <a:pt x="63670" y="71930"/>
                </a:lnTo>
                <a:lnTo>
                  <a:pt x="63650" y="71930"/>
                </a:lnTo>
                <a:lnTo>
                  <a:pt x="63650" y="71940"/>
                </a:lnTo>
                <a:lnTo>
                  <a:pt x="63640" y="71940"/>
                </a:lnTo>
                <a:lnTo>
                  <a:pt x="63640" y="72010"/>
                </a:lnTo>
                <a:lnTo>
                  <a:pt x="63630" y="72030"/>
                </a:lnTo>
                <a:lnTo>
                  <a:pt x="63620" y="72030"/>
                </a:lnTo>
                <a:lnTo>
                  <a:pt x="63620" y="72080"/>
                </a:lnTo>
                <a:lnTo>
                  <a:pt x="63600" y="72090"/>
                </a:lnTo>
                <a:lnTo>
                  <a:pt x="63600" y="72110"/>
                </a:lnTo>
                <a:lnTo>
                  <a:pt x="63600" y="72120"/>
                </a:lnTo>
                <a:lnTo>
                  <a:pt x="63590" y="72120"/>
                </a:lnTo>
                <a:lnTo>
                  <a:pt x="63580" y="72120"/>
                </a:lnTo>
                <a:lnTo>
                  <a:pt x="63580" y="72150"/>
                </a:lnTo>
                <a:lnTo>
                  <a:pt x="63580" y="72180"/>
                </a:lnTo>
                <a:lnTo>
                  <a:pt x="63570" y="72170"/>
                </a:lnTo>
                <a:lnTo>
                  <a:pt x="63570" y="72180"/>
                </a:lnTo>
                <a:lnTo>
                  <a:pt x="63570" y="72240"/>
                </a:lnTo>
                <a:lnTo>
                  <a:pt x="63560" y="72260"/>
                </a:lnTo>
                <a:lnTo>
                  <a:pt x="63550" y="72270"/>
                </a:lnTo>
                <a:lnTo>
                  <a:pt x="63550" y="72320"/>
                </a:lnTo>
                <a:lnTo>
                  <a:pt x="63550" y="72340"/>
                </a:lnTo>
                <a:lnTo>
                  <a:pt x="63540" y="72340"/>
                </a:lnTo>
                <a:lnTo>
                  <a:pt x="63530" y="72340"/>
                </a:lnTo>
                <a:lnTo>
                  <a:pt x="63530" y="72440"/>
                </a:lnTo>
                <a:lnTo>
                  <a:pt x="63530" y="72500"/>
                </a:lnTo>
                <a:lnTo>
                  <a:pt x="63520" y="72500"/>
                </a:lnTo>
                <a:lnTo>
                  <a:pt x="63510" y="72500"/>
                </a:lnTo>
                <a:lnTo>
                  <a:pt x="63510" y="72540"/>
                </a:lnTo>
                <a:lnTo>
                  <a:pt x="63510" y="72590"/>
                </a:lnTo>
                <a:lnTo>
                  <a:pt x="63500" y="72590"/>
                </a:lnTo>
                <a:lnTo>
                  <a:pt x="63500" y="72640"/>
                </a:lnTo>
                <a:lnTo>
                  <a:pt x="63490" y="72660"/>
                </a:lnTo>
                <a:lnTo>
                  <a:pt x="63480" y="72660"/>
                </a:lnTo>
                <a:lnTo>
                  <a:pt x="63480" y="72890"/>
                </a:lnTo>
                <a:lnTo>
                  <a:pt x="63480" y="72960"/>
                </a:lnTo>
                <a:lnTo>
                  <a:pt x="63460" y="72960"/>
                </a:lnTo>
                <a:lnTo>
                  <a:pt x="63460" y="73030"/>
                </a:lnTo>
                <a:lnTo>
                  <a:pt x="63460" y="73040"/>
                </a:lnTo>
                <a:lnTo>
                  <a:pt x="63460" y="73050"/>
                </a:lnTo>
                <a:lnTo>
                  <a:pt x="63440" y="73050"/>
                </a:lnTo>
                <a:lnTo>
                  <a:pt x="63440" y="73130"/>
                </a:lnTo>
                <a:lnTo>
                  <a:pt x="63440" y="73140"/>
                </a:lnTo>
                <a:lnTo>
                  <a:pt x="63420" y="73140"/>
                </a:lnTo>
                <a:lnTo>
                  <a:pt x="63420" y="73210"/>
                </a:lnTo>
                <a:lnTo>
                  <a:pt x="63450" y="73210"/>
                </a:lnTo>
                <a:lnTo>
                  <a:pt x="63440" y="73510"/>
                </a:lnTo>
                <a:lnTo>
                  <a:pt x="63460" y="73510"/>
                </a:lnTo>
                <a:lnTo>
                  <a:pt x="63460" y="73520"/>
                </a:lnTo>
                <a:lnTo>
                  <a:pt x="63460" y="73640"/>
                </a:lnTo>
                <a:lnTo>
                  <a:pt x="63440" y="73640"/>
                </a:lnTo>
                <a:lnTo>
                  <a:pt x="63440" y="73680"/>
                </a:lnTo>
                <a:lnTo>
                  <a:pt x="63460" y="73670"/>
                </a:lnTo>
                <a:lnTo>
                  <a:pt x="63460" y="73780"/>
                </a:lnTo>
                <a:lnTo>
                  <a:pt x="63440" y="73780"/>
                </a:lnTo>
                <a:lnTo>
                  <a:pt x="63440" y="73840"/>
                </a:lnTo>
                <a:lnTo>
                  <a:pt x="63460" y="73840"/>
                </a:lnTo>
                <a:lnTo>
                  <a:pt x="63460" y="74000"/>
                </a:lnTo>
                <a:lnTo>
                  <a:pt x="63440" y="74000"/>
                </a:lnTo>
                <a:lnTo>
                  <a:pt x="63440" y="74470"/>
                </a:lnTo>
                <a:lnTo>
                  <a:pt x="63440" y="74480"/>
                </a:lnTo>
                <a:lnTo>
                  <a:pt x="63420" y="74480"/>
                </a:lnTo>
                <a:lnTo>
                  <a:pt x="63420" y="74570"/>
                </a:lnTo>
                <a:lnTo>
                  <a:pt x="63450" y="74570"/>
                </a:lnTo>
                <a:lnTo>
                  <a:pt x="63440" y="74570"/>
                </a:lnTo>
                <a:lnTo>
                  <a:pt x="63440" y="74590"/>
                </a:lnTo>
                <a:lnTo>
                  <a:pt x="63420" y="74590"/>
                </a:lnTo>
                <a:lnTo>
                  <a:pt x="63420" y="74720"/>
                </a:lnTo>
                <a:lnTo>
                  <a:pt x="63420" y="74730"/>
                </a:lnTo>
                <a:lnTo>
                  <a:pt x="63410" y="74730"/>
                </a:lnTo>
                <a:lnTo>
                  <a:pt x="63410" y="74900"/>
                </a:lnTo>
                <a:lnTo>
                  <a:pt x="63410" y="74930"/>
                </a:lnTo>
                <a:lnTo>
                  <a:pt x="63410" y="74940"/>
                </a:lnTo>
                <a:lnTo>
                  <a:pt x="63390" y="74940"/>
                </a:lnTo>
                <a:lnTo>
                  <a:pt x="63390" y="75000"/>
                </a:lnTo>
                <a:lnTo>
                  <a:pt x="63370" y="75000"/>
                </a:lnTo>
                <a:lnTo>
                  <a:pt x="63370" y="75010"/>
                </a:lnTo>
                <a:lnTo>
                  <a:pt x="63390" y="75010"/>
                </a:lnTo>
                <a:lnTo>
                  <a:pt x="63390" y="75440"/>
                </a:lnTo>
                <a:lnTo>
                  <a:pt x="63380" y="75440"/>
                </a:lnTo>
                <a:lnTo>
                  <a:pt x="63370" y="75440"/>
                </a:lnTo>
                <a:lnTo>
                  <a:pt x="63370" y="75530"/>
                </a:lnTo>
                <a:lnTo>
                  <a:pt x="63350" y="75530"/>
                </a:lnTo>
                <a:lnTo>
                  <a:pt x="63340" y="75530"/>
                </a:lnTo>
                <a:lnTo>
                  <a:pt x="63340" y="75540"/>
                </a:lnTo>
                <a:lnTo>
                  <a:pt x="63340" y="75550"/>
                </a:lnTo>
                <a:lnTo>
                  <a:pt x="63340" y="75580"/>
                </a:lnTo>
                <a:lnTo>
                  <a:pt x="63320" y="75580"/>
                </a:lnTo>
                <a:lnTo>
                  <a:pt x="63320" y="75740"/>
                </a:lnTo>
                <a:lnTo>
                  <a:pt x="63320" y="75780"/>
                </a:lnTo>
                <a:lnTo>
                  <a:pt x="63310" y="75780"/>
                </a:lnTo>
                <a:lnTo>
                  <a:pt x="63300" y="75780"/>
                </a:lnTo>
                <a:lnTo>
                  <a:pt x="63300" y="75910"/>
                </a:lnTo>
                <a:lnTo>
                  <a:pt x="63300" y="75980"/>
                </a:lnTo>
                <a:lnTo>
                  <a:pt x="63280" y="75980"/>
                </a:lnTo>
                <a:lnTo>
                  <a:pt x="63280" y="76000"/>
                </a:lnTo>
                <a:lnTo>
                  <a:pt x="63300" y="76000"/>
                </a:lnTo>
                <a:lnTo>
                  <a:pt x="63300" y="76070"/>
                </a:lnTo>
                <a:lnTo>
                  <a:pt x="63300" y="76140"/>
                </a:lnTo>
                <a:lnTo>
                  <a:pt x="63280" y="76140"/>
                </a:lnTo>
                <a:lnTo>
                  <a:pt x="63280" y="76190"/>
                </a:lnTo>
                <a:lnTo>
                  <a:pt x="63300" y="76190"/>
                </a:lnTo>
                <a:lnTo>
                  <a:pt x="63300" y="76210"/>
                </a:lnTo>
                <a:lnTo>
                  <a:pt x="63290" y="76210"/>
                </a:lnTo>
                <a:lnTo>
                  <a:pt x="63280" y="76210"/>
                </a:lnTo>
                <a:lnTo>
                  <a:pt x="63290" y="76280"/>
                </a:lnTo>
                <a:lnTo>
                  <a:pt x="63270" y="76280"/>
                </a:lnTo>
                <a:lnTo>
                  <a:pt x="63270" y="76300"/>
                </a:lnTo>
                <a:lnTo>
                  <a:pt x="63280" y="76290"/>
                </a:lnTo>
                <a:lnTo>
                  <a:pt x="63280" y="76420"/>
                </a:lnTo>
                <a:lnTo>
                  <a:pt x="63270" y="76420"/>
                </a:lnTo>
                <a:lnTo>
                  <a:pt x="63270" y="76440"/>
                </a:lnTo>
                <a:lnTo>
                  <a:pt x="63270" y="76460"/>
                </a:lnTo>
                <a:lnTo>
                  <a:pt x="63260" y="76460"/>
                </a:lnTo>
                <a:lnTo>
                  <a:pt x="63250" y="76460"/>
                </a:lnTo>
                <a:lnTo>
                  <a:pt x="63250" y="76510"/>
                </a:lnTo>
                <a:lnTo>
                  <a:pt x="63250" y="76550"/>
                </a:lnTo>
                <a:lnTo>
                  <a:pt x="63240" y="76550"/>
                </a:lnTo>
                <a:lnTo>
                  <a:pt x="63230" y="76550"/>
                </a:lnTo>
                <a:lnTo>
                  <a:pt x="63230" y="76570"/>
                </a:lnTo>
                <a:lnTo>
                  <a:pt x="63210" y="76570"/>
                </a:lnTo>
                <a:lnTo>
                  <a:pt x="63210" y="76670"/>
                </a:lnTo>
                <a:lnTo>
                  <a:pt x="63230" y="76670"/>
                </a:lnTo>
                <a:lnTo>
                  <a:pt x="63230" y="76700"/>
                </a:lnTo>
                <a:lnTo>
                  <a:pt x="63230" y="76730"/>
                </a:lnTo>
                <a:lnTo>
                  <a:pt x="63210" y="76730"/>
                </a:lnTo>
                <a:lnTo>
                  <a:pt x="63210" y="76890"/>
                </a:lnTo>
                <a:lnTo>
                  <a:pt x="63230" y="76890"/>
                </a:lnTo>
                <a:lnTo>
                  <a:pt x="63230" y="76910"/>
                </a:lnTo>
                <a:lnTo>
                  <a:pt x="63220" y="76910"/>
                </a:lnTo>
                <a:lnTo>
                  <a:pt x="63210" y="76910"/>
                </a:lnTo>
                <a:lnTo>
                  <a:pt x="63210" y="76970"/>
                </a:lnTo>
                <a:lnTo>
                  <a:pt x="63210" y="77030"/>
                </a:lnTo>
                <a:lnTo>
                  <a:pt x="63200" y="77030"/>
                </a:lnTo>
                <a:lnTo>
                  <a:pt x="63200" y="77060"/>
                </a:lnTo>
                <a:lnTo>
                  <a:pt x="63200" y="77100"/>
                </a:lnTo>
                <a:lnTo>
                  <a:pt x="63190" y="77100"/>
                </a:lnTo>
                <a:lnTo>
                  <a:pt x="63180" y="77100"/>
                </a:lnTo>
                <a:lnTo>
                  <a:pt x="63180" y="77140"/>
                </a:lnTo>
                <a:lnTo>
                  <a:pt x="63180" y="77160"/>
                </a:lnTo>
                <a:lnTo>
                  <a:pt x="63160" y="77150"/>
                </a:lnTo>
                <a:lnTo>
                  <a:pt x="63160" y="77230"/>
                </a:lnTo>
                <a:lnTo>
                  <a:pt x="63180" y="77230"/>
                </a:lnTo>
                <a:lnTo>
                  <a:pt x="63180" y="77240"/>
                </a:lnTo>
                <a:lnTo>
                  <a:pt x="63180" y="77280"/>
                </a:lnTo>
                <a:lnTo>
                  <a:pt x="63170" y="77280"/>
                </a:lnTo>
                <a:lnTo>
                  <a:pt x="63160" y="77280"/>
                </a:lnTo>
                <a:lnTo>
                  <a:pt x="63160" y="77300"/>
                </a:lnTo>
                <a:lnTo>
                  <a:pt x="63140" y="77300"/>
                </a:lnTo>
                <a:lnTo>
                  <a:pt x="63140" y="77350"/>
                </a:lnTo>
                <a:lnTo>
                  <a:pt x="63160" y="77350"/>
                </a:lnTo>
                <a:lnTo>
                  <a:pt x="63160" y="77360"/>
                </a:lnTo>
                <a:lnTo>
                  <a:pt x="63160" y="77480"/>
                </a:lnTo>
                <a:lnTo>
                  <a:pt x="63140" y="77480"/>
                </a:lnTo>
                <a:lnTo>
                  <a:pt x="63140" y="77510"/>
                </a:lnTo>
                <a:lnTo>
                  <a:pt x="63110" y="77510"/>
                </a:lnTo>
                <a:lnTo>
                  <a:pt x="63110" y="77530"/>
                </a:lnTo>
                <a:lnTo>
                  <a:pt x="63120" y="77530"/>
                </a:lnTo>
                <a:lnTo>
                  <a:pt x="63130" y="77530"/>
                </a:lnTo>
                <a:lnTo>
                  <a:pt x="63130" y="77540"/>
                </a:lnTo>
                <a:lnTo>
                  <a:pt x="63130" y="77570"/>
                </a:lnTo>
                <a:lnTo>
                  <a:pt x="63150" y="77570"/>
                </a:lnTo>
                <a:lnTo>
                  <a:pt x="63140" y="77640"/>
                </a:lnTo>
                <a:lnTo>
                  <a:pt x="63130" y="77640"/>
                </a:lnTo>
                <a:lnTo>
                  <a:pt x="63130" y="77750"/>
                </a:lnTo>
                <a:lnTo>
                  <a:pt x="63130" y="77830"/>
                </a:lnTo>
                <a:lnTo>
                  <a:pt x="63120" y="77830"/>
                </a:lnTo>
                <a:lnTo>
                  <a:pt x="63110" y="77830"/>
                </a:lnTo>
                <a:lnTo>
                  <a:pt x="63110" y="77960"/>
                </a:lnTo>
                <a:lnTo>
                  <a:pt x="63110" y="77990"/>
                </a:lnTo>
                <a:lnTo>
                  <a:pt x="63090" y="77990"/>
                </a:lnTo>
                <a:lnTo>
                  <a:pt x="63090" y="78080"/>
                </a:lnTo>
                <a:lnTo>
                  <a:pt x="63110" y="78080"/>
                </a:lnTo>
                <a:lnTo>
                  <a:pt x="63110" y="78120"/>
                </a:lnTo>
                <a:lnTo>
                  <a:pt x="63120" y="78120"/>
                </a:lnTo>
                <a:lnTo>
                  <a:pt x="63130" y="78120"/>
                </a:lnTo>
                <a:lnTo>
                  <a:pt x="63130" y="78210"/>
                </a:lnTo>
                <a:lnTo>
                  <a:pt x="63120" y="78210"/>
                </a:lnTo>
                <a:lnTo>
                  <a:pt x="63110" y="78210"/>
                </a:lnTo>
                <a:lnTo>
                  <a:pt x="63110" y="78300"/>
                </a:lnTo>
                <a:lnTo>
                  <a:pt x="63130" y="78300"/>
                </a:lnTo>
                <a:lnTo>
                  <a:pt x="63130" y="78330"/>
                </a:lnTo>
                <a:lnTo>
                  <a:pt x="63150" y="78330"/>
                </a:lnTo>
                <a:lnTo>
                  <a:pt x="63150" y="78340"/>
                </a:lnTo>
                <a:lnTo>
                  <a:pt x="63140" y="78440"/>
                </a:lnTo>
                <a:lnTo>
                  <a:pt x="63130" y="78440"/>
                </a:lnTo>
                <a:lnTo>
                  <a:pt x="63130" y="78550"/>
                </a:lnTo>
                <a:lnTo>
                  <a:pt x="63140" y="78550"/>
                </a:lnTo>
                <a:lnTo>
                  <a:pt x="63140" y="78670"/>
                </a:lnTo>
                <a:lnTo>
                  <a:pt x="63160" y="78670"/>
                </a:lnTo>
                <a:lnTo>
                  <a:pt x="63160" y="78710"/>
                </a:lnTo>
                <a:lnTo>
                  <a:pt x="63140" y="78710"/>
                </a:lnTo>
                <a:lnTo>
                  <a:pt x="63140" y="78800"/>
                </a:lnTo>
                <a:lnTo>
                  <a:pt x="63160" y="78800"/>
                </a:lnTo>
                <a:lnTo>
                  <a:pt x="63160" y="78810"/>
                </a:lnTo>
                <a:lnTo>
                  <a:pt x="63180" y="78810"/>
                </a:lnTo>
                <a:lnTo>
                  <a:pt x="63180" y="78870"/>
                </a:lnTo>
                <a:lnTo>
                  <a:pt x="63200" y="78870"/>
                </a:lnTo>
                <a:lnTo>
                  <a:pt x="63200" y="78970"/>
                </a:lnTo>
                <a:lnTo>
                  <a:pt x="63190" y="78970"/>
                </a:lnTo>
                <a:lnTo>
                  <a:pt x="63180" y="78970"/>
                </a:lnTo>
                <a:lnTo>
                  <a:pt x="63180" y="79050"/>
                </a:lnTo>
                <a:lnTo>
                  <a:pt x="63200" y="79050"/>
                </a:lnTo>
                <a:lnTo>
                  <a:pt x="63200" y="79100"/>
                </a:lnTo>
                <a:lnTo>
                  <a:pt x="63190" y="79100"/>
                </a:lnTo>
                <a:lnTo>
                  <a:pt x="63180" y="79100"/>
                </a:lnTo>
                <a:lnTo>
                  <a:pt x="63180" y="79150"/>
                </a:lnTo>
                <a:lnTo>
                  <a:pt x="63200" y="79150"/>
                </a:lnTo>
                <a:lnTo>
                  <a:pt x="63200" y="79170"/>
                </a:lnTo>
                <a:lnTo>
                  <a:pt x="63210" y="79170"/>
                </a:lnTo>
                <a:lnTo>
                  <a:pt x="63210" y="79190"/>
                </a:lnTo>
                <a:lnTo>
                  <a:pt x="63210" y="79210"/>
                </a:lnTo>
                <a:lnTo>
                  <a:pt x="63230" y="79210"/>
                </a:lnTo>
                <a:lnTo>
                  <a:pt x="63230" y="79390"/>
                </a:lnTo>
                <a:lnTo>
                  <a:pt x="63250" y="79390"/>
                </a:lnTo>
                <a:lnTo>
                  <a:pt x="63250" y="79460"/>
                </a:lnTo>
                <a:lnTo>
                  <a:pt x="63260" y="79460"/>
                </a:lnTo>
                <a:lnTo>
                  <a:pt x="63270" y="79600"/>
                </a:lnTo>
                <a:lnTo>
                  <a:pt x="63280" y="79600"/>
                </a:lnTo>
                <a:lnTo>
                  <a:pt x="63280" y="79710"/>
                </a:lnTo>
                <a:lnTo>
                  <a:pt x="63270" y="79710"/>
                </a:lnTo>
                <a:lnTo>
                  <a:pt x="63270" y="79740"/>
                </a:lnTo>
                <a:lnTo>
                  <a:pt x="63280" y="79740"/>
                </a:lnTo>
                <a:lnTo>
                  <a:pt x="63280" y="79760"/>
                </a:lnTo>
                <a:lnTo>
                  <a:pt x="63280" y="79800"/>
                </a:lnTo>
                <a:lnTo>
                  <a:pt x="63300" y="79800"/>
                </a:lnTo>
                <a:lnTo>
                  <a:pt x="63300" y="79830"/>
                </a:lnTo>
                <a:lnTo>
                  <a:pt x="63300" y="79850"/>
                </a:lnTo>
                <a:lnTo>
                  <a:pt x="63280" y="79850"/>
                </a:lnTo>
                <a:lnTo>
                  <a:pt x="63280" y="79940"/>
                </a:lnTo>
                <a:lnTo>
                  <a:pt x="63300" y="79940"/>
                </a:lnTo>
                <a:lnTo>
                  <a:pt x="63300" y="80060"/>
                </a:lnTo>
                <a:lnTo>
                  <a:pt x="63320" y="80060"/>
                </a:lnTo>
                <a:lnTo>
                  <a:pt x="63320" y="80190"/>
                </a:lnTo>
                <a:lnTo>
                  <a:pt x="63330" y="80190"/>
                </a:lnTo>
                <a:lnTo>
                  <a:pt x="63340" y="80280"/>
                </a:lnTo>
                <a:lnTo>
                  <a:pt x="63350" y="80280"/>
                </a:lnTo>
                <a:lnTo>
                  <a:pt x="63370" y="80280"/>
                </a:lnTo>
                <a:lnTo>
                  <a:pt x="63370" y="80290"/>
                </a:lnTo>
                <a:lnTo>
                  <a:pt x="63370" y="80350"/>
                </a:lnTo>
                <a:lnTo>
                  <a:pt x="63390" y="80350"/>
                </a:lnTo>
                <a:lnTo>
                  <a:pt x="63390" y="80360"/>
                </a:lnTo>
                <a:lnTo>
                  <a:pt x="63390" y="80510"/>
                </a:lnTo>
                <a:lnTo>
                  <a:pt x="63400" y="80510"/>
                </a:lnTo>
                <a:lnTo>
                  <a:pt x="63410" y="80630"/>
                </a:lnTo>
                <a:lnTo>
                  <a:pt x="63420" y="80630"/>
                </a:lnTo>
                <a:lnTo>
                  <a:pt x="63420" y="80740"/>
                </a:lnTo>
                <a:lnTo>
                  <a:pt x="63450" y="80740"/>
                </a:lnTo>
                <a:lnTo>
                  <a:pt x="63440" y="80790"/>
                </a:lnTo>
                <a:lnTo>
                  <a:pt x="63460" y="80790"/>
                </a:lnTo>
                <a:lnTo>
                  <a:pt x="63460" y="80870"/>
                </a:lnTo>
                <a:lnTo>
                  <a:pt x="63480" y="80870"/>
                </a:lnTo>
                <a:lnTo>
                  <a:pt x="63480" y="81060"/>
                </a:lnTo>
                <a:lnTo>
                  <a:pt x="63490" y="81060"/>
                </a:lnTo>
                <a:lnTo>
                  <a:pt x="63490" y="81180"/>
                </a:lnTo>
                <a:lnTo>
                  <a:pt x="63500" y="81210"/>
                </a:lnTo>
                <a:lnTo>
                  <a:pt x="63510" y="81210"/>
                </a:lnTo>
                <a:lnTo>
                  <a:pt x="63510" y="81310"/>
                </a:lnTo>
                <a:lnTo>
                  <a:pt x="63530" y="81310"/>
                </a:lnTo>
                <a:lnTo>
                  <a:pt x="63530" y="81320"/>
                </a:lnTo>
                <a:lnTo>
                  <a:pt x="63530" y="81400"/>
                </a:lnTo>
                <a:lnTo>
                  <a:pt x="63540" y="81400"/>
                </a:lnTo>
                <a:lnTo>
                  <a:pt x="63550" y="81410"/>
                </a:lnTo>
                <a:lnTo>
                  <a:pt x="63550" y="81470"/>
                </a:lnTo>
                <a:lnTo>
                  <a:pt x="63560" y="81470"/>
                </a:lnTo>
                <a:lnTo>
                  <a:pt x="63560" y="81490"/>
                </a:lnTo>
                <a:lnTo>
                  <a:pt x="63570" y="81540"/>
                </a:lnTo>
                <a:lnTo>
                  <a:pt x="63580" y="81540"/>
                </a:lnTo>
                <a:lnTo>
                  <a:pt x="63580" y="81550"/>
                </a:lnTo>
                <a:lnTo>
                  <a:pt x="63580" y="81630"/>
                </a:lnTo>
                <a:lnTo>
                  <a:pt x="63600" y="81630"/>
                </a:lnTo>
                <a:lnTo>
                  <a:pt x="63600" y="81640"/>
                </a:lnTo>
                <a:lnTo>
                  <a:pt x="63600" y="81720"/>
                </a:lnTo>
                <a:lnTo>
                  <a:pt x="63610" y="81720"/>
                </a:lnTo>
                <a:lnTo>
                  <a:pt x="63610" y="81730"/>
                </a:lnTo>
                <a:lnTo>
                  <a:pt x="63620" y="81780"/>
                </a:lnTo>
                <a:lnTo>
                  <a:pt x="63630" y="81780"/>
                </a:lnTo>
                <a:lnTo>
                  <a:pt x="63640" y="81830"/>
                </a:lnTo>
                <a:lnTo>
                  <a:pt x="63650" y="81830"/>
                </a:lnTo>
                <a:lnTo>
                  <a:pt x="63650" y="81920"/>
                </a:lnTo>
                <a:lnTo>
                  <a:pt x="63670" y="81920"/>
                </a:lnTo>
                <a:lnTo>
                  <a:pt x="63670" y="81970"/>
                </a:lnTo>
                <a:lnTo>
                  <a:pt x="63680" y="81970"/>
                </a:lnTo>
                <a:lnTo>
                  <a:pt x="63690" y="82110"/>
                </a:lnTo>
                <a:lnTo>
                  <a:pt x="63700" y="82110"/>
                </a:lnTo>
                <a:lnTo>
                  <a:pt x="63710" y="82190"/>
                </a:lnTo>
                <a:lnTo>
                  <a:pt x="63720" y="82190"/>
                </a:lnTo>
                <a:lnTo>
                  <a:pt x="63720" y="82260"/>
                </a:lnTo>
                <a:lnTo>
                  <a:pt x="63740" y="82260"/>
                </a:lnTo>
                <a:lnTo>
                  <a:pt x="63740" y="82290"/>
                </a:lnTo>
                <a:lnTo>
                  <a:pt x="63740" y="82310"/>
                </a:lnTo>
                <a:lnTo>
                  <a:pt x="63750" y="82310"/>
                </a:lnTo>
                <a:lnTo>
                  <a:pt x="63760" y="82310"/>
                </a:lnTo>
                <a:lnTo>
                  <a:pt x="63760" y="82320"/>
                </a:lnTo>
                <a:lnTo>
                  <a:pt x="63760" y="82330"/>
                </a:lnTo>
                <a:lnTo>
                  <a:pt x="63760" y="82380"/>
                </a:lnTo>
                <a:lnTo>
                  <a:pt x="63770" y="82380"/>
                </a:lnTo>
                <a:lnTo>
                  <a:pt x="63780" y="82420"/>
                </a:lnTo>
                <a:lnTo>
                  <a:pt x="63790" y="82420"/>
                </a:lnTo>
                <a:lnTo>
                  <a:pt x="63790" y="82450"/>
                </a:lnTo>
                <a:lnTo>
                  <a:pt x="63810" y="82460"/>
                </a:lnTo>
                <a:lnTo>
                  <a:pt x="63810" y="82490"/>
                </a:lnTo>
                <a:lnTo>
                  <a:pt x="63830" y="82490"/>
                </a:lnTo>
                <a:lnTo>
                  <a:pt x="63830" y="82510"/>
                </a:lnTo>
                <a:lnTo>
                  <a:pt x="63850" y="82510"/>
                </a:lnTo>
                <a:lnTo>
                  <a:pt x="63850" y="82530"/>
                </a:lnTo>
                <a:lnTo>
                  <a:pt x="63870" y="82520"/>
                </a:lnTo>
                <a:lnTo>
                  <a:pt x="63860" y="82540"/>
                </a:lnTo>
                <a:lnTo>
                  <a:pt x="63880" y="82540"/>
                </a:lnTo>
                <a:lnTo>
                  <a:pt x="63880" y="82580"/>
                </a:lnTo>
                <a:lnTo>
                  <a:pt x="63900" y="82580"/>
                </a:lnTo>
                <a:lnTo>
                  <a:pt x="63900" y="82650"/>
                </a:lnTo>
                <a:lnTo>
                  <a:pt x="63910" y="82650"/>
                </a:lnTo>
                <a:lnTo>
                  <a:pt x="63920" y="82700"/>
                </a:lnTo>
                <a:lnTo>
                  <a:pt x="63930" y="82700"/>
                </a:lnTo>
                <a:lnTo>
                  <a:pt x="63930" y="82740"/>
                </a:lnTo>
                <a:lnTo>
                  <a:pt x="63950" y="82740"/>
                </a:lnTo>
                <a:lnTo>
                  <a:pt x="63950" y="82720"/>
                </a:lnTo>
                <a:lnTo>
                  <a:pt x="64040" y="82720"/>
                </a:lnTo>
                <a:lnTo>
                  <a:pt x="64040" y="82700"/>
                </a:lnTo>
                <a:lnTo>
                  <a:pt x="64090" y="82700"/>
                </a:lnTo>
                <a:lnTo>
                  <a:pt x="64110" y="82700"/>
                </a:lnTo>
                <a:lnTo>
                  <a:pt x="64110" y="82710"/>
                </a:lnTo>
                <a:lnTo>
                  <a:pt x="64110" y="82720"/>
                </a:lnTo>
                <a:lnTo>
                  <a:pt x="64130" y="82720"/>
                </a:lnTo>
                <a:lnTo>
                  <a:pt x="64130" y="82760"/>
                </a:lnTo>
                <a:lnTo>
                  <a:pt x="64140" y="82760"/>
                </a:lnTo>
                <a:lnTo>
                  <a:pt x="64140" y="82790"/>
                </a:lnTo>
                <a:lnTo>
                  <a:pt x="64130" y="82790"/>
                </a:lnTo>
                <a:lnTo>
                  <a:pt x="64130" y="82800"/>
                </a:lnTo>
                <a:lnTo>
                  <a:pt x="64130" y="82810"/>
                </a:lnTo>
                <a:lnTo>
                  <a:pt x="64090" y="82810"/>
                </a:lnTo>
                <a:lnTo>
                  <a:pt x="64080" y="82810"/>
                </a:lnTo>
                <a:lnTo>
                  <a:pt x="64070" y="82830"/>
                </a:lnTo>
                <a:lnTo>
                  <a:pt x="64050" y="82830"/>
                </a:lnTo>
                <a:lnTo>
                  <a:pt x="64040" y="82830"/>
                </a:lnTo>
                <a:lnTo>
                  <a:pt x="64040" y="82850"/>
                </a:lnTo>
                <a:lnTo>
                  <a:pt x="64000" y="82850"/>
                </a:lnTo>
                <a:lnTo>
                  <a:pt x="64000" y="82860"/>
                </a:lnTo>
                <a:lnTo>
                  <a:pt x="63990" y="82860"/>
                </a:lnTo>
                <a:lnTo>
                  <a:pt x="63990" y="82880"/>
                </a:lnTo>
                <a:lnTo>
                  <a:pt x="63950" y="82880"/>
                </a:lnTo>
                <a:lnTo>
                  <a:pt x="63950" y="82940"/>
                </a:lnTo>
                <a:lnTo>
                  <a:pt x="63950" y="82990"/>
                </a:lnTo>
                <a:lnTo>
                  <a:pt x="63900" y="82990"/>
                </a:lnTo>
                <a:lnTo>
                  <a:pt x="63900" y="82970"/>
                </a:lnTo>
                <a:lnTo>
                  <a:pt x="63860" y="82970"/>
                </a:lnTo>
                <a:lnTo>
                  <a:pt x="63860" y="82950"/>
                </a:lnTo>
                <a:lnTo>
                  <a:pt x="63690" y="82950"/>
                </a:lnTo>
                <a:lnTo>
                  <a:pt x="63690" y="82940"/>
                </a:lnTo>
                <a:lnTo>
                  <a:pt x="63670" y="82930"/>
                </a:lnTo>
                <a:lnTo>
                  <a:pt x="63670" y="82920"/>
                </a:lnTo>
                <a:lnTo>
                  <a:pt x="63650" y="82920"/>
                </a:lnTo>
                <a:lnTo>
                  <a:pt x="63650" y="82880"/>
                </a:lnTo>
                <a:lnTo>
                  <a:pt x="63620" y="82880"/>
                </a:lnTo>
                <a:lnTo>
                  <a:pt x="63620" y="82860"/>
                </a:lnTo>
                <a:lnTo>
                  <a:pt x="63570" y="82860"/>
                </a:lnTo>
                <a:lnTo>
                  <a:pt x="63570" y="82880"/>
                </a:lnTo>
                <a:lnTo>
                  <a:pt x="63500" y="82880"/>
                </a:lnTo>
                <a:lnTo>
                  <a:pt x="63500" y="82900"/>
                </a:lnTo>
                <a:lnTo>
                  <a:pt x="63480" y="82900"/>
                </a:lnTo>
                <a:lnTo>
                  <a:pt x="63480" y="82920"/>
                </a:lnTo>
                <a:lnTo>
                  <a:pt x="63440" y="82920"/>
                </a:lnTo>
                <a:lnTo>
                  <a:pt x="63440" y="82880"/>
                </a:lnTo>
                <a:lnTo>
                  <a:pt x="63390" y="82880"/>
                </a:lnTo>
                <a:lnTo>
                  <a:pt x="63390" y="82870"/>
                </a:lnTo>
                <a:lnTo>
                  <a:pt x="63390" y="82860"/>
                </a:lnTo>
                <a:lnTo>
                  <a:pt x="63350" y="82860"/>
                </a:lnTo>
                <a:lnTo>
                  <a:pt x="63340" y="82860"/>
                </a:lnTo>
                <a:lnTo>
                  <a:pt x="63340" y="82880"/>
                </a:lnTo>
                <a:lnTo>
                  <a:pt x="63280" y="82880"/>
                </a:lnTo>
                <a:lnTo>
                  <a:pt x="63280" y="82900"/>
                </a:lnTo>
                <a:lnTo>
                  <a:pt x="63230" y="82900"/>
                </a:lnTo>
                <a:lnTo>
                  <a:pt x="63230" y="82920"/>
                </a:lnTo>
                <a:lnTo>
                  <a:pt x="63220" y="82920"/>
                </a:lnTo>
                <a:lnTo>
                  <a:pt x="63210" y="82920"/>
                </a:lnTo>
                <a:lnTo>
                  <a:pt x="63210" y="82940"/>
                </a:lnTo>
                <a:lnTo>
                  <a:pt x="63160" y="82940"/>
                </a:lnTo>
                <a:lnTo>
                  <a:pt x="63150" y="82940"/>
                </a:lnTo>
                <a:lnTo>
                  <a:pt x="63130" y="82940"/>
                </a:lnTo>
                <a:lnTo>
                  <a:pt x="63130" y="82910"/>
                </a:lnTo>
                <a:lnTo>
                  <a:pt x="63110" y="82920"/>
                </a:lnTo>
                <a:lnTo>
                  <a:pt x="63110" y="82860"/>
                </a:lnTo>
                <a:lnTo>
                  <a:pt x="63120" y="82860"/>
                </a:lnTo>
                <a:lnTo>
                  <a:pt x="63130" y="82860"/>
                </a:lnTo>
                <a:lnTo>
                  <a:pt x="63130" y="82850"/>
                </a:lnTo>
                <a:lnTo>
                  <a:pt x="63160" y="82850"/>
                </a:lnTo>
                <a:lnTo>
                  <a:pt x="63160" y="82860"/>
                </a:lnTo>
                <a:lnTo>
                  <a:pt x="63180" y="82860"/>
                </a:lnTo>
                <a:lnTo>
                  <a:pt x="63180" y="82850"/>
                </a:lnTo>
                <a:lnTo>
                  <a:pt x="63200" y="82850"/>
                </a:lnTo>
                <a:lnTo>
                  <a:pt x="63200" y="82860"/>
                </a:lnTo>
                <a:lnTo>
                  <a:pt x="63210" y="82860"/>
                </a:lnTo>
                <a:lnTo>
                  <a:pt x="63230" y="82860"/>
                </a:lnTo>
                <a:lnTo>
                  <a:pt x="63230" y="82810"/>
                </a:lnTo>
                <a:lnTo>
                  <a:pt x="63230" y="82800"/>
                </a:lnTo>
                <a:lnTo>
                  <a:pt x="63230" y="82770"/>
                </a:lnTo>
                <a:lnTo>
                  <a:pt x="63250" y="82770"/>
                </a:lnTo>
                <a:lnTo>
                  <a:pt x="63250" y="82740"/>
                </a:lnTo>
                <a:lnTo>
                  <a:pt x="63270" y="82740"/>
                </a:lnTo>
                <a:lnTo>
                  <a:pt x="63270" y="82720"/>
                </a:lnTo>
                <a:lnTo>
                  <a:pt x="63280" y="82720"/>
                </a:lnTo>
                <a:lnTo>
                  <a:pt x="63290" y="82720"/>
                </a:lnTo>
                <a:lnTo>
                  <a:pt x="63300" y="82720"/>
                </a:lnTo>
                <a:lnTo>
                  <a:pt x="63300" y="82710"/>
                </a:lnTo>
                <a:lnTo>
                  <a:pt x="63310" y="82700"/>
                </a:lnTo>
                <a:lnTo>
                  <a:pt x="63340" y="82700"/>
                </a:lnTo>
                <a:lnTo>
                  <a:pt x="63340" y="82690"/>
                </a:lnTo>
                <a:lnTo>
                  <a:pt x="63340" y="82310"/>
                </a:lnTo>
                <a:lnTo>
                  <a:pt x="63340" y="82290"/>
                </a:lnTo>
                <a:lnTo>
                  <a:pt x="63340" y="82220"/>
                </a:lnTo>
                <a:lnTo>
                  <a:pt x="63320" y="82220"/>
                </a:lnTo>
                <a:lnTo>
                  <a:pt x="63320" y="82150"/>
                </a:lnTo>
                <a:lnTo>
                  <a:pt x="63300" y="82150"/>
                </a:lnTo>
                <a:lnTo>
                  <a:pt x="63300" y="82130"/>
                </a:lnTo>
                <a:lnTo>
                  <a:pt x="63280" y="82130"/>
                </a:lnTo>
                <a:lnTo>
                  <a:pt x="63280" y="82120"/>
                </a:lnTo>
                <a:lnTo>
                  <a:pt x="63280" y="82110"/>
                </a:lnTo>
                <a:lnTo>
                  <a:pt x="63280" y="82100"/>
                </a:lnTo>
                <a:lnTo>
                  <a:pt x="63270" y="82100"/>
                </a:lnTo>
                <a:lnTo>
                  <a:pt x="63260" y="82080"/>
                </a:lnTo>
                <a:lnTo>
                  <a:pt x="63250" y="82080"/>
                </a:lnTo>
                <a:lnTo>
                  <a:pt x="63250" y="82030"/>
                </a:lnTo>
                <a:lnTo>
                  <a:pt x="63230" y="82030"/>
                </a:lnTo>
                <a:lnTo>
                  <a:pt x="63230" y="82010"/>
                </a:lnTo>
                <a:lnTo>
                  <a:pt x="63210" y="82010"/>
                </a:lnTo>
                <a:lnTo>
                  <a:pt x="63210" y="81990"/>
                </a:lnTo>
                <a:lnTo>
                  <a:pt x="63200" y="81990"/>
                </a:lnTo>
                <a:lnTo>
                  <a:pt x="63200" y="81980"/>
                </a:lnTo>
                <a:lnTo>
                  <a:pt x="63200" y="81970"/>
                </a:lnTo>
                <a:lnTo>
                  <a:pt x="63190" y="81970"/>
                </a:lnTo>
                <a:lnTo>
                  <a:pt x="63180" y="81970"/>
                </a:lnTo>
                <a:lnTo>
                  <a:pt x="63160" y="81970"/>
                </a:lnTo>
                <a:lnTo>
                  <a:pt x="63160" y="81960"/>
                </a:lnTo>
                <a:lnTo>
                  <a:pt x="63160" y="81950"/>
                </a:lnTo>
                <a:lnTo>
                  <a:pt x="63140" y="81950"/>
                </a:lnTo>
                <a:lnTo>
                  <a:pt x="63130" y="81950"/>
                </a:lnTo>
                <a:lnTo>
                  <a:pt x="63120" y="81940"/>
                </a:lnTo>
                <a:lnTo>
                  <a:pt x="63090" y="81940"/>
                </a:lnTo>
                <a:lnTo>
                  <a:pt x="63090" y="81920"/>
                </a:lnTo>
                <a:lnTo>
                  <a:pt x="63080" y="81920"/>
                </a:lnTo>
                <a:lnTo>
                  <a:pt x="63060" y="81920"/>
                </a:lnTo>
                <a:lnTo>
                  <a:pt x="63060" y="81910"/>
                </a:lnTo>
                <a:lnTo>
                  <a:pt x="63060" y="81900"/>
                </a:lnTo>
                <a:lnTo>
                  <a:pt x="63050" y="81900"/>
                </a:lnTo>
                <a:lnTo>
                  <a:pt x="63040" y="81900"/>
                </a:lnTo>
                <a:lnTo>
                  <a:pt x="63040" y="81890"/>
                </a:lnTo>
                <a:lnTo>
                  <a:pt x="63040" y="81880"/>
                </a:lnTo>
                <a:lnTo>
                  <a:pt x="63030" y="81880"/>
                </a:lnTo>
                <a:lnTo>
                  <a:pt x="63000" y="81880"/>
                </a:lnTo>
                <a:lnTo>
                  <a:pt x="63000" y="81870"/>
                </a:lnTo>
                <a:lnTo>
                  <a:pt x="62980" y="81870"/>
                </a:lnTo>
                <a:lnTo>
                  <a:pt x="62930" y="81870"/>
                </a:lnTo>
                <a:lnTo>
                  <a:pt x="62930" y="81850"/>
                </a:lnTo>
                <a:lnTo>
                  <a:pt x="62920" y="81850"/>
                </a:lnTo>
                <a:lnTo>
                  <a:pt x="62920" y="81830"/>
                </a:lnTo>
                <a:lnTo>
                  <a:pt x="62900" y="81830"/>
                </a:lnTo>
                <a:lnTo>
                  <a:pt x="62830" y="81830"/>
                </a:lnTo>
                <a:lnTo>
                  <a:pt x="62830" y="81820"/>
                </a:lnTo>
                <a:lnTo>
                  <a:pt x="62810" y="81810"/>
                </a:lnTo>
                <a:lnTo>
                  <a:pt x="62770" y="81810"/>
                </a:lnTo>
                <a:lnTo>
                  <a:pt x="62770" y="81800"/>
                </a:lnTo>
                <a:lnTo>
                  <a:pt x="62770" y="81790"/>
                </a:lnTo>
                <a:lnTo>
                  <a:pt x="62740" y="81790"/>
                </a:lnTo>
                <a:lnTo>
                  <a:pt x="62690" y="81790"/>
                </a:lnTo>
                <a:lnTo>
                  <a:pt x="62690" y="81780"/>
                </a:lnTo>
                <a:lnTo>
                  <a:pt x="62630" y="81780"/>
                </a:lnTo>
                <a:lnTo>
                  <a:pt x="62630" y="81790"/>
                </a:lnTo>
                <a:lnTo>
                  <a:pt x="62600" y="81790"/>
                </a:lnTo>
                <a:lnTo>
                  <a:pt x="62600" y="81810"/>
                </a:lnTo>
                <a:lnTo>
                  <a:pt x="62520" y="81810"/>
                </a:lnTo>
                <a:lnTo>
                  <a:pt x="62490" y="81810"/>
                </a:lnTo>
                <a:lnTo>
                  <a:pt x="62490" y="81820"/>
                </a:lnTo>
                <a:lnTo>
                  <a:pt x="62490" y="81830"/>
                </a:lnTo>
                <a:lnTo>
                  <a:pt x="62440" y="81830"/>
                </a:lnTo>
                <a:lnTo>
                  <a:pt x="62440" y="81850"/>
                </a:lnTo>
                <a:lnTo>
                  <a:pt x="62420" y="81850"/>
                </a:lnTo>
                <a:lnTo>
                  <a:pt x="62420" y="81830"/>
                </a:lnTo>
                <a:lnTo>
                  <a:pt x="62280" y="81830"/>
                </a:lnTo>
                <a:lnTo>
                  <a:pt x="62130" y="81830"/>
                </a:lnTo>
                <a:lnTo>
                  <a:pt x="62130" y="81850"/>
                </a:lnTo>
                <a:lnTo>
                  <a:pt x="62100" y="81850"/>
                </a:lnTo>
                <a:lnTo>
                  <a:pt x="62090" y="81850"/>
                </a:lnTo>
                <a:lnTo>
                  <a:pt x="62090" y="81870"/>
                </a:lnTo>
                <a:lnTo>
                  <a:pt x="62030" y="81870"/>
                </a:lnTo>
                <a:lnTo>
                  <a:pt x="62000" y="81870"/>
                </a:lnTo>
                <a:lnTo>
                  <a:pt x="62000" y="81880"/>
                </a:lnTo>
                <a:lnTo>
                  <a:pt x="61990" y="81880"/>
                </a:lnTo>
                <a:lnTo>
                  <a:pt x="61980" y="81880"/>
                </a:lnTo>
                <a:lnTo>
                  <a:pt x="61980" y="81890"/>
                </a:lnTo>
                <a:lnTo>
                  <a:pt x="61980" y="81900"/>
                </a:lnTo>
                <a:lnTo>
                  <a:pt x="61970" y="81900"/>
                </a:lnTo>
                <a:lnTo>
                  <a:pt x="61970" y="81910"/>
                </a:lnTo>
                <a:lnTo>
                  <a:pt x="61970" y="81920"/>
                </a:lnTo>
                <a:lnTo>
                  <a:pt x="61930" y="81920"/>
                </a:lnTo>
                <a:lnTo>
                  <a:pt x="61910" y="81920"/>
                </a:lnTo>
                <a:lnTo>
                  <a:pt x="61910" y="81940"/>
                </a:lnTo>
                <a:lnTo>
                  <a:pt x="61890" y="81940"/>
                </a:lnTo>
                <a:lnTo>
                  <a:pt x="61860" y="81940"/>
                </a:lnTo>
                <a:lnTo>
                  <a:pt x="61860" y="81950"/>
                </a:lnTo>
                <a:lnTo>
                  <a:pt x="61860" y="81960"/>
                </a:lnTo>
                <a:lnTo>
                  <a:pt x="61850" y="81950"/>
                </a:lnTo>
                <a:lnTo>
                  <a:pt x="61840" y="81950"/>
                </a:lnTo>
                <a:lnTo>
                  <a:pt x="61840" y="81960"/>
                </a:lnTo>
                <a:lnTo>
                  <a:pt x="61840" y="81970"/>
                </a:lnTo>
                <a:lnTo>
                  <a:pt x="61790" y="81970"/>
                </a:lnTo>
                <a:lnTo>
                  <a:pt x="61790" y="81990"/>
                </a:lnTo>
                <a:lnTo>
                  <a:pt x="61770" y="81990"/>
                </a:lnTo>
                <a:lnTo>
                  <a:pt x="61760" y="81990"/>
                </a:lnTo>
                <a:lnTo>
                  <a:pt x="61760" y="82000"/>
                </a:lnTo>
                <a:lnTo>
                  <a:pt x="61740" y="82010"/>
                </a:lnTo>
                <a:lnTo>
                  <a:pt x="61740" y="82020"/>
                </a:lnTo>
                <a:lnTo>
                  <a:pt x="61720" y="82030"/>
                </a:lnTo>
                <a:lnTo>
                  <a:pt x="61720" y="82040"/>
                </a:lnTo>
                <a:lnTo>
                  <a:pt x="61700" y="82040"/>
                </a:lnTo>
                <a:lnTo>
                  <a:pt x="61700" y="82050"/>
                </a:lnTo>
                <a:lnTo>
                  <a:pt x="61700" y="82060"/>
                </a:lnTo>
                <a:lnTo>
                  <a:pt x="61670" y="82060"/>
                </a:lnTo>
                <a:lnTo>
                  <a:pt x="61670" y="82080"/>
                </a:lnTo>
                <a:lnTo>
                  <a:pt x="61660" y="82080"/>
                </a:lnTo>
                <a:lnTo>
                  <a:pt x="61650" y="82080"/>
                </a:lnTo>
                <a:lnTo>
                  <a:pt x="61650" y="82090"/>
                </a:lnTo>
                <a:lnTo>
                  <a:pt x="61630" y="82100"/>
                </a:lnTo>
                <a:lnTo>
                  <a:pt x="61630" y="82110"/>
                </a:lnTo>
                <a:lnTo>
                  <a:pt x="61620" y="82110"/>
                </a:lnTo>
                <a:lnTo>
                  <a:pt x="61580" y="82110"/>
                </a:lnTo>
                <a:lnTo>
                  <a:pt x="61580" y="82130"/>
                </a:lnTo>
                <a:lnTo>
                  <a:pt x="61560" y="82130"/>
                </a:lnTo>
                <a:lnTo>
                  <a:pt x="61560" y="82140"/>
                </a:lnTo>
                <a:lnTo>
                  <a:pt x="61560" y="82150"/>
                </a:lnTo>
                <a:lnTo>
                  <a:pt x="61530" y="82150"/>
                </a:lnTo>
                <a:lnTo>
                  <a:pt x="61530" y="82170"/>
                </a:lnTo>
                <a:lnTo>
                  <a:pt x="61520" y="82170"/>
                </a:lnTo>
                <a:lnTo>
                  <a:pt x="61510" y="82170"/>
                </a:lnTo>
                <a:lnTo>
                  <a:pt x="61510" y="82180"/>
                </a:lnTo>
                <a:lnTo>
                  <a:pt x="61490" y="82190"/>
                </a:lnTo>
                <a:lnTo>
                  <a:pt x="61490" y="82200"/>
                </a:lnTo>
                <a:lnTo>
                  <a:pt x="61470" y="82200"/>
                </a:lnTo>
                <a:lnTo>
                  <a:pt x="61460" y="82210"/>
                </a:lnTo>
                <a:lnTo>
                  <a:pt x="61460" y="82220"/>
                </a:lnTo>
                <a:lnTo>
                  <a:pt x="61430" y="82220"/>
                </a:lnTo>
                <a:lnTo>
                  <a:pt x="61420" y="82230"/>
                </a:lnTo>
                <a:lnTo>
                  <a:pt x="61420" y="82240"/>
                </a:lnTo>
                <a:lnTo>
                  <a:pt x="61410" y="82240"/>
                </a:lnTo>
                <a:lnTo>
                  <a:pt x="61410" y="82260"/>
                </a:lnTo>
                <a:lnTo>
                  <a:pt x="61390" y="82260"/>
                </a:lnTo>
                <a:lnTo>
                  <a:pt x="61370" y="82260"/>
                </a:lnTo>
                <a:lnTo>
                  <a:pt x="61370" y="82270"/>
                </a:lnTo>
                <a:lnTo>
                  <a:pt x="61350" y="82280"/>
                </a:lnTo>
                <a:lnTo>
                  <a:pt x="61350" y="82290"/>
                </a:lnTo>
                <a:lnTo>
                  <a:pt x="61340" y="82290"/>
                </a:lnTo>
                <a:lnTo>
                  <a:pt x="61340" y="82300"/>
                </a:lnTo>
                <a:lnTo>
                  <a:pt x="61340" y="82310"/>
                </a:lnTo>
                <a:lnTo>
                  <a:pt x="61330" y="82310"/>
                </a:lnTo>
                <a:lnTo>
                  <a:pt x="61320" y="82310"/>
                </a:lnTo>
                <a:lnTo>
                  <a:pt x="61320" y="82330"/>
                </a:lnTo>
                <a:lnTo>
                  <a:pt x="61290" y="82330"/>
                </a:lnTo>
                <a:lnTo>
                  <a:pt x="61280" y="82330"/>
                </a:lnTo>
                <a:lnTo>
                  <a:pt x="61280" y="82340"/>
                </a:lnTo>
                <a:lnTo>
                  <a:pt x="61280" y="82350"/>
                </a:lnTo>
                <a:lnTo>
                  <a:pt x="61270" y="82350"/>
                </a:lnTo>
                <a:lnTo>
                  <a:pt x="61250" y="82350"/>
                </a:lnTo>
                <a:lnTo>
                  <a:pt x="61250" y="82360"/>
                </a:lnTo>
                <a:lnTo>
                  <a:pt x="61230" y="82360"/>
                </a:lnTo>
                <a:lnTo>
                  <a:pt x="61230" y="82370"/>
                </a:lnTo>
                <a:lnTo>
                  <a:pt x="61230" y="82380"/>
                </a:lnTo>
                <a:lnTo>
                  <a:pt x="61200" y="82390"/>
                </a:lnTo>
                <a:lnTo>
                  <a:pt x="61190" y="82400"/>
                </a:lnTo>
                <a:lnTo>
                  <a:pt x="61180" y="82400"/>
                </a:lnTo>
                <a:lnTo>
                  <a:pt x="61180" y="82410"/>
                </a:lnTo>
                <a:lnTo>
                  <a:pt x="61170" y="82420"/>
                </a:lnTo>
                <a:lnTo>
                  <a:pt x="61160" y="82420"/>
                </a:lnTo>
                <a:lnTo>
                  <a:pt x="61160" y="82430"/>
                </a:lnTo>
                <a:lnTo>
                  <a:pt x="61140" y="82440"/>
                </a:lnTo>
                <a:lnTo>
                  <a:pt x="61140" y="82450"/>
                </a:lnTo>
                <a:lnTo>
                  <a:pt x="61130" y="82450"/>
                </a:lnTo>
                <a:lnTo>
                  <a:pt x="61120" y="82450"/>
                </a:lnTo>
                <a:lnTo>
                  <a:pt x="61120" y="82460"/>
                </a:lnTo>
                <a:lnTo>
                  <a:pt x="61120" y="82470"/>
                </a:lnTo>
                <a:lnTo>
                  <a:pt x="61110" y="82470"/>
                </a:lnTo>
                <a:lnTo>
                  <a:pt x="61090" y="82470"/>
                </a:lnTo>
                <a:lnTo>
                  <a:pt x="61090" y="82480"/>
                </a:lnTo>
                <a:lnTo>
                  <a:pt x="61090" y="82490"/>
                </a:lnTo>
                <a:lnTo>
                  <a:pt x="61080" y="82490"/>
                </a:lnTo>
                <a:lnTo>
                  <a:pt x="61070" y="82490"/>
                </a:lnTo>
                <a:lnTo>
                  <a:pt x="61070" y="82510"/>
                </a:lnTo>
                <a:lnTo>
                  <a:pt x="61040" y="82510"/>
                </a:lnTo>
                <a:lnTo>
                  <a:pt x="61040" y="82530"/>
                </a:lnTo>
                <a:lnTo>
                  <a:pt x="61020" y="82530"/>
                </a:lnTo>
                <a:lnTo>
                  <a:pt x="61000" y="82530"/>
                </a:lnTo>
                <a:lnTo>
                  <a:pt x="61000" y="82540"/>
                </a:lnTo>
                <a:lnTo>
                  <a:pt x="60980" y="82540"/>
                </a:lnTo>
                <a:lnTo>
                  <a:pt x="60980" y="82550"/>
                </a:lnTo>
                <a:lnTo>
                  <a:pt x="60980" y="82560"/>
                </a:lnTo>
                <a:lnTo>
                  <a:pt x="60970" y="82560"/>
                </a:lnTo>
                <a:lnTo>
                  <a:pt x="60970" y="82580"/>
                </a:lnTo>
                <a:lnTo>
                  <a:pt x="60950" y="82580"/>
                </a:lnTo>
                <a:lnTo>
                  <a:pt x="60950" y="82600"/>
                </a:lnTo>
                <a:lnTo>
                  <a:pt x="60930" y="82600"/>
                </a:lnTo>
                <a:lnTo>
                  <a:pt x="60910" y="82600"/>
                </a:lnTo>
                <a:lnTo>
                  <a:pt x="60910" y="82610"/>
                </a:lnTo>
                <a:lnTo>
                  <a:pt x="60900" y="82610"/>
                </a:lnTo>
                <a:lnTo>
                  <a:pt x="60900" y="82630"/>
                </a:lnTo>
                <a:lnTo>
                  <a:pt x="60880" y="82630"/>
                </a:lnTo>
                <a:lnTo>
                  <a:pt x="60880" y="82650"/>
                </a:lnTo>
                <a:lnTo>
                  <a:pt x="60840" y="82650"/>
                </a:lnTo>
                <a:lnTo>
                  <a:pt x="60840" y="82690"/>
                </a:lnTo>
                <a:lnTo>
                  <a:pt x="60830" y="82690"/>
                </a:lnTo>
                <a:lnTo>
                  <a:pt x="60830" y="82700"/>
                </a:lnTo>
                <a:lnTo>
                  <a:pt x="60790" y="82710"/>
                </a:lnTo>
                <a:lnTo>
                  <a:pt x="60790" y="82720"/>
                </a:lnTo>
                <a:lnTo>
                  <a:pt x="60780" y="82720"/>
                </a:lnTo>
                <a:lnTo>
                  <a:pt x="60770" y="82720"/>
                </a:lnTo>
                <a:lnTo>
                  <a:pt x="60770" y="82730"/>
                </a:lnTo>
                <a:lnTo>
                  <a:pt x="60770" y="82740"/>
                </a:lnTo>
                <a:lnTo>
                  <a:pt x="60760" y="82740"/>
                </a:lnTo>
                <a:lnTo>
                  <a:pt x="60760" y="82760"/>
                </a:lnTo>
                <a:lnTo>
                  <a:pt x="60740" y="82760"/>
                </a:lnTo>
                <a:lnTo>
                  <a:pt x="60740" y="82770"/>
                </a:lnTo>
                <a:lnTo>
                  <a:pt x="60710" y="82770"/>
                </a:lnTo>
                <a:lnTo>
                  <a:pt x="60700" y="82770"/>
                </a:lnTo>
                <a:lnTo>
                  <a:pt x="60700" y="82780"/>
                </a:lnTo>
                <a:lnTo>
                  <a:pt x="60700" y="82790"/>
                </a:lnTo>
                <a:lnTo>
                  <a:pt x="60690" y="82790"/>
                </a:lnTo>
                <a:lnTo>
                  <a:pt x="60680" y="82790"/>
                </a:lnTo>
                <a:lnTo>
                  <a:pt x="60670" y="82800"/>
                </a:lnTo>
                <a:lnTo>
                  <a:pt x="60670" y="82810"/>
                </a:lnTo>
                <a:lnTo>
                  <a:pt x="60650" y="82810"/>
                </a:lnTo>
                <a:lnTo>
                  <a:pt x="60650" y="82830"/>
                </a:lnTo>
                <a:lnTo>
                  <a:pt x="60620" y="82830"/>
                </a:lnTo>
                <a:lnTo>
                  <a:pt x="60620" y="82850"/>
                </a:lnTo>
                <a:lnTo>
                  <a:pt x="60600" y="82850"/>
                </a:lnTo>
                <a:lnTo>
                  <a:pt x="60600" y="82860"/>
                </a:lnTo>
                <a:lnTo>
                  <a:pt x="60580" y="82870"/>
                </a:lnTo>
                <a:lnTo>
                  <a:pt x="60580" y="82880"/>
                </a:lnTo>
                <a:lnTo>
                  <a:pt x="60570" y="82880"/>
                </a:lnTo>
                <a:lnTo>
                  <a:pt x="60560" y="82880"/>
                </a:lnTo>
                <a:lnTo>
                  <a:pt x="60560" y="82890"/>
                </a:lnTo>
                <a:lnTo>
                  <a:pt x="60560" y="82900"/>
                </a:lnTo>
                <a:lnTo>
                  <a:pt x="60550" y="82900"/>
                </a:lnTo>
                <a:lnTo>
                  <a:pt x="60530" y="82900"/>
                </a:lnTo>
                <a:lnTo>
                  <a:pt x="60530" y="82920"/>
                </a:lnTo>
                <a:lnTo>
                  <a:pt x="60510" y="82920"/>
                </a:lnTo>
                <a:lnTo>
                  <a:pt x="60510" y="82930"/>
                </a:lnTo>
                <a:lnTo>
                  <a:pt x="60510" y="82940"/>
                </a:lnTo>
                <a:lnTo>
                  <a:pt x="60480" y="82940"/>
                </a:lnTo>
                <a:lnTo>
                  <a:pt x="60470" y="82950"/>
                </a:lnTo>
                <a:lnTo>
                  <a:pt x="60420" y="82950"/>
                </a:lnTo>
                <a:lnTo>
                  <a:pt x="60420" y="82970"/>
                </a:lnTo>
                <a:lnTo>
                  <a:pt x="60390" y="82970"/>
                </a:lnTo>
                <a:lnTo>
                  <a:pt x="60390" y="82990"/>
                </a:lnTo>
                <a:lnTo>
                  <a:pt x="60380" y="82990"/>
                </a:lnTo>
                <a:lnTo>
                  <a:pt x="60370" y="82990"/>
                </a:lnTo>
                <a:lnTo>
                  <a:pt x="60370" y="83010"/>
                </a:lnTo>
                <a:lnTo>
                  <a:pt x="60370" y="83020"/>
                </a:lnTo>
                <a:lnTo>
                  <a:pt x="60350" y="83020"/>
                </a:lnTo>
                <a:lnTo>
                  <a:pt x="60350" y="83030"/>
                </a:lnTo>
                <a:lnTo>
                  <a:pt x="60350" y="83040"/>
                </a:lnTo>
                <a:lnTo>
                  <a:pt x="60320" y="83040"/>
                </a:lnTo>
                <a:lnTo>
                  <a:pt x="60320" y="83060"/>
                </a:lnTo>
                <a:lnTo>
                  <a:pt x="60290" y="83060"/>
                </a:lnTo>
                <a:lnTo>
                  <a:pt x="60280" y="83060"/>
                </a:lnTo>
                <a:lnTo>
                  <a:pt x="60280" y="83080"/>
                </a:lnTo>
                <a:lnTo>
                  <a:pt x="60260" y="83080"/>
                </a:lnTo>
                <a:lnTo>
                  <a:pt x="60230" y="83080"/>
                </a:lnTo>
                <a:lnTo>
                  <a:pt x="60230" y="83100"/>
                </a:lnTo>
                <a:lnTo>
                  <a:pt x="60210" y="83100"/>
                </a:lnTo>
                <a:lnTo>
                  <a:pt x="60210" y="83110"/>
                </a:lnTo>
                <a:lnTo>
                  <a:pt x="60190" y="83110"/>
                </a:lnTo>
                <a:lnTo>
                  <a:pt x="60190" y="83140"/>
                </a:lnTo>
                <a:lnTo>
                  <a:pt x="60190" y="83150"/>
                </a:lnTo>
                <a:lnTo>
                  <a:pt x="60180" y="83150"/>
                </a:lnTo>
                <a:lnTo>
                  <a:pt x="60180" y="83160"/>
                </a:lnTo>
                <a:lnTo>
                  <a:pt x="60180" y="83170"/>
                </a:lnTo>
                <a:lnTo>
                  <a:pt x="60170" y="83170"/>
                </a:lnTo>
                <a:lnTo>
                  <a:pt x="60160" y="83170"/>
                </a:lnTo>
                <a:lnTo>
                  <a:pt x="60160" y="83180"/>
                </a:lnTo>
                <a:lnTo>
                  <a:pt x="60160" y="83190"/>
                </a:lnTo>
                <a:lnTo>
                  <a:pt x="60140" y="83190"/>
                </a:lnTo>
                <a:lnTo>
                  <a:pt x="60140" y="83200"/>
                </a:lnTo>
                <a:lnTo>
                  <a:pt x="60130" y="83200"/>
                </a:lnTo>
                <a:lnTo>
                  <a:pt x="60120" y="83200"/>
                </a:lnTo>
                <a:lnTo>
                  <a:pt x="60120" y="83220"/>
                </a:lnTo>
                <a:lnTo>
                  <a:pt x="60120" y="83230"/>
                </a:lnTo>
                <a:lnTo>
                  <a:pt x="60120" y="83240"/>
                </a:lnTo>
                <a:lnTo>
                  <a:pt x="60110" y="83240"/>
                </a:lnTo>
                <a:lnTo>
                  <a:pt x="60110" y="83260"/>
                </a:lnTo>
                <a:lnTo>
                  <a:pt x="60110" y="83270"/>
                </a:lnTo>
                <a:lnTo>
                  <a:pt x="60100" y="83270"/>
                </a:lnTo>
                <a:lnTo>
                  <a:pt x="60090" y="83270"/>
                </a:lnTo>
                <a:lnTo>
                  <a:pt x="60090" y="83290"/>
                </a:lnTo>
                <a:lnTo>
                  <a:pt x="60060" y="83290"/>
                </a:lnTo>
                <a:lnTo>
                  <a:pt x="60050" y="83310"/>
                </a:lnTo>
                <a:lnTo>
                  <a:pt x="60050" y="83330"/>
                </a:lnTo>
                <a:lnTo>
                  <a:pt x="60040" y="83330"/>
                </a:lnTo>
                <a:lnTo>
                  <a:pt x="60040" y="83340"/>
                </a:lnTo>
                <a:lnTo>
                  <a:pt x="60000" y="83350"/>
                </a:lnTo>
                <a:lnTo>
                  <a:pt x="60000" y="83360"/>
                </a:lnTo>
                <a:lnTo>
                  <a:pt x="60000" y="83380"/>
                </a:lnTo>
                <a:lnTo>
                  <a:pt x="59980" y="83380"/>
                </a:lnTo>
                <a:lnTo>
                  <a:pt x="59980" y="83400"/>
                </a:lnTo>
                <a:lnTo>
                  <a:pt x="59960" y="83400"/>
                </a:lnTo>
                <a:lnTo>
                  <a:pt x="59970" y="83420"/>
                </a:lnTo>
                <a:lnTo>
                  <a:pt x="59950" y="83420"/>
                </a:lnTo>
                <a:lnTo>
                  <a:pt x="59950" y="83440"/>
                </a:lnTo>
                <a:lnTo>
                  <a:pt x="59940" y="83440"/>
                </a:lnTo>
                <a:lnTo>
                  <a:pt x="59930" y="83440"/>
                </a:lnTo>
                <a:lnTo>
                  <a:pt x="59930" y="83450"/>
                </a:lnTo>
                <a:lnTo>
                  <a:pt x="59920" y="83450"/>
                </a:lnTo>
                <a:lnTo>
                  <a:pt x="59910" y="83450"/>
                </a:lnTo>
                <a:lnTo>
                  <a:pt x="59910" y="83460"/>
                </a:lnTo>
                <a:lnTo>
                  <a:pt x="59910" y="83470"/>
                </a:lnTo>
                <a:lnTo>
                  <a:pt x="59900" y="83470"/>
                </a:lnTo>
                <a:lnTo>
                  <a:pt x="59900" y="83480"/>
                </a:lnTo>
                <a:lnTo>
                  <a:pt x="59900" y="83510"/>
                </a:lnTo>
                <a:lnTo>
                  <a:pt x="59880" y="83500"/>
                </a:lnTo>
                <a:lnTo>
                  <a:pt x="59880" y="83520"/>
                </a:lnTo>
                <a:lnTo>
                  <a:pt x="59870" y="83520"/>
                </a:lnTo>
                <a:lnTo>
                  <a:pt x="59860" y="83520"/>
                </a:lnTo>
                <a:lnTo>
                  <a:pt x="59860" y="83550"/>
                </a:lnTo>
                <a:lnTo>
                  <a:pt x="59860" y="83560"/>
                </a:lnTo>
                <a:lnTo>
                  <a:pt x="59840" y="83560"/>
                </a:lnTo>
                <a:lnTo>
                  <a:pt x="59840" y="83570"/>
                </a:lnTo>
                <a:lnTo>
                  <a:pt x="59840" y="83600"/>
                </a:lnTo>
                <a:lnTo>
                  <a:pt x="59820" y="83590"/>
                </a:lnTo>
                <a:lnTo>
                  <a:pt x="59820" y="83610"/>
                </a:lnTo>
                <a:lnTo>
                  <a:pt x="59810" y="83610"/>
                </a:lnTo>
                <a:lnTo>
                  <a:pt x="59810" y="83640"/>
                </a:lnTo>
                <a:lnTo>
                  <a:pt x="59790" y="83650"/>
                </a:lnTo>
                <a:lnTo>
                  <a:pt x="59790" y="83670"/>
                </a:lnTo>
                <a:lnTo>
                  <a:pt x="59770" y="83670"/>
                </a:lnTo>
                <a:lnTo>
                  <a:pt x="59770" y="83690"/>
                </a:lnTo>
                <a:lnTo>
                  <a:pt x="59770" y="83700"/>
                </a:lnTo>
                <a:lnTo>
                  <a:pt x="59750" y="83700"/>
                </a:lnTo>
                <a:lnTo>
                  <a:pt x="59750" y="83720"/>
                </a:lnTo>
                <a:lnTo>
                  <a:pt x="59740" y="83720"/>
                </a:lnTo>
                <a:lnTo>
                  <a:pt x="59740" y="83750"/>
                </a:lnTo>
                <a:lnTo>
                  <a:pt x="59730" y="83750"/>
                </a:lnTo>
                <a:lnTo>
                  <a:pt x="59720" y="83760"/>
                </a:lnTo>
                <a:lnTo>
                  <a:pt x="59720" y="83790"/>
                </a:lnTo>
                <a:lnTo>
                  <a:pt x="59700" y="83790"/>
                </a:lnTo>
                <a:lnTo>
                  <a:pt x="59700" y="83820"/>
                </a:lnTo>
                <a:lnTo>
                  <a:pt x="59680" y="83830"/>
                </a:lnTo>
                <a:lnTo>
                  <a:pt x="59680" y="83840"/>
                </a:lnTo>
                <a:lnTo>
                  <a:pt x="59680" y="83860"/>
                </a:lnTo>
                <a:lnTo>
                  <a:pt x="59660" y="83860"/>
                </a:lnTo>
                <a:lnTo>
                  <a:pt x="59670" y="83880"/>
                </a:lnTo>
                <a:lnTo>
                  <a:pt x="59660" y="83880"/>
                </a:lnTo>
                <a:lnTo>
                  <a:pt x="59650" y="83880"/>
                </a:lnTo>
                <a:lnTo>
                  <a:pt x="59650" y="83900"/>
                </a:lnTo>
                <a:lnTo>
                  <a:pt x="59650" y="83920"/>
                </a:lnTo>
                <a:lnTo>
                  <a:pt x="59640" y="83910"/>
                </a:lnTo>
                <a:lnTo>
                  <a:pt x="59630" y="83920"/>
                </a:lnTo>
                <a:lnTo>
                  <a:pt x="59630" y="83930"/>
                </a:lnTo>
                <a:lnTo>
                  <a:pt x="59630" y="83950"/>
                </a:lnTo>
                <a:lnTo>
                  <a:pt x="59620" y="83950"/>
                </a:lnTo>
                <a:lnTo>
                  <a:pt x="59610" y="83950"/>
                </a:lnTo>
                <a:lnTo>
                  <a:pt x="59610" y="83970"/>
                </a:lnTo>
                <a:lnTo>
                  <a:pt x="59610" y="83990"/>
                </a:lnTo>
                <a:lnTo>
                  <a:pt x="59600" y="83990"/>
                </a:lnTo>
                <a:lnTo>
                  <a:pt x="59600" y="84020"/>
                </a:lnTo>
                <a:lnTo>
                  <a:pt x="59590" y="84020"/>
                </a:lnTo>
                <a:lnTo>
                  <a:pt x="59580" y="84020"/>
                </a:lnTo>
                <a:lnTo>
                  <a:pt x="59580" y="84040"/>
                </a:lnTo>
                <a:lnTo>
                  <a:pt x="59580" y="84060"/>
                </a:lnTo>
                <a:lnTo>
                  <a:pt x="59570" y="84060"/>
                </a:lnTo>
                <a:lnTo>
                  <a:pt x="59560" y="84060"/>
                </a:lnTo>
                <a:lnTo>
                  <a:pt x="59560" y="84080"/>
                </a:lnTo>
                <a:lnTo>
                  <a:pt x="59520" y="84080"/>
                </a:lnTo>
                <a:lnTo>
                  <a:pt x="59520" y="84110"/>
                </a:lnTo>
                <a:lnTo>
                  <a:pt x="59530" y="84110"/>
                </a:lnTo>
                <a:lnTo>
                  <a:pt x="59510" y="84110"/>
                </a:lnTo>
                <a:lnTo>
                  <a:pt x="59510" y="84220"/>
                </a:lnTo>
                <a:lnTo>
                  <a:pt x="59470" y="84220"/>
                </a:lnTo>
                <a:lnTo>
                  <a:pt x="59470" y="84250"/>
                </a:lnTo>
                <a:lnTo>
                  <a:pt x="59470" y="84270"/>
                </a:lnTo>
                <a:lnTo>
                  <a:pt x="59460" y="84270"/>
                </a:lnTo>
                <a:lnTo>
                  <a:pt x="59460" y="84300"/>
                </a:lnTo>
                <a:lnTo>
                  <a:pt x="59460" y="84310"/>
                </a:lnTo>
                <a:lnTo>
                  <a:pt x="59450" y="84310"/>
                </a:lnTo>
                <a:lnTo>
                  <a:pt x="59440" y="84310"/>
                </a:lnTo>
                <a:lnTo>
                  <a:pt x="59440" y="84320"/>
                </a:lnTo>
                <a:lnTo>
                  <a:pt x="59440" y="84330"/>
                </a:lnTo>
                <a:lnTo>
                  <a:pt x="59430" y="84330"/>
                </a:lnTo>
                <a:lnTo>
                  <a:pt x="59420" y="84330"/>
                </a:lnTo>
                <a:lnTo>
                  <a:pt x="59420" y="84340"/>
                </a:lnTo>
                <a:lnTo>
                  <a:pt x="59410" y="84350"/>
                </a:lnTo>
                <a:lnTo>
                  <a:pt x="59400" y="84360"/>
                </a:lnTo>
                <a:lnTo>
                  <a:pt x="59360" y="84360"/>
                </a:lnTo>
                <a:lnTo>
                  <a:pt x="59350" y="84360"/>
                </a:lnTo>
                <a:lnTo>
                  <a:pt x="59350" y="84380"/>
                </a:lnTo>
                <a:lnTo>
                  <a:pt x="59200" y="84380"/>
                </a:lnTo>
                <a:lnTo>
                  <a:pt x="59190" y="84380"/>
                </a:lnTo>
                <a:lnTo>
                  <a:pt x="59190" y="84400"/>
                </a:lnTo>
                <a:lnTo>
                  <a:pt x="59160" y="84400"/>
                </a:lnTo>
                <a:lnTo>
                  <a:pt x="59160" y="84420"/>
                </a:lnTo>
                <a:lnTo>
                  <a:pt x="59130" y="84420"/>
                </a:lnTo>
                <a:lnTo>
                  <a:pt x="59120" y="84420"/>
                </a:lnTo>
                <a:lnTo>
                  <a:pt x="59120" y="84430"/>
                </a:lnTo>
                <a:lnTo>
                  <a:pt x="59120" y="84450"/>
                </a:lnTo>
                <a:lnTo>
                  <a:pt x="59110" y="84450"/>
                </a:lnTo>
                <a:lnTo>
                  <a:pt x="59110" y="84470"/>
                </a:lnTo>
                <a:lnTo>
                  <a:pt x="59070" y="84470"/>
                </a:lnTo>
                <a:lnTo>
                  <a:pt x="59070" y="84490"/>
                </a:lnTo>
                <a:lnTo>
                  <a:pt x="59040" y="84490"/>
                </a:lnTo>
                <a:lnTo>
                  <a:pt x="59030" y="84490"/>
                </a:lnTo>
                <a:lnTo>
                  <a:pt x="59030" y="84510"/>
                </a:lnTo>
                <a:lnTo>
                  <a:pt x="58950" y="84500"/>
                </a:lnTo>
                <a:lnTo>
                  <a:pt x="58950" y="84520"/>
                </a:lnTo>
                <a:lnTo>
                  <a:pt x="58900" y="84520"/>
                </a:lnTo>
                <a:lnTo>
                  <a:pt x="58890" y="84510"/>
                </a:lnTo>
                <a:lnTo>
                  <a:pt x="58750" y="84510"/>
                </a:lnTo>
                <a:lnTo>
                  <a:pt x="58690" y="84510"/>
                </a:lnTo>
                <a:lnTo>
                  <a:pt x="58680" y="84520"/>
                </a:lnTo>
                <a:lnTo>
                  <a:pt x="58660" y="84520"/>
                </a:lnTo>
                <a:lnTo>
                  <a:pt x="58650" y="84520"/>
                </a:lnTo>
                <a:lnTo>
                  <a:pt x="58650" y="84530"/>
                </a:lnTo>
                <a:lnTo>
                  <a:pt x="58650" y="84540"/>
                </a:lnTo>
                <a:lnTo>
                  <a:pt x="58630" y="84540"/>
                </a:lnTo>
                <a:lnTo>
                  <a:pt x="58630" y="84560"/>
                </a:lnTo>
                <a:lnTo>
                  <a:pt x="58610" y="84560"/>
                </a:lnTo>
                <a:lnTo>
                  <a:pt x="58610" y="84580"/>
                </a:lnTo>
                <a:lnTo>
                  <a:pt x="58590" y="84580"/>
                </a:lnTo>
                <a:lnTo>
                  <a:pt x="58580" y="84580"/>
                </a:lnTo>
                <a:lnTo>
                  <a:pt x="58580" y="84590"/>
                </a:lnTo>
                <a:lnTo>
                  <a:pt x="58540" y="84590"/>
                </a:lnTo>
                <a:lnTo>
                  <a:pt x="58540" y="84610"/>
                </a:lnTo>
                <a:lnTo>
                  <a:pt x="58510" y="84610"/>
                </a:lnTo>
                <a:lnTo>
                  <a:pt x="58510" y="84590"/>
                </a:lnTo>
                <a:lnTo>
                  <a:pt x="58440" y="84590"/>
                </a:lnTo>
                <a:lnTo>
                  <a:pt x="58440" y="84610"/>
                </a:lnTo>
                <a:lnTo>
                  <a:pt x="58420" y="84610"/>
                </a:lnTo>
                <a:lnTo>
                  <a:pt x="58420" y="84620"/>
                </a:lnTo>
                <a:lnTo>
                  <a:pt x="58420" y="84630"/>
                </a:lnTo>
                <a:lnTo>
                  <a:pt x="58400" y="84630"/>
                </a:lnTo>
                <a:lnTo>
                  <a:pt x="58400" y="84620"/>
                </a:lnTo>
                <a:lnTo>
                  <a:pt x="58400" y="84610"/>
                </a:lnTo>
                <a:lnTo>
                  <a:pt x="58360" y="84610"/>
                </a:lnTo>
                <a:lnTo>
                  <a:pt x="58350" y="84610"/>
                </a:lnTo>
                <a:lnTo>
                  <a:pt x="58350" y="84590"/>
                </a:lnTo>
                <a:lnTo>
                  <a:pt x="58260" y="84590"/>
                </a:lnTo>
                <a:lnTo>
                  <a:pt x="58260" y="84610"/>
                </a:lnTo>
                <a:lnTo>
                  <a:pt x="58220" y="84610"/>
                </a:lnTo>
                <a:lnTo>
                  <a:pt x="58210" y="84610"/>
                </a:lnTo>
                <a:lnTo>
                  <a:pt x="58210" y="84620"/>
                </a:lnTo>
                <a:lnTo>
                  <a:pt x="58210" y="84630"/>
                </a:lnTo>
                <a:lnTo>
                  <a:pt x="58170" y="84630"/>
                </a:lnTo>
                <a:lnTo>
                  <a:pt x="58170" y="84610"/>
                </a:lnTo>
                <a:lnTo>
                  <a:pt x="58160" y="84610"/>
                </a:lnTo>
                <a:lnTo>
                  <a:pt x="58160" y="84630"/>
                </a:lnTo>
                <a:lnTo>
                  <a:pt x="58130" y="84630"/>
                </a:lnTo>
                <a:lnTo>
                  <a:pt x="58120" y="84650"/>
                </a:lnTo>
                <a:lnTo>
                  <a:pt x="58090" y="84650"/>
                </a:lnTo>
                <a:lnTo>
                  <a:pt x="58090" y="84630"/>
                </a:lnTo>
                <a:lnTo>
                  <a:pt x="57930" y="84630"/>
                </a:lnTo>
                <a:lnTo>
                  <a:pt x="57930" y="84650"/>
                </a:lnTo>
                <a:lnTo>
                  <a:pt x="57890" y="84650"/>
                </a:lnTo>
                <a:lnTo>
                  <a:pt x="57890" y="84670"/>
                </a:lnTo>
                <a:lnTo>
                  <a:pt x="57860" y="84670"/>
                </a:lnTo>
                <a:lnTo>
                  <a:pt x="57860" y="84650"/>
                </a:lnTo>
                <a:lnTo>
                  <a:pt x="57810" y="84650"/>
                </a:lnTo>
                <a:lnTo>
                  <a:pt x="57810" y="84630"/>
                </a:lnTo>
                <a:lnTo>
                  <a:pt x="57790" y="84630"/>
                </a:lnTo>
                <a:lnTo>
                  <a:pt x="57790" y="84640"/>
                </a:lnTo>
                <a:lnTo>
                  <a:pt x="57790" y="84650"/>
                </a:lnTo>
                <a:lnTo>
                  <a:pt x="57780" y="84640"/>
                </a:lnTo>
                <a:lnTo>
                  <a:pt x="57750" y="84650"/>
                </a:lnTo>
                <a:lnTo>
                  <a:pt x="57750" y="84670"/>
                </a:lnTo>
                <a:lnTo>
                  <a:pt x="57750" y="84680"/>
                </a:lnTo>
                <a:lnTo>
                  <a:pt x="57740" y="84680"/>
                </a:lnTo>
                <a:lnTo>
                  <a:pt x="57740" y="84700"/>
                </a:lnTo>
                <a:lnTo>
                  <a:pt x="57720" y="84700"/>
                </a:lnTo>
                <a:lnTo>
                  <a:pt x="57720" y="84750"/>
                </a:lnTo>
                <a:lnTo>
                  <a:pt x="57720" y="84760"/>
                </a:lnTo>
                <a:lnTo>
                  <a:pt x="57720" y="84770"/>
                </a:lnTo>
                <a:lnTo>
                  <a:pt x="57710" y="84770"/>
                </a:lnTo>
                <a:lnTo>
                  <a:pt x="57700" y="84770"/>
                </a:lnTo>
                <a:lnTo>
                  <a:pt x="57700" y="84790"/>
                </a:lnTo>
                <a:lnTo>
                  <a:pt x="57680" y="84790"/>
                </a:lnTo>
                <a:lnTo>
                  <a:pt x="57680" y="84800"/>
                </a:lnTo>
                <a:lnTo>
                  <a:pt x="57680" y="84810"/>
                </a:lnTo>
                <a:lnTo>
                  <a:pt x="57670" y="84810"/>
                </a:lnTo>
                <a:lnTo>
                  <a:pt x="57660" y="84830"/>
                </a:lnTo>
                <a:lnTo>
                  <a:pt x="57650" y="84830"/>
                </a:lnTo>
                <a:lnTo>
                  <a:pt x="57650" y="84840"/>
                </a:lnTo>
                <a:lnTo>
                  <a:pt x="57590" y="84840"/>
                </a:lnTo>
                <a:lnTo>
                  <a:pt x="57560" y="84840"/>
                </a:lnTo>
                <a:lnTo>
                  <a:pt x="57540" y="84840"/>
                </a:lnTo>
                <a:lnTo>
                  <a:pt x="57540" y="84830"/>
                </a:lnTo>
                <a:lnTo>
                  <a:pt x="57520" y="84830"/>
                </a:lnTo>
                <a:lnTo>
                  <a:pt x="57510" y="84830"/>
                </a:lnTo>
                <a:lnTo>
                  <a:pt x="57510" y="84810"/>
                </a:lnTo>
                <a:lnTo>
                  <a:pt x="57470" y="84810"/>
                </a:lnTo>
                <a:lnTo>
                  <a:pt x="57470" y="84790"/>
                </a:lnTo>
                <a:lnTo>
                  <a:pt x="57380" y="84790"/>
                </a:lnTo>
                <a:lnTo>
                  <a:pt x="57380" y="84810"/>
                </a:lnTo>
                <a:lnTo>
                  <a:pt x="57330" y="84810"/>
                </a:lnTo>
                <a:lnTo>
                  <a:pt x="57330" y="84830"/>
                </a:lnTo>
                <a:lnTo>
                  <a:pt x="57310" y="84830"/>
                </a:lnTo>
                <a:lnTo>
                  <a:pt x="57320" y="84810"/>
                </a:lnTo>
                <a:lnTo>
                  <a:pt x="57300" y="84810"/>
                </a:lnTo>
                <a:lnTo>
                  <a:pt x="57300" y="84840"/>
                </a:lnTo>
                <a:lnTo>
                  <a:pt x="57290" y="84840"/>
                </a:lnTo>
                <a:lnTo>
                  <a:pt x="57280" y="84840"/>
                </a:lnTo>
                <a:lnTo>
                  <a:pt x="57280" y="84850"/>
                </a:lnTo>
                <a:lnTo>
                  <a:pt x="57280" y="84860"/>
                </a:lnTo>
                <a:lnTo>
                  <a:pt x="57260" y="84860"/>
                </a:lnTo>
                <a:lnTo>
                  <a:pt x="57260" y="84880"/>
                </a:lnTo>
                <a:lnTo>
                  <a:pt x="57210" y="84880"/>
                </a:lnTo>
                <a:lnTo>
                  <a:pt x="57190" y="84880"/>
                </a:lnTo>
                <a:lnTo>
                  <a:pt x="57190" y="84890"/>
                </a:lnTo>
                <a:lnTo>
                  <a:pt x="57190" y="84900"/>
                </a:lnTo>
                <a:lnTo>
                  <a:pt x="57180" y="84900"/>
                </a:lnTo>
                <a:lnTo>
                  <a:pt x="57170" y="84900"/>
                </a:lnTo>
                <a:lnTo>
                  <a:pt x="57170" y="84910"/>
                </a:lnTo>
                <a:lnTo>
                  <a:pt x="57170" y="84920"/>
                </a:lnTo>
                <a:lnTo>
                  <a:pt x="57160" y="84910"/>
                </a:lnTo>
                <a:lnTo>
                  <a:pt x="57160" y="84920"/>
                </a:lnTo>
                <a:lnTo>
                  <a:pt x="57160" y="84930"/>
                </a:lnTo>
                <a:lnTo>
                  <a:pt x="57140" y="84930"/>
                </a:lnTo>
                <a:lnTo>
                  <a:pt x="57140" y="84950"/>
                </a:lnTo>
                <a:lnTo>
                  <a:pt x="57130" y="84950"/>
                </a:lnTo>
                <a:lnTo>
                  <a:pt x="57120" y="84950"/>
                </a:lnTo>
                <a:lnTo>
                  <a:pt x="57120" y="84990"/>
                </a:lnTo>
                <a:lnTo>
                  <a:pt x="57100" y="84990"/>
                </a:lnTo>
                <a:lnTo>
                  <a:pt x="57100" y="85000"/>
                </a:lnTo>
                <a:lnTo>
                  <a:pt x="57090" y="85000"/>
                </a:lnTo>
                <a:lnTo>
                  <a:pt x="57070" y="85000"/>
                </a:lnTo>
                <a:lnTo>
                  <a:pt x="57070" y="85010"/>
                </a:lnTo>
                <a:lnTo>
                  <a:pt x="57070" y="85020"/>
                </a:lnTo>
                <a:lnTo>
                  <a:pt x="57060" y="85020"/>
                </a:lnTo>
                <a:lnTo>
                  <a:pt x="57050" y="85020"/>
                </a:lnTo>
                <a:lnTo>
                  <a:pt x="57050" y="85040"/>
                </a:lnTo>
                <a:lnTo>
                  <a:pt x="57030" y="85040"/>
                </a:lnTo>
                <a:lnTo>
                  <a:pt x="57030" y="85070"/>
                </a:lnTo>
                <a:lnTo>
                  <a:pt x="57020" y="85080"/>
                </a:lnTo>
                <a:lnTo>
                  <a:pt x="57020" y="85090"/>
                </a:lnTo>
                <a:lnTo>
                  <a:pt x="56960" y="85090"/>
                </a:lnTo>
                <a:lnTo>
                  <a:pt x="56890" y="85090"/>
                </a:lnTo>
                <a:lnTo>
                  <a:pt x="56890" y="85110"/>
                </a:lnTo>
                <a:lnTo>
                  <a:pt x="56880" y="85110"/>
                </a:lnTo>
                <a:lnTo>
                  <a:pt x="56870" y="85110"/>
                </a:lnTo>
                <a:lnTo>
                  <a:pt x="56870" y="85120"/>
                </a:lnTo>
                <a:lnTo>
                  <a:pt x="56870" y="85130"/>
                </a:lnTo>
                <a:lnTo>
                  <a:pt x="56860" y="85130"/>
                </a:lnTo>
                <a:lnTo>
                  <a:pt x="56860" y="85150"/>
                </a:lnTo>
                <a:lnTo>
                  <a:pt x="56840" y="85150"/>
                </a:lnTo>
                <a:lnTo>
                  <a:pt x="56840" y="85170"/>
                </a:lnTo>
                <a:lnTo>
                  <a:pt x="56820" y="85170"/>
                </a:lnTo>
                <a:lnTo>
                  <a:pt x="56800" y="85170"/>
                </a:lnTo>
                <a:lnTo>
                  <a:pt x="56810" y="85170"/>
                </a:lnTo>
                <a:lnTo>
                  <a:pt x="56810" y="85180"/>
                </a:lnTo>
                <a:lnTo>
                  <a:pt x="56790" y="85180"/>
                </a:lnTo>
                <a:lnTo>
                  <a:pt x="56790" y="85240"/>
                </a:lnTo>
                <a:lnTo>
                  <a:pt x="56750" y="85240"/>
                </a:lnTo>
                <a:lnTo>
                  <a:pt x="56750" y="85250"/>
                </a:lnTo>
                <a:lnTo>
                  <a:pt x="56740" y="85250"/>
                </a:lnTo>
                <a:lnTo>
                  <a:pt x="56730" y="85250"/>
                </a:lnTo>
                <a:lnTo>
                  <a:pt x="56730" y="85260"/>
                </a:lnTo>
                <a:lnTo>
                  <a:pt x="56730" y="85270"/>
                </a:lnTo>
                <a:lnTo>
                  <a:pt x="56720" y="85270"/>
                </a:lnTo>
                <a:lnTo>
                  <a:pt x="56720" y="85290"/>
                </a:lnTo>
                <a:lnTo>
                  <a:pt x="56700" y="85290"/>
                </a:lnTo>
                <a:lnTo>
                  <a:pt x="56700" y="85330"/>
                </a:lnTo>
                <a:lnTo>
                  <a:pt x="56660" y="85330"/>
                </a:lnTo>
                <a:lnTo>
                  <a:pt x="56660" y="85340"/>
                </a:lnTo>
                <a:lnTo>
                  <a:pt x="56650" y="85340"/>
                </a:lnTo>
                <a:lnTo>
                  <a:pt x="56650" y="85350"/>
                </a:lnTo>
                <a:lnTo>
                  <a:pt x="56650" y="85360"/>
                </a:lnTo>
                <a:lnTo>
                  <a:pt x="56630" y="85360"/>
                </a:lnTo>
                <a:lnTo>
                  <a:pt x="56630" y="85380"/>
                </a:lnTo>
                <a:lnTo>
                  <a:pt x="56610" y="85380"/>
                </a:lnTo>
                <a:lnTo>
                  <a:pt x="56610" y="85400"/>
                </a:lnTo>
                <a:lnTo>
                  <a:pt x="56590" y="85400"/>
                </a:lnTo>
                <a:lnTo>
                  <a:pt x="56580" y="85400"/>
                </a:lnTo>
                <a:lnTo>
                  <a:pt x="56580" y="85410"/>
                </a:lnTo>
                <a:lnTo>
                  <a:pt x="56540" y="85410"/>
                </a:lnTo>
                <a:lnTo>
                  <a:pt x="56540" y="85400"/>
                </a:lnTo>
                <a:lnTo>
                  <a:pt x="56510" y="85400"/>
                </a:lnTo>
                <a:lnTo>
                  <a:pt x="56510" y="85380"/>
                </a:lnTo>
                <a:lnTo>
                  <a:pt x="56520" y="85380"/>
                </a:lnTo>
                <a:lnTo>
                  <a:pt x="56520" y="85360"/>
                </a:lnTo>
                <a:lnTo>
                  <a:pt x="56420" y="85360"/>
                </a:lnTo>
                <a:lnTo>
                  <a:pt x="56420" y="85370"/>
                </a:lnTo>
                <a:lnTo>
                  <a:pt x="56410" y="85380"/>
                </a:lnTo>
                <a:lnTo>
                  <a:pt x="56400" y="85380"/>
                </a:lnTo>
                <a:lnTo>
                  <a:pt x="56400" y="85390"/>
                </a:lnTo>
                <a:lnTo>
                  <a:pt x="56380" y="85400"/>
                </a:lnTo>
                <a:lnTo>
                  <a:pt x="56390" y="85420"/>
                </a:lnTo>
                <a:lnTo>
                  <a:pt x="56370" y="85410"/>
                </a:lnTo>
                <a:lnTo>
                  <a:pt x="56370" y="85450"/>
                </a:lnTo>
                <a:lnTo>
                  <a:pt x="56370" y="85470"/>
                </a:lnTo>
                <a:lnTo>
                  <a:pt x="56350" y="85470"/>
                </a:lnTo>
                <a:lnTo>
                  <a:pt x="56350" y="85490"/>
                </a:lnTo>
                <a:lnTo>
                  <a:pt x="56330" y="85480"/>
                </a:lnTo>
                <a:lnTo>
                  <a:pt x="56330" y="85500"/>
                </a:lnTo>
                <a:lnTo>
                  <a:pt x="56310" y="85500"/>
                </a:lnTo>
                <a:lnTo>
                  <a:pt x="56310" y="85520"/>
                </a:lnTo>
                <a:lnTo>
                  <a:pt x="56280" y="85520"/>
                </a:lnTo>
                <a:lnTo>
                  <a:pt x="56280" y="85500"/>
                </a:lnTo>
                <a:lnTo>
                  <a:pt x="56240" y="85500"/>
                </a:lnTo>
                <a:lnTo>
                  <a:pt x="56240" y="85470"/>
                </a:lnTo>
                <a:lnTo>
                  <a:pt x="56220" y="85470"/>
                </a:lnTo>
                <a:lnTo>
                  <a:pt x="56220" y="85450"/>
                </a:lnTo>
                <a:lnTo>
                  <a:pt x="56210" y="85450"/>
                </a:lnTo>
                <a:lnTo>
                  <a:pt x="56210" y="85430"/>
                </a:lnTo>
                <a:lnTo>
                  <a:pt x="56170" y="85430"/>
                </a:lnTo>
                <a:lnTo>
                  <a:pt x="56170" y="85450"/>
                </a:lnTo>
                <a:lnTo>
                  <a:pt x="56160" y="85450"/>
                </a:lnTo>
                <a:lnTo>
                  <a:pt x="56150" y="85470"/>
                </a:lnTo>
                <a:lnTo>
                  <a:pt x="56050" y="85470"/>
                </a:lnTo>
                <a:lnTo>
                  <a:pt x="56050" y="85490"/>
                </a:lnTo>
                <a:lnTo>
                  <a:pt x="56040" y="85490"/>
                </a:lnTo>
                <a:lnTo>
                  <a:pt x="56030" y="85490"/>
                </a:lnTo>
                <a:lnTo>
                  <a:pt x="56030" y="85500"/>
                </a:lnTo>
                <a:lnTo>
                  <a:pt x="56010" y="85500"/>
                </a:lnTo>
                <a:lnTo>
                  <a:pt x="56010" y="85520"/>
                </a:lnTo>
                <a:lnTo>
                  <a:pt x="55960" y="85520"/>
                </a:lnTo>
                <a:lnTo>
                  <a:pt x="55960" y="85510"/>
                </a:lnTo>
                <a:lnTo>
                  <a:pt x="55930" y="85500"/>
                </a:lnTo>
                <a:lnTo>
                  <a:pt x="55930" y="85520"/>
                </a:lnTo>
                <a:lnTo>
                  <a:pt x="55830" y="85520"/>
                </a:lnTo>
                <a:lnTo>
                  <a:pt x="55790" y="85520"/>
                </a:lnTo>
                <a:lnTo>
                  <a:pt x="55790" y="85540"/>
                </a:lnTo>
                <a:lnTo>
                  <a:pt x="55770" y="85540"/>
                </a:lnTo>
                <a:lnTo>
                  <a:pt x="55770" y="85570"/>
                </a:lnTo>
                <a:lnTo>
                  <a:pt x="55750" y="85580"/>
                </a:lnTo>
                <a:lnTo>
                  <a:pt x="55750" y="85590"/>
                </a:lnTo>
                <a:lnTo>
                  <a:pt x="55750" y="85610"/>
                </a:lnTo>
                <a:lnTo>
                  <a:pt x="55740" y="85610"/>
                </a:lnTo>
                <a:lnTo>
                  <a:pt x="55730" y="85630"/>
                </a:lnTo>
                <a:lnTo>
                  <a:pt x="55720" y="85630"/>
                </a:lnTo>
                <a:lnTo>
                  <a:pt x="55720" y="85640"/>
                </a:lnTo>
                <a:lnTo>
                  <a:pt x="55710" y="85640"/>
                </a:lnTo>
                <a:lnTo>
                  <a:pt x="55700" y="85650"/>
                </a:lnTo>
                <a:lnTo>
                  <a:pt x="55700" y="85660"/>
                </a:lnTo>
                <a:lnTo>
                  <a:pt x="55690" y="85660"/>
                </a:lnTo>
                <a:lnTo>
                  <a:pt x="55680" y="85660"/>
                </a:lnTo>
                <a:lnTo>
                  <a:pt x="55680" y="85670"/>
                </a:lnTo>
                <a:lnTo>
                  <a:pt x="55680" y="85680"/>
                </a:lnTo>
                <a:lnTo>
                  <a:pt x="55660" y="85680"/>
                </a:lnTo>
                <a:lnTo>
                  <a:pt x="55650" y="85680"/>
                </a:lnTo>
                <a:lnTo>
                  <a:pt x="55640" y="85720"/>
                </a:lnTo>
                <a:lnTo>
                  <a:pt x="55630" y="85720"/>
                </a:lnTo>
                <a:lnTo>
                  <a:pt x="55630" y="85730"/>
                </a:lnTo>
                <a:lnTo>
                  <a:pt x="55630" y="85740"/>
                </a:lnTo>
                <a:lnTo>
                  <a:pt x="55610" y="85740"/>
                </a:lnTo>
                <a:lnTo>
                  <a:pt x="55610" y="85750"/>
                </a:lnTo>
                <a:lnTo>
                  <a:pt x="55580" y="85750"/>
                </a:lnTo>
                <a:lnTo>
                  <a:pt x="55580" y="85760"/>
                </a:lnTo>
                <a:lnTo>
                  <a:pt x="55580" y="85770"/>
                </a:lnTo>
                <a:lnTo>
                  <a:pt x="55560" y="85770"/>
                </a:lnTo>
                <a:lnTo>
                  <a:pt x="55560" y="85790"/>
                </a:lnTo>
                <a:lnTo>
                  <a:pt x="55520" y="85790"/>
                </a:lnTo>
                <a:lnTo>
                  <a:pt x="55520" y="85810"/>
                </a:lnTo>
                <a:lnTo>
                  <a:pt x="55510" y="85810"/>
                </a:lnTo>
                <a:lnTo>
                  <a:pt x="55510" y="85830"/>
                </a:lnTo>
                <a:lnTo>
                  <a:pt x="55500" y="85830"/>
                </a:lnTo>
                <a:lnTo>
                  <a:pt x="55490" y="85830"/>
                </a:lnTo>
                <a:lnTo>
                  <a:pt x="55490" y="85840"/>
                </a:lnTo>
                <a:lnTo>
                  <a:pt x="55470" y="85840"/>
                </a:lnTo>
                <a:lnTo>
                  <a:pt x="55470" y="85880"/>
                </a:lnTo>
                <a:lnTo>
                  <a:pt x="55450" y="85880"/>
                </a:lnTo>
                <a:lnTo>
                  <a:pt x="55450" y="85890"/>
                </a:lnTo>
                <a:lnTo>
                  <a:pt x="55430" y="85900"/>
                </a:lnTo>
                <a:lnTo>
                  <a:pt x="55430" y="85910"/>
                </a:lnTo>
                <a:lnTo>
                  <a:pt x="55420" y="85910"/>
                </a:lnTo>
                <a:lnTo>
                  <a:pt x="55420" y="85930"/>
                </a:lnTo>
                <a:lnTo>
                  <a:pt x="55350" y="85930"/>
                </a:lnTo>
                <a:lnTo>
                  <a:pt x="55350" y="85950"/>
                </a:lnTo>
                <a:lnTo>
                  <a:pt x="55290" y="85950"/>
                </a:lnTo>
                <a:lnTo>
                  <a:pt x="55280" y="85950"/>
                </a:lnTo>
                <a:lnTo>
                  <a:pt x="55280" y="85960"/>
                </a:lnTo>
                <a:lnTo>
                  <a:pt x="55280" y="85970"/>
                </a:lnTo>
                <a:lnTo>
                  <a:pt x="55250" y="85970"/>
                </a:lnTo>
                <a:lnTo>
                  <a:pt x="55240" y="85970"/>
                </a:lnTo>
                <a:lnTo>
                  <a:pt x="55240" y="85990"/>
                </a:lnTo>
                <a:lnTo>
                  <a:pt x="55220" y="85990"/>
                </a:lnTo>
                <a:lnTo>
                  <a:pt x="55210" y="85990"/>
                </a:lnTo>
                <a:lnTo>
                  <a:pt x="55210" y="86000"/>
                </a:lnTo>
                <a:lnTo>
                  <a:pt x="55190" y="86000"/>
                </a:lnTo>
                <a:lnTo>
                  <a:pt x="55180" y="86000"/>
                </a:lnTo>
                <a:lnTo>
                  <a:pt x="55170" y="86010"/>
                </a:lnTo>
                <a:lnTo>
                  <a:pt x="55170" y="86020"/>
                </a:lnTo>
                <a:lnTo>
                  <a:pt x="55130" y="86020"/>
                </a:lnTo>
                <a:lnTo>
                  <a:pt x="55140" y="86040"/>
                </a:lnTo>
                <a:lnTo>
                  <a:pt x="55070" y="86040"/>
                </a:lnTo>
                <a:lnTo>
                  <a:pt x="55050" y="86040"/>
                </a:lnTo>
                <a:lnTo>
                  <a:pt x="55050" y="86050"/>
                </a:lnTo>
                <a:lnTo>
                  <a:pt x="55050" y="86060"/>
                </a:lnTo>
                <a:lnTo>
                  <a:pt x="55030" y="86060"/>
                </a:lnTo>
                <a:lnTo>
                  <a:pt x="55030" y="86070"/>
                </a:lnTo>
                <a:lnTo>
                  <a:pt x="55020" y="86070"/>
                </a:lnTo>
                <a:lnTo>
                  <a:pt x="55020" y="86110"/>
                </a:lnTo>
                <a:lnTo>
                  <a:pt x="54980" y="86110"/>
                </a:lnTo>
                <a:lnTo>
                  <a:pt x="54980" y="86130"/>
                </a:lnTo>
                <a:lnTo>
                  <a:pt x="54910" y="86130"/>
                </a:lnTo>
                <a:lnTo>
                  <a:pt x="54890" y="86130"/>
                </a:lnTo>
                <a:lnTo>
                  <a:pt x="54890" y="86150"/>
                </a:lnTo>
                <a:lnTo>
                  <a:pt x="54860" y="86150"/>
                </a:lnTo>
                <a:lnTo>
                  <a:pt x="54860" y="86130"/>
                </a:lnTo>
                <a:lnTo>
                  <a:pt x="54820" y="86130"/>
                </a:lnTo>
                <a:lnTo>
                  <a:pt x="54820" y="86150"/>
                </a:lnTo>
                <a:lnTo>
                  <a:pt x="54810" y="86150"/>
                </a:lnTo>
                <a:lnTo>
                  <a:pt x="54800" y="86150"/>
                </a:lnTo>
                <a:lnTo>
                  <a:pt x="54800" y="86170"/>
                </a:lnTo>
                <a:lnTo>
                  <a:pt x="54800" y="86200"/>
                </a:lnTo>
                <a:lnTo>
                  <a:pt x="54790" y="86200"/>
                </a:lnTo>
                <a:lnTo>
                  <a:pt x="54790" y="86220"/>
                </a:lnTo>
                <a:lnTo>
                  <a:pt x="54750" y="86220"/>
                </a:lnTo>
                <a:lnTo>
                  <a:pt x="54730" y="86220"/>
                </a:lnTo>
                <a:lnTo>
                  <a:pt x="54730" y="86240"/>
                </a:lnTo>
                <a:lnTo>
                  <a:pt x="54680" y="86240"/>
                </a:lnTo>
                <a:lnTo>
                  <a:pt x="54680" y="86220"/>
                </a:lnTo>
                <a:lnTo>
                  <a:pt x="54670" y="86220"/>
                </a:lnTo>
                <a:lnTo>
                  <a:pt x="54660" y="86220"/>
                </a:lnTo>
                <a:lnTo>
                  <a:pt x="54660" y="86210"/>
                </a:lnTo>
                <a:lnTo>
                  <a:pt x="54660" y="86200"/>
                </a:lnTo>
                <a:lnTo>
                  <a:pt x="54640" y="86200"/>
                </a:lnTo>
                <a:lnTo>
                  <a:pt x="54640" y="86220"/>
                </a:lnTo>
                <a:lnTo>
                  <a:pt x="54630" y="86220"/>
                </a:lnTo>
                <a:lnTo>
                  <a:pt x="54630" y="86200"/>
                </a:lnTo>
                <a:lnTo>
                  <a:pt x="54610" y="86200"/>
                </a:lnTo>
                <a:lnTo>
                  <a:pt x="54610" y="86210"/>
                </a:lnTo>
                <a:lnTo>
                  <a:pt x="54610" y="86220"/>
                </a:lnTo>
                <a:lnTo>
                  <a:pt x="54600" y="86220"/>
                </a:lnTo>
                <a:lnTo>
                  <a:pt x="54590" y="86220"/>
                </a:lnTo>
                <a:lnTo>
                  <a:pt x="54590" y="86230"/>
                </a:lnTo>
                <a:lnTo>
                  <a:pt x="54590" y="86250"/>
                </a:lnTo>
                <a:lnTo>
                  <a:pt x="54580" y="86250"/>
                </a:lnTo>
                <a:lnTo>
                  <a:pt x="54570" y="86250"/>
                </a:lnTo>
                <a:lnTo>
                  <a:pt x="54570" y="86270"/>
                </a:lnTo>
                <a:lnTo>
                  <a:pt x="54540" y="86270"/>
                </a:lnTo>
                <a:lnTo>
                  <a:pt x="54520" y="86270"/>
                </a:lnTo>
                <a:lnTo>
                  <a:pt x="54520" y="86280"/>
                </a:lnTo>
                <a:lnTo>
                  <a:pt x="54520" y="86290"/>
                </a:lnTo>
                <a:lnTo>
                  <a:pt x="54490" y="86290"/>
                </a:lnTo>
                <a:lnTo>
                  <a:pt x="54470" y="86290"/>
                </a:lnTo>
                <a:lnTo>
                  <a:pt x="54470" y="86300"/>
                </a:lnTo>
                <a:lnTo>
                  <a:pt x="54470" y="86310"/>
                </a:lnTo>
                <a:lnTo>
                  <a:pt x="54460" y="86310"/>
                </a:lnTo>
                <a:lnTo>
                  <a:pt x="54450" y="86310"/>
                </a:lnTo>
                <a:lnTo>
                  <a:pt x="54450" y="86320"/>
                </a:lnTo>
                <a:lnTo>
                  <a:pt x="54440" y="86320"/>
                </a:lnTo>
                <a:lnTo>
                  <a:pt x="54420" y="86330"/>
                </a:lnTo>
                <a:lnTo>
                  <a:pt x="54420" y="86340"/>
                </a:lnTo>
                <a:lnTo>
                  <a:pt x="54290" y="86340"/>
                </a:lnTo>
                <a:lnTo>
                  <a:pt x="54290" y="86360"/>
                </a:lnTo>
                <a:lnTo>
                  <a:pt x="54240" y="86360"/>
                </a:lnTo>
                <a:lnTo>
                  <a:pt x="54240" y="86400"/>
                </a:lnTo>
                <a:lnTo>
                  <a:pt x="54230" y="86400"/>
                </a:lnTo>
                <a:lnTo>
                  <a:pt x="54220" y="86400"/>
                </a:lnTo>
                <a:lnTo>
                  <a:pt x="54220" y="86410"/>
                </a:lnTo>
                <a:lnTo>
                  <a:pt x="54180" y="86410"/>
                </a:lnTo>
                <a:lnTo>
                  <a:pt x="54150" y="86410"/>
                </a:lnTo>
                <a:lnTo>
                  <a:pt x="54150" y="86420"/>
                </a:lnTo>
                <a:lnTo>
                  <a:pt x="54150" y="86430"/>
                </a:lnTo>
                <a:lnTo>
                  <a:pt x="54100" y="86430"/>
                </a:lnTo>
                <a:lnTo>
                  <a:pt x="54100" y="86450"/>
                </a:lnTo>
                <a:lnTo>
                  <a:pt x="54080" y="86450"/>
                </a:lnTo>
                <a:lnTo>
                  <a:pt x="54080" y="86430"/>
                </a:lnTo>
                <a:lnTo>
                  <a:pt x="54000" y="86430"/>
                </a:lnTo>
                <a:lnTo>
                  <a:pt x="54000" y="86450"/>
                </a:lnTo>
                <a:lnTo>
                  <a:pt x="53990" y="86450"/>
                </a:lnTo>
                <a:lnTo>
                  <a:pt x="53980" y="86450"/>
                </a:lnTo>
                <a:lnTo>
                  <a:pt x="53980" y="86460"/>
                </a:lnTo>
                <a:lnTo>
                  <a:pt x="53980" y="86470"/>
                </a:lnTo>
                <a:lnTo>
                  <a:pt x="53960" y="86470"/>
                </a:lnTo>
                <a:lnTo>
                  <a:pt x="53940" y="86470"/>
                </a:lnTo>
                <a:lnTo>
                  <a:pt x="53940" y="86480"/>
                </a:lnTo>
                <a:lnTo>
                  <a:pt x="53940" y="86490"/>
                </a:lnTo>
                <a:lnTo>
                  <a:pt x="53920" y="86490"/>
                </a:lnTo>
                <a:lnTo>
                  <a:pt x="53920" y="86500"/>
                </a:lnTo>
                <a:lnTo>
                  <a:pt x="53880" y="86500"/>
                </a:lnTo>
                <a:lnTo>
                  <a:pt x="53870" y="86500"/>
                </a:lnTo>
                <a:lnTo>
                  <a:pt x="53870" y="86510"/>
                </a:lnTo>
                <a:lnTo>
                  <a:pt x="53870" y="86520"/>
                </a:lnTo>
                <a:lnTo>
                  <a:pt x="53860" y="86520"/>
                </a:lnTo>
                <a:lnTo>
                  <a:pt x="53850" y="86530"/>
                </a:lnTo>
                <a:lnTo>
                  <a:pt x="53850" y="86540"/>
                </a:lnTo>
                <a:lnTo>
                  <a:pt x="53840" y="86540"/>
                </a:lnTo>
                <a:lnTo>
                  <a:pt x="53840" y="86560"/>
                </a:lnTo>
                <a:lnTo>
                  <a:pt x="53820" y="86560"/>
                </a:lnTo>
                <a:lnTo>
                  <a:pt x="53820" y="86570"/>
                </a:lnTo>
                <a:lnTo>
                  <a:pt x="53800" y="86570"/>
                </a:lnTo>
                <a:lnTo>
                  <a:pt x="53780" y="86570"/>
                </a:lnTo>
                <a:lnTo>
                  <a:pt x="53780" y="86590"/>
                </a:lnTo>
                <a:lnTo>
                  <a:pt x="53770" y="86590"/>
                </a:lnTo>
                <a:lnTo>
                  <a:pt x="53770" y="86610"/>
                </a:lnTo>
                <a:lnTo>
                  <a:pt x="53750" y="86610"/>
                </a:lnTo>
                <a:lnTo>
                  <a:pt x="53750" y="86650"/>
                </a:lnTo>
                <a:lnTo>
                  <a:pt x="53610" y="86650"/>
                </a:lnTo>
                <a:lnTo>
                  <a:pt x="53610" y="86660"/>
                </a:lnTo>
                <a:lnTo>
                  <a:pt x="53560" y="86660"/>
                </a:lnTo>
                <a:lnTo>
                  <a:pt x="53560" y="86680"/>
                </a:lnTo>
                <a:lnTo>
                  <a:pt x="53470" y="86680"/>
                </a:lnTo>
                <a:lnTo>
                  <a:pt x="53470" y="86710"/>
                </a:lnTo>
                <a:lnTo>
                  <a:pt x="53430" y="86720"/>
                </a:lnTo>
                <a:lnTo>
                  <a:pt x="53430" y="86730"/>
                </a:lnTo>
                <a:lnTo>
                  <a:pt x="53420" y="86730"/>
                </a:lnTo>
                <a:lnTo>
                  <a:pt x="53400" y="86730"/>
                </a:lnTo>
                <a:lnTo>
                  <a:pt x="53400" y="86760"/>
                </a:lnTo>
                <a:lnTo>
                  <a:pt x="53400" y="86770"/>
                </a:lnTo>
                <a:lnTo>
                  <a:pt x="53390" y="86770"/>
                </a:lnTo>
                <a:lnTo>
                  <a:pt x="53380" y="86770"/>
                </a:lnTo>
                <a:lnTo>
                  <a:pt x="53380" y="86790"/>
                </a:lnTo>
                <a:lnTo>
                  <a:pt x="53380" y="86810"/>
                </a:lnTo>
                <a:lnTo>
                  <a:pt x="53370" y="86810"/>
                </a:lnTo>
                <a:lnTo>
                  <a:pt x="53360" y="86810"/>
                </a:lnTo>
                <a:lnTo>
                  <a:pt x="53360" y="86820"/>
                </a:lnTo>
                <a:lnTo>
                  <a:pt x="53320" y="86820"/>
                </a:lnTo>
                <a:lnTo>
                  <a:pt x="53310" y="86820"/>
                </a:lnTo>
                <a:lnTo>
                  <a:pt x="53310" y="86840"/>
                </a:lnTo>
                <a:lnTo>
                  <a:pt x="53250" y="86840"/>
                </a:lnTo>
                <a:lnTo>
                  <a:pt x="53240" y="86840"/>
                </a:lnTo>
                <a:lnTo>
                  <a:pt x="53240" y="86860"/>
                </a:lnTo>
                <a:lnTo>
                  <a:pt x="53190" y="86860"/>
                </a:lnTo>
                <a:lnTo>
                  <a:pt x="53190" y="86880"/>
                </a:lnTo>
                <a:lnTo>
                  <a:pt x="53170" y="86880"/>
                </a:lnTo>
                <a:lnTo>
                  <a:pt x="53170" y="86900"/>
                </a:lnTo>
                <a:lnTo>
                  <a:pt x="53100" y="86900"/>
                </a:lnTo>
                <a:lnTo>
                  <a:pt x="53100" y="86880"/>
                </a:lnTo>
                <a:lnTo>
                  <a:pt x="53070" y="86880"/>
                </a:lnTo>
                <a:lnTo>
                  <a:pt x="53060" y="86860"/>
                </a:lnTo>
                <a:lnTo>
                  <a:pt x="53050" y="86860"/>
                </a:lnTo>
                <a:lnTo>
                  <a:pt x="53040" y="86820"/>
                </a:lnTo>
                <a:lnTo>
                  <a:pt x="53030" y="86820"/>
                </a:lnTo>
                <a:lnTo>
                  <a:pt x="53030" y="86810"/>
                </a:lnTo>
                <a:lnTo>
                  <a:pt x="52890" y="86800"/>
                </a:lnTo>
                <a:lnTo>
                  <a:pt x="52890" y="86790"/>
                </a:lnTo>
                <a:lnTo>
                  <a:pt x="52870" y="86790"/>
                </a:lnTo>
                <a:lnTo>
                  <a:pt x="52870" y="86810"/>
                </a:lnTo>
                <a:lnTo>
                  <a:pt x="52850" y="86810"/>
                </a:lnTo>
                <a:lnTo>
                  <a:pt x="52850" y="86820"/>
                </a:lnTo>
                <a:lnTo>
                  <a:pt x="52800" y="86820"/>
                </a:lnTo>
                <a:lnTo>
                  <a:pt x="52790" y="86820"/>
                </a:lnTo>
                <a:lnTo>
                  <a:pt x="52780" y="86820"/>
                </a:lnTo>
                <a:lnTo>
                  <a:pt x="52780" y="86840"/>
                </a:lnTo>
                <a:lnTo>
                  <a:pt x="52750" y="86840"/>
                </a:lnTo>
                <a:lnTo>
                  <a:pt x="52750" y="86860"/>
                </a:lnTo>
                <a:lnTo>
                  <a:pt x="52710" y="86860"/>
                </a:lnTo>
                <a:lnTo>
                  <a:pt x="52710" y="86880"/>
                </a:lnTo>
                <a:lnTo>
                  <a:pt x="52700" y="86880"/>
                </a:lnTo>
                <a:lnTo>
                  <a:pt x="52700" y="86900"/>
                </a:lnTo>
                <a:lnTo>
                  <a:pt x="52580" y="86900"/>
                </a:lnTo>
                <a:lnTo>
                  <a:pt x="52570" y="86900"/>
                </a:lnTo>
                <a:lnTo>
                  <a:pt x="52570" y="86890"/>
                </a:lnTo>
                <a:lnTo>
                  <a:pt x="52570" y="86880"/>
                </a:lnTo>
                <a:lnTo>
                  <a:pt x="52550" y="86880"/>
                </a:lnTo>
                <a:lnTo>
                  <a:pt x="52520" y="86880"/>
                </a:lnTo>
                <a:lnTo>
                  <a:pt x="52520" y="86870"/>
                </a:lnTo>
                <a:lnTo>
                  <a:pt x="52520" y="86860"/>
                </a:lnTo>
                <a:lnTo>
                  <a:pt x="52430" y="86860"/>
                </a:lnTo>
                <a:lnTo>
                  <a:pt x="52430" y="86870"/>
                </a:lnTo>
                <a:lnTo>
                  <a:pt x="52430" y="86880"/>
                </a:lnTo>
                <a:lnTo>
                  <a:pt x="52410" y="86880"/>
                </a:lnTo>
                <a:lnTo>
                  <a:pt x="52400" y="86880"/>
                </a:lnTo>
                <a:lnTo>
                  <a:pt x="52400" y="86900"/>
                </a:lnTo>
                <a:lnTo>
                  <a:pt x="52320" y="86900"/>
                </a:lnTo>
                <a:lnTo>
                  <a:pt x="52310" y="86900"/>
                </a:lnTo>
                <a:lnTo>
                  <a:pt x="52310" y="86890"/>
                </a:lnTo>
                <a:lnTo>
                  <a:pt x="52310" y="86880"/>
                </a:lnTo>
                <a:lnTo>
                  <a:pt x="52280" y="86880"/>
                </a:lnTo>
                <a:lnTo>
                  <a:pt x="52240" y="86880"/>
                </a:lnTo>
                <a:lnTo>
                  <a:pt x="52240" y="86860"/>
                </a:lnTo>
                <a:lnTo>
                  <a:pt x="52230" y="86860"/>
                </a:lnTo>
                <a:lnTo>
                  <a:pt x="52200" y="86860"/>
                </a:lnTo>
                <a:lnTo>
                  <a:pt x="52200" y="86850"/>
                </a:lnTo>
                <a:lnTo>
                  <a:pt x="52190" y="86840"/>
                </a:lnTo>
                <a:lnTo>
                  <a:pt x="52170" y="86840"/>
                </a:lnTo>
                <a:lnTo>
                  <a:pt x="52170" y="86820"/>
                </a:lnTo>
                <a:lnTo>
                  <a:pt x="52150" y="86820"/>
                </a:lnTo>
                <a:lnTo>
                  <a:pt x="52150" y="86810"/>
                </a:lnTo>
                <a:lnTo>
                  <a:pt x="52130" y="86810"/>
                </a:lnTo>
                <a:lnTo>
                  <a:pt x="52130" y="86790"/>
                </a:lnTo>
                <a:lnTo>
                  <a:pt x="52090" y="85710"/>
                </a:lnTo>
                <a:lnTo>
                  <a:pt x="51910" y="83110"/>
                </a:lnTo>
                <a:lnTo>
                  <a:pt x="51850" y="81420"/>
                </a:lnTo>
                <a:lnTo>
                  <a:pt x="51750" y="81170"/>
                </a:lnTo>
                <a:lnTo>
                  <a:pt x="51690" y="79340"/>
                </a:lnTo>
                <a:lnTo>
                  <a:pt x="51900" y="78340"/>
                </a:lnTo>
                <a:lnTo>
                  <a:pt x="52040" y="78130"/>
                </a:lnTo>
                <a:lnTo>
                  <a:pt x="52140" y="77610"/>
                </a:lnTo>
                <a:lnTo>
                  <a:pt x="52250" y="77400"/>
                </a:lnTo>
                <a:lnTo>
                  <a:pt x="52050" y="76990"/>
                </a:lnTo>
                <a:lnTo>
                  <a:pt x="51910" y="76710"/>
                </a:lnTo>
                <a:lnTo>
                  <a:pt x="51750" y="76290"/>
                </a:lnTo>
                <a:lnTo>
                  <a:pt x="51820" y="75430"/>
                </a:lnTo>
                <a:lnTo>
                  <a:pt x="51820" y="74670"/>
                </a:lnTo>
                <a:lnTo>
                  <a:pt x="51590" y="74560"/>
                </a:lnTo>
                <a:lnTo>
                  <a:pt x="51390" y="74490"/>
                </a:lnTo>
                <a:lnTo>
                  <a:pt x="51390" y="74320"/>
                </a:lnTo>
                <a:lnTo>
                  <a:pt x="51250" y="74180"/>
                </a:lnTo>
                <a:lnTo>
                  <a:pt x="50950" y="74080"/>
                </a:lnTo>
                <a:lnTo>
                  <a:pt x="50780" y="74040"/>
                </a:lnTo>
                <a:lnTo>
                  <a:pt x="50480" y="73970"/>
                </a:lnTo>
                <a:lnTo>
                  <a:pt x="50340" y="73860"/>
                </a:lnTo>
                <a:lnTo>
                  <a:pt x="50110" y="73900"/>
                </a:lnTo>
                <a:lnTo>
                  <a:pt x="49930" y="74100"/>
                </a:lnTo>
                <a:lnTo>
                  <a:pt x="49630" y="74240"/>
                </a:lnTo>
                <a:lnTo>
                  <a:pt x="49420" y="74520"/>
                </a:lnTo>
                <a:lnTo>
                  <a:pt x="49220" y="74480"/>
                </a:lnTo>
                <a:lnTo>
                  <a:pt x="49020" y="74450"/>
                </a:lnTo>
                <a:lnTo>
                  <a:pt x="48820" y="74310"/>
                </a:lnTo>
                <a:lnTo>
                  <a:pt x="48820" y="74030"/>
                </a:lnTo>
                <a:lnTo>
                  <a:pt x="48890" y="73890"/>
                </a:lnTo>
                <a:lnTo>
                  <a:pt x="49020" y="73860"/>
                </a:lnTo>
                <a:lnTo>
                  <a:pt x="49090" y="73720"/>
                </a:lnTo>
                <a:lnTo>
                  <a:pt x="48990" y="73620"/>
                </a:lnTo>
                <a:lnTo>
                  <a:pt x="48760" y="73580"/>
                </a:lnTo>
                <a:lnTo>
                  <a:pt x="48490" y="73540"/>
                </a:lnTo>
                <a:lnTo>
                  <a:pt x="48320" y="73370"/>
                </a:lnTo>
                <a:lnTo>
                  <a:pt x="48120" y="73060"/>
                </a:lnTo>
                <a:lnTo>
                  <a:pt x="48020" y="72710"/>
                </a:lnTo>
                <a:lnTo>
                  <a:pt x="48020" y="72330"/>
                </a:lnTo>
                <a:lnTo>
                  <a:pt x="48000" y="72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Penal-Debe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9230" y="87160"/>
                </a:moveTo>
                <a:lnTo>
                  <a:pt x="39230" y="87170"/>
                </a:lnTo>
                <a:lnTo>
                  <a:pt x="39230" y="87180"/>
                </a:lnTo>
                <a:lnTo>
                  <a:pt x="39170" y="87180"/>
                </a:lnTo>
                <a:lnTo>
                  <a:pt x="39170" y="87200"/>
                </a:lnTo>
                <a:lnTo>
                  <a:pt x="39140" y="87200"/>
                </a:lnTo>
                <a:lnTo>
                  <a:pt x="39140" y="87220"/>
                </a:lnTo>
                <a:lnTo>
                  <a:pt x="39110" y="87220"/>
                </a:lnTo>
                <a:lnTo>
                  <a:pt x="39090" y="87220"/>
                </a:lnTo>
                <a:lnTo>
                  <a:pt x="39080" y="87240"/>
                </a:lnTo>
                <a:lnTo>
                  <a:pt x="39070" y="87230"/>
                </a:lnTo>
                <a:lnTo>
                  <a:pt x="39070" y="87250"/>
                </a:lnTo>
                <a:lnTo>
                  <a:pt x="39050" y="87250"/>
                </a:lnTo>
                <a:lnTo>
                  <a:pt x="39030" y="87250"/>
                </a:lnTo>
                <a:lnTo>
                  <a:pt x="39030" y="87260"/>
                </a:lnTo>
                <a:lnTo>
                  <a:pt x="39030" y="87270"/>
                </a:lnTo>
                <a:lnTo>
                  <a:pt x="39000" y="87270"/>
                </a:lnTo>
                <a:lnTo>
                  <a:pt x="39000" y="87250"/>
                </a:lnTo>
                <a:lnTo>
                  <a:pt x="38980" y="87250"/>
                </a:lnTo>
                <a:lnTo>
                  <a:pt x="38980" y="87230"/>
                </a:lnTo>
                <a:lnTo>
                  <a:pt x="38960" y="87230"/>
                </a:lnTo>
                <a:lnTo>
                  <a:pt x="38960" y="87220"/>
                </a:lnTo>
                <a:lnTo>
                  <a:pt x="38930" y="87220"/>
                </a:lnTo>
                <a:lnTo>
                  <a:pt x="38930" y="87180"/>
                </a:lnTo>
                <a:lnTo>
                  <a:pt x="38910" y="87180"/>
                </a:lnTo>
                <a:lnTo>
                  <a:pt x="38910" y="87170"/>
                </a:lnTo>
                <a:lnTo>
                  <a:pt x="38900" y="87160"/>
                </a:lnTo>
                <a:lnTo>
                  <a:pt x="38890" y="87160"/>
                </a:lnTo>
                <a:lnTo>
                  <a:pt x="38890" y="87150"/>
                </a:lnTo>
                <a:lnTo>
                  <a:pt x="38890" y="87140"/>
                </a:lnTo>
                <a:lnTo>
                  <a:pt x="38880" y="87140"/>
                </a:lnTo>
                <a:lnTo>
                  <a:pt x="38880" y="87130"/>
                </a:lnTo>
                <a:lnTo>
                  <a:pt x="38870" y="87130"/>
                </a:lnTo>
                <a:lnTo>
                  <a:pt x="38840" y="87130"/>
                </a:lnTo>
                <a:lnTo>
                  <a:pt x="38840" y="87110"/>
                </a:lnTo>
                <a:lnTo>
                  <a:pt x="38830" y="87110"/>
                </a:lnTo>
                <a:lnTo>
                  <a:pt x="38820" y="87110"/>
                </a:lnTo>
                <a:lnTo>
                  <a:pt x="38820" y="87090"/>
                </a:lnTo>
                <a:lnTo>
                  <a:pt x="38810" y="87090"/>
                </a:lnTo>
                <a:lnTo>
                  <a:pt x="38810" y="87070"/>
                </a:lnTo>
                <a:lnTo>
                  <a:pt x="38810" y="87060"/>
                </a:lnTo>
                <a:lnTo>
                  <a:pt x="38800" y="87060"/>
                </a:lnTo>
                <a:lnTo>
                  <a:pt x="38790" y="87060"/>
                </a:lnTo>
                <a:lnTo>
                  <a:pt x="38790" y="87050"/>
                </a:lnTo>
                <a:lnTo>
                  <a:pt x="38790" y="87040"/>
                </a:lnTo>
                <a:lnTo>
                  <a:pt x="38520" y="87040"/>
                </a:lnTo>
                <a:lnTo>
                  <a:pt x="38520" y="87050"/>
                </a:lnTo>
                <a:lnTo>
                  <a:pt x="38520" y="87060"/>
                </a:lnTo>
                <a:lnTo>
                  <a:pt x="38510" y="87060"/>
                </a:lnTo>
                <a:lnTo>
                  <a:pt x="38510" y="87040"/>
                </a:lnTo>
                <a:lnTo>
                  <a:pt x="38440" y="87040"/>
                </a:lnTo>
                <a:lnTo>
                  <a:pt x="38400" y="87030"/>
                </a:lnTo>
                <a:lnTo>
                  <a:pt x="38400" y="87060"/>
                </a:lnTo>
                <a:lnTo>
                  <a:pt x="38370" y="87060"/>
                </a:lnTo>
                <a:lnTo>
                  <a:pt x="38370" y="87070"/>
                </a:lnTo>
                <a:lnTo>
                  <a:pt x="38310" y="87070"/>
                </a:lnTo>
                <a:lnTo>
                  <a:pt x="38300" y="87070"/>
                </a:lnTo>
                <a:lnTo>
                  <a:pt x="38300" y="87060"/>
                </a:lnTo>
                <a:lnTo>
                  <a:pt x="38280" y="87060"/>
                </a:lnTo>
                <a:lnTo>
                  <a:pt x="38280" y="87020"/>
                </a:lnTo>
                <a:lnTo>
                  <a:pt x="38260" y="87020"/>
                </a:lnTo>
                <a:lnTo>
                  <a:pt x="38260" y="87000"/>
                </a:lnTo>
                <a:lnTo>
                  <a:pt x="38240" y="87000"/>
                </a:lnTo>
                <a:lnTo>
                  <a:pt x="38240" y="86980"/>
                </a:lnTo>
                <a:lnTo>
                  <a:pt x="38210" y="86980"/>
                </a:lnTo>
                <a:lnTo>
                  <a:pt x="38210" y="86970"/>
                </a:lnTo>
                <a:lnTo>
                  <a:pt x="38200" y="86970"/>
                </a:lnTo>
                <a:lnTo>
                  <a:pt x="38170" y="86970"/>
                </a:lnTo>
                <a:lnTo>
                  <a:pt x="38170" y="86940"/>
                </a:lnTo>
                <a:lnTo>
                  <a:pt x="38080" y="86950"/>
                </a:lnTo>
                <a:lnTo>
                  <a:pt x="38070" y="86950"/>
                </a:lnTo>
                <a:lnTo>
                  <a:pt x="38070" y="86940"/>
                </a:lnTo>
                <a:lnTo>
                  <a:pt x="38070" y="86930"/>
                </a:lnTo>
                <a:lnTo>
                  <a:pt x="38030" y="86930"/>
                </a:lnTo>
                <a:lnTo>
                  <a:pt x="38030" y="86950"/>
                </a:lnTo>
                <a:lnTo>
                  <a:pt x="37990" y="86950"/>
                </a:lnTo>
                <a:lnTo>
                  <a:pt x="37980" y="86950"/>
                </a:lnTo>
                <a:lnTo>
                  <a:pt x="37980" y="86970"/>
                </a:lnTo>
                <a:lnTo>
                  <a:pt x="37960" y="86960"/>
                </a:lnTo>
                <a:lnTo>
                  <a:pt x="37960" y="86980"/>
                </a:lnTo>
                <a:lnTo>
                  <a:pt x="37930" y="86980"/>
                </a:lnTo>
                <a:lnTo>
                  <a:pt x="37930" y="87000"/>
                </a:lnTo>
                <a:lnTo>
                  <a:pt x="37860" y="87000"/>
                </a:lnTo>
                <a:lnTo>
                  <a:pt x="37860" y="86990"/>
                </a:lnTo>
                <a:lnTo>
                  <a:pt x="37860" y="86980"/>
                </a:lnTo>
                <a:lnTo>
                  <a:pt x="37850" y="86980"/>
                </a:lnTo>
                <a:lnTo>
                  <a:pt x="37840" y="86980"/>
                </a:lnTo>
                <a:lnTo>
                  <a:pt x="37840" y="86970"/>
                </a:lnTo>
                <a:lnTo>
                  <a:pt x="37820" y="86970"/>
                </a:lnTo>
                <a:lnTo>
                  <a:pt x="37820" y="86950"/>
                </a:lnTo>
                <a:lnTo>
                  <a:pt x="37800" y="86950"/>
                </a:lnTo>
                <a:lnTo>
                  <a:pt x="37800" y="86970"/>
                </a:lnTo>
                <a:lnTo>
                  <a:pt x="37770" y="86970"/>
                </a:lnTo>
                <a:lnTo>
                  <a:pt x="37770" y="86980"/>
                </a:lnTo>
                <a:lnTo>
                  <a:pt x="37720" y="86980"/>
                </a:lnTo>
                <a:lnTo>
                  <a:pt x="37710" y="86950"/>
                </a:lnTo>
                <a:lnTo>
                  <a:pt x="37680" y="86950"/>
                </a:lnTo>
                <a:lnTo>
                  <a:pt x="37680" y="86930"/>
                </a:lnTo>
                <a:lnTo>
                  <a:pt x="37660" y="86930"/>
                </a:lnTo>
                <a:lnTo>
                  <a:pt x="37660" y="86880"/>
                </a:lnTo>
                <a:lnTo>
                  <a:pt x="37650" y="86880"/>
                </a:lnTo>
                <a:lnTo>
                  <a:pt x="37640" y="86860"/>
                </a:lnTo>
                <a:lnTo>
                  <a:pt x="37630" y="86860"/>
                </a:lnTo>
                <a:lnTo>
                  <a:pt x="37630" y="86850"/>
                </a:lnTo>
                <a:lnTo>
                  <a:pt x="37630" y="86840"/>
                </a:lnTo>
                <a:lnTo>
                  <a:pt x="37620" y="86840"/>
                </a:lnTo>
                <a:lnTo>
                  <a:pt x="37580" y="86840"/>
                </a:lnTo>
                <a:lnTo>
                  <a:pt x="37570" y="86820"/>
                </a:lnTo>
                <a:lnTo>
                  <a:pt x="37450" y="86820"/>
                </a:lnTo>
                <a:lnTo>
                  <a:pt x="37450" y="86810"/>
                </a:lnTo>
                <a:lnTo>
                  <a:pt x="37420" y="86810"/>
                </a:lnTo>
                <a:lnTo>
                  <a:pt x="37420" y="86790"/>
                </a:lnTo>
                <a:lnTo>
                  <a:pt x="37400" y="86790"/>
                </a:lnTo>
                <a:lnTo>
                  <a:pt x="37400" y="86780"/>
                </a:lnTo>
                <a:lnTo>
                  <a:pt x="37400" y="86770"/>
                </a:lnTo>
                <a:lnTo>
                  <a:pt x="37330" y="86770"/>
                </a:lnTo>
                <a:lnTo>
                  <a:pt x="37330" y="86780"/>
                </a:lnTo>
                <a:lnTo>
                  <a:pt x="37330" y="86790"/>
                </a:lnTo>
                <a:lnTo>
                  <a:pt x="37280" y="86790"/>
                </a:lnTo>
                <a:lnTo>
                  <a:pt x="37260" y="86790"/>
                </a:lnTo>
                <a:lnTo>
                  <a:pt x="37260" y="86810"/>
                </a:lnTo>
                <a:lnTo>
                  <a:pt x="37090" y="86800"/>
                </a:lnTo>
                <a:lnTo>
                  <a:pt x="37080" y="86820"/>
                </a:lnTo>
                <a:lnTo>
                  <a:pt x="37040" y="86830"/>
                </a:lnTo>
                <a:lnTo>
                  <a:pt x="37030" y="86840"/>
                </a:lnTo>
                <a:lnTo>
                  <a:pt x="36970" y="86840"/>
                </a:lnTo>
                <a:lnTo>
                  <a:pt x="36960" y="86840"/>
                </a:lnTo>
                <a:lnTo>
                  <a:pt x="36960" y="86860"/>
                </a:lnTo>
                <a:lnTo>
                  <a:pt x="36930" y="86860"/>
                </a:lnTo>
                <a:lnTo>
                  <a:pt x="36930" y="86880"/>
                </a:lnTo>
                <a:lnTo>
                  <a:pt x="36910" y="86880"/>
                </a:lnTo>
                <a:lnTo>
                  <a:pt x="36910" y="86900"/>
                </a:lnTo>
                <a:lnTo>
                  <a:pt x="36830" y="86900"/>
                </a:lnTo>
                <a:lnTo>
                  <a:pt x="36820" y="86900"/>
                </a:lnTo>
                <a:lnTo>
                  <a:pt x="36820" y="86910"/>
                </a:lnTo>
                <a:lnTo>
                  <a:pt x="36720" y="86920"/>
                </a:lnTo>
                <a:lnTo>
                  <a:pt x="36720" y="86930"/>
                </a:lnTo>
                <a:lnTo>
                  <a:pt x="36680" y="86930"/>
                </a:lnTo>
                <a:lnTo>
                  <a:pt x="36680" y="86920"/>
                </a:lnTo>
                <a:lnTo>
                  <a:pt x="36660" y="86910"/>
                </a:lnTo>
                <a:lnTo>
                  <a:pt x="36660" y="86900"/>
                </a:lnTo>
                <a:lnTo>
                  <a:pt x="36590" y="86890"/>
                </a:lnTo>
                <a:lnTo>
                  <a:pt x="36590" y="86910"/>
                </a:lnTo>
                <a:lnTo>
                  <a:pt x="36470" y="86920"/>
                </a:lnTo>
                <a:lnTo>
                  <a:pt x="36470" y="86930"/>
                </a:lnTo>
                <a:lnTo>
                  <a:pt x="36450" y="86930"/>
                </a:lnTo>
                <a:lnTo>
                  <a:pt x="36450" y="86950"/>
                </a:lnTo>
                <a:lnTo>
                  <a:pt x="36420" y="86950"/>
                </a:lnTo>
                <a:lnTo>
                  <a:pt x="36400" y="86950"/>
                </a:lnTo>
                <a:lnTo>
                  <a:pt x="36400" y="86960"/>
                </a:lnTo>
                <a:lnTo>
                  <a:pt x="36400" y="86970"/>
                </a:lnTo>
                <a:lnTo>
                  <a:pt x="36370" y="86970"/>
                </a:lnTo>
                <a:lnTo>
                  <a:pt x="36330" y="86970"/>
                </a:lnTo>
                <a:lnTo>
                  <a:pt x="36330" y="86980"/>
                </a:lnTo>
                <a:lnTo>
                  <a:pt x="36310" y="86990"/>
                </a:lnTo>
                <a:lnTo>
                  <a:pt x="36310" y="87000"/>
                </a:lnTo>
                <a:lnTo>
                  <a:pt x="36260" y="87010"/>
                </a:lnTo>
                <a:lnTo>
                  <a:pt x="36260" y="87020"/>
                </a:lnTo>
                <a:lnTo>
                  <a:pt x="36230" y="87020"/>
                </a:lnTo>
                <a:lnTo>
                  <a:pt x="36210" y="87020"/>
                </a:lnTo>
                <a:lnTo>
                  <a:pt x="36210" y="87030"/>
                </a:lnTo>
                <a:lnTo>
                  <a:pt x="36210" y="87060"/>
                </a:lnTo>
                <a:lnTo>
                  <a:pt x="36170" y="87060"/>
                </a:lnTo>
                <a:lnTo>
                  <a:pt x="36170" y="87070"/>
                </a:lnTo>
                <a:lnTo>
                  <a:pt x="36160" y="87070"/>
                </a:lnTo>
                <a:lnTo>
                  <a:pt x="36140" y="87070"/>
                </a:lnTo>
                <a:lnTo>
                  <a:pt x="36140" y="87090"/>
                </a:lnTo>
                <a:lnTo>
                  <a:pt x="36120" y="87090"/>
                </a:lnTo>
                <a:lnTo>
                  <a:pt x="36120" y="87100"/>
                </a:lnTo>
                <a:lnTo>
                  <a:pt x="36120" y="87110"/>
                </a:lnTo>
                <a:lnTo>
                  <a:pt x="36050" y="87110"/>
                </a:lnTo>
                <a:lnTo>
                  <a:pt x="36050" y="87070"/>
                </a:lnTo>
                <a:lnTo>
                  <a:pt x="36030" y="87070"/>
                </a:lnTo>
                <a:lnTo>
                  <a:pt x="36030" y="87060"/>
                </a:lnTo>
                <a:lnTo>
                  <a:pt x="36010" y="87060"/>
                </a:lnTo>
                <a:lnTo>
                  <a:pt x="36010" y="87020"/>
                </a:lnTo>
                <a:lnTo>
                  <a:pt x="36000" y="87020"/>
                </a:lnTo>
                <a:lnTo>
                  <a:pt x="36000" y="87000"/>
                </a:lnTo>
                <a:lnTo>
                  <a:pt x="35930" y="87000"/>
                </a:lnTo>
                <a:lnTo>
                  <a:pt x="35870" y="87000"/>
                </a:lnTo>
                <a:lnTo>
                  <a:pt x="35870" y="87010"/>
                </a:lnTo>
                <a:lnTo>
                  <a:pt x="35870" y="87020"/>
                </a:lnTo>
                <a:lnTo>
                  <a:pt x="35770" y="87020"/>
                </a:lnTo>
                <a:lnTo>
                  <a:pt x="35750" y="87020"/>
                </a:lnTo>
                <a:lnTo>
                  <a:pt x="35750" y="87040"/>
                </a:lnTo>
                <a:lnTo>
                  <a:pt x="35700" y="87030"/>
                </a:lnTo>
                <a:lnTo>
                  <a:pt x="35700" y="87060"/>
                </a:lnTo>
                <a:lnTo>
                  <a:pt x="35570" y="87060"/>
                </a:lnTo>
                <a:lnTo>
                  <a:pt x="35570" y="87050"/>
                </a:lnTo>
                <a:lnTo>
                  <a:pt x="35570" y="87040"/>
                </a:lnTo>
                <a:lnTo>
                  <a:pt x="35420" y="87040"/>
                </a:lnTo>
                <a:lnTo>
                  <a:pt x="35420" y="87060"/>
                </a:lnTo>
                <a:lnTo>
                  <a:pt x="35400" y="87060"/>
                </a:lnTo>
                <a:lnTo>
                  <a:pt x="35400" y="87070"/>
                </a:lnTo>
                <a:lnTo>
                  <a:pt x="35360" y="87070"/>
                </a:lnTo>
                <a:lnTo>
                  <a:pt x="35360" y="87090"/>
                </a:lnTo>
                <a:lnTo>
                  <a:pt x="35280" y="87090"/>
                </a:lnTo>
                <a:lnTo>
                  <a:pt x="35280" y="87080"/>
                </a:lnTo>
                <a:lnTo>
                  <a:pt x="35280" y="87070"/>
                </a:lnTo>
                <a:lnTo>
                  <a:pt x="35270" y="87070"/>
                </a:lnTo>
                <a:lnTo>
                  <a:pt x="35240" y="87070"/>
                </a:lnTo>
                <a:lnTo>
                  <a:pt x="35240" y="87060"/>
                </a:lnTo>
                <a:lnTo>
                  <a:pt x="35220" y="87060"/>
                </a:lnTo>
                <a:lnTo>
                  <a:pt x="35220" y="87070"/>
                </a:lnTo>
                <a:lnTo>
                  <a:pt x="35210" y="87070"/>
                </a:lnTo>
                <a:lnTo>
                  <a:pt x="35210" y="87090"/>
                </a:lnTo>
                <a:lnTo>
                  <a:pt x="35150" y="87090"/>
                </a:lnTo>
                <a:lnTo>
                  <a:pt x="35160" y="87070"/>
                </a:lnTo>
                <a:lnTo>
                  <a:pt x="35140" y="87070"/>
                </a:lnTo>
                <a:lnTo>
                  <a:pt x="35140" y="87060"/>
                </a:lnTo>
                <a:lnTo>
                  <a:pt x="35120" y="87060"/>
                </a:lnTo>
                <a:lnTo>
                  <a:pt x="35120" y="87040"/>
                </a:lnTo>
                <a:lnTo>
                  <a:pt x="35080" y="87040"/>
                </a:lnTo>
                <a:lnTo>
                  <a:pt x="35080" y="87020"/>
                </a:lnTo>
                <a:lnTo>
                  <a:pt x="35020" y="87020"/>
                </a:lnTo>
                <a:lnTo>
                  <a:pt x="35010" y="87020"/>
                </a:lnTo>
                <a:lnTo>
                  <a:pt x="35010" y="87010"/>
                </a:lnTo>
                <a:lnTo>
                  <a:pt x="35010" y="87000"/>
                </a:lnTo>
                <a:lnTo>
                  <a:pt x="35000" y="87000"/>
                </a:lnTo>
                <a:lnTo>
                  <a:pt x="34990" y="87000"/>
                </a:lnTo>
                <a:lnTo>
                  <a:pt x="34990" y="86980"/>
                </a:lnTo>
                <a:lnTo>
                  <a:pt x="34880" y="86980"/>
                </a:lnTo>
                <a:lnTo>
                  <a:pt x="34870" y="86980"/>
                </a:lnTo>
                <a:lnTo>
                  <a:pt x="34870" y="86970"/>
                </a:lnTo>
                <a:lnTo>
                  <a:pt x="34680" y="86970"/>
                </a:lnTo>
                <a:lnTo>
                  <a:pt x="34680" y="86980"/>
                </a:lnTo>
                <a:lnTo>
                  <a:pt x="34640" y="86980"/>
                </a:lnTo>
                <a:lnTo>
                  <a:pt x="34630" y="86980"/>
                </a:lnTo>
                <a:lnTo>
                  <a:pt x="34630" y="86990"/>
                </a:lnTo>
                <a:lnTo>
                  <a:pt x="34630" y="87000"/>
                </a:lnTo>
                <a:lnTo>
                  <a:pt x="34590" y="87000"/>
                </a:lnTo>
                <a:lnTo>
                  <a:pt x="34590" y="86980"/>
                </a:lnTo>
                <a:lnTo>
                  <a:pt x="34570" y="86980"/>
                </a:lnTo>
                <a:lnTo>
                  <a:pt x="34570" y="86990"/>
                </a:lnTo>
                <a:lnTo>
                  <a:pt x="34570" y="87000"/>
                </a:lnTo>
                <a:lnTo>
                  <a:pt x="34540" y="87010"/>
                </a:lnTo>
                <a:lnTo>
                  <a:pt x="34540" y="87020"/>
                </a:lnTo>
                <a:lnTo>
                  <a:pt x="34520" y="87020"/>
                </a:lnTo>
                <a:lnTo>
                  <a:pt x="34500" y="87020"/>
                </a:lnTo>
                <a:lnTo>
                  <a:pt x="34500" y="87040"/>
                </a:lnTo>
                <a:lnTo>
                  <a:pt x="34490" y="87040"/>
                </a:lnTo>
                <a:lnTo>
                  <a:pt x="34490" y="87060"/>
                </a:lnTo>
                <a:lnTo>
                  <a:pt x="34490" y="87070"/>
                </a:lnTo>
                <a:lnTo>
                  <a:pt x="34470" y="87070"/>
                </a:lnTo>
                <a:lnTo>
                  <a:pt x="34470" y="87090"/>
                </a:lnTo>
                <a:lnTo>
                  <a:pt x="34450" y="87090"/>
                </a:lnTo>
                <a:lnTo>
                  <a:pt x="34430" y="87090"/>
                </a:lnTo>
                <a:lnTo>
                  <a:pt x="34430" y="87100"/>
                </a:lnTo>
                <a:lnTo>
                  <a:pt x="34430" y="87110"/>
                </a:lnTo>
                <a:lnTo>
                  <a:pt x="34380" y="87110"/>
                </a:lnTo>
                <a:lnTo>
                  <a:pt x="34360" y="87110"/>
                </a:lnTo>
                <a:lnTo>
                  <a:pt x="34360" y="87130"/>
                </a:lnTo>
                <a:lnTo>
                  <a:pt x="34290" y="87120"/>
                </a:lnTo>
                <a:lnTo>
                  <a:pt x="34290" y="87140"/>
                </a:lnTo>
                <a:lnTo>
                  <a:pt x="34250" y="87140"/>
                </a:lnTo>
                <a:lnTo>
                  <a:pt x="34240" y="87140"/>
                </a:lnTo>
                <a:lnTo>
                  <a:pt x="34240" y="87160"/>
                </a:lnTo>
                <a:lnTo>
                  <a:pt x="34190" y="87160"/>
                </a:lnTo>
                <a:lnTo>
                  <a:pt x="34190" y="87150"/>
                </a:lnTo>
                <a:lnTo>
                  <a:pt x="34150" y="87140"/>
                </a:lnTo>
                <a:lnTo>
                  <a:pt x="34150" y="87160"/>
                </a:lnTo>
                <a:lnTo>
                  <a:pt x="34010" y="87160"/>
                </a:lnTo>
                <a:lnTo>
                  <a:pt x="34010" y="87180"/>
                </a:lnTo>
                <a:lnTo>
                  <a:pt x="33960" y="87180"/>
                </a:lnTo>
                <a:lnTo>
                  <a:pt x="33940" y="87180"/>
                </a:lnTo>
                <a:lnTo>
                  <a:pt x="33940" y="87190"/>
                </a:lnTo>
                <a:lnTo>
                  <a:pt x="33940" y="87200"/>
                </a:lnTo>
                <a:lnTo>
                  <a:pt x="33810" y="87200"/>
                </a:lnTo>
                <a:lnTo>
                  <a:pt x="33800" y="87200"/>
                </a:lnTo>
                <a:lnTo>
                  <a:pt x="33800" y="87220"/>
                </a:lnTo>
                <a:lnTo>
                  <a:pt x="33740" y="87220"/>
                </a:lnTo>
                <a:lnTo>
                  <a:pt x="33710" y="87220"/>
                </a:lnTo>
                <a:lnTo>
                  <a:pt x="33710" y="87230"/>
                </a:lnTo>
                <a:lnTo>
                  <a:pt x="33680" y="87230"/>
                </a:lnTo>
                <a:lnTo>
                  <a:pt x="33680" y="87220"/>
                </a:lnTo>
                <a:lnTo>
                  <a:pt x="33670" y="87220"/>
                </a:lnTo>
                <a:lnTo>
                  <a:pt x="33660" y="87220"/>
                </a:lnTo>
                <a:lnTo>
                  <a:pt x="33660" y="87230"/>
                </a:lnTo>
                <a:lnTo>
                  <a:pt x="33610" y="87240"/>
                </a:lnTo>
                <a:lnTo>
                  <a:pt x="33610" y="87250"/>
                </a:lnTo>
                <a:lnTo>
                  <a:pt x="33540" y="87250"/>
                </a:lnTo>
                <a:lnTo>
                  <a:pt x="33540" y="87270"/>
                </a:lnTo>
                <a:lnTo>
                  <a:pt x="33520" y="87270"/>
                </a:lnTo>
                <a:lnTo>
                  <a:pt x="33520" y="87250"/>
                </a:lnTo>
                <a:lnTo>
                  <a:pt x="33480" y="87250"/>
                </a:lnTo>
                <a:lnTo>
                  <a:pt x="33480" y="87240"/>
                </a:lnTo>
                <a:lnTo>
                  <a:pt x="33420" y="87240"/>
                </a:lnTo>
                <a:lnTo>
                  <a:pt x="33410" y="87250"/>
                </a:lnTo>
                <a:lnTo>
                  <a:pt x="33310" y="87250"/>
                </a:lnTo>
                <a:lnTo>
                  <a:pt x="33310" y="87270"/>
                </a:lnTo>
                <a:lnTo>
                  <a:pt x="33240" y="87270"/>
                </a:lnTo>
                <a:lnTo>
                  <a:pt x="33240" y="87300"/>
                </a:lnTo>
                <a:lnTo>
                  <a:pt x="33150" y="87300"/>
                </a:lnTo>
                <a:lnTo>
                  <a:pt x="33150" y="87320"/>
                </a:lnTo>
                <a:lnTo>
                  <a:pt x="33060" y="87320"/>
                </a:lnTo>
                <a:lnTo>
                  <a:pt x="33060" y="87340"/>
                </a:lnTo>
                <a:lnTo>
                  <a:pt x="33050" y="87340"/>
                </a:lnTo>
                <a:lnTo>
                  <a:pt x="33050" y="87330"/>
                </a:lnTo>
                <a:lnTo>
                  <a:pt x="33050" y="87320"/>
                </a:lnTo>
                <a:lnTo>
                  <a:pt x="33030" y="87320"/>
                </a:lnTo>
                <a:lnTo>
                  <a:pt x="33030" y="87330"/>
                </a:lnTo>
                <a:lnTo>
                  <a:pt x="33030" y="87340"/>
                </a:lnTo>
                <a:lnTo>
                  <a:pt x="32910" y="87340"/>
                </a:lnTo>
                <a:lnTo>
                  <a:pt x="32900" y="87330"/>
                </a:lnTo>
                <a:lnTo>
                  <a:pt x="32820" y="87320"/>
                </a:lnTo>
                <a:lnTo>
                  <a:pt x="32690" y="87320"/>
                </a:lnTo>
                <a:lnTo>
                  <a:pt x="32690" y="87310"/>
                </a:lnTo>
                <a:lnTo>
                  <a:pt x="32680" y="87310"/>
                </a:lnTo>
                <a:lnTo>
                  <a:pt x="32680" y="87290"/>
                </a:lnTo>
                <a:lnTo>
                  <a:pt x="32630" y="87290"/>
                </a:lnTo>
                <a:lnTo>
                  <a:pt x="32620" y="87290"/>
                </a:lnTo>
                <a:lnTo>
                  <a:pt x="32620" y="87310"/>
                </a:lnTo>
                <a:lnTo>
                  <a:pt x="32590" y="87300"/>
                </a:lnTo>
                <a:lnTo>
                  <a:pt x="32590" y="87320"/>
                </a:lnTo>
                <a:lnTo>
                  <a:pt x="32570" y="87320"/>
                </a:lnTo>
                <a:lnTo>
                  <a:pt x="32550" y="87320"/>
                </a:lnTo>
                <a:lnTo>
                  <a:pt x="32550" y="87330"/>
                </a:lnTo>
                <a:lnTo>
                  <a:pt x="32550" y="87340"/>
                </a:lnTo>
                <a:lnTo>
                  <a:pt x="32530" y="87340"/>
                </a:lnTo>
                <a:lnTo>
                  <a:pt x="32520" y="87340"/>
                </a:lnTo>
                <a:lnTo>
                  <a:pt x="32520" y="87360"/>
                </a:lnTo>
                <a:lnTo>
                  <a:pt x="32460" y="87360"/>
                </a:lnTo>
                <a:lnTo>
                  <a:pt x="32450" y="87350"/>
                </a:lnTo>
                <a:lnTo>
                  <a:pt x="32450" y="87340"/>
                </a:lnTo>
                <a:lnTo>
                  <a:pt x="32350" y="87340"/>
                </a:lnTo>
                <a:lnTo>
                  <a:pt x="32340" y="87340"/>
                </a:lnTo>
                <a:lnTo>
                  <a:pt x="32340" y="87320"/>
                </a:lnTo>
                <a:lnTo>
                  <a:pt x="32330" y="87320"/>
                </a:lnTo>
                <a:lnTo>
                  <a:pt x="32330" y="87340"/>
                </a:lnTo>
                <a:lnTo>
                  <a:pt x="32270" y="87340"/>
                </a:lnTo>
                <a:lnTo>
                  <a:pt x="32270" y="87330"/>
                </a:lnTo>
                <a:lnTo>
                  <a:pt x="32270" y="87320"/>
                </a:lnTo>
                <a:lnTo>
                  <a:pt x="32200" y="87320"/>
                </a:lnTo>
                <a:lnTo>
                  <a:pt x="32200" y="87330"/>
                </a:lnTo>
                <a:lnTo>
                  <a:pt x="32200" y="87340"/>
                </a:lnTo>
                <a:lnTo>
                  <a:pt x="32190" y="87340"/>
                </a:lnTo>
                <a:lnTo>
                  <a:pt x="32190" y="87360"/>
                </a:lnTo>
                <a:lnTo>
                  <a:pt x="32100" y="87360"/>
                </a:lnTo>
                <a:lnTo>
                  <a:pt x="32100" y="87350"/>
                </a:lnTo>
                <a:lnTo>
                  <a:pt x="32100" y="87340"/>
                </a:lnTo>
                <a:lnTo>
                  <a:pt x="31990" y="87340"/>
                </a:lnTo>
                <a:lnTo>
                  <a:pt x="31990" y="87360"/>
                </a:lnTo>
                <a:lnTo>
                  <a:pt x="31970" y="87360"/>
                </a:lnTo>
                <a:lnTo>
                  <a:pt x="31960" y="87360"/>
                </a:lnTo>
                <a:lnTo>
                  <a:pt x="31960" y="87370"/>
                </a:lnTo>
                <a:lnTo>
                  <a:pt x="31960" y="87380"/>
                </a:lnTo>
                <a:lnTo>
                  <a:pt x="31950" y="87380"/>
                </a:lnTo>
                <a:lnTo>
                  <a:pt x="31940" y="87380"/>
                </a:lnTo>
                <a:lnTo>
                  <a:pt x="31940" y="87390"/>
                </a:lnTo>
                <a:lnTo>
                  <a:pt x="31870" y="87390"/>
                </a:lnTo>
                <a:lnTo>
                  <a:pt x="31850" y="87390"/>
                </a:lnTo>
                <a:lnTo>
                  <a:pt x="31850" y="87380"/>
                </a:lnTo>
                <a:lnTo>
                  <a:pt x="31820" y="87380"/>
                </a:lnTo>
                <a:lnTo>
                  <a:pt x="31820" y="87350"/>
                </a:lnTo>
                <a:lnTo>
                  <a:pt x="31820" y="87340"/>
                </a:lnTo>
                <a:lnTo>
                  <a:pt x="31800" y="87340"/>
                </a:lnTo>
                <a:lnTo>
                  <a:pt x="31800" y="87310"/>
                </a:lnTo>
                <a:lnTo>
                  <a:pt x="31760" y="87310"/>
                </a:lnTo>
                <a:lnTo>
                  <a:pt x="31760" y="87290"/>
                </a:lnTo>
                <a:lnTo>
                  <a:pt x="31750" y="87290"/>
                </a:lnTo>
                <a:lnTo>
                  <a:pt x="31750" y="87280"/>
                </a:lnTo>
                <a:lnTo>
                  <a:pt x="31750" y="87270"/>
                </a:lnTo>
                <a:lnTo>
                  <a:pt x="31710" y="87270"/>
                </a:lnTo>
                <a:lnTo>
                  <a:pt x="31710" y="87220"/>
                </a:lnTo>
                <a:lnTo>
                  <a:pt x="31690" y="87220"/>
                </a:lnTo>
                <a:lnTo>
                  <a:pt x="31690" y="87180"/>
                </a:lnTo>
                <a:lnTo>
                  <a:pt x="31680" y="87180"/>
                </a:lnTo>
                <a:lnTo>
                  <a:pt x="31670" y="87160"/>
                </a:lnTo>
                <a:lnTo>
                  <a:pt x="31660" y="87160"/>
                </a:lnTo>
                <a:lnTo>
                  <a:pt x="31660" y="87150"/>
                </a:lnTo>
                <a:lnTo>
                  <a:pt x="31640" y="87140"/>
                </a:lnTo>
                <a:lnTo>
                  <a:pt x="31640" y="87130"/>
                </a:lnTo>
                <a:lnTo>
                  <a:pt x="31580" y="87130"/>
                </a:lnTo>
                <a:lnTo>
                  <a:pt x="31520" y="87130"/>
                </a:lnTo>
                <a:lnTo>
                  <a:pt x="31520" y="87110"/>
                </a:lnTo>
                <a:lnTo>
                  <a:pt x="31480" y="87110"/>
                </a:lnTo>
                <a:lnTo>
                  <a:pt x="31480" y="87130"/>
                </a:lnTo>
                <a:lnTo>
                  <a:pt x="31470" y="87130"/>
                </a:lnTo>
                <a:lnTo>
                  <a:pt x="31460" y="87110"/>
                </a:lnTo>
                <a:lnTo>
                  <a:pt x="31390" y="87110"/>
                </a:lnTo>
                <a:lnTo>
                  <a:pt x="31390" y="87100"/>
                </a:lnTo>
                <a:lnTo>
                  <a:pt x="31390" y="87090"/>
                </a:lnTo>
                <a:lnTo>
                  <a:pt x="31380" y="87090"/>
                </a:lnTo>
                <a:lnTo>
                  <a:pt x="31380" y="87110"/>
                </a:lnTo>
                <a:lnTo>
                  <a:pt x="31370" y="87110"/>
                </a:lnTo>
                <a:lnTo>
                  <a:pt x="31310" y="86840"/>
                </a:lnTo>
                <a:lnTo>
                  <a:pt x="31280" y="86690"/>
                </a:lnTo>
                <a:lnTo>
                  <a:pt x="31140" y="86470"/>
                </a:lnTo>
                <a:lnTo>
                  <a:pt x="31280" y="86260"/>
                </a:lnTo>
                <a:lnTo>
                  <a:pt x="31350" y="85930"/>
                </a:lnTo>
                <a:lnTo>
                  <a:pt x="31420" y="85720"/>
                </a:lnTo>
                <a:lnTo>
                  <a:pt x="31590" y="85610"/>
                </a:lnTo>
                <a:lnTo>
                  <a:pt x="31520" y="85500"/>
                </a:lnTo>
                <a:lnTo>
                  <a:pt x="31260" y="85500"/>
                </a:lnTo>
                <a:lnTo>
                  <a:pt x="31260" y="85280"/>
                </a:lnTo>
                <a:lnTo>
                  <a:pt x="31150" y="85030"/>
                </a:lnTo>
                <a:lnTo>
                  <a:pt x="31110" y="84920"/>
                </a:lnTo>
                <a:lnTo>
                  <a:pt x="30920" y="84740"/>
                </a:lnTo>
                <a:lnTo>
                  <a:pt x="30850" y="84600"/>
                </a:lnTo>
                <a:lnTo>
                  <a:pt x="30950" y="84460"/>
                </a:lnTo>
                <a:lnTo>
                  <a:pt x="31220" y="84330"/>
                </a:lnTo>
                <a:lnTo>
                  <a:pt x="31220" y="83780"/>
                </a:lnTo>
                <a:lnTo>
                  <a:pt x="31360" y="83530"/>
                </a:lnTo>
                <a:lnTo>
                  <a:pt x="31690" y="83470"/>
                </a:lnTo>
                <a:lnTo>
                  <a:pt x="32160" y="83470"/>
                </a:lnTo>
                <a:lnTo>
                  <a:pt x="32740" y="83130"/>
                </a:lnTo>
                <a:lnTo>
                  <a:pt x="33140" y="83020"/>
                </a:lnTo>
                <a:lnTo>
                  <a:pt x="33380" y="82750"/>
                </a:lnTo>
                <a:lnTo>
                  <a:pt x="33550" y="82510"/>
                </a:lnTo>
                <a:lnTo>
                  <a:pt x="33550" y="82400"/>
                </a:lnTo>
                <a:lnTo>
                  <a:pt x="33450" y="82190"/>
                </a:lnTo>
                <a:lnTo>
                  <a:pt x="33420" y="81500"/>
                </a:lnTo>
                <a:lnTo>
                  <a:pt x="33620" y="81290"/>
                </a:lnTo>
                <a:lnTo>
                  <a:pt x="33790" y="81020"/>
                </a:lnTo>
                <a:lnTo>
                  <a:pt x="33690" y="80880"/>
                </a:lnTo>
                <a:lnTo>
                  <a:pt x="33560" y="80840"/>
                </a:lnTo>
                <a:lnTo>
                  <a:pt x="33420" y="80840"/>
                </a:lnTo>
                <a:lnTo>
                  <a:pt x="33290" y="80260"/>
                </a:lnTo>
                <a:lnTo>
                  <a:pt x="33460" y="79560"/>
                </a:lnTo>
                <a:lnTo>
                  <a:pt x="33530" y="79250"/>
                </a:lnTo>
                <a:lnTo>
                  <a:pt x="33630" y="79010"/>
                </a:lnTo>
                <a:lnTo>
                  <a:pt x="33770" y="78700"/>
                </a:lnTo>
                <a:lnTo>
                  <a:pt x="33700" y="78560"/>
                </a:lnTo>
                <a:lnTo>
                  <a:pt x="33430" y="78490"/>
                </a:lnTo>
                <a:lnTo>
                  <a:pt x="33060" y="78350"/>
                </a:lnTo>
                <a:lnTo>
                  <a:pt x="32320" y="78280"/>
                </a:lnTo>
                <a:lnTo>
                  <a:pt x="32110" y="78140"/>
                </a:lnTo>
                <a:lnTo>
                  <a:pt x="31880" y="77930"/>
                </a:lnTo>
                <a:lnTo>
                  <a:pt x="31640" y="77830"/>
                </a:lnTo>
                <a:lnTo>
                  <a:pt x="31580" y="77620"/>
                </a:lnTo>
                <a:lnTo>
                  <a:pt x="31710" y="77480"/>
                </a:lnTo>
                <a:lnTo>
                  <a:pt x="31640" y="77310"/>
                </a:lnTo>
                <a:lnTo>
                  <a:pt x="31510" y="77200"/>
                </a:lnTo>
                <a:lnTo>
                  <a:pt x="31210" y="77060"/>
                </a:lnTo>
                <a:lnTo>
                  <a:pt x="30870" y="76960"/>
                </a:lnTo>
                <a:lnTo>
                  <a:pt x="30530" y="76850"/>
                </a:lnTo>
                <a:lnTo>
                  <a:pt x="30360" y="76680"/>
                </a:lnTo>
                <a:lnTo>
                  <a:pt x="30360" y="76550"/>
                </a:lnTo>
                <a:lnTo>
                  <a:pt x="30360" y="76530"/>
                </a:lnTo>
                <a:lnTo>
                  <a:pt x="30380" y="76530"/>
                </a:lnTo>
                <a:lnTo>
                  <a:pt x="30380" y="76510"/>
                </a:lnTo>
                <a:lnTo>
                  <a:pt x="30390" y="76510"/>
                </a:lnTo>
                <a:lnTo>
                  <a:pt x="30390" y="76490"/>
                </a:lnTo>
                <a:lnTo>
                  <a:pt x="30430" y="76500"/>
                </a:lnTo>
                <a:lnTo>
                  <a:pt x="30430" y="76480"/>
                </a:lnTo>
                <a:lnTo>
                  <a:pt x="30480" y="76480"/>
                </a:lnTo>
                <a:lnTo>
                  <a:pt x="30480" y="76460"/>
                </a:lnTo>
                <a:lnTo>
                  <a:pt x="30500" y="76460"/>
                </a:lnTo>
                <a:lnTo>
                  <a:pt x="30500" y="76440"/>
                </a:lnTo>
                <a:lnTo>
                  <a:pt x="30570" y="76440"/>
                </a:lnTo>
                <a:lnTo>
                  <a:pt x="30570" y="76420"/>
                </a:lnTo>
                <a:lnTo>
                  <a:pt x="30600" y="76420"/>
                </a:lnTo>
                <a:lnTo>
                  <a:pt x="30600" y="76410"/>
                </a:lnTo>
                <a:lnTo>
                  <a:pt x="30620" y="76410"/>
                </a:lnTo>
                <a:lnTo>
                  <a:pt x="30620" y="76390"/>
                </a:lnTo>
                <a:lnTo>
                  <a:pt x="30670" y="76390"/>
                </a:lnTo>
                <a:lnTo>
                  <a:pt x="30680" y="76390"/>
                </a:lnTo>
                <a:lnTo>
                  <a:pt x="30670" y="76370"/>
                </a:lnTo>
                <a:lnTo>
                  <a:pt x="30710" y="76370"/>
                </a:lnTo>
                <a:lnTo>
                  <a:pt x="30710" y="76350"/>
                </a:lnTo>
                <a:lnTo>
                  <a:pt x="30720" y="76350"/>
                </a:lnTo>
                <a:lnTo>
                  <a:pt x="30750" y="76350"/>
                </a:lnTo>
                <a:lnTo>
                  <a:pt x="30750" y="76340"/>
                </a:lnTo>
                <a:lnTo>
                  <a:pt x="30760" y="76330"/>
                </a:lnTo>
                <a:lnTo>
                  <a:pt x="30780" y="76330"/>
                </a:lnTo>
                <a:lnTo>
                  <a:pt x="30780" y="76320"/>
                </a:lnTo>
                <a:lnTo>
                  <a:pt x="30800" y="76320"/>
                </a:lnTo>
                <a:lnTo>
                  <a:pt x="30800" y="76310"/>
                </a:lnTo>
                <a:lnTo>
                  <a:pt x="30800" y="76300"/>
                </a:lnTo>
                <a:lnTo>
                  <a:pt x="30850" y="76290"/>
                </a:lnTo>
                <a:lnTo>
                  <a:pt x="30850" y="76280"/>
                </a:lnTo>
                <a:lnTo>
                  <a:pt x="30870" y="76280"/>
                </a:lnTo>
                <a:lnTo>
                  <a:pt x="30890" y="76280"/>
                </a:lnTo>
                <a:lnTo>
                  <a:pt x="30880" y="76260"/>
                </a:lnTo>
                <a:lnTo>
                  <a:pt x="30920" y="76260"/>
                </a:lnTo>
                <a:lnTo>
                  <a:pt x="30920" y="76250"/>
                </a:lnTo>
                <a:lnTo>
                  <a:pt x="30960" y="76240"/>
                </a:lnTo>
                <a:lnTo>
                  <a:pt x="30960" y="76230"/>
                </a:lnTo>
                <a:lnTo>
                  <a:pt x="30970" y="76230"/>
                </a:lnTo>
                <a:lnTo>
                  <a:pt x="30970" y="76210"/>
                </a:lnTo>
                <a:lnTo>
                  <a:pt x="31000" y="76210"/>
                </a:lnTo>
                <a:lnTo>
                  <a:pt x="31010" y="76210"/>
                </a:lnTo>
                <a:lnTo>
                  <a:pt x="31010" y="76190"/>
                </a:lnTo>
                <a:lnTo>
                  <a:pt x="31040" y="76190"/>
                </a:lnTo>
                <a:lnTo>
                  <a:pt x="31040" y="76170"/>
                </a:lnTo>
                <a:lnTo>
                  <a:pt x="31050" y="76170"/>
                </a:lnTo>
                <a:lnTo>
                  <a:pt x="31060" y="76170"/>
                </a:lnTo>
                <a:lnTo>
                  <a:pt x="31060" y="76160"/>
                </a:lnTo>
                <a:lnTo>
                  <a:pt x="31100" y="76160"/>
                </a:lnTo>
                <a:lnTo>
                  <a:pt x="31100" y="76140"/>
                </a:lnTo>
                <a:lnTo>
                  <a:pt x="31110" y="76140"/>
                </a:lnTo>
                <a:lnTo>
                  <a:pt x="31130" y="76140"/>
                </a:lnTo>
                <a:lnTo>
                  <a:pt x="31130" y="76120"/>
                </a:lnTo>
                <a:lnTo>
                  <a:pt x="31180" y="76120"/>
                </a:lnTo>
                <a:lnTo>
                  <a:pt x="31180" y="76100"/>
                </a:lnTo>
                <a:lnTo>
                  <a:pt x="31200" y="76100"/>
                </a:lnTo>
                <a:lnTo>
                  <a:pt x="31220" y="76100"/>
                </a:lnTo>
                <a:lnTo>
                  <a:pt x="31220" y="76090"/>
                </a:lnTo>
                <a:lnTo>
                  <a:pt x="31240" y="76080"/>
                </a:lnTo>
                <a:lnTo>
                  <a:pt x="31240" y="76070"/>
                </a:lnTo>
                <a:lnTo>
                  <a:pt x="31250" y="76070"/>
                </a:lnTo>
                <a:lnTo>
                  <a:pt x="31250" y="76060"/>
                </a:lnTo>
                <a:lnTo>
                  <a:pt x="31250" y="76050"/>
                </a:lnTo>
                <a:lnTo>
                  <a:pt x="31260" y="76050"/>
                </a:lnTo>
                <a:lnTo>
                  <a:pt x="31290" y="76040"/>
                </a:lnTo>
                <a:lnTo>
                  <a:pt x="31290" y="76030"/>
                </a:lnTo>
                <a:lnTo>
                  <a:pt x="31310" y="76030"/>
                </a:lnTo>
                <a:lnTo>
                  <a:pt x="31310" y="76010"/>
                </a:lnTo>
                <a:lnTo>
                  <a:pt x="31340" y="76010"/>
                </a:lnTo>
                <a:lnTo>
                  <a:pt x="31340" y="76000"/>
                </a:lnTo>
                <a:lnTo>
                  <a:pt x="31360" y="76000"/>
                </a:lnTo>
                <a:lnTo>
                  <a:pt x="31380" y="76000"/>
                </a:lnTo>
                <a:lnTo>
                  <a:pt x="31380" y="75980"/>
                </a:lnTo>
                <a:lnTo>
                  <a:pt x="31410" y="75980"/>
                </a:lnTo>
                <a:lnTo>
                  <a:pt x="31410" y="75960"/>
                </a:lnTo>
                <a:lnTo>
                  <a:pt x="31440" y="75960"/>
                </a:lnTo>
                <a:lnTo>
                  <a:pt x="31450" y="75960"/>
                </a:lnTo>
                <a:lnTo>
                  <a:pt x="31450" y="75940"/>
                </a:lnTo>
                <a:lnTo>
                  <a:pt x="31500" y="75940"/>
                </a:lnTo>
                <a:lnTo>
                  <a:pt x="31500" y="75920"/>
                </a:lnTo>
                <a:lnTo>
                  <a:pt x="31520" y="75920"/>
                </a:lnTo>
                <a:lnTo>
                  <a:pt x="31550" y="75920"/>
                </a:lnTo>
                <a:lnTo>
                  <a:pt x="31550" y="75900"/>
                </a:lnTo>
                <a:lnTo>
                  <a:pt x="31620" y="75910"/>
                </a:lnTo>
                <a:lnTo>
                  <a:pt x="31620" y="75890"/>
                </a:lnTo>
                <a:lnTo>
                  <a:pt x="31660" y="75880"/>
                </a:lnTo>
                <a:lnTo>
                  <a:pt x="31660" y="75870"/>
                </a:lnTo>
                <a:lnTo>
                  <a:pt x="31680" y="75890"/>
                </a:lnTo>
                <a:lnTo>
                  <a:pt x="31650" y="75910"/>
                </a:lnTo>
                <a:lnTo>
                  <a:pt x="31990" y="75890"/>
                </a:lnTo>
                <a:lnTo>
                  <a:pt x="32530" y="75790"/>
                </a:lnTo>
                <a:lnTo>
                  <a:pt x="32730" y="75620"/>
                </a:lnTo>
                <a:lnTo>
                  <a:pt x="32930" y="75440"/>
                </a:lnTo>
                <a:lnTo>
                  <a:pt x="33370" y="75340"/>
                </a:lnTo>
                <a:lnTo>
                  <a:pt x="33680" y="75170"/>
                </a:lnTo>
                <a:lnTo>
                  <a:pt x="33980" y="75030"/>
                </a:lnTo>
                <a:lnTo>
                  <a:pt x="34250" y="75000"/>
                </a:lnTo>
                <a:lnTo>
                  <a:pt x="34450" y="74930"/>
                </a:lnTo>
                <a:lnTo>
                  <a:pt x="34620" y="75000"/>
                </a:lnTo>
                <a:lnTo>
                  <a:pt x="34830" y="75000"/>
                </a:lnTo>
                <a:lnTo>
                  <a:pt x="35060" y="74970"/>
                </a:lnTo>
                <a:lnTo>
                  <a:pt x="35230" y="74680"/>
                </a:lnTo>
                <a:lnTo>
                  <a:pt x="35370" y="74870"/>
                </a:lnTo>
                <a:lnTo>
                  <a:pt x="35470" y="75010"/>
                </a:lnTo>
                <a:lnTo>
                  <a:pt x="35600" y="75080"/>
                </a:lnTo>
                <a:lnTo>
                  <a:pt x="35700" y="75180"/>
                </a:lnTo>
                <a:lnTo>
                  <a:pt x="35910" y="75350"/>
                </a:lnTo>
                <a:lnTo>
                  <a:pt x="36210" y="75530"/>
                </a:lnTo>
                <a:lnTo>
                  <a:pt x="36480" y="75670"/>
                </a:lnTo>
                <a:lnTo>
                  <a:pt x="36680" y="75740"/>
                </a:lnTo>
                <a:lnTo>
                  <a:pt x="36990" y="75810"/>
                </a:lnTo>
                <a:lnTo>
                  <a:pt x="37190" y="75910"/>
                </a:lnTo>
                <a:lnTo>
                  <a:pt x="37420" y="75950"/>
                </a:lnTo>
                <a:lnTo>
                  <a:pt x="37530" y="75840"/>
                </a:lnTo>
                <a:lnTo>
                  <a:pt x="37730" y="75740"/>
                </a:lnTo>
                <a:lnTo>
                  <a:pt x="37900" y="75750"/>
                </a:lnTo>
                <a:lnTo>
                  <a:pt x="38000" y="75810"/>
                </a:lnTo>
                <a:lnTo>
                  <a:pt x="38170" y="75850"/>
                </a:lnTo>
                <a:lnTo>
                  <a:pt x="38300" y="75950"/>
                </a:lnTo>
                <a:lnTo>
                  <a:pt x="38470" y="76090"/>
                </a:lnTo>
                <a:lnTo>
                  <a:pt x="38770" y="76370"/>
                </a:lnTo>
                <a:lnTo>
                  <a:pt x="38910" y="76550"/>
                </a:lnTo>
                <a:lnTo>
                  <a:pt x="39110" y="76650"/>
                </a:lnTo>
                <a:lnTo>
                  <a:pt x="39450" y="76860"/>
                </a:lnTo>
                <a:lnTo>
                  <a:pt x="39820" y="77140"/>
                </a:lnTo>
                <a:lnTo>
                  <a:pt x="39850" y="77310"/>
                </a:lnTo>
                <a:lnTo>
                  <a:pt x="39880" y="77550"/>
                </a:lnTo>
                <a:lnTo>
                  <a:pt x="39680" y="77720"/>
                </a:lnTo>
                <a:lnTo>
                  <a:pt x="39540" y="77830"/>
                </a:lnTo>
                <a:lnTo>
                  <a:pt x="39510" y="78040"/>
                </a:lnTo>
                <a:lnTo>
                  <a:pt x="39610" y="78240"/>
                </a:lnTo>
                <a:lnTo>
                  <a:pt x="39640" y="78310"/>
                </a:lnTo>
                <a:lnTo>
                  <a:pt x="39640" y="78560"/>
                </a:lnTo>
                <a:lnTo>
                  <a:pt x="39710" y="79210"/>
                </a:lnTo>
                <a:lnTo>
                  <a:pt x="39500" y="79320"/>
                </a:lnTo>
                <a:lnTo>
                  <a:pt x="39470" y="79380"/>
                </a:lnTo>
                <a:lnTo>
                  <a:pt x="39500" y="79420"/>
                </a:lnTo>
                <a:lnTo>
                  <a:pt x="39570" y="79490"/>
                </a:lnTo>
                <a:lnTo>
                  <a:pt x="39640" y="79560"/>
                </a:lnTo>
                <a:lnTo>
                  <a:pt x="39500" y="79700"/>
                </a:lnTo>
                <a:lnTo>
                  <a:pt x="39130" y="79690"/>
                </a:lnTo>
                <a:lnTo>
                  <a:pt x="39030" y="79800"/>
                </a:lnTo>
                <a:lnTo>
                  <a:pt x="39060" y="79970"/>
                </a:lnTo>
                <a:lnTo>
                  <a:pt x="39160" y="80080"/>
                </a:lnTo>
                <a:lnTo>
                  <a:pt x="39190" y="84660"/>
                </a:lnTo>
                <a:lnTo>
                  <a:pt x="39230" y="87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Point Fortin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18810" y="81190"/>
                </a:moveTo>
                <a:lnTo>
                  <a:pt x="18840" y="81190"/>
                </a:lnTo>
                <a:lnTo>
                  <a:pt x="18840" y="81170"/>
                </a:lnTo>
                <a:lnTo>
                  <a:pt x="18860" y="81170"/>
                </a:lnTo>
                <a:lnTo>
                  <a:pt x="18860" y="81190"/>
                </a:lnTo>
                <a:lnTo>
                  <a:pt x="18890" y="81190"/>
                </a:lnTo>
                <a:lnTo>
                  <a:pt x="18890" y="81170"/>
                </a:lnTo>
                <a:lnTo>
                  <a:pt x="18930" y="81170"/>
                </a:lnTo>
                <a:lnTo>
                  <a:pt x="18930" y="81150"/>
                </a:lnTo>
                <a:lnTo>
                  <a:pt x="18960" y="81150"/>
                </a:lnTo>
                <a:lnTo>
                  <a:pt x="18960" y="81130"/>
                </a:lnTo>
                <a:lnTo>
                  <a:pt x="18970" y="81130"/>
                </a:lnTo>
                <a:lnTo>
                  <a:pt x="18980" y="81130"/>
                </a:lnTo>
                <a:lnTo>
                  <a:pt x="18980" y="81120"/>
                </a:lnTo>
                <a:lnTo>
                  <a:pt x="18990" y="81120"/>
                </a:lnTo>
                <a:lnTo>
                  <a:pt x="19020" y="81120"/>
                </a:lnTo>
                <a:lnTo>
                  <a:pt x="19020" y="81100"/>
                </a:lnTo>
                <a:lnTo>
                  <a:pt x="19050" y="81100"/>
                </a:lnTo>
                <a:lnTo>
                  <a:pt x="19050" y="81080"/>
                </a:lnTo>
                <a:lnTo>
                  <a:pt x="19070" y="81080"/>
                </a:lnTo>
                <a:lnTo>
                  <a:pt x="19070" y="81060"/>
                </a:lnTo>
                <a:lnTo>
                  <a:pt x="19090" y="81060"/>
                </a:lnTo>
                <a:lnTo>
                  <a:pt x="19090" y="81040"/>
                </a:lnTo>
                <a:lnTo>
                  <a:pt x="19170" y="81040"/>
                </a:lnTo>
                <a:lnTo>
                  <a:pt x="19170" y="81020"/>
                </a:lnTo>
                <a:lnTo>
                  <a:pt x="19180" y="81020"/>
                </a:lnTo>
                <a:lnTo>
                  <a:pt x="19230" y="81030"/>
                </a:lnTo>
                <a:lnTo>
                  <a:pt x="19230" y="81010"/>
                </a:lnTo>
                <a:lnTo>
                  <a:pt x="19240" y="81010"/>
                </a:lnTo>
                <a:lnTo>
                  <a:pt x="19250" y="80990"/>
                </a:lnTo>
                <a:lnTo>
                  <a:pt x="19280" y="80990"/>
                </a:lnTo>
                <a:lnTo>
                  <a:pt x="19280" y="80970"/>
                </a:lnTo>
                <a:lnTo>
                  <a:pt x="19300" y="80970"/>
                </a:lnTo>
                <a:lnTo>
                  <a:pt x="19300" y="80910"/>
                </a:lnTo>
                <a:lnTo>
                  <a:pt x="19300" y="80850"/>
                </a:lnTo>
                <a:lnTo>
                  <a:pt x="19310" y="80850"/>
                </a:lnTo>
                <a:lnTo>
                  <a:pt x="19310" y="80840"/>
                </a:lnTo>
                <a:lnTo>
                  <a:pt x="19310" y="80810"/>
                </a:lnTo>
                <a:lnTo>
                  <a:pt x="19300" y="80810"/>
                </a:lnTo>
                <a:lnTo>
                  <a:pt x="19300" y="80730"/>
                </a:lnTo>
                <a:lnTo>
                  <a:pt x="19300" y="80690"/>
                </a:lnTo>
                <a:lnTo>
                  <a:pt x="19290" y="80690"/>
                </a:lnTo>
                <a:lnTo>
                  <a:pt x="19280" y="80690"/>
                </a:lnTo>
                <a:lnTo>
                  <a:pt x="19280" y="80670"/>
                </a:lnTo>
                <a:lnTo>
                  <a:pt x="19270" y="80670"/>
                </a:lnTo>
                <a:lnTo>
                  <a:pt x="19260" y="80670"/>
                </a:lnTo>
                <a:lnTo>
                  <a:pt x="19260" y="80640"/>
                </a:lnTo>
                <a:lnTo>
                  <a:pt x="19260" y="80600"/>
                </a:lnTo>
                <a:lnTo>
                  <a:pt x="19250" y="80600"/>
                </a:lnTo>
                <a:lnTo>
                  <a:pt x="19230" y="80600"/>
                </a:lnTo>
                <a:lnTo>
                  <a:pt x="19230" y="80560"/>
                </a:lnTo>
                <a:lnTo>
                  <a:pt x="19240" y="80560"/>
                </a:lnTo>
                <a:lnTo>
                  <a:pt x="19250" y="80520"/>
                </a:lnTo>
                <a:lnTo>
                  <a:pt x="19280" y="80530"/>
                </a:lnTo>
                <a:lnTo>
                  <a:pt x="19280" y="80510"/>
                </a:lnTo>
                <a:lnTo>
                  <a:pt x="19300" y="80510"/>
                </a:lnTo>
                <a:lnTo>
                  <a:pt x="19300" y="80500"/>
                </a:lnTo>
                <a:lnTo>
                  <a:pt x="19300" y="80490"/>
                </a:lnTo>
                <a:lnTo>
                  <a:pt x="19310" y="80490"/>
                </a:lnTo>
                <a:lnTo>
                  <a:pt x="19310" y="80470"/>
                </a:lnTo>
                <a:lnTo>
                  <a:pt x="19320" y="80470"/>
                </a:lnTo>
                <a:lnTo>
                  <a:pt x="19330" y="80470"/>
                </a:lnTo>
                <a:lnTo>
                  <a:pt x="19330" y="80460"/>
                </a:lnTo>
                <a:lnTo>
                  <a:pt x="19340" y="80460"/>
                </a:lnTo>
                <a:lnTo>
                  <a:pt x="19350" y="80460"/>
                </a:lnTo>
                <a:lnTo>
                  <a:pt x="19350" y="80440"/>
                </a:lnTo>
                <a:lnTo>
                  <a:pt x="19350" y="80420"/>
                </a:lnTo>
                <a:lnTo>
                  <a:pt x="19360" y="80420"/>
                </a:lnTo>
                <a:lnTo>
                  <a:pt x="19370" y="80420"/>
                </a:lnTo>
                <a:lnTo>
                  <a:pt x="19370" y="80410"/>
                </a:lnTo>
                <a:lnTo>
                  <a:pt x="19370" y="80400"/>
                </a:lnTo>
                <a:lnTo>
                  <a:pt x="19380" y="80400"/>
                </a:lnTo>
                <a:lnTo>
                  <a:pt x="19380" y="80390"/>
                </a:lnTo>
                <a:lnTo>
                  <a:pt x="19380" y="80370"/>
                </a:lnTo>
                <a:lnTo>
                  <a:pt x="19400" y="80370"/>
                </a:lnTo>
                <a:lnTo>
                  <a:pt x="19400" y="80360"/>
                </a:lnTo>
                <a:lnTo>
                  <a:pt x="19400" y="80330"/>
                </a:lnTo>
                <a:lnTo>
                  <a:pt x="19410" y="80330"/>
                </a:lnTo>
                <a:lnTo>
                  <a:pt x="19420" y="80330"/>
                </a:lnTo>
                <a:lnTo>
                  <a:pt x="19420" y="80310"/>
                </a:lnTo>
                <a:lnTo>
                  <a:pt x="19440" y="80310"/>
                </a:lnTo>
                <a:lnTo>
                  <a:pt x="19440" y="80290"/>
                </a:lnTo>
                <a:lnTo>
                  <a:pt x="19440" y="80280"/>
                </a:lnTo>
                <a:lnTo>
                  <a:pt x="19450" y="80280"/>
                </a:lnTo>
                <a:lnTo>
                  <a:pt x="19450" y="80150"/>
                </a:lnTo>
                <a:lnTo>
                  <a:pt x="19440" y="80150"/>
                </a:lnTo>
                <a:lnTo>
                  <a:pt x="19440" y="80100"/>
                </a:lnTo>
                <a:lnTo>
                  <a:pt x="19440" y="80080"/>
                </a:lnTo>
                <a:lnTo>
                  <a:pt x="19430" y="80080"/>
                </a:lnTo>
                <a:lnTo>
                  <a:pt x="19420" y="80080"/>
                </a:lnTo>
                <a:lnTo>
                  <a:pt x="19420" y="80000"/>
                </a:lnTo>
                <a:lnTo>
                  <a:pt x="19420" y="79940"/>
                </a:lnTo>
                <a:lnTo>
                  <a:pt x="19410" y="79940"/>
                </a:lnTo>
                <a:lnTo>
                  <a:pt x="19400" y="79940"/>
                </a:lnTo>
                <a:lnTo>
                  <a:pt x="19400" y="79900"/>
                </a:lnTo>
                <a:lnTo>
                  <a:pt x="19380" y="79900"/>
                </a:lnTo>
                <a:lnTo>
                  <a:pt x="19380" y="79880"/>
                </a:lnTo>
                <a:lnTo>
                  <a:pt x="19370" y="79880"/>
                </a:lnTo>
                <a:lnTo>
                  <a:pt x="19370" y="79850"/>
                </a:lnTo>
                <a:lnTo>
                  <a:pt x="19280" y="79850"/>
                </a:lnTo>
                <a:lnTo>
                  <a:pt x="19280" y="79830"/>
                </a:lnTo>
                <a:lnTo>
                  <a:pt x="19270" y="79830"/>
                </a:lnTo>
                <a:lnTo>
                  <a:pt x="19260" y="79830"/>
                </a:lnTo>
                <a:lnTo>
                  <a:pt x="19260" y="79760"/>
                </a:lnTo>
                <a:lnTo>
                  <a:pt x="19280" y="79760"/>
                </a:lnTo>
                <a:lnTo>
                  <a:pt x="19280" y="79740"/>
                </a:lnTo>
                <a:lnTo>
                  <a:pt x="19300" y="79740"/>
                </a:lnTo>
                <a:lnTo>
                  <a:pt x="19300" y="79720"/>
                </a:lnTo>
                <a:lnTo>
                  <a:pt x="19300" y="79710"/>
                </a:lnTo>
                <a:lnTo>
                  <a:pt x="19310" y="79700"/>
                </a:lnTo>
                <a:lnTo>
                  <a:pt x="19310" y="79690"/>
                </a:lnTo>
                <a:lnTo>
                  <a:pt x="19330" y="79690"/>
                </a:lnTo>
                <a:lnTo>
                  <a:pt x="19330" y="79620"/>
                </a:lnTo>
                <a:lnTo>
                  <a:pt x="19350" y="79620"/>
                </a:lnTo>
                <a:lnTo>
                  <a:pt x="19370" y="79620"/>
                </a:lnTo>
                <a:lnTo>
                  <a:pt x="19370" y="79640"/>
                </a:lnTo>
                <a:lnTo>
                  <a:pt x="19420" y="79630"/>
                </a:lnTo>
                <a:lnTo>
                  <a:pt x="19420" y="79650"/>
                </a:lnTo>
                <a:lnTo>
                  <a:pt x="19450" y="79650"/>
                </a:lnTo>
                <a:lnTo>
                  <a:pt x="19450" y="79660"/>
                </a:lnTo>
                <a:lnTo>
                  <a:pt x="19450" y="79670"/>
                </a:lnTo>
                <a:lnTo>
                  <a:pt x="19470" y="79670"/>
                </a:lnTo>
                <a:lnTo>
                  <a:pt x="19470" y="79680"/>
                </a:lnTo>
                <a:lnTo>
                  <a:pt x="19470" y="79710"/>
                </a:lnTo>
                <a:lnTo>
                  <a:pt x="19490" y="79710"/>
                </a:lnTo>
                <a:lnTo>
                  <a:pt x="19490" y="79720"/>
                </a:lnTo>
                <a:lnTo>
                  <a:pt x="19500" y="79720"/>
                </a:lnTo>
                <a:lnTo>
                  <a:pt x="19510" y="79720"/>
                </a:lnTo>
                <a:lnTo>
                  <a:pt x="19510" y="79730"/>
                </a:lnTo>
                <a:lnTo>
                  <a:pt x="19510" y="79740"/>
                </a:lnTo>
                <a:lnTo>
                  <a:pt x="19520" y="79750"/>
                </a:lnTo>
                <a:lnTo>
                  <a:pt x="19520" y="79760"/>
                </a:lnTo>
                <a:lnTo>
                  <a:pt x="19540" y="79760"/>
                </a:lnTo>
                <a:lnTo>
                  <a:pt x="19540" y="79780"/>
                </a:lnTo>
                <a:lnTo>
                  <a:pt x="19560" y="79780"/>
                </a:lnTo>
                <a:lnTo>
                  <a:pt x="19560" y="79760"/>
                </a:lnTo>
                <a:lnTo>
                  <a:pt x="19560" y="79720"/>
                </a:lnTo>
                <a:lnTo>
                  <a:pt x="19570" y="79720"/>
                </a:lnTo>
                <a:lnTo>
                  <a:pt x="19580" y="79720"/>
                </a:lnTo>
                <a:lnTo>
                  <a:pt x="19580" y="79700"/>
                </a:lnTo>
                <a:lnTo>
                  <a:pt x="19580" y="79690"/>
                </a:lnTo>
                <a:lnTo>
                  <a:pt x="19590" y="79690"/>
                </a:lnTo>
                <a:lnTo>
                  <a:pt x="19590" y="79670"/>
                </a:lnTo>
                <a:lnTo>
                  <a:pt x="19580" y="79670"/>
                </a:lnTo>
                <a:lnTo>
                  <a:pt x="19580" y="79620"/>
                </a:lnTo>
                <a:lnTo>
                  <a:pt x="19590" y="79620"/>
                </a:lnTo>
                <a:lnTo>
                  <a:pt x="19590" y="79610"/>
                </a:lnTo>
                <a:lnTo>
                  <a:pt x="19590" y="79600"/>
                </a:lnTo>
                <a:lnTo>
                  <a:pt x="19660" y="79600"/>
                </a:lnTo>
                <a:lnTo>
                  <a:pt x="19660" y="79620"/>
                </a:lnTo>
                <a:lnTo>
                  <a:pt x="19680" y="79620"/>
                </a:lnTo>
                <a:lnTo>
                  <a:pt x="19680" y="79580"/>
                </a:lnTo>
                <a:lnTo>
                  <a:pt x="19660" y="79580"/>
                </a:lnTo>
                <a:lnTo>
                  <a:pt x="19660" y="79560"/>
                </a:lnTo>
                <a:lnTo>
                  <a:pt x="19650" y="79560"/>
                </a:lnTo>
                <a:lnTo>
                  <a:pt x="19650" y="79530"/>
                </a:lnTo>
                <a:lnTo>
                  <a:pt x="19630" y="79530"/>
                </a:lnTo>
                <a:lnTo>
                  <a:pt x="19630" y="79470"/>
                </a:lnTo>
                <a:lnTo>
                  <a:pt x="19610" y="79470"/>
                </a:lnTo>
                <a:lnTo>
                  <a:pt x="19610" y="79420"/>
                </a:lnTo>
                <a:lnTo>
                  <a:pt x="19590" y="79420"/>
                </a:lnTo>
                <a:lnTo>
                  <a:pt x="19590" y="79410"/>
                </a:lnTo>
                <a:lnTo>
                  <a:pt x="19590" y="79400"/>
                </a:lnTo>
                <a:lnTo>
                  <a:pt x="19580" y="79400"/>
                </a:lnTo>
                <a:lnTo>
                  <a:pt x="19570" y="79390"/>
                </a:lnTo>
                <a:lnTo>
                  <a:pt x="19560" y="79390"/>
                </a:lnTo>
                <a:lnTo>
                  <a:pt x="19560" y="79350"/>
                </a:lnTo>
                <a:lnTo>
                  <a:pt x="19540" y="79350"/>
                </a:lnTo>
                <a:lnTo>
                  <a:pt x="19540" y="79330"/>
                </a:lnTo>
                <a:lnTo>
                  <a:pt x="19520" y="79330"/>
                </a:lnTo>
                <a:lnTo>
                  <a:pt x="19520" y="79300"/>
                </a:lnTo>
                <a:lnTo>
                  <a:pt x="19510" y="79300"/>
                </a:lnTo>
                <a:lnTo>
                  <a:pt x="19510" y="79270"/>
                </a:lnTo>
                <a:lnTo>
                  <a:pt x="19510" y="79260"/>
                </a:lnTo>
                <a:lnTo>
                  <a:pt x="19500" y="79260"/>
                </a:lnTo>
                <a:lnTo>
                  <a:pt x="19490" y="79260"/>
                </a:lnTo>
                <a:lnTo>
                  <a:pt x="19490" y="79210"/>
                </a:lnTo>
                <a:lnTo>
                  <a:pt x="19450" y="79210"/>
                </a:lnTo>
                <a:lnTo>
                  <a:pt x="19450" y="79200"/>
                </a:lnTo>
                <a:lnTo>
                  <a:pt x="19450" y="79190"/>
                </a:lnTo>
                <a:lnTo>
                  <a:pt x="19450" y="79150"/>
                </a:lnTo>
                <a:lnTo>
                  <a:pt x="19440" y="79150"/>
                </a:lnTo>
                <a:lnTo>
                  <a:pt x="19440" y="79140"/>
                </a:lnTo>
                <a:lnTo>
                  <a:pt x="19420" y="79140"/>
                </a:lnTo>
                <a:lnTo>
                  <a:pt x="19420" y="79100"/>
                </a:lnTo>
                <a:lnTo>
                  <a:pt x="19400" y="79100"/>
                </a:lnTo>
                <a:lnTo>
                  <a:pt x="19400" y="79080"/>
                </a:lnTo>
                <a:lnTo>
                  <a:pt x="19380" y="79080"/>
                </a:lnTo>
                <a:lnTo>
                  <a:pt x="19380" y="79060"/>
                </a:lnTo>
                <a:lnTo>
                  <a:pt x="19380" y="78990"/>
                </a:lnTo>
                <a:lnTo>
                  <a:pt x="19370" y="78990"/>
                </a:lnTo>
                <a:lnTo>
                  <a:pt x="19360" y="78970"/>
                </a:lnTo>
                <a:lnTo>
                  <a:pt x="19350" y="78970"/>
                </a:lnTo>
                <a:lnTo>
                  <a:pt x="19350" y="78950"/>
                </a:lnTo>
                <a:lnTo>
                  <a:pt x="19350" y="78940"/>
                </a:lnTo>
                <a:lnTo>
                  <a:pt x="19340" y="78940"/>
                </a:lnTo>
                <a:lnTo>
                  <a:pt x="19330" y="78940"/>
                </a:lnTo>
                <a:lnTo>
                  <a:pt x="19330" y="78920"/>
                </a:lnTo>
                <a:lnTo>
                  <a:pt x="19310" y="78920"/>
                </a:lnTo>
                <a:lnTo>
                  <a:pt x="19310" y="78850"/>
                </a:lnTo>
                <a:lnTo>
                  <a:pt x="19300" y="78850"/>
                </a:lnTo>
                <a:lnTo>
                  <a:pt x="19300" y="78830"/>
                </a:lnTo>
                <a:lnTo>
                  <a:pt x="19300" y="78810"/>
                </a:lnTo>
                <a:lnTo>
                  <a:pt x="19290" y="78810"/>
                </a:lnTo>
                <a:lnTo>
                  <a:pt x="19280" y="78810"/>
                </a:lnTo>
                <a:lnTo>
                  <a:pt x="19280" y="78780"/>
                </a:lnTo>
                <a:lnTo>
                  <a:pt x="19260" y="78780"/>
                </a:lnTo>
                <a:lnTo>
                  <a:pt x="19260" y="78770"/>
                </a:lnTo>
                <a:lnTo>
                  <a:pt x="19260" y="78760"/>
                </a:lnTo>
                <a:lnTo>
                  <a:pt x="19250" y="78760"/>
                </a:lnTo>
                <a:lnTo>
                  <a:pt x="19240" y="78760"/>
                </a:lnTo>
                <a:lnTo>
                  <a:pt x="19240" y="78740"/>
                </a:lnTo>
                <a:lnTo>
                  <a:pt x="19230" y="78740"/>
                </a:lnTo>
                <a:lnTo>
                  <a:pt x="19230" y="78710"/>
                </a:lnTo>
                <a:lnTo>
                  <a:pt x="19210" y="78710"/>
                </a:lnTo>
                <a:lnTo>
                  <a:pt x="19210" y="78690"/>
                </a:lnTo>
                <a:lnTo>
                  <a:pt x="19200" y="78690"/>
                </a:lnTo>
                <a:lnTo>
                  <a:pt x="19190" y="78690"/>
                </a:lnTo>
                <a:lnTo>
                  <a:pt x="19190" y="78660"/>
                </a:lnTo>
                <a:lnTo>
                  <a:pt x="19170" y="78650"/>
                </a:lnTo>
                <a:lnTo>
                  <a:pt x="19170" y="78620"/>
                </a:lnTo>
                <a:lnTo>
                  <a:pt x="19160" y="78620"/>
                </a:lnTo>
                <a:lnTo>
                  <a:pt x="19150" y="78540"/>
                </a:lnTo>
                <a:lnTo>
                  <a:pt x="19140" y="78550"/>
                </a:lnTo>
                <a:lnTo>
                  <a:pt x="19130" y="78510"/>
                </a:lnTo>
                <a:lnTo>
                  <a:pt x="19120" y="78510"/>
                </a:lnTo>
                <a:lnTo>
                  <a:pt x="19120" y="78480"/>
                </a:lnTo>
                <a:lnTo>
                  <a:pt x="19100" y="78480"/>
                </a:lnTo>
                <a:lnTo>
                  <a:pt x="19100" y="78440"/>
                </a:lnTo>
                <a:lnTo>
                  <a:pt x="19090" y="78440"/>
                </a:lnTo>
                <a:lnTo>
                  <a:pt x="19080" y="78400"/>
                </a:lnTo>
                <a:lnTo>
                  <a:pt x="19070" y="78400"/>
                </a:lnTo>
                <a:lnTo>
                  <a:pt x="19070" y="78360"/>
                </a:lnTo>
                <a:lnTo>
                  <a:pt x="19050" y="78370"/>
                </a:lnTo>
                <a:lnTo>
                  <a:pt x="19050" y="78350"/>
                </a:lnTo>
                <a:lnTo>
                  <a:pt x="19040" y="78350"/>
                </a:lnTo>
                <a:lnTo>
                  <a:pt x="19030" y="78350"/>
                </a:lnTo>
                <a:lnTo>
                  <a:pt x="19030" y="78330"/>
                </a:lnTo>
                <a:lnTo>
                  <a:pt x="19030" y="78310"/>
                </a:lnTo>
                <a:lnTo>
                  <a:pt x="19020" y="78310"/>
                </a:lnTo>
                <a:lnTo>
                  <a:pt x="19010" y="78260"/>
                </a:lnTo>
                <a:lnTo>
                  <a:pt x="19000" y="78260"/>
                </a:lnTo>
                <a:lnTo>
                  <a:pt x="18990" y="78230"/>
                </a:lnTo>
                <a:lnTo>
                  <a:pt x="18980" y="78230"/>
                </a:lnTo>
                <a:lnTo>
                  <a:pt x="18980" y="78190"/>
                </a:lnTo>
                <a:lnTo>
                  <a:pt x="18970" y="78190"/>
                </a:lnTo>
                <a:lnTo>
                  <a:pt x="18940" y="78190"/>
                </a:lnTo>
                <a:lnTo>
                  <a:pt x="18940" y="78200"/>
                </a:lnTo>
                <a:lnTo>
                  <a:pt x="18940" y="78210"/>
                </a:lnTo>
                <a:lnTo>
                  <a:pt x="18910" y="78210"/>
                </a:lnTo>
                <a:lnTo>
                  <a:pt x="18910" y="78200"/>
                </a:lnTo>
                <a:lnTo>
                  <a:pt x="18910" y="78190"/>
                </a:lnTo>
                <a:lnTo>
                  <a:pt x="18900" y="78190"/>
                </a:lnTo>
                <a:lnTo>
                  <a:pt x="18890" y="78190"/>
                </a:lnTo>
                <a:lnTo>
                  <a:pt x="18890" y="78120"/>
                </a:lnTo>
                <a:lnTo>
                  <a:pt x="18960" y="78120"/>
                </a:lnTo>
                <a:lnTo>
                  <a:pt x="18960" y="78100"/>
                </a:lnTo>
                <a:lnTo>
                  <a:pt x="18970" y="78100"/>
                </a:lnTo>
                <a:lnTo>
                  <a:pt x="18980" y="78100"/>
                </a:lnTo>
                <a:lnTo>
                  <a:pt x="18980" y="78090"/>
                </a:lnTo>
                <a:lnTo>
                  <a:pt x="18980" y="78080"/>
                </a:lnTo>
                <a:lnTo>
                  <a:pt x="18990" y="78080"/>
                </a:lnTo>
                <a:lnTo>
                  <a:pt x="19000" y="78080"/>
                </a:lnTo>
                <a:lnTo>
                  <a:pt x="19000" y="78060"/>
                </a:lnTo>
                <a:lnTo>
                  <a:pt x="19010" y="78060"/>
                </a:lnTo>
                <a:lnTo>
                  <a:pt x="19020" y="78060"/>
                </a:lnTo>
                <a:lnTo>
                  <a:pt x="19020" y="78050"/>
                </a:lnTo>
                <a:lnTo>
                  <a:pt x="19050" y="78040"/>
                </a:lnTo>
                <a:lnTo>
                  <a:pt x="19050" y="78060"/>
                </a:lnTo>
                <a:lnTo>
                  <a:pt x="19060" y="78060"/>
                </a:lnTo>
                <a:lnTo>
                  <a:pt x="19070" y="78060"/>
                </a:lnTo>
                <a:lnTo>
                  <a:pt x="19070" y="78100"/>
                </a:lnTo>
                <a:lnTo>
                  <a:pt x="19060" y="78100"/>
                </a:lnTo>
                <a:lnTo>
                  <a:pt x="19050" y="78100"/>
                </a:lnTo>
                <a:lnTo>
                  <a:pt x="19050" y="78110"/>
                </a:lnTo>
                <a:lnTo>
                  <a:pt x="19040" y="78120"/>
                </a:lnTo>
                <a:lnTo>
                  <a:pt x="19030" y="78120"/>
                </a:lnTo>
                <a:lnTo>
                  <a:pt x="19030" y="78190"/>
                </a:lnTo>
                <a:lnTo>
                  <a:pt x="19050" y="78190"/>
                </a:lnTo>
                <a:lnTo>
                  <a:pt x="19050" y="78210"/>
                </a:lnTo>
                <a:lnTo>
                  <a:pt x="19060" y="78210"/>
                </a:lnTo>
                <a:lnTo>
                  <a:pt x="19070" y="78210"/>
                </a:lnTo>
                <a:lnTo>
                  <a:pt x="19070" y="78230"/>
                </a:lnTo>
                <a:lnTo>
                  <a:pt x="19070" y="78260"/>
                </a:lnTo>
                <a:lnTo>
                  <a:pt x="19080" y="78260"/>
                </a:lnTo>
                <a:lnTo>
                  <a:pt x="19090" y="78300"/>
                </a:lnTo>
                <a:lnTo>
                  <a:pt x="19100" y="78300"/>
                </a:lnTo>
                <a:lnTo>
                  <a:pt x="19100" y="78310"/>
                </a:lnTo>
                <a:lnTo>
                  <a:pt x="19110" y="78310"/>
                </a:lnTo>
                <a:lnTo>
                  <a:pt x="19120" y="78310"/>
                </a:lnTo>
                <a:lnTo>
                  <a:pt x="19120" y="78330"/>
                </a:lnTo>
                <a:lnTo>
                  <a:pt x="19120" y="78370"/>
                </a:lnTo>
                <a:lnTo>
                  <a:pt x="19130" y="78360"/>
                </a:lnTo>
                <a:lnTo>
                  <a:pt x="19140" y="78370"/>
                </a:lnTo>
                <a:lnTo>
                  <a:pt x="19140" y="78390"/>
                </a:lnTo>
                <a:lnTo>
                  <a:pt x="19150" y="78390"/>
                </a:lnTo>
                <a:lnTo>
                  <a:pt x="19160" y="78400"/>
                </a:lnTo>
                <a:lnTo>
                  <a:pt x="19180" y="78400"/>
                </a:lnTo>
                <a:lnTo>
                  <a:pt x="19170" y="78460"/>
                </a:lnTo>
                <a:lnTo>
                  <a:pt x="19180" y="78450"/>
                </a:lnTo>
                <a:lnTo>
                  <a:pt x="19190" y="78460"/>
                </a:lnTo>
                <a:lnTo>
                  <a:pt x="19190" y="78480"/>
                </a:lnTo>
                <a:lnTo>
                  <a:pt x="19190" y="78510"/>
                </a:lnTo>
                <a:lnTo>
                  <a:pt x="19210" y="78510"/>
                </a:lnTo>
                <a:lnTo>
                  <a:pt x="19210" y="78530"/>
                </a:lnTo>
                <a:lnTo>
                  <a:pt x="19220" y="78530"/>
                </a:lnTo>
                <a:lnTo>
                  <a:pt x="19230" y="78560"/>
                </a:lnTo>
                <a:lnTo>
                  <a:pt x="19240" y="78560"/>
                </a:lnTo>
                <a:lnTo>
                  <a:pt x="19240" y="78620"/>
                </a:lnTo>
                <a:lnTo>
                  <a:pt x="19250" y="78620"/>
                </a:lnTo>
                <a:lnTo>
                  <a:pt x="19260" y="78620"/>
                </a:lnTo>
                <a:lnTo>
                  <a:pt x="19260" y="78630"/>
                </a:lnTo>
                <a:lnTo>
                  <a:pt x="19260" y="78640"/>
                </a:lnTo>
                <a:lnTo>
                  <a:pt x="19280" y="78630"/>
                </a:lnTo>
                <a:lnTo>
                  <a:pt x="19280" y="78670"/>
                </a:lnTo>
                <a:lnTo>
                  <a:pt x="19290" y="78670"/>
                </a:lnTo>
                <a:lnTo>
                  <a:pt x="19300" y="78670"/>
                </a:lnTo>
                <a:lnTo>
                  <a:pt x="19300" y="78690"/>
                </a:lnTo>
                <a:lnTo>
                  <a:pt x="19320" y="78690"/>
                </a:lnTo>
                <a:lnTo>
                  <a:pt x="19310" y="78730"/>
                </a:lnTo>
                <a:lnTo>
                  <a:pt x="19330" y="78720"/>
                </a:lnTo>
                <a:lnTo>
                  <a:pt x="19330" y="78800"/>
                </a:lnTo>
                <a:lnTo>
                  <a:pt x="19340" y="78800"/>
                </a:lnTo>
                <a:lnTo>
                  <a:pt x="19350" y="78830"/>
                </a:lnTo>
                <a:lnTo>
                  <a:pt x="19360" y="78830"/>
                </a:lnTo>
                <a:lnTo>
                  <a:pt x="19370" y="78830"/>
                </a:lnTo>
                <a:lnTo>
                  <a:pt x="19360" y="78850"/>
                </a:lnTo>
                <a:lnTo>
                  <a:pt x="19350" y="78850"/>
                </a:lnTo>
                <a:lnTo>
                  <a:pt x="19350" y="78870"/>
                </a:lnTo>
                <a:lnTo>
                  <a:pt x="19370" y="78870"/>
                </a:lnTo>
                <a:lnTo>
                  <a:pt x="19370" y="78890"/>
                </a:lnTo>
                <a:lnTo>
                  <a:pt x="19400" y="78890"/>
                </a:lnTo>
                <a:lnTo>
                  <a:pt x="19400" y="78940"/>
                </a:lnTo>
                <a:lnTo>
                  <a:pt x="19410" y="78940"/>
                </a:lnTo>
                <a:lnTo>
                  <a:pt x="19420" y="78940"/>
                </a:lnTo>
                <a:lnTo>
                  <a:pt x="19420" y="78950"/>
                </a:lnTo>
                <a:lnTo>
                  <a:pt x="19420" y="78970"/>
                </a:lnTo>
                <a:lnTo>
                  <a:pt x="19430" y="78970"/>
                </a:lnTo>
                <a:lnTo>
                  <a:pt x="19440" y="78990"/>
                </a:lnTo>
                <a:lnTo>
                  <a:pt x="19450" y="78990"/>
                </a:lnTo>
                <a:lnTo>
                  <a:pt x="19450" y="79000"/>
                </a:lnTo>
                <a:lnTo>
                  <a:pt x="19450" y="79030"/>
                </a:lnTo>
                <a:lnTo>
                  <a:pt x="19470" y="79030"/>
                </a:lnTo>
                <a:lnTo>
                  <a:pt x="19470" y="79120"/>
                </a:lnTo>
                <a:lnTo>
                  <a:pt x="19490" y="79120"/>
                </a:lnTo>
                <a:lnTo>
                  <a:pt x="19490" y="79150"/>
                </a:lnTo>
                <a:lnTo>
                  <a:pt x="19510" y="79150"/>
                </a:lnTo>
                <a:lnTo>
                  <a:pt x="19520" y="79150"/>
                </a:lnTo>
                <a:lnTo>
                  <a:pt x="19520" y="79180"/>
                </a:lnTo>
                <a:lnTo>
                  <a:pt x="19520" y="79210"/>
                </a:lnTo>
                <a:lnTo>
                  <a:pt x="19540" y="79210"/>
                </a:lnTo>
                <a:lnTo>
                  <a:pt x="19540" y="79240"/>
                </a:lnTo>
                <a:lnTo>
                  <a:pt x="19560" y="79240"/>
                </a:lnTo>
                <a:lnTo>
                  <a:pt x="19560" y="79260"/>
                </a:lnTo>
                <a:lnTo>
                  <a:pt x="19570" y="79260"/>
                </a:lnTo>
                <a:lnTo>
                  <a:pt x="19580" y="79260"/>
                </a:lnTo>
                <a:lnTo>
                  <a:pt x="19580" y="79270"/>
                </a:lnTo>
                <a:lnTo>
                  <a:pt x="19580" y="79280"/>
                </a:lnTo>
                <a:lnTo>
                  <a:pt x="19590" y="79280"/>
                </a:lnTo>
                <a:lnTo>
                  <a:pt x="19590" y="79290"/>
                </a:lnTo>
                <a:lnTo>
                  <a:pt x="19600" y="79290"/>
                </a:lnTo>
                <a:lnTo>
                  <a:pt x="19610" y="79300"/>
                </a:lnTo>
                <a:lnTo>
                  <a:pt x="19610" y="79310"/>
                </a:lnTo>
                <a:lnTo>
                  <a:pt x="19610" y="79330"/>
                </a:lnTo>
                <a:lnTo>
                  <a:pt x="19630" y="79330"/>
                </a:lnTo>
                <a:lnTo>
                  <a:pt x="19630" y="79350"/>
                </a:lnTo>
                <a:lnTo>
                  <a:pt x="19650" y="79350"/>
                </a:lnTo>
                <a:lnTo>
                  <a:pt x="19650" y="79370"/>
                </a:lnTo>
                <a:lnTo>
                  <a:pt x="19660" y="79370"/>
                </a:lnTo>
                <a:lnTo>
                  <a:pt x="19660" y="79420"/>
                </a:lnTo>
                <a:lnTo>
                  <a:pt x="19680" y="79420"/>
                </a:lnTo>
                <a:lnTo>
                  <a:pt x="19680" y="79430"/>
                </a:lnTo>
                <a:lnTo>
                  <a:pt x="19680" y="79440"/>
                </a:lnTo>
                <a:lnTo>
                  <a:pt x="19700" y="79440"/>
                </a:lnTo>
                <a:lnTo>
                  <a:pt x="19700" y="79460"/>
                </a:lnTo>
                <a:lnTo>
                  <a:pt x="19710" y="79460"/>
                </a:lnTo>
                <a:lnTo>
                  <a:pt x="19720" y="79490"/>
                </a:lnTo>
                <a:lnTo>
                  <a:pt x="19730" y="79490"/>
                </a:lnTo>
                <a:lnTo>
                  <a:pt x="19730" y="79500"/>
                </a:lnTo>
                <a:lnTo>
                  <a:pt x="19730" y="79510"/>
                </a:lnTo>
                <a:lnTo>
                  <a:pt x="19750" y="79510"/>
                </a:lnTo>
                <a:lnTo>
                  <a:pt x="19750" y="79550"/>
                </a:lnTo>
                <a:lnTo>
                  <a:pt x="19760" y="79550"/>
                </a:lnTo>
                <a:lnTo>
                  <a:pt x="19770" y="79550"/>
                </a:lnTo>
                <a:lnTo>
                  <a:pt x="19770" y="79560"/>
                </a:lnTo>
                <a:lnTo>
                  <a:pt x="19810" y="79560"/>
                </a:lnTo>
                <a:lnTo>
                  <a:pt x="19810" y="79580"/>
                </a:lnTo>
                <a:lnTo>
                  <a:pt x="19820" y="79580"/>
                </a:lnTo>
                <a:lnTo>
                  <a:pt x="19820" y="79640"/>
                </a:lnTo>
                <a:lnTo>
                  <a:pt x="19820" y="79650"/>
                </a:lnTo>
                <a:lnTo>
                  <a:pt x="19860" y="79650"/>
                </a:lnTo>
                <a:lnTo>
                  <a:pt x="19860" y="79670"/>
                </a:lnTo>
                <a:lnTo>
                  <a:pt x="19890" y="79670"/>
                </a:lnTo>
                <a:lnTo>
                  <a:pt x="19890" y="79690"/>
                </a:lnTo>
                <a:lnTo>
                  <a:pt x="19980" y="79690"/>
                </a:lnTo>
                <a:lnTo>
                  <a:pt x="19980" y="79670"/>
                </a:lnTo>
                <a:lnTo>
                  <a:pt x="19990" y="79670"/>
                </a:lnTo>
                <a:lnTo>
                  <a:pt x="20050" y="79670"/>
                </a:lnTo>
                <a:lnTo>
                  <a:pt x="20050" y="79650"/>
                </a:lnTo>
                <a:lnTo>
                  <a:pt x="20070" y="79650"/>
                </a:lnTo>
                <a:lnTo>
                  <a:pt x="20070" y="79670"/>
                </a:lnTo>
                <a:lnTo>
                  <a:pt x="20120" y="79670"/>
                </a:lnTo>
                <a:lnTo>
                  <a:pt x="20120" y="79650"/>
                </a:lnTo>
                <a:lnTo>
                  <a:pt x="20210" y="79650"/>
                </a:lnTo>
                <a:lnTo>
                  <a:pt x="20210" y="79630"/>
                </a:lnTo>
                <a:lnTo>
                  <a:pt x="20280" y="79640"/>
                </a:lnTo>
                <a:lnTo>
                  <a:pt x="20280" y="79620"/>
                </a:lnTo>
                <a:lnTo>
                  <a:pt x="20300" y="79620"/>
                </a:lnTo>
                <a:lnTo>
                  <a:pt x="20370" y="79620"/>
                </a:lnTo>
                <a:lnTo>
                  <a:pt x="20370" y="79600"/>
                </a:lnTo>
                <a:lnTo>
                  <a:pt x="20440" y="79600"/>
                </a:lnTo>
                <a:lnTo>
                  <a:pt x="20440" y="79580"/>
                </a:lnTo>
                <a:lnTo>
                  <a:pt x="20470" y="79580"/>
                </a:lnTo>
                <a:lnTo>
                  <a:pt x="20470" y="79570"/>
                </a:lnTo>
                <a:lnTo>
                  <a:pt x="20470" y="79560"/>
                </a:lnTo>
                <a:lnTo>
                  <a:pt x="20510" y="79560"/>
                </a:lnTo>
                <a:lnTo>
                  <a:pt x="20610" y="79560"/>
                </a:lnTo>
                <a:lnTo>
                  <a:pt x="20610" y="79550"/>
                </a:lnTo>
                <a:lnTo>
                  <a:pt x="20620" y="79550"/>
                </a:lnTo>
                <a:lnTo>
                  <a:pt x="20650" y="79550"/>
                </a:lnTo>
                <a:lnTo>
                  <a:pt x="20670" y="79540"/>
                </a:lnTo>
                <a:lnTo>
                  <a:pt x="20670" y="79530"/>
                </a:lnTo>
                <a:lnTo>
                  <a:pt x="20750" y="79530"/>
                </a:lnTo>
                <a:lnTo>
                  <a:pt x="20750" y="79520"/>
                </a:lnTo>
                <a:lnTo>
                  <a:pt x="20760" y="79510"/>
                </a:lnTo>
                <a:lnTo>
                  <a:pt x="20770" y="79510"/>
                </a:lnTo>
                <a:lnTo>
                  <a:pt x="20790" y="79510"/>
                </a:lnTo>
                <a:lnTo>
                  <a:pt x="20790" y="79500"/>
                </a:lnTo>
                <a:lnTo>
                  <a:pt x="20790" y="79490"/>
                </a:lnTo>
                <a:lnTo>
                  <a:pt x="20800" y="79490"/>
                </a:lnTo>
                <a:lnTo>
                  <a:pt x="20810" y="79490"/>
                </a:lnTo>
                <a:lnTo>
                  <a:pt x="20810" y="79480"/>
                </a:lnTo>
                <a:lnTo>
                  <a:pt x="20810" y="79470"/>
                </a:lnTo>
                <a:lnTo>
                  <a:pt x="20820" y="79470"/>
                </a:lnTo>
                <a:lnTo>
                  <a:pt x="20840" y="79470"/>
                </a:lnTo>
                <a:lnTo>
                  <a:pt x="20840" y="79460"/>
                </a:lnTo>
                <a:lnTo>
                  <a:pt x="20850" y="79460"/>
                </a:lnTo>
                <a:lnTo>
                  <a:pt x="20860" y="79460"/>
                </a:lnTo>
                <a:lnTo>
                  <a:pt x="20860" y="79470"/>
                </a:lnTo>
                <a:lnTo>
                  <a:pt x="20890" y="79470"/>
                </a:lnTo>
                <a:lnTo>
                  <a:pt x="20890" y="79460"/>
                </a:lnTo>
                <a:lnTo>
                  <a:pt x="20950" y="79460"/>
                </a:lnTo>
                <a:lnTo>
                  <a:pt x="20950" y="79440"/>
                </a:lnTo>
                <a:lnTo>
                  <a:pt x="20960" y="79440"/>
                </a:lnTo>
                <a:lnTo>
                  <a:pt x="20970" y="79420"/>
                </a:lnTo>
                <a:lnTo>
                  <a:pt x="20980" y="79420"/>
                </a:lnTo>
                <a:lnTo>
                  <a:pt x="20980" y="79400"/>
                </a:lnTo>
                <a:lnTo>
                  <a:pt x="21020" y="79400"/>
                </a:lnTo>
                <a:lnTo>
                  <a:pt x="21020" y="79390"/>
                </a:lnTo>
                <a:lnTo>
                  <a:pt x="21030" y="79390"/>
                </a:lnTo>
                <a:lnTo>
                  <a:pt x="21050" y="79390"/>
                </a:lnTo>
                <a:lnTo>
                  <a:pt x="21050" y="79370"/>
                </a:lnTo>
                <a:lnTo>
                  <a:pt x="21090" y="79370"/>
                </a:lnTo>
                <a:lnTo>
                  <a:pt x="21090" y="79350"/>
                </a:lnTo>
                <a:lnTo>
                  <a:pt x="21100" y="79350"/>
                </a:lnTo>
                <a:lnTo>
                  <a:pt x="21160" y="79350"/>
                </a:lnTo>
                <a:lnTo>
                  <a:pt x="21160" y="79330"/>
                </a:lnTo>
                <a:lnTo>
                  <a:pt x="21230" y="79330"/>
                </a:lnTo>
                <a:lnTo>
                  <a:pt x="21230" y="79320"/>
                </a:lnTo>
                <a:lnTo>
                  <a:pt x="21260" y="79310"/>
                </a:lnTo>
                <a:lnTo>
                  <a:pt x="21260" y="79300"/>
                </a:lnTo>
                <a:lnTo>
                  <a:pt x="21280" y="79300"/>
                </a:lnTo>
                <a:lnTo>
                  <a:pt x="21280" y="79310"/>
                </a:lnTo>
                <a:lnTo>
                  <a:pt x="21300" y="79310"/>
                </a:lnTo>
                <a:lnTo>
                  <a:pt x="21300" y="79300"/>
                </a:lnTo>
                <a:lnTo>
                  <a:pt x="21320" y="79300"/>
                </a:lnTo>
                <a:lnTo>
                  <a:pt x="21320" y="79280"/>
                </a:lnTo>
                <a:lnTo>
                  <a:pt x="21350" y="79280"/>
                </a:lnTo>
                <a:lnTo>
                  <a:pt x="21350" y="79260"/>
                </a:lnTo>
                <a:lnTo>
                  <a:pt x="21360" y="79260"/>
                </a:lnTo>
                <a:lnTo>
                  <a:pt x="21390" y="79260"/>
                </a:lnTo>
                <a:lnTo>
                  <a:pt x="21390" y="79250"/>
                </a:lnTo>
                <a:lnTo>
                  <a:pt x="21390" y="79240"/>
                </a:lnTo>
                <a:lnTo>
                  <a:pt x="21400" y="79240"/>
                </a:lnTo>
                <a:lnTo>
                  <a:pt x="21420" y="79240"/>
                </a:lnTo>
                <a:lnTo>
                  <a:pt x="21420" y="79230"/>
                </a:lnTo>
                <a:lnTo>
                  <a:pt x="21420" y="79220"/>
                </a:lnTo>
                <a:lnTo>
                  <a:pt x="21430" y="79220"/>
                </a:lnTo>
                <a:lnTo>
                  <a:pt x="21440" y="79220"/>
                </a:lnTo>
                <a:lnTo>
                  <a:pt x="21440" y="79240"/>
                </a:lnTo>
                <a:lnTo>
                  <a:pt x="21460" y="79240"/>
                </a:lnTo>
                <a:lnTo>
                  <a:pt x="21460" y="79230"/>
                </a:lnTo>
                <a:lnTo>
                  <a:pt x="21470" y="79220"/>
                </a:lnTo>
                <a:lnTo>
                  <a:pt x="21470" y="79210"/>
                </a:lnTo>
                <a:lnTo>
                  <a:pt x="21510" y="79210"/>
                </a:lnTo>
                <a:lnTo>
                  <a:pt x="21510" y="79190"/>
                </a:lnTo>
                <a:lnTo>
                  <a:pt x="21540" y="79190"/>
                </a:lnTo>
                <a:lnTo>
                  <a:pt x="21540" y="79170"/>
                </a:lnTo>
                <a:lnTo>
                  <a:pt x="21600" y="79170"/>
                </a:lnTo>
                <a:lnTo>
                  <a:pt x="21600" y="79150"/>
                </a:lnTo>
                <a:lnTo>
                  <a:pt x="21610" y="79150"/>
                </a:lnTo>
                <a:lnTo>
                  <a:pt x="21610" y="79140"/>
                </a:lnTo>
                <a:lnTo>
                  <a:pt x="21640" y="79140"/>
                </a:lnTo>
                <a:lnTo>
                  <a:pt x="21670" y="79140"/>
                </a:lnTo>
                <a:lnTo>
                  <a:pt x="21670" y="79120"/>
                </a:lnTo>
                <a:lnTo>
                  <a:pt x="21720" y="79120"/>
                </a:lnTo>
                <a:lnTo>
                  <a:pt x="21720" y="79100"/>
                </a:lnTo>
                <a:lnTo>
                  <a:pt x="21790" y="79100"/>
                </a:lnTo>
                <a:lnTo>
                  <a:pt x="21810" y="79100"/>
                </a:lnTo>
                <a:lnTo>
                  <a:pt x="21820" y="79100"/>
                </a:lnTo>
                <a:lnTo>
                  <a:pt x="21820" y="79080"/>
                </a:lnTo>
                <a:lnTo>
                  <a:pt x="21820" y="79060"/>
                </a:lnTo>
                <a:lnTo>
                  <a:pt x="21830" y="79060"/>
                </a:lnTo>
                <a:lnTo>
                  <a:pt x="21840" y="79060"/>
                </a:lnTo>
                <a:lnTo>
                  <a:pt x="21840" y="79050"/>
                </a:lnTo>
                <a:lnTo>
                  <a:pt x="21840" y="79030"/>
                </a:lnTo>
                <a:lnTo>
                  <a:pt x="21860" y="79030"/>
                </a:lnTo>
                <a:lnTo>
                  <a:pt x="21860" y="79010"/>
                </a:lnTo>
                <a:lnTo>
                  <a:pt x="21880" y="79010"/>
                </a:lnTo>
                <a:lnTo>
                  <a:pt x="21880" y="78990"/>
                </a:lnTo>
                <a:lnTo>
                  <a:pt x="21890" y="78990"/>
                </a:lnTo>
                <a:lnTo>
                  <a:pt x="21900" y="78980"/>
                </a:lnTo>
                <a:lnTo>
                  <a:pt x="21910" y="78970"/>
                </a:lnTo>
                <a:lnTo>
                  <a:pt x="21910" y="78960"/>
                </a:lnTo>
                <a:lnTo>
                  <a:pt x="21910" y="78940"/>
                </a:lnTo>
                <a:lnTo>
                  <a:pt x="21930" y="78940"/>
                </a:lnTo>
                <a:lnTo>
                  <a:pt x="21930" y="78950"/>
                </a:lnTo>
                <a:lnTo>
                  <a:pt x="21930" y="78960"/>
                </a:lnTo>
                <a:lnTo>
                  <a:pt x="22020" y="78950"/>
                </a:lnTo>
                <a:lnTo>
                  <a:pt x="22020" y="78940"/>
                </a:lnTo>
                <a:lnTo>
                  <a:pt x="22050" y="78940"/>
                </a:lnTo>
                <a:lnTo>
                  <a:pt x="22050" y="78920"/>
                </a:lnTo>
                <a:lnTo>
                  <a:pt x="22060" y="78920"/>
                </a:lnTo>
                <a:lnTo>
                  <a:pt x="22070" y="78920"/>
                </a:lnTo>
                <a:lnTo>
                  <a:pt x="22070" y="78910"/>
                </a:lnTo>
                <a:lnTo>
                  <a:pt x="22070" y="78900"/>
                </a:lnTo>
                <a:lnTo>
                  <a:pt x="22090" y="78900"/>
                </a:lnTo>
                <a:lnTo>
                  <a:pt x="22110" y="78900"/>
                </a:lnTo>
                <a:lnTo>
                  <a:pt x="22110" y="78890"/>
                </a:lnTo>
                <a:lnTo>
                  <a:pt x="22120" y="78890"/>
                </a:lnTo>
                <a:lnTo>
                  <a:pt x="22120" y="78870"/>
                </a:lnTo>
                <a:lnTo>
                  <a:pt x="22160" y="78870"/>
                </a:lnTo>
                <a:lnTo>
                  <a:pt x="22160" y="78850"/>
                </a:lnTo>
                <a:lnTo>
                  <a:pt x="22190" y="78850"/>
                </a:lnTo>
                <a:lnTo>
                  <a:pt x="22190" y="78830"/>
                </a:lnTo>
                <a:lnTo>
                  <a:pt x="22230" y="78830"/>
                </a:lnTo>
                <a:lnTo>
                  <a:pt x="22230" y="78810"/>
                </a:lnTo>
                <a:lnTo>
                  <a:pt x="22260" y="78810"/>
                </a:lnTo>
                <a:lnTo>
                  <a:pt x="22260" y="78800"/>
                </a:lnTo>
                <a:lnTo>
                  <a:pt x="22300" y="78800"/>
                </a:lnTo>
                <a:lnTo>
                  <a:pt x="22300" y="78780"/>
                </a:lnTo>
                <a:lnTo>
                  <a:pt x="22320" y="78780"/>
                </a:lnTo>
                <a:lnTo>
                  <a:pt x="22330" y="78780"/>
                </a:lnTo>
                <a:lnTo>
                  <a:pt x="22330" y="78760"/>
                </a:lnTo>
                <a:lnTo>
                  <a:pt x="22310" y="78760"/>
                </a:lnTo>
                <a:lnTo>
                  <a:pt x="22300" y="78760"/>
                </a:lnTo>
                <a:lnTo>
                  <a:pt x="22300" y="78750"/>
                </a:lnTo>
                <a:lnTo>
                  <a:pt x="22300" y="78740"/>
                </a:lnTo>
                <a:lnTo>
                  <a:pt x="22350" y="78740"/>
                </a:lnTo>
                <a:lnTo>
                  <a:pt x="22350" y="78730"/>
                </a:lnTo>
                <a:lnTo>
                  <a:pt x="22390" y="78730"/>
                </a:lnTo>
                <a:lnTo>
                  <a:pt x="22390" y="78710"/>
                </a:lnTo>
                <a:lnTo>
                  <a:pt x="22400" y="78710"/>
                </a:lnTo>
                <a:lnTo>
                  <a:pt x="22410" y="78690"/>
                </a:lnTo>
                <a:lnTo>
                  <a:pt x="22440" y="78690"/>
                </a:lnTo>
                <a:lnTo>
                  <a:pt x="22440" y="78670"/>
                </a:lnTo>
                <a:lnTo>
                  <a:pt x="22460" y="78670"/>
                </a:lnTo>
                <a:lnTo>
                  <a:pt x="22460" y="78650"/>
                </a:lnTo>
                <a:lnTo>
                  <a:pt x="22470" y="78650"/>
                </a:lnTo>
                <a:lnTo>
                  <a:pt x="22490" y="78650"/>
                </a:lnTo>
                <a:lnTo>
                  <a:pt x="22490" y="78640"/>
                </a:lnTo>
                <a:lnTo>
                  <a:pt x="22490" y="78620"/>
                </a:lnTo>
                <a:lnTo>
                  <a:pt x="22510" y="78620"/>
                </a:lnTo>
                <a:lnTo>
                  <a:pt x="22510" y="78600"/>
                </a:lnTo>
                <a:lnTo>
                  <a:pt x="22530" y="78600"/>
                </a:lnTo>
                <a:lnTo>
                  <a:pt x="22530" y="78580"/>
                </a:lnTo>
                <a:lnTo>
                  <a:pt x="22540" y="78580"/>
                </a:lnTo>
                <a:lnTo>
                  <a:pt x="22540" y="78560"/>
                </a:lnTo>
                <a:lnTo>
                  <a:pt x="22560" y="78560"/>
                </a:lnTo>
                <a:lnTo>
                  <a:pt x="22560" y="78550"/>
                </a:lnTo>
                <a:lnTo>
                  <a:pt x="22570" y="78550"/>
                </a:lnTo>
                <a:lnTo>
                  <a:pt x="22580" y="78550"/>
                </a:lnTo>
                <a:lnTo>
                  <a:pt x="22580" y="78530"/>
                </a:lnTo>
                <a:lnTo>
                  <a:pt x="22580" y="78510"/>
                </a:lnTo>
                <a:lnTo>
                  <a:pt x="22590" y="78510"/>
                </a:lnTo>
                <a:lnTo>
                  <a:pt x="22600" y="78510"/>
                </a:lnTo>
                <a:lnTo>
                  <a:pt x="22600" y="78500"/>
                </a:lnTo>
                <a:lnTo>
                  <a:pt x="22600" y="78490"/>
                </a:lnTo>
                <a:lnTo>
                  <a:pt x="22610" y="78490"/>
                </a:lnTo>
                <a:lnTo>
                  <a:pt x="22610" y="78480"/>
                </a:lnTo>
                <a:lnTo>
                  <a:pt x="22640" y="78480"/>
                </a:lnTo>
                <a:lnTo>
                  <a:pt x="22670" y="78480"/>
                </a:lnTo>
                <a:lnTo>
                  <a:pt x="22670" y="78460"/>
                </a:lnTo>
                <a:lnTo>
                  <a:pt x="22690" y="78450"/>
                </a:lnTo>
                <a:lnTo>
                  <a:pt x="22680" y="78440"/>
                </a:lnTo>
                <a:lnTo>
                  <a:pt x="22700" y="78440"/>
                </a:lnTo>
                <a:lnTo>
                  <a:pt x="22700" y="78400"/>
                </a:lnTo>
                <a:lnTo>
                  <a:pt x="22720" y="78400"/>
                </a:lnTo>
                <a:lnTo>
                  <a:pt x="22720" y="78310"/>
                </a:lnTo>
                <a:lnTo>
                  <a:pt x="22700" y="78310"/>
                </a:lnTo>
                <a:lnTo>
                  <a:pt x="22700" y="78280"/>
                </a:lnTo>
                <a:lnTo>
                  <a:pt x="22720" y="78280"/>
                </a:lnTo>
                <a:lnTo>
                  <a:pt x="22720" y="78270"/>
                </a:lnTo>
                <a:lnTo>
                  <a:pt x="22720" y="78240"/>
                </a:lnTo>
                <a:lnTo>
                  <a:pt x="22740" y="78240"/>
                </a:lnTo>
                <a:lnTo>
                  <a:pt x="22740" y="78260"/>
                </a:lnTo>
                <a:lnTo>
                  <a:pt x="22740" y="78280"/>
                </a:lnTo>
                <a:lnTo>
                  <a:pt x="22750" y="78280"/>
                </a:lnTo>
                <a:lnTo>
                  <a:pt x="22770" y="78280"/>
                </a:lnTo>
                <a:lnTo>
                  <a:pt x="22770" y="78260"/>
                </a:lnTo>
                <a:lnTo>
                  <a:pt x="22790" y="78260"/>
                </a:lnTo>
                <a:lnTo>
                  <a:pt x="22790" y="78280"/>
                </a:lnTo>
                <a:lnTo>
                  <a:pt x="22830" y="78280"/>
                </a:lnTo>
                <a:lnTo>
                  <a:pt x="22820" y="78260"/>
                </a:lnTo>
                <a:lnTo>
                  <a:pt x="22840" y="78260"/>
                </a:lnTo>
                <a:lnTo>
                  <a:pt x="22840" y="78250"/>
                </a:lnTo>
                <a:lnTo>
                  <a:pt x="22840" y="78240"/>
                </a:lnTo>
                <a:lnTo>
                  <a:pt x="22850" y="78240"/>
                </a:lnTo>
                <a:lnTo>
                  <a:pt x="22880" y="78240"/>
                </a:lnTo>
                <a:lnTo>
                  <a:pt x="22880" y="78230"/>
                </a:lnTo>
                <a:lnTo>
                  <a:pt x="22900" y="78230"/>
                </a:lnTo>
                <a:lnTo>
                  <a:pt x="22900" y="78210"/>
                </a:lnTo>
                <a:lnTo>
                  <a:pt x="22910" y="78210"/>
                </a:lnTo>
                <a:lnTo>
                  <a:pt x="22930" y="78210"/>
                </a:lnTo>
                <a:lnTo>
                  <a:pt x="22930" y="78190"/>
                </a:lnTo>
                <a:lnTo>
                  <a:pt x="22970" y="78190"/>
                </a:lnTo>
                <a:lnTo>
                  <a:pt x="22970" y="78150"/>
                </a:lnTo>
                <a:lnTo>
                  <a:pt x="22980" y="78150"/>
                </a:lnTo>
                <a:lnTo>
                  <a:pt x="22980" y="78140"/>
                </a:lnTo>
                <a:lnTo>
                  <a:pt x="23000" y="78140"/>
                </a:lnTo>
                <a:lnTo>
                  <a:pt x="23000" y="78120"/>
                </a:lnTo>
                <a:lnTo>
                  <a:pt x="23020" y="78120"/>
                </a:lnTo>
                <a:lnTo>
                  <a:pt x="23020" y="78110"/>
                </a:lnTo>
                <a:lnTo>
                  <a:pt x="23020" y="78100"/>
                </a:lnTo>
                <a:lnTo>
                  <a:pt x="23030" y="78100"/>
                </a:lnTo>
                <a:lnTo>
                  <a:pt x="23040" y="78100"/>
                </a:lnTo>
                <a:lnTo>
                  <a:pt x="23040" y="78090"/>
                </a:lnTo>
                <a:lnTo>
                  <a:pt x="23040" y="78060"/>
                </a:lnTo>
                <a:lnTo>
                  <a:pt x="23070" y="78110"/>
                </a:lnTo>
                <a:lnTo>
                  <a:pt x="23100" y="78300"/>
                </a:lnTo>
                <a:lnTo>
                  <a:pt x="23230" y="78550"/>
                </a:lnTo>
                <a:lnTo>
                  <a:pt x="23340" y="78720"/>
                </a:lnTo>
                <a:lnTo>
                  <a:pt x="23470" y="78860"/>
                </a:lnTo>
                <a:lnTo>
                  <a:pt x="23370" y="79140"/>
                </a:lnTo>
                <a:lnTo>
                  <a:pt x="23200" y="79380"/>
                </a:lnTo>
                <a:lnTo>
                  <a:pt x="23000" y="79510"/>
                </a:lnTo>
                <a:lnTo>
                  <a:pt x="22690" y="79930"/>
                </a:lnTo>
                <a:lnTo>
                  <a:pt x="22590" y="80240"/>
                </a:lnTo>
                <a:lnTo>
                  <a:pt x="22450" y="80790"/>
                </a:lnTo>
                <a:lnTo>
                  <a:pt x="22120" y="80860"/>
                </a:lnTo>
                <a:lnTo>
                  <a:pt x="21880" y="81000"/>
                </a:lnTo>
                <a:lnTo>
                  <a:pt x="21740" y="81340"/>
                </a:lnTo>
                <a:lnTo>
                  <a:pt x="21470" y="81340"/>
                </a:lnTo>
                <a:lnTo>
                  <a:pt x="21240" y="81580"/>
                </a:lnTo>
                <a:lnTo>
                  <a:pt x="20830" y="81820"/>
                </a:lnTo>
                <a:lnTo>
                  <a:pt x="20700" y="82030"/>
                </a:lnTo>
                <a:lnTo>
                  <a:pt x="20390" y="82300"/>
                </a:lnTo>
                <a:lnTo>
                  <a:pt x="20120" y="82510"/>
                </a:lnTo>
                <a:lnTo>
                  <a:pt x="19480" y="82510"/>
                </a:lnTo>
                <a:lnTo>
                  <a:pt x="19210" y="82570"/>
                </a:lnTo>
                <a:lnTo>
                  <a:pt x="19070" y="82370"/>
                </a:lnTo>
                <a:lnTo>
                  <a:pt x="19040" y="82060"/>
                </a:lnTo>
                <a:lnTo>
                  <a:pt x="18870" y="81950"/>
                </a:lnTo>
                <a:lnTo>
                  <a:pt x="18840" y="81500"/>
                </a:lnTo>
                <a:lnTo>
                  <a:pt x="18810" y="8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Port of Spain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28520" y="48230"/>
                </a:moveTo>
                <a:lnTo>
                  <a:pt x="28530" y="48210"/>
                </a:lnTo>
                <a:lnTo>
                  <a:pt x="28570" y="48210"/>
                </a:lnTo>
                <a:lnTo>
                  <a:pt x="28630" y="48190"/>
                </a:lnTo>
                <a:lnTo>
                  <a:pt x="28750" y="48170"/>
                </a:lnTo>
                <a:lnTo>
                  <a:pt x="28890" y="48140"/>
                </a:lnTo>
                <a:lnTo>
                  <a:pt x="29440" y="48170"/>
                </a:lnTo>
                <a:lnTo>
                  <a:pt x="29740" y="48180"/>
                </a:lnTo>
                <a:lnTo>
                  <a:pt x="29940" y="48110"/>
                </a:lnTo>
                <a:lnTo>
                  <a:pt x="29980" y="47940"/>
                </a:lnTo>
                <a:lnTo>
                  <a:pt x="30110" y="47940"/>
                </a:lnTo>
                <a:lnTo>
                  <a:pt x="30210" y="48110"/>
                </a:lnTo>
                <a:lnTo>
                  <a:pt x="30450" y="48110"/>
                </a:lnTo>
                <a:lnTo>
                  <a:pt x="30650" y="48230"/>
                </a:lnTo>
                <a:lnTo>
                  <a:pt x="30760" y="48290"/>
                </a:lnTo>
                <a:lnTo>
                  <a:pt x="31200" y="48570"/>
                </a:lnTo>
                <a:lnTo>
                  <a:pt x="31400" y="48570"/>
                </a:lnTo>
                <a:lnTo>
                  <a:pt x="31600" y="48430"/>
                </a:lnTo>
                <a:lnTo>
                  <a:pt x="31670" y="48320"/>
                </a:lnTo>
                <a:lnTo>
                  <a:pt x="31810" y="48390"/>
                </a:lnTo>
                <a:lnTo>
                  <a:pt x="31840" y="48670"/>
                </a:lnTo>
                <a:lnTo>
                  <a:pt x="31840" y="48880"/>
                </a:lnTo>
                <a:lnTo>
                  <a:pt x="32010" y="49190"/>
                </a:lnTo>
                <a:lnTo>
                  <a:pt x="32110" y="49330"/>
                </a:lnTo>
                <a:lnTo>
                  <a:pt x="32110" y="49500"/>
                </a:lnTo>
                <a:lnTo>
                  <a:pt x="31940" y="49610"/>
                </a:lnTo>
                <a:lnTo>
                  <a:pt x="31800" y="49780"/>
                </a:lnTo>
                <a:lnTo>
                  <a:pt x="31800" y="50050"/>
                </a:lnTo>
                <a:lnTo>
                  <a:pt x="31870" y="50190"/>
                </a:lnTo>
                <a:lnTo>
                  <a:pt x="31970" y="50330"/>
                </a:lnTo>
                <a:lnTo>
                  <a:pt x="32100" y="50610"/>
                </a:lnTo>
                <a:lnTo>
                  <a:pt x="32040" y="50640"/>
                </a:lnTo>
                <a:lnTo>
                  <a:pt x="31900" y="50620"/>
                </a:lnTo>
                <a:lnTo>
                  <a:pt x="31900" y="50590"/>
                </a:lnTo>
                <a:lnTo>
                  <a:pt x="31890" y="50590"/>
                </a:lnTo>
                <a:lnTo>
                  <a:pt x="31890" y="50570"/>
                </a:lnTo>
                <a:lnTo>
                  <a:pt x="31870" y="50570"/>
                </a:lnTo>
                <a:lnTo>
                  <a:pt x="31870" y="50550"/>
                </a:lnTo>
                <a:lnTo>
                  <a:pt x="31830" y="50550"/>
                </a:lnTo>
                <a:lnTo>
                  <a:pt x="31830" y="50510"/>
                </a:lnTo>
                <a:lnTo>
                  <a:pt x="31760" y="50510"/>
                </a:lnTo>
                <a:lnTo>
                  <a:pt x="31760" y="50500"/>
                </a:lnTo>
                <a:lnTo>
                  <a:pt x="31680" y="50500"/>
                </a:lnTo>
                <a:lnTo>
                  <a:pt x="31680" y="50510"/>
                </a:lnTo>
                <a:lnTo>
                  <a:pt x="31620" y="50510"/>
                </a:lnTo>
                <a:lnTo>
                  <a:pt x="31620" y="50500"/>
                </a:lnTo>
                <a:lnTo>
                  <a:pt x="31570" y="50500"/>
                </a:lnTo>
                <a:lnTo>
                  <a:pt x="31570" y="50510"/>
                </a:lnTo>
                <a:lnTo>
                  <a:pt x="31520" y="50510"/>
                </a:lnTo>
                <a:lnTo>
                  <a:pt x="31520" y="50500"/>
                </a:lnTo>
                <a:lnTo>
                  <a:pt x="31480" y="50500"/>
                </a:lnTo>
                <a:lnTo>
                  <a:pt x="31480" y="50530"/>
                </a:lnTo>
                <a:lnTo>
                  <a:pt x="31480" y="50590"/>
                </a:lnTo>
                <a:lnTo>
                  <a:pt x="31360" y="50590"/>
                </a:lnTo>
                <a:lnTo>
                  <a:pt x="31360" y="50570"/>
                </a:lnTo>
                <a:lnTo>
                  <a:pt x="31310" y="50570"/>
                </a:lnTo>
                <a:lnTo>
                  <a:pt x="31310" y="50550"/>
                </a:lnTo>
                <a:lnTo>
                  <a:pt x="31270" y="50550"/>
                </a:lnTo>
                <a:lnTo>
                  <a:pt x="31270" y="50530"/>
                </a:lnTo>
                <a:lnTo>
                  <a:pt x="31240" y="50530"/>
                </a:lnTo>
                <a:lnTo>
                  <a:pt x="31240" y="50510"/>
                </a:lnTo>
                <a:lnTo>
                  <a:pt x="31220" y="50510"/>
                </a:lnTo>
                <a:lnTo>
                  <a:pt x="31220" y="50500"/>
                </a:lnTo>
                <a:lnTo>
                  <a:pt x="31200" y="50500"/>
                </a:lnTo>
                <a:lnTo>
                  <a:pt x="31200" y="50510"/>
                </a:lnTo>
                <a:lnTo>
                  <a:pt x="31180" y="50510"/>
                </a:lnTo>
                <a:lnTo>
                  <a:pt x="31180" y="50460"/>
                </a:lnTo>
                <a:lnTo>
                  <a:pt x="31170" y="50460"/>
                </a:lnTo>
                <a:lnTo>
                  <a:pt x="31170" y="50440"/>
                </a:lnTo>
                <a:lnTo>
                  <a:pt x="31150" y="50440"/>
                </a:lnTo>
                <a:lnTo>
                  <a:pt x="31150" y="50430"/>
                </a:lnTo>
                <a:lnTo>
                  <a:pt x="31130" y="50430"/>
                </a:lnTo>
                <a:lnTo>
                  <a:pt x="31130" y="50350"/>
                </a:lnTo>
                <a:lnTo>
                  <a:pt x="31150" y="50350"/>
                </a:lnTo>
                <a:lnTo>
                  <a:pt x="31150" y="50340"/>
                </a:lnTo>
                <a:lnTo>
                  <a:pt x="31170" y="50340"/>
                </a:lnTo>
                <a:lnTo>
                  <a:pt x="31170" y="50320"/>
                </a:lnTo>
                <a:lnTo>
                  <a:pt x="31180" y="50320"/>
                </a:lnTo>
                <a:lnTo>
                  <a:pt x="31180" y="50310"/>
                </a:lnTo>
                <a:lnTo>
                  <a:pt x="31180" y="50280"/>
                </a:lnTo>
                <a:lnTo>
                  <a:pt x="31200" y="50280"/>
                </a:lnTo>
                <a:lnTo>
                  <a:pt x="31200" y="50260"/>
                </a:lnTo>
                <a:lnTo>
                  <a:pt x="31220" y="50260"/>
                </a:lnTo>
                <a:lnTo>
                  <a:pt x="31220" y="50250"/>
                </a:lnTo>
                <a:lnTo>
                  <a:pt x="31240" y="50250"/>
                </a:lnTo>
                <a:lnTo>
                  <a:pt x="31240" y="50230"/>
                </a:lnTo>
                <a:lnTo>
                  <a:pt x="31250" y="50230"/>
                </a:lnTo>
                <a:lnTo>
                  <a:pt x="31250" y="50210"/>
                </a:lnTo>
                <a:lnTo>
                  <a:pt x="31240" y="50210"/>
                </a:lnTo>
                <a:lnTo>
                  <a:pt x="31240" y="50180"/>
                </a:lnTo>
                <a:lnTo>
                  <a:pt x="31220" y="50180"/>
                </a:lnTo>
                <a:lnTo>
                  <a:pt x="31220" y="50160"/>
                </a:lnTo>
                <a:lnTo>
                  <a:pt x="31180" y="50160"/>
                </a:lnTo>
                <a:lnTo>
                  <a:pt x="31180" y="50180"/>
                </a:lnTo>
                <a:lnTo>
                  <a:pt x="31170" y="50180"/>
                </a:lnTo>
                <a:lnTo>
                  <a:pt x="31170" y="50190"/>
                </a:lnTo>
                <a:lnTo>
                  <a:pt x="31150" y="50190"/>
                </a:lnTo>
                <a:lnTo>
                  <a:pt x="31150" y="50230"/>
                </a:lnTo>
                <a:lnTo>
                  <a:pt x="31130" y="50230"/>
                </a:lnTo>
                <a:lnTo>
                  <a:pt x="31130" y="50250"/>
                </a:lnTo>
                <a:lnTo>
                  <a:pt x="31110" y="50250"/>
                </a:lnTo>
                <a:lnTo>
                  <a:pt x="31110" y="50230"/>
                </a:lnTo>
                <a:lnTo>
                  <a:pt x="31100" y="50230"/>
                </a:lnTo>
                <a:lnTo>
                  <a:pt x="31100" y="50190"/>
                </a:lnTo>
                <a:lnTo>
                  <a:pt x="31080" y="50190"/>
                </a:lnTo>
                <a:lnTo>
                  <a:pt x="31080" y="50180"/>
                </a:lnTo>
                <a:lnTo>
                  <a:pt x="31060" y="50180"/>
                </a:lnTo>
                <a:lnTo>
                  <a:pt x="31060" y="50160"/>
                </a:lnTo>
                <a:lnTo>
                  <a:pt x="31030" y="50160"/>
                </a:lnTo>
                <a:lnTo>
                  <a:pt x="31030" y="50180"/>
                </a:lnTo>
                <a:lnTo>
                  <a:pt x="31010" y="50180"/>
                </a:lnTo>
                <a:lnTo>
                  <a:pt x="31010" y="50210"/>
                </a:lnTo>
                <a:lnTo>
                  <a:pt x="30940" y="50210"/>
                </a:lnTo>
                <a:lnTo>
                  <a:pt x="30940" y="50190"/>
                </a:lnTo>
                <a:lnTo>
                  <a:pt x="30920" y="50190"/>
                </a:lnTo>
                <a:lnTo>
                  <a:pt x="30920" y="50210"/>
                </a:lnTo>
                <a:lnTo>
                  <a:pt x="30900" y="50210"/>
                </a:lnTo>
                <a:lnTo>
                  <a:pt x="30870" y="50210"/>
                </a:lnTo>
                <a:lnTo>
                  <a:pt x="30870" y="50190"/>
                </a:lnTo>
                <a:lnTo>
                  <a:pt x="30830" y="50190"/>
                </a:lnTo>
                <a:lnTo>
                  <a:pt x="30830" y="50140"/>
                </a:lnTo>
                <a:lnTo>
                  <a:pt x="30820" y="50140"/>
                </a:lnTo>
                <a:lnTo>
                  <a:pt x="30820" y="50010"/>
                </a:lnTo>
                <a:lnTo>
                  <a:pt x="30800" y="50010"/>
                </a:lnTo>
                <a:lnTo>
                  <a:pt x="30800" y="50000"/>
                </a:lnTo>
                <a:lnTo>
                  <a:pt x="30730" y="50000"/>
                </a:lnTo>
                <a:lnTo>
                  <a:pt x="30730" y="49980"/>
                </a:lnTo>
                <a:lnTo>
                  <a:pt x="30710" y="49980"/>
                </a:lnTo>
                <a:lnTo>
                  <a:pt x="30710" y="49970"/>
                </a:lnTo>
                <a:lnTo>
                  <a:pt x="30710" y="49960"/>
                </a:lnTo>
                <a:lnTo>
                  <a:pt x="30690" y="49960"/>
                </a:lnTo>
                <a:lnTo>
                  <a:pt x="30690" y="49940"/>
                </a:lnTo>
                <a:lnTo>
                  <a:pt x="30660" y="49940"/>
                </a:lnTo>
                <a:lnTo>
                  <a:pt x="30660" y="49920"/>
                </a:lnTo>
                <a:lnTo>
                  <a:pt x="30600" y="49920"/>
                </a:lnTo>
                <a:lnTo>
                  <a:pt x="30590" y="49920"/>
                </a:lnTo>
                <a:lnTo>
                  <a:pt x="30590" y="49910"/>
                </a:lnTo>
                <a:lnTo>
                  <a:pt x="30580" y="49910"/>
                </a:lnTo>
                <a:lnTo>
                  <a:pt x="30530" y="49910"/>
                </a:lnTo>
                <a:lnTo>
                  <a:pt x="30530" y="49890"/>
                </a:lnTo>
                <a:lnTo>
                  <a:pt x="30460" y="49890"/>
                </a:lnTo>
                <a:lnTo>
                  <a:pt x="30460" y="49870"/>
                </a:lnTo>
                <a:lnTo>
                  <a:pt x="30410" y="49870"/>
                </a:lnTo>
                <a:lnTo>
                  <a:pt x="30410" y="49850"/>
                </a:lnTo>
                <a:lnTo>
                  <a:pt x="30390" y="49850"/>
                </a:lnTo>
                <a:lnTo>
                  <a:pt x="30390" y="49820"/>
                </a:lnTo>
                <a:lnTo>
                  <a:pt x="30320" y="49820"/>
                </a:lnTo>
                <a:lnTo>
                  <a:pt x="30320" y="49800"/>
                </a:lnTo>
                <a:lnTo>
                  <a:pt x="30310" y="49800"/>
                </a:lnTo>
                <a:lnTo>
                  <a:pt x="30310" y="49780"/>
                </a:lnTo>
                <a:lnTo>
                  <a:pt x="30290" y="49780"/>
                </a:lnTo>
                <a:lnTo>
                  <a:pt x="30290" y="49760"/>
                </a:lnTo>
                <a:lnTo>
                  <a:pt x="30240" y="49760"/>
                </a:lnTo>
                <a:lnTo>
                  <a:pt x="30240" y="49750"/>
                </a:lnTo>
                <a:lnTo>
                  <a:pt x="30220" y="49750"/>
                </a:lnTo>
                <a:lnTo>
                  <a:pt x="30220" y="49730"/>
                </a:lnTo>
                <a:lnTo>
                  <a:pt x="30200" y="49730"/>
                </a:lnTo>
                <a:lnTo>
                  <a:pt x="30200" y="49690"/>
                </a:lnTo>
                <a:lnTo>
                  <a:pt x="30180" y="49690"/>
                </a:lnTo>
                <a:lnTo>
                  <a:pt x="30180" y="49670"/>
                </a:lnTo>
                <a:lnTo>
                  <a:pt x="30100" y="49670"/>
                </a:lnTo>
                <a:lnTo>
                  <a:pt x="30100" y="49660"/>
                </a:lnTo>
                <a:lnTo>
                  <a:pt x="30060" y="49660"/>
                </a:lnTo>
                <a:lnTo>
                  <a:pt x="30060" y="49640"/>
                </a:lnTo>
                <a:lnTo>
                  <a:pt x="30040" y="49640"/>
                </a:lnTo>
                <a:lnTo>
                  <a:pt x="30040" y="49600"/>
                </a:lnTo>
                <a:lnTo>
                  <a:pt x="30010" y="49600"/>
                </a:lnTo>
                <a:lnTo>
                  <a:pt x="30010" y="49570"/>
                </a:lnTo>
                <a:lnTo>
                  <a:pt x="29990" y="49570"/>
                </a:lnTo>
                <a:lnTo>
                  <a:pt x="29990" y="49530"/>
                </a:lnTo>
                <a:lnTo>
                  <a:pt x="29970" y="49530"/>
                </a:lnTo>
                <a:lnTo>
                  <a:pt x="29970" y="49510"/>
                </a:lnTo>
                <a:lnTo>
                  <a:pt x="29960" y="49510"/>
                </a:lnTo>
                <a:lnTo>
                  <a:pt x="29960" y="49500"/>
                </a:lnTo>
                <a:lnTo>
                  <a:pt x="29940" y="49500"/>
                </a:lnTo>
                <a:lnTo>
                  <a:pt x="29940" y="49480"/>
                </a:lnTo>
                <a:lnTo>
                  <a:pt x="29920" y="49480"/>
                </a:lnTo>
                <a:lnTo>
                  <a:pt x="29920" y="49460"/>
                </a:lnTo>
                <a:lnTo>
                  <a:pt x="29880" y="49460"/>
                </a:lnTo>
                <a:lnTo>
                  <a:pt x="29880" y="49440"/>
                </a:lnTo>
                <a:lnTo>
                  <a:pt x="29810" y="49440"/>
                </a:lnTo>
                <a:lnTo>
                  <a:pt x="29810" y="49460"/>
                </a:lnTo>
                <a:lnTo>
                  <a:pt x="29740" y="49460"/>
                </a:lnTo>
                <a:lnTo>
                  <a:pt x="29740" y="49480"/>
                </a:lnTo>
                <a:lnTo>
                  <a:pt x="29660" y="49480"/>
                </a:lnTo>
                <a:lnTo>
                  <a:pt x="29660" y="49460"/>
                </a:lnTo>
                <a:lnTo>
                  <a:pt x="29640" y="49460"/>
                </a:lnTo>
                <a:lnTo>
                  <a:pt x="29640" y="49440"/>
                </a:lnTo>
                <a:lnTo>
                  <a:pt x="29600" y="49440"/>
                </a:lnTo>
                <a:lnTo>
                  <a:pt x="29600" y="49420"/>
                </a:lnTo>
                <a:lnTo>
                  <a:pt x="29530" y="49420"/>
                </a:lnTo>
                <a:lnTo>
                  <a:pt x="29530" y="49410"/>
                </a:lnTo>
                <a:lnTo>
                  <a:pt x="29450" y="49410"/>
                </a:lnTo>
                <a:lnTo>
                  <a:pt x="29450" y="49390"/>
                </a:lnTo>
                <a:lnTo>
                  <a:pt x="29390" y="49390"/>
                </a:lnTo>
                <a:lnTo>
                  <a:pt x="29390" y="49370"/>
                </a:lnTo>
                <a:lnTo>
                  <a:pt x="29380" y="49370"/>
                </a:lnTo>
                <a:lnTo>
                  <a:pt x="29380" y="49350"/>
                </a:lnTo>
                <a:lnTo>
                  <a:pt x="29360" y="49350"/>
                </a:lnTo>
                <a:lnTo>
                  <a:pt x="29360" y="49320"/>
                </a:lnTo>
                <a:lnTo>
                  <a:pt x="29340" y="49320"/>
                </a:lnTo>
                <a:lnTo>
                  <a:pt x="29340" y="49300"/>
                </a:lnTo>
                <a:lnTo>
                  <a:pt x="29320" y="49300"/>
                </a:lnTo>
                <a:lnTo>
                  <a:pt x="29320" y="49120"/>
                </a:lnTo>
                <a:lnTo>
                  <a:pt x="29340" y="49120"/>
                </a:lnTo>
                <a:lnTo>
                  <a:pt x="29340" y="48940"/>
                </a:lnTo>
                <a:lnTo>
                  <a:pt x="29310" y="48940"/>
                </a:lnTo>
                <a:lnTo>
                  <a:pt x="29310" y="48920"/>
                </a:lnTo>
                <a:lnTo>
                  <a:pt x="29290" y="48920"/>
                </a:lnTo>
                <a:lnTo>
                  <a:pt x="29290" y="48910"/>
                </a:lnTo>
                <a:lnTo>
                  <a:pt x="29270" y="48910"/>
                </a:lnTo>
                <a:lnTo>
                  <a:pt x="29270" y="48890"/>
                </a:lnTo>
                <a:lnTo>
                  <a:pt x="29290" y="48890"/>
                </a:lnTo>
                <a:lnTo>
                  <a:pt x="29290" y="48870"/>
                </a:lnTo>
                <a:lnTo>
                  <a:pt x="29320" y="48870"/>
                </a:lnTo>
                <a:lnTo>
                  <a:pt x="29320" y="48850"/>
                </a:lnTo>
                <a:lnTo>
                  <a:pt x="29340" y="48850"/>
                </a:lnTo>
                <a:lnTo>
                  <a:pt x="29340" y="48800"/>
                </a:lnTo>
                <a:lnTo>
                  <a:pt x="29360" y="48800"/>
                </a:lnTo>
                <a:lnTo>
                  <a:pt x="29360" y="48750"/>
                </a:lnTo>
                <a:lnTo>
                  <a:pt x="29340" y="48750"/>
                </a:lnTo>
                <a:lnTo>
                  <a:pt x="29340" y="48670"/>
                </a:lnTo>
                <a:lnTo>
                  <a:pt x="29320" y="48670"/>
                </a:lnTo>
                <a:lnTo>
                  <a:pt x="29320" y="48640"/>
                </a:lnTo>
                <a:lnTo>
                  <a:pt x="29290" y="48640"/>
                </a:lnTo>
                <a:lnTo>
                  <a:pt x="29290" y="48620"/>
                </a:lnTo>
                <a:lnTo>
                  <a:pt x="29270" y="48620"/>
                </a:lnTo>
                <a:lnTo>
                  <a:pt x="29270" y="48600"/>
                </a:lnTo>
                <a:lnTo>
                  <a:pt x="29200" y="48600"/>
                </a:lnTo>
                <a:lnTo>
                  <a:pt x="29200" y="48580"/>
                </a:lnTo>
                <a:lnTo>
                  <a:pt x="29180" y="48580"/>
                </a:lnTo>
                <a:lnTo>
                  <a:pt x="29180" y="48570"/>
                </a:lnTo>
                <a:lnTo>
                  <a:pt x="29160" y="48570"/>
                </a:lnTo>
                <a:lnTo>
                  <a:pt x="29160" y="48530"/>
                </a:lnTo>
                <a:lnTo>
                  <a:pt x="29150" y="48530"/>
                </a:lnTo>
                <a:lnTo>
                  <a:pt x="29150" y="48510"/>
                </a:lnTo>
                <a:lnTo>
                  <a:pt x="29130" y="48510"/>
                </a:lnTo>
                <a:lnTo>
                  <a:pt x="29130" y="48500"/>
                </a:lnTo>
                <a:lnTo>
                  <a:pt x="29110" y="48500"/>
                </a:lnTo>
                <a:lnTo>
                  <a:pt x="29110" y="48480"/>
                </a:lnTo>
                <a:lnTo>
                  <a:pt x="29090" y="48480"/>
                </a:lnTo>
                <a:lnTo>
                  <a:pt x="29090" y="48460"/>
                </a:lnTo>
                <a:lnTo>
                  <a:pt x="29080" y="48460"/>
                </a:lnTo>
                <a:lnTo>
                  <a:pt x="29080" y="48450"/>
                </a:lnTo>
                <a:lnTo>
                  <a:pt x="29080" y="48440"/>
                </a:lnTo>
                <a:lnTo>
                  <a:pt x="29060" y="48440"/>
                </a:lnTo>
                <a:lnTo>
                  <a:pt x="29040" y="48440"/>
                </a:lnTo>
                <a:lnTo>
                  <a:pt x="29040" y="48460"/>
                </a:lnTo>
                <a:lnTo>
                  <a:pt x="28990" y="48460"/>
                </a:lnTo>
                <a:lnTo>
                  <a:pt x="28990" y="48440"/>
                </a:lnTo>
                <a:lnTo>
                  <a:pt x="28950" y="48440"/>
                </a:lnTo>
                <a:lnTo>
                  <a:pt x="28950" y="48420"/>
                </a:lnTo>
                <a:lnTo>
                  <a:pt x="28940" y="48420"/>
                </a:lnTo>
                <a:lnTo>
                  <a:pt x="28940" y="48390"/>
                </a:lnTo>
                <a:lnTo>
                  <a:pt x="28920" y="48390"/>
                </a:lnTo>
                <a:lnTo>
                  <a:pt x="28920" y="48370"/>
                </a:lnTo>
                <a:lnTo>
                  <a:pt x="28900" y="48370"/>
                </a:lnTo>
                <a:lnTo>
                  <a:pt x="28870" y="48370"/>
                </a:lnTo>
                <a:lnTo>
                  <a:pt x="28870" y="48350"/>
                </a:lnTo>
                <a:lnTo>
                  <a:pt x="28830" y="48350"/>
                </a:lnTo>
                <a:lnTo>
                  <a:pt x="28830" y="48370"/>
                </a:lnTo>
                <a:lnTo>
                  <a:pt x="28800" y="48370"/>
                </a:lnTo>
                <a:lnTo>
                  <a:pt x="28800" y="48390"/>
                </a:lnTo>
                <a:lnTo>
                  <a:pt x="28760" y="48390"/>
                </a:lnTo>
                <a:lnTo>
                  <a:pt x="28760" y="48410"/>
                </a:lnTo>
                <a:lnTo>
                  <a:pt x="28740" y="48410"/>
                </a:lnTo>
                <a:lnTo>
                  <a:pt x="28740" y="48330"/>
                </a:lnTo>
                <a:lnTo>
                  <a:pt x="28730" y="48330"/>
                </a:lnTo>
                <a:lnTo>
                  <a:pt x="28730" y="48320"/>
                </a:lnTo>
                <a:lnTo>
                  <a:pt x="28710" y="48320"/>
                </a:lnTo>
                <a:lnTo>
                  <a:pt x="28710" y="48280"/>
                </a:lnTo>
                <a:lnTo>
                  <a:pt x="28690" y="48280"/>
                </a:lnTo>
                <a:lnTo>
                  <a:pt x="28690" y="48260"/>
                </a:lnTo>
                <a:lnTo>
                  <a:pt x="28620" y="48260"/>
                </a:lnTo>
                <a:lnTo>
                  <a:pt x="28620" y="48250"/>
                </a:lnTo>
                <a:lnTo>
                  <a:pt x="28620" y="48230"/>
                </a:lnTo>
                <a:lnTo>
                  <a:pt x="28580" y="48230"/>
                </a:lnTo>
                <a:lnTo>
                  <a:pt x="28520" y="48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Princes Town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6130" y="71580"/>
                </a:moveTo>
                <a:lnTo>
                  <a:pt x="36160" y="71580"/>
                </a:lnTo>
                <a:lnTo>
                  <a:pt x="36360" y="71450"/>
                </a:lnTo>
                <a:lnTo>
                  <a:pt x="36570" y="71270"/>
                </a:lnTo>
                <a:lnTo>
                  <a:pt x="36700" y="71340"/>
                </a:lnTo>
                <a:lnTo>
                  <a:pt x="36730" y="71410"/>
                </a:lnTo>
                <a:lnTo>
                  <a:pt x="36900" y="71550"/>
                </a:lnTo>
                <a:lnTo>
                  <a:pt x="37110" y="71620"/>
                </a:lnTo>
                <a:lnTo>
                  <a:pt x="37140" y="71760"/>
                </a:lnTo>
                <a:lnTo>
                  <a:pt x="37310" y="71930"/>
                </a:lnTo>
                <a:lnTo>
                  <a:pt x="37410" y="71900"/>
                </a:lnTo>
                <a:lnTo>
                  <a:pt x="37580" y="71620"/>
                </a:lnTo>
                <a:lnTo>
                  <a:pt x="37710" y="71450"/>
                </a:lnTo>
                <a:lnTo>
                  <a:pt x="38160" y="71380"/>
                </a:lnTo>
                <a:lnTo>
                  <a:pt x="38390" y="71280"/>
                </a:lnTo>
                <a:lnTo>
                  <a:pt x="38390" y="71140"/>
                </a:lnTo>
                <a:lnTo>
                  <a:pt x="38220" y="71000"/>
                </a:lnTo>
                <a:lnTo>
                  <a:pt x="38220" y="70900"/>
                </a:lnTo>
                <a:lnTo>
                  <a:pt x="38400" y="70800"/>
                </a:lnTo>
                <a:lnTo>
                  <a:pt x="38770" y="70620"/>
                </a:lnTo>
                <a:lnTo>
                  <a:pt x="39340" y="70730"/>
                </a:lnTo>
                <a:lnTo>
                  <a:pt x="39950" y="70730"/>
                </a:lnTo>
                <a:lnTo>
                  <a:pt x="40290" y="70670"/>
                </a:lnTo>
                <a:lnTo>
                  <a:pt x="40730" y="70600"/>
                </a:lnTo>
                <a:lnTo>
                  <a:pt x="40900" y="70150"/>
                </a:lnTo>
                <a:lnTo>
                  <a:pt x="41140" y="70080"/>
                </a:lnTo>
                <a:lnTo>
                  <a:pt x="41370" y="70050"/>
                </a:lnTo>
                <a:lnTo>
                  <a:pt x="41680" y="69840"/>
                </a:lnTo>
                <a:lnTo>
                  <a:pt x="42190" y="69880"/>
                </a:lnTo>
                <a:lnTo>
                  <a:pt x="42450" y="70020"/>
                </a:lnTo>
                <a:lnTo>
                  <a:pt x="42660" y="70160"/>
                </a:lnTo>
                <a:lnTo>
                  <a:pt x="42860" y="70330"/>
                </a:lnTo>
                <a:lnTo>
                  <a:pt x="43030" y="70440"/>
                </a:lnTo>
                <a:lnTo>
                  <a:pt x="43200" y="70370"/>
                </a:lnTo>
                <a:lnTo>
                  <a:pt x="43400" y="70400"/>
                </a:lnTo>
                <a:lnTo>
                  <a:pt x="43430" y="70510"/>
                </a:lnTo>
                <a:lnTo>
                  <a:pt x="43640" y="70410"/>
                </a:lnTo>
                <a:lnTo>
                  <a:pt x="43770" y="70160"/>
                </a:lnTo>
                <a:lnTo>
                  <a:pt x="44080" y="70130"/>
                </a:lnTo>
                <a:lnTo>
                  <a:pt x="44380" y="70060"/>
                </a:lnTo>
                <a:lnTo>
                  <a:pt x="44580" y="70270"/>
                </a:lnTo>
                <a:lnTo>
                  <a:pt x="44750" y="70410"/>
                </a:lnTo>
                <a:lnTo>
                  <a:pt x="44850" y="70380"/>
                </a:lnTo>
                <a:lnTo>
                  <a:pt x="45060" y="70450"/>
                </a:lnTo>
                <a:lnTo>
                  <a:pt x="45090" y="70650"/>
                </a:lnTo>
                <a:lnTo>
                  <a:pt x="45320" y="70730"/>
                </a:lnTo>
                <a:lnTo>
                  <a:pt x="45530" y="70830"/>
                </a:lnTo>
                <a:lnTo>
                  <a:pt x="45700" y="70690"/>
                </a:lnTo>
                <a:lnTo>
                  <a:pt x="45930" y="70690"/>
                </a:lnTo>
                <a:lnTo>
                  <a:pt x="46140" y="70870"/>
                </a:lnTo>
                <a:lnTo>
                  <a:pt x="46510" y="71010"/>
                </a:lnTo>
                <a:lnTo>
                  <a:pt x="46680" y="71080"/>
                </a:lnTo>
                <a:lnTo>
                  <a:pt x="46840" y="71180"/>
                </a:lnTo>
                <a:lnTo>
                  <a:pt x="47010" y="71250"/>
                </a:lnTo>
                <a:lnTo>
                  <a:pt x="47110" y="71460"/>
                </a:lnTo>
                <a:lnTo>
                  <a:pt x="47180" y="71460"/>
                </a:lnTo>
                <a:lnTo>
                  <a:pt x="47320" y="71220"/>
                </a:lnTo>
                <a:lnTo>
                  <a:pt x="47350" y="71110"/>
                </a:lnTo>
                <a:lnTo>
                  <a:pt x="47490" y="71120"/>
                </a:lnTo>
                <a:lnTo>
                  <a:pt x="47480" y="71390"/>
                </a:lnTo>
                <a:lnTo>
                  <a:pt x="47620" y="71530"/>
                </a:lnTo>
                <a:lnTo>
                  <a:pt x="47860" y="71780"/>
                </a:lnTo>
                <a:lnTo>
                  <a:pt x="47990" y="71880"/>
                </a:lnTo>
                <a:lnTo>
                  <a:pt x="48000" y="72060"/>
                </a:lnTo>
                <a:lnTo>
                  <a:pt x="48020" y="72330"/>
                </a:lnTo>
                <a:lnTo>
                  <a:pt x="48020" y="72710"/>
                </a:lnTo>
                <a:lnTo>
                  <a:pt x="48120" y="73060"/>
                </a:lnTo>
                <a:lnTo>
                  <a:pt x="48320" y="73370"/>
                </a:lnTo>
                <a:lnTo>
                  <a:pt x="48490" y="73540"/>
                </a:lnTo>
                <a:lnTo>
                  <a:pt x="48760" y="73580"/>
                </a:lnTo>
                <a:lnTo>
                  <a:pt x="48990" y="73620"/>
                </a:lnTo>
                <a:lnTo>
                  <a:pt x="49090" y="73720"/>
                </a:lnTo>
                <a:lnTo>
                  <a:pt x="49020" y="73860"/>
                </a:lnTo>
                <a:lnTo>
                  <a:pt x="48890" y="73890"/>
                </a:lnTo>
                <a:lnTo>
                  <a:pt x="48820" y="74030"/>
                </a:lnTo>
                <a:lnTo>
                  <a:pt x="48820" y="74310"/>
                </a:lnTo>
                <a:lnTo>
                  <a:pt x="49020" y="74450"/>
                </a:lnTo>
                <a:lnTo>
                  <a:pt x="49220" y="74480"/>
                </a:lnTo>
                <a:lnTo>
                  <a:pt x="49420" y="74520"/>
                </a:lnTo>
                <a:lnTo>
                  <a:pt x="49630" y="74240"/>
                </a:lnTo>
                <a:lnTo>
                  <a:pt x="49930" y="74100"/>
                </a:lnTo>
                <a:lnTo>
                  <a:pt x="50110" y="73900"/>
                </a:lnTo>
                <a:lnTo>
                  <a:pt x="50340" y="73860"/>
                </a:lnTo>
                <a:lnTo>
                  <a:pt x="50480" y="73970"/>
                </a:lnTo>
                <a:lnTo>
                  <a:pt x="50780" y="74040"/>
                </a:lnTo>
                <a:lnTo>
                  <a:pt x="50950" y="74080"/>
                </a:lnTo>
                <a:lnTo>
                  <a:pt x="51250" y="74180"/>
                </a:lnTo>
                <a:lnTo>
                  <a:pt x="51390" y="74320"/>
                </a:lnTo>
                <a:lnTo>
                  <a:pt x="51390" y="74490"/>
                </a:lnTo>
                <a:lnTo>
                  <a:pt x="51590" y="74560"/>
                </a:lnTo>
                <a:lnTo>
                  <a:pt x="51820" y="74670"/>
                </a:lnTo>
                <a:lnTo>
                  <a:pt x="51820" y="75430"/>
                </a:lnTo>
                <a:lnTo>
                  <a:pt x="51750" y="76290"/>
                </a:lnTo>
                <a:lnTo>
                  <a:pt x="51910" y="76710"/>
                </a:lnTo>
                <a:lnTo>
                  <a:pt x="52050" y="76990"/>
                </a:lnTo>
                <a:lnTo>
                  <a:pt x="52250" y="77400"/>
                </a:lnTo>
                <a:lnTo>
                  <a:pt x="52140" y="77610"/>
                </a:lnTo>
                <a:lnTo>
                  <a:pt x="52040" y="78130"/>
                </a:lnTo>
                <a:lnTo>
                  <a:pt x="51900" y="78340"/>
                </a:lnTo>
                <a:lnTo>
                  <a:pt x="51690" y="79340"/>
                </a:lnTo>
                <a:lnTo>
                  <a:pt x="51750" y="81170"/>
                </a:lnTo>
                <a:lnTo>
                  <a:pt x="51850" y="81420"/>
                </a:lnTo>
                <a:lnTo>
                  <a:pt x="51910" y="83110"/>
                </a:lnTo>
                <a:lnTo>
                  <a:pt x="52090" y="85710"/>
                </a:lnTo>
                <a:lnTo>
                  <a:pt x="52130" y="86790"/>
                </a:lnTo>
                <a:lnTo>
                  <a:pt x="52120" y="86790"/>
                </a:lnTo>
                <a:lnTo>
                  <a:pt x="52120" y="86770"/>
                </a:lnTo>
                <a:lnTo>
                  <a:pt x="52100" y="86770"/>
                </a:lnTo>
                <a:lnTo>
                  <a:pt x="52100" y="86750"/>
                </a:lnTo>
                <a:lnTo>
                  <a:pt x="52080" y="86760"/>
                </a:lnTo>
                <a:lnTo>
                  <a:pt x="52080" y="86770"/>
                </a:lnTo>
                <a:lnTo>
                  <a:pt x="51990" y="86770"/>
                </a:lnTo>
                <a:lnTo>
                  <a:pt x="51990" y="86760"/>
                </a:lnTo>
                <a:lnTo>
                  <a:pt x="51990" y="86750"/>
                </a:lnTo>
                <a:lnTo>
                  <a:pt x="51950" y="86750"/>
                </a:lnTo>
                <a:lnTo>
                  <a:pt x="51940" y="86750"/>
                </a:lnTo>
                <a:lnTo>
                  <a:pt x="51940" y="86740"/>
                </a:lnTo>
                <a:lnTo>
                  <a:pt x="51940" y="86730"/>
                </a:lnTo>
                <a:lnTo>
                  <a:pt x="51910" y="86730"/>
                </a:lnTo>
                <a:lnTo>
                  <a:pt x="51910" y="86740"/>
                </a:lnTo>
                <a:lnTo>
                  <a:pt x="51910" y="86750"/>
                </a:lnTo>
                <a:lnTo>
                  <a:pt x="51850" y="86750"/>
                </a:lnTo>
                <a:lnTo>
                  <a:pt x="51850" y="86770"/>
                </a:lnTo>
                <a:lnTo>
                  <a:pt x="51840" y="86770"/>
                </a:lnTo>
                <a:lnTo>
                  <a:pt x="51840" y="86750"/>
                </a:lnTo>
                <a:lnTo>
                  <a:pt x="51820" y="86750"/>
                </a:lnTo>
                <a:lnTo>
                  <a:pt x="51820" y="86760"/>
                </a:lnTo>
                <a:lnTo>
                  <a:pt x="51820" y="86770"/>
                </a:lnTo>
                <a:lnTo>
                  <a:pt x="51800" y="86770"/>
                </a:lnTo>
                <a:lnTo>
                  <a:pt x="51780" y="86770"/>
                </a:lnTo>
                <a:lnTo>
                  <a:pt x="51780" y="86780"/>
                </a:lnTo>
                <a:lnTo>
                  <a:pt x="51780" y="86790"/>
                </a:lnTo>
                <a:lnTo>
                  <a:pt x="51750" y="86790"/>
                </a:lnTo>
                <a:lnTo>
                  <a:pt x="51750" y="86810"/>
                </a:lnTo>
                <a:lnTo>
                  <a:pt x="51680" y="86810"/>
                </a:lnTo>
                <a:lnTo>
                  <a:pt x="51660" y="86810"/>
                </a:lnTo>
                <a:lnTo>
                  <a:pt x="51660" y="86800"/>
                </a:lnTo>
                <a:lnTo>
                  <a:pt x="51660" y="86790"/>
                </a:lnTo>
                <a:lnTo>
                  <a:pt x="51640" y="86790"/>
                </a:lnTo>
                <a:lnTo>
                  <a:pt x="51620" y="86790"/>
                </a:lnTo>
                <a:lnTo>
                  <a:pt x="51620" y="86770"/>
                </a:lnTo>
                <a:lnTo>
                  <a:pt x="51590" y="86770"/>
                </a:lnTo>
                <a:lnTo>
                  <a:pt x="51590" y="86760"/>
                </a:lnTo>
                <a:lnTo>
                  <a:pt x="51590" y="86750"/>
                </a:lnTo>
                <a:lnTo>
                  <a:pt x="51570" y="86750"/>
                </a:lnTo>
                <a:lnTo>
                  <a:pt x="51570" y="86770"/>
                </a:lnTo>
                <a:lnTo>
                  <a:pt x="51550" y="86770"/>
                </a:lnTo>
                <a:lnTo>
                  <a:pt x="51550" y="86780"/>
                </a:lnTo>
                <a:lnTo>
                  <a:pt x="51550" y="86790"/>
                </a:lnTo>
                <a:lnTo>
                  <a:pt x="51520" y="86790"/>
                </a:lnTo>
                <a:lnTo>
                  <a:pt x="51520" y="86770"/>
                </a:lnTo>
                <a:lnTo>
                  <a:pt x="51500" y="86770"/>
                </a:lnTo>
                <a:lnTo>
                  <a:pt x="51500" y="86750"/>
                </a:lnTo>
                <a:lnTo>
                  <a:pt x="51480" y="86750"/>
                </a:lnTo>
                <a:lnTo>
                  <a:pt x="51480" y="86700"/>
                </a:lnTo>
                <a:lnTo>
                  <a:pt x="51490" y="86700"/>
                </a:lnTo>
                <a:lnTo>
                  <a:pt x="51500" y="86700"/>
                </a:lnTo>
                <a:lnTo>
                  <a:pt x="51500" y="86660"/>
                </a:lnTo>
                <a:lnTo>
                  <a:pt x="51470" y="86660"/>
                </a:lnTo>
                <a:lnTo>
                  <a:pt x="51470" y="86650"/>
                </a:lnTo>
                <a:lnTo>
                  <a:pt x="51450" y="86650"/>
                </a:lnTo>
                <a:lnTo>
                  <a:pt x="51430" y="86650"/>
                </a:lnTo>
                <a:lnTo>
                  <a:pt x="51430" y="86630"/>
                </a:lnTo>
                <a:lnTo>
                  <a:pt x="51420" y="86630"/>
                </a:lnTo>
                <a:lnTo>
                  <a:pt x="51380" y="86630"/>
                </a:lnTo>
                <a:lnTo>
                  <a:pt x="51380" y="86610"/>
                </a:lnTo>
                <a:lnTo>
                  <a:pt x="51360" y="86610"/>
                </a:lnTo>
                <a:lnTo>
                  <a:pt x="51360" y="86630"/>
                </a:lnTo>
                <a:lnTo>
                  <a:pt x="51340" y="86630"/>
                </a:lnTo>
                <a:lnTo>
                  <a:pt x="51340" y="86610"/>
                </a:lnTo>
                <a:lnTo>
                  <a:pt x="51310" y="86610"/>
                </a:lnTo>
                <a:lnTo>
                  <a:pt x="51310" y="86590"/>
                </a:lnTo>
                <a:lnTo>
                  <a:pt x="51230" y="86590"/>
                </a:lnTo>
                <a:lnTo>
                  <a:pt x="51220" y="86590"/>
                </a:lnTo>
                <a:lnTo>
                  <a:pt x="51220" y="86610"/>
                </a:lnTo>
                <a:lnTo>
                  <a:pt x="51060" y="86610"/>
                </a:lnTo>
                <a:lnTo>
                  <a:pt x="51040" y="86610"/>
                </a:lnTo>
                <a:lnTo>
                  <a:pt x="51040" y="86630"/>
                </a:lnTo>
                <a:lnTo>
                  <a:pt x="51020" y="86630"/>
                </a:lnTo>
                <a:lnTo>
                  <a:pt x="51010" y="86630"/>
                </a:lnTo>
                <a:lnTo>
                  <a:pt x="51010" y="86650"/>
                </a:lnTo>
                <a:lnTo>
                  <a:pt x="50990" y="86650"/>
                </a:lnTo>
                <a:lnTo>
                  <a:pt x="50980" y="86650"/>
                </a:lnTo>
                <a:lnTo>
                  <a:pt x="50970" y="86660"/>
                </a:lnTo>
                <a:lnTo>
                  <a:pt x="50940" y="86660"/>
                </a:lnTo>
                <a:lnTo>
                  <a:pt x="50940" y="86680"/>
                </a:lnTo>
                <a:lnTo>
                  <a:pt x="50890" y="86690"/>
                </a:lnTo>
                <a:lnTo>
                  <a:pt x="50890" y="86700"/>
                </a:lnTo>
                <a:lnTo>
                  <a:pt x="50820" y="86700"/>
                </a:lnTo>
                <a:lnTo>
                  <a:pt x="50820" y="86720"/>
                </a:lnTo>
                <a:lnTo>
                  <a:pt x="50800" y="86720"/>
                </a:lnTo>
                <a:lnTo>
                  <a:pt x="50780" y="86720"/>
                </a:lnTo>
                <a:lnTo>
                  <a:pt x="50780" y="86730"/>
                </a:lnTo>
                <a:lnTo>
                  <a:pt x="50770" y="86730"/>
                </a:lnTo>
                <a:lnTo>
                  <a:pt x="50730" y="86730"/>
                </a:lnTo>
                <a:lnTo>
                  <a:pt x="50730" y="86750"/>
                </a:lnTo>
                <a:lnTo>
                  <a:pt x="50720" y="86750"/>
                </a:lnTo>
                <a:lnTo>
                  <a:pt x="50710" y="86760"/>
                </a:lnTo>
                <a:lnTo>
                  <a:pt x="50710" y="86770"/>
                </a:lnTo>
                <a:lnTo>
                  <a:pt x="50690" y="86770"/>
                </a:lnTo>
                <a:lnTo>
                  <a:pt x="50680" y="86770"/>
                </a:lnTo>
                <a:lnTo>
                  <a:pt x="50680" y="86780"/>
                </a:lnTo>
                <a:lnTo>
                  <a:pt x="50680" y="86790"/>
                </a:lnTo>
                <a:lnTo>
                  <a:pt x="50660" y="86790"/>
                </a:lnTo>
                <a:lnTo>
                  <a:pt x="50640" y="86790"/>
                </a:lnTo>
                <a:lnTo>
                  <a:pt x="50640" y="86800"/>
                </a:lnTo>
                <a:lnTo>
                  <a:pt x="50640" y="86820"/>
                </a:lnTo>
                <a:lnTo>
                  <a:pt x="50610" y="86820"/>
                </a:lnTo>
                <a:lnTo>
                  <a:pt x="50610" y="86840"/>
                </a:lnTo>
                <a:lnTo>
                  <a:pt x="50590" y="86840"/>
                </a:lnTo>
                <a:lnTo>
                  <a:pt x="50570" y="86840"/>
                </a:lnTo>
                <a:lnTo>
                  <a:pt x="50570" y="86860"/>
                </a:lnTo>
                <a:lnTo>
                  <a:pt x="50550" y="86860"/>
                </a:lnTo>
                <a:lnTo>
                  <a:pt x="50550" y="86870"/>
                </a:lnTo>
                <a:lnTo>
                  <a:pt x="50550" y="86880"/>
                </a:lnTo>
                <a:lnTo>
                  <a:pt x="50500" y="86880"/>
                </a:lnTo>
                <a:lnTo>
                  <a:pt x="50480" y="86880"/>
                </a:lnTo>
                <a:lnTo>
                  <a:pt x="50480" y="86900"/>
                </a:lnTo>
                <a:lnTo>
                  <a:pt x="50450" y="86890"/>
                </a:lnTo>
                <a:lnTo>
                  <a:pt x="50450" y="86910"/>
                </a:lnTo>
                <a:lnTo>
                  <a:pt x="50410" y="86910"/>
                </a:lnTo>
                <a:lnTo>
                  <a:pt x="50410" y="86930"/>
                </a:lnTo>
                <a:lnTo>
                  <a:pt x="50340" y="86930"/>
                </a:lnTo>
                <a:lnTo>
                  <a:pt x="50340" y="86950"/>
                </a:lnTo>
                <a:lnTo>
                  <a:pt x="50320" y="86950"/>
                </a:lnTo>
                <a:lnTo>
                  <a:pt x="50310" y="86950"/>
                </a:lnTo>
                <a:lnTo>
                  <a:pt x="50310" y="86970"/>
                </a:lnTo>
                <a:lnTo>
                  <a:pt x="50290" y="86960"/>
                </a:lnTo>
                <a:lnTo>
                  <a:pt x="50290" y="86980"/>
                </a:lnTo>
                <a:lnTo>
                  <a:pt x="50250" y="86980"/>
                </a:lnTo>
                <a:lnTo>
                  <a:pt x="50250" y="87000"/>
                </a:lnTo>
                <a:lnTo>
                  <a:pt x="50200" y="87000"/>
                </a:lnTo>
                <a:lnTo>
                  <a:pt x="50200" y="87020"/>
                </a:lnTo>
                <a:lnTo>
                  <a:pt x="50180" y="87020"/>
                </a:lnTo>
                <a:lnTo>
                  <a:pt x="50180" y="87040"/>
                </a:lnTo>
                <a:lnTo>
                  <a:pt x="50050" y="87030"/>
                </a:lnTo>
                <a:lnTo>
                  <a:pt x="50040" y="87060"/>
                </a:lnTo>
                <a:lnTo>
                  <a:pt x="49940" y="87060"/>
                </a:lnTo>
                <a:lnTo>
                  <a:pt x="49940" y="87040"/>
                </a:lnTo>
                <a:lnTo>
                  <a:pt x="49890" y="87030"/>
                </a:lnTo>
                <a:lnTo>
                  <a:pt x="49890" y="87020"/>
                </a:lnTo>
                <a:lnTo>
                  <a:pt x="49820" y="87020"/>
                </a:lnTo>
                <a:lnTo>
                  <a:pt x="49820" y="87040"/>
                </a:lnTo>
                <a:lnTo>
                  <a:pt x="49760" y="87040"/>
                </a:lnTo>
                <a:lnTo>
                  <a:pt x="49760" y="87060"/>
                </a:lnTo>
                <a:lnTo>
                  <a:pt x="49730" y="87060"/>
                </a:lnTo>
                <a:lnTo>
                  <a:pt x="49730" y="87040"/>
                </a:lnTo>
                <a:lnTo>
                  <a:pt x="49680" y="87040"/>
                </a:lnTo>
                <a:lnTo>
                  <a:pt x="49680" y="87010"/>
                </a:lnTo>
                <a:lnTo>
                  <a:pt x="49680" y="87000"/>
                </a:lnTo>
                <a:lnTo>
                  <a:pt x="49530" y="87000"/>
                </a:lnTo>
                <a:lnTo>
                  <a:pt x="49530" y="87010"/>
                </a:lnTo>
                <a:lnTo>
                  <a:pt x="49530" y="87020"/>
                </a:lnTo>
                <a:lnTo>
                  <a:pt x="49510" y="87020"/>
                </a:lnTo>
                <a:lnTo>
                  <a:pt x="49500" y="87020"/>
                </a:lnTo>
                <a:lnTo>
                  <a:pt x="49500" y="87040"/>
                </a:lnTo>
                <a:lnTo>
                  <a:pt x="49410" y="87040"/>
                </a:lnTo>
                <a:lnTo>
                  <a:pt x="49390" y="87040"/>
                </a:lnTo>
                <a:lnTo>
                  <a:pt x="49390" y="86980"/>
                </a:lnTo>
                <a:lnTo>
                  <a:pt x="49410" y="86980"/>
                </a:lnTo>
                <a:lnTo>
                  <a:pt x="49410" y="86950"/>
                </a:lnTo>
                <a:lnTo>
                  <a:pt x="49400" y="86950"/>
                </a:lnTo>
                <a:lnTo>
                  <a:pt x="49380" y="86950"/>
                </a:lnTo>
                <a:lnTo>
                  <a:pt x="49380" y="86930"/>
                </a:lnTo>
                <a:lnTo>
                  <a:pt x="49330" y="86930"/>
                </a:lnTo>
                <a:lnTo>
                  <a:pt x="49320" y="86930"/>
                </a:lnTo>
                <a:lnTo>
                  <a:pt x="49320" y="86920"/>
                </a:lnTo>
                <a:lnTo>
                  <a:pt x="49310" y="86910"/>
                </a:lnTo>
                <a:lnTo>
                  <a:pt x="49310" y="86900"/>
                </a:lnTo>
                <a:lnTo>
                  <a:pt x="49260" y="86900"/>
                </a:lnTo>
                <a:lnTo>
                  <a:pt x="49260" y="86890"/>
                </a:lnTo>
                <a:lnTo>
                  <a:pt x="49250" y="86880"/>
                </a:lnTo>
                <a:lnTo>
                  <a:pt x="49220" y="86880"/>
                </a:lnTo>
                <a:lnTo>
                  <a:pt x="49220" y="86900"/>
                </a:lnTo>
                <a:lnTo>
                  <a:pt x="49200" y="86900"/>
                </a:lnTo>
                <a:lnTo>
                  <a:pt x="49200" y="86880"/>
                </a:lnTo>
                <a:lnTo>
                  <a:pt x="49180" y="86880"/>
                </a:lnTo>
                <a:lnTo>
                  <a:pt x="49180" y="86900"/>
                </a:lnTo>
                <a:lnTo>
                  <a:pt x="49170" y="86900"/>
                </a:lnTo>
                <a:lnTo>
                  <a:pt x="49170" y="86880"/>
                </a:lnTo>
                <a:lnTo>
                  <a:pt x="49150" y="86880"/>
                </a:lnTo>
                <a:lnTo>
                  <a:pt x="49150" y="86870"/>
                </a:lnTo>
                <a:lnTo>
                  <a:pt x="49150" y="86860"/>
                </a:lnTo>
                <a:lnTo>
                  <a:pt x="49100" y="86860"/>
                </a:lnTo>
                <a:lnTo>
                  <a:pt x="49100" y="86870"/>
                </a:lnTo>
                <a:lnTo>
                  <a:pt x="49100" y="86880"/>
                </a:lnTo>
                <a:lnTo>
                  <a:pt x="49080" y="86880"/>
                </a:lnTo>
                <a:lnTo>
                  <a:pt x="49080" y="86900"/>
                </a:lnTo>
                <a:lnTo>
                  <a:pt x="49030" y="86900"/>
                </a:lnTo>
                <a:lnTo>
                  <a:pt x="49030" y="86890"/>
                </a:lnTo>
                <a:lnTo>
                  <a:pt x="49030" y="86880"/>
                </a:lnTo>
                <a:lnTo>
                  <a:pt x="48990" y="86880"/>
                </a:lnTo>
                <a:lnTo>
                  <a:pt x="48970" y="86880"/>
                </a:lnTo>
                <a:lnTo>
                  <a:pt x="48970" y="86860"/>
                </a:lnTo>
                <a:lnTo>
                  <a:pt x="48960" y="86860"/>
                </a:lnTo>
                <a:lnTo>
                  <a:pt x="48960" y="86840"/>
                </a:lnTo>
                <a:lnTo>
                  <a:pt x="48920" y="86840"/>
                </a:lnTo>
                <a:lnTo>
                  <a:pt x="48920" y="86820"/>
                </a:lnTo>
                <a:lnTo>
                  <a:pt x="48900" y="86820"/>
                </a:lnTo>
                <a:lnTo>
                  <a:pt x="48900" y="86810"/>
                </a:lnTo>
                <a:lnTo>
                  <a:pt x="48840" y="86800"/>
                </a:lnTo>
                <a:lnTo>
                  <a:pt x="48830" y="86800"/>
                </a:lnTo>
                <a:lnTo>
                  <a:pt x="48830" y="86790"/>
                </a:lnTo>
                <a:lnTo>
                  <a:pt x="48760" y="86790"/>
                </a:lnTo>
                <a:lnTo>
                  <a:pt x="48760" y="86810"/>
                </a:lnTo>
                <a:lnTo>
                  <a:pt x="48690" y="86800"/>
                </a:lnTo>
                <a:lnTo>
                  <a:pt x="48690" y="86820"/>
                </a:lnTo>
                <a:lnTo>
                  <a:pt x="48670" y="86820"/>
                </a:lnTo>
                <a:lnTo>
                  <a:pt x="48670" y="86800"/>
                </a:lnTo>
                <a:lnTo>
                  <a:pt x="48650" y="86810"/>
                </a:lnTo>
                <a:lnTo>
                  <a:pt x="48640" y="86810"/>
                </a:lnTo>
                <a:lnTo>
                  <a:pt x="48640" y="86750"/>
                </a:lnTo>
                <a:lnTo>
                  <a:pt x="48620" y="86750"/>
                </a:lnTo>
                <a:lnTo>
                  <a:pt x="48620" y="86740"/>
                </a:lnTo>
                <a:lnTo>
                  <a:pt x="48600" y="86730"/>
                </a:lnTo>
                <a:lnTo>
                  <a:pt x="48600" y="86720"/>
                </a:lnTo>
                <a:lnTo>
                  <a:pt x="48590" y="86710"/>
                </a:lnTo>
                <a:lnTo>
                  <a:pt x="48550" y="86720"/>
                </a:lnTo>
                <a:lnTo>
                  <a:pt x="48550" y="86700"/>
                </a:lnTo>
                <a:lnTo>
                  <a:pt x="48530" y="86700"/>
                </a:lnTo>
                <a:lnTo>
                  <a:pt x="48530" y="86720"/>
                </a:lnTo>
                <a:lnTo>
                  <a:pt x="48390" y="86720"/>
                </a:lnTo>
                <a:lnTo>
                  <a:pt x="48390" y="86730"/>
                </a:lnTo>
                <a:lnTo>
                  <a:pt x="48380" y="86730"/>
                </a:lnTo>
                <a:lnTo>
                  <a:pt x="48370" y="86700"/>
                </a:lnTo>
                <a:lnTo>
                  <a:pt x="48360" y="86700"/>
                </a:lnTo>
                <a:lnTo>
                  <a:pt x="48360" y="86660"/>
                </a:lnTo>
                <a:lnTo>
                  <a:pt x="48340" y="86660"/>
                </a:lnTo>
                <a:lnTo>
                  <a:pt x="48340" y="86670"/>
                </a:lnTo>
                <a:lnTo>
                  <a:pt x="48340" y="86680"/>
                </a:lnTo>
                <a:lnTo>
                  <a:pt x="48320" y="86680"/>
                </a:lnTo>
                <a:lnTo>
                  <a:pt x="48320" y="86700"/>
                </a:lnTo>
                <a:lnTo>
                  <a:pt x="48310" y="86700"/>
                </a:lnTo>
                <a:lnTo>
                  <a:pt x="48310" y="86680"/>
                </a:lnTo>
                <a:lnTo>
                  <a:pt x="48270" y="86680"/>
                </a:lnTo>
                <a:lnTo>
                  <a:pt x="48270" y="86660"/>
                </a:lnTo>
                <a:lnTo>
                  <a:pt x="48250" y="86660"/>
                </a:lnTo>
                <a:lnTo>
                  <a:pt x="48250" y="86650"/>
                </a:lnTo>
                <a:lnTo>
                  <a:pt x="48230" y="86650"/>
                </a:lnTo>
                <a:lnTo>
                  <a:pt x="48220" y="86650"/>
                </a:lnTo>
                <a:lnTo>
                  <a:pt x="48210" y="86630"/>
                </a:lnTo>
                <a:lnTo>
                  <a:pt x="48180" y="86630"/>
                </a:lnTo>
                <a:lnTo>
                  <a:pt x="48180" y="86610"/>
                </a:lnTo>
                <a:lnTo>
                  <a:pt x="48140" y="86610"/>
                </a:lnTo>
                <a:lnTo>
                  <a:pt x="48130" y="86610"/>
                </a:lnTo>
                <a:lnTo>
                  <a:pt x="48130" y="86590"/>
                </a:lnTo>
                <a:lnTo>
                  <a:pt x="48090" y="86590"/>
                </a:lnTo>
                <a:lnTo>
                  <a:pt x="48090" y="86570"/>
                </a:lnTo>
                <a:lnTo>
                  <a:pt x="48080" y="86570"/>
                </a:lnTo>
                <a:lnTo>
                  <a:pt x="48070" y="86560"/>
                </a:lnTo>
                <a:lnTo>
                  <a:pt x="48060" y="86560"/>
                </a:lnTo>
                <a:lnTo>
                  <a:pt x="48060" y="86550"/>
                </a:lnTo>
                <a:lnTo>
                  <a:pt x="48060" y="86540"/>
                </a:lnTo>
                <a:lnTo>
                  <a:pt x="48050" y="86540"/>
                </a:lnTo>
                <a:lnTo>
                  <a:pt x="48010" y="86540"/>
                </a:lnTo>
                <a:lnTo>
                  <a:pt x="48010" y="86520"/>
                </a:lnTo>
                <a:lnTo>
                  <a:pt x="47990" y="86520"/>
                </a:lnTo>
                <a:lnTo>
                  <a:pt x="47990" y="86530"/>
                </a:lnTo>
                <a:lnTo>
                  <a:pt x="47990" y="86540"/>
                </a:lnTo>
                <a:lnTo>
                  <a:pt x="47970" y="86540"/>
                </a:lnTo>
                <a:lnTo>
                  <a:pt x="47950" y="86540"/>
                </a:lnTo>
                <a:lnTo>
                  <a:pt x="47950" y="86560"/>
                </a:lnTo>
                <a:lnTo>
                  <a:pt x="47910" y="86560"/>
                </a:lnTo>
                <a:lnTo>
                  <a:pt x="47880" y="86560"/>
                </a:lnTo>
                <a:lnTo>
                  <a:pt x="47880" y="86550"/>
                </a:lnTo>
                <a:lnTo>
                  <a:pt x="47890" y="86520"/>
                </a:lnTo>
                <a:lnTo>
                  <a:pt x="47870" y="86520"/>
                </a:lnTo>
                <a:lnTo>
                  <a:pt x="47870" y="86480"/>
                </a:lnTo>
                <a:lnTo>
                  <a:pt x="47850" y="86490"/>
                </a:lnTo>
                <a:lnTo>
                  <a:pt x="47850" y="86470"/>
                </a:lnTo>
                <a:lnTo>
                  <a:pt x="47810" y="86470"/>
                </a:lnTo>
                <a:lnTo>
                  <a:pt x="47810" y="86450"/>
                </a:lnTo>
                <a:lnTo>
                  <a:pt x="47780" y="86450"/>
                </a:lnTo>
                <a:lnTo>
                  <a:pt x="47780" y="86430"/>
                </a:lnTo>
                <a:lnTo>
                  <a:pt x="47740" y="86430"/>
                </a:lnTo>
                <a:lnTo>
                  <a:pt x="47740" y="86410"/>
                </a:lnTo>
                <a:lnTo>
                  <a:pt x="47740" y="86400"/>
                </a:lnTo>
                <a:lnTo>
                  <a:pt x="47730" y="86400"/>
                </a:lnTo>
                <a:lnTo>
                  <a:pt x="47710" y="86400"/>
                </a:lnTo>
                <a:lnTo>
                  <a:pt x="47710" y="86380"/>
                </a:lnTo>
                <a:lnTo>
                  <a:pt x="47690" y="86380"/>
                </a:lnTo>
                <a:lnTo>
                  <a:pt x="47690" y="86360"/>
                </a:lnTo>
                <a:lnTo>
                  <a:pt x="47670" y="86360"/>
                </a:lnTo>
                <a:lnTo>
                  <a:pt x="47670" y="86380"/>
                </a:lnTo>
                <a:lnTo>
                  <a:pt x="47660" y="86380"/>
                </a:lnTo>
                <a:lnTo>
                  <a:pt x="47660" y="86360"/>
                </a:lnTo>
                <a:lnTo>
                  <a:pt x="47620" y="86360"/>
                </a:lnTo>
                <a:lnTo>
                  <a:pt x="47620" y="86340"/>
                </a:lnTo>
                <a:lnTo>
                  <a:pt x="47600" y="86340"/>
                </a:lnTo>
                <a:lnTo>
                  <a:pt x="47600" y="86330"/>
                </a:lnTo>
                <a:lnTo>
                  <a:pt x="47590" y="86320"/>
                </a:lnTo>
                <a:lnTo>
                  <a:pt x="47550" y="86320"/>
                </a:lnTo>
                <a:lnTo>
                  <a:pt x="47550" y="86310"/>
                </a:lnTo>
                <a:lnTo>
                  <a:pt x="47510" y="86310"/>
                </a:lnTo>
                <a:lnTo>
                  <a:pt x="47460" y="86310"/>
                </a:lnTo>
                <a:lnTo>
                  <a:pt x="47460" y="86300"/>
                </a:lnTo>
                <a:lnTo>
                  <a:pt x="47460" y="86290"/>
                </a:lnTo>
                <a:lnTo>
                  <a:pt x="47410" y="86290"/>
                </a:lnTo>
                <a:lnTo>
                  <a:pt x="47410" y="86310"/>
                </a:lnTo>
                <a:lnTo>
                  <a:pt x="47360" y="86310"/>
                </a:lnTo>
                <a:lnTo>
                  <a:pt x="47340" y="86310"/>
                </a:lnTo>
                <a:lnTo>
                  <a:pt x="47340" y="86320"/>
                </a:lnTo>
                <a:lnTo>
                  <a:pt x="47290" y="86330"/>
                </a:lnTo>
                <a:lnTo>
                  <a:pt x="47290" y="86340"/>
                </a:lnTo>
                <a:lnTo>
                  <a:pt x="47230" y="86340"/>
                </a:lnTo>
                <a:lnTo>
                  <a:pt x="47230" y="86360"/>
                </a:lnTo>
                <a:lnTo>
                  <a:pt x="47210" y="86360"/>
                </a:lnTo>
                <a:lnTo>
                  <a:pt x="47200" y="86360"/>
                </a:lnTo>
                <a:lnTo>
                  <a:pt x="47200" y="86380"/>
                </a:lnTo>
                <a:lnTo>
                  <a:pt x="47140" y="86380"/>
                </a:lnTo>
                <a:lnTo>
                  <a:pt x="47130" y="86380"/>
                </a:lnTo>
                <a:lnTo>
                  <a:pt x="47130" y="86400"/>
                </a:lnTo>
                <a:lnTo>
                  <a:pt x="47100" y="86400"/>
                </a:lnTo>
                <a:lnTo>
                  <a:pt x="47090" y="86400"/>
                </a:lnTo>
                <a:lnTo>
                  <a:pt x="47090" y="86410"/>
                </a:lnTo>
                <a:lnTo>
                  <a:pt x="47070" y="86410"/>
                </a:lnTo>
                <a:lnTo>
                  <a:pt x="47060" y="86410"/>
                </a:lnTo>
                <a:lnTo>
                  <a:pt x="47060" y="86420"/>
                </a:lnTo>
                <a:lnTo>
                  <a:pt x="47060" y="86430"/>
                </a:lnTo>
                <a:lnTo>
                  <a:pt x="47010" y="86430"/>
                </a:lnTo>
                <a:lnTo>
                  <a:pt x="47010" y="86450"/>
                </a:lnTo>
                <a:lnTo>
                  <a:pt x="46980" y="86450"/>
                </a:lnTo>
                <a:lnTo>
                  <a:pt x="46970" y="86450"/>
                </a:lnTo>
                <a:lnTo>
                  <a:pt x="46970" y="86460"/>
                </a:lnTo>
                <a:lnTo>
                  <a:pt x="46970" y="86470"/>
                </a:lnTo>
                <a:lnTo>
                  <a:pt x="46940" y="86470"/>
                </a:lnTo>
                <a:lnTo>
                  <a:pt x="46940" y="86490"/>
                </a:lnTo>
                <a:lnTo>
                  <a:pt x="46890" y="86480"/>
                </a:lnTo>
                <a:lnTo>
                  <a:pt x="46880" y="86500"/>
                </a:lnTo>
                <a:lnTo>
                  <a:pt x="46860" y="86500"/>
                </a:lnTo>
                <a:lnTo>
                  <a:pt x="46830" y="86500"/>
                </a:lnTo>
                <a:lnTo>
                  <a:pt x="46810" y="86500"/>
                </a:lnTo>
                <a:lnTo>
                  <a:pt x="46810" y="86510"/>
                </a:lnTo>
                <a:lnTo>
                  <a:pt x="46810" y="86520"/>
                </a:lnTo>
                <a:lnTo>
                  <a:pt x="46690" y="86520"/>
                </a:lnTo>
                <a:lnTo>
                  <a:pt x="46670" y="86520"/>
                </a:lnTo>
                <a:lnTo>
                  <a:pt x="46680" y="86500"/>
                </a:lnTo>
                <a:lnTo>
                  <a:pt x="46650" y="86500"/>
                </a:lnTo>
                <a:lnTo>
                  <a:pt x="46650" y="86490"/>
                </a:lnTo>
                <a:lnTo>
                  <a:pt x="46620" y="86490"/>
                </a:lnTo>
                <a:lnTo>
                  <a:pt x="46620" y="86470"/>
                </a:lnTo>
                <a:lnTo>
                  <a:pt x="46600" y="86470"/>
                </a:lnTo>
                <a:lnTo>
                  <a:pt x="46600" y="86450"/>
                </a:lnTo>
                <a:lnTo>
                  <a:pt x="46600" y="86430"/>
                </a:lnTo>
                <a:lnTo>
                  <a:pt x="46580" y="86430"/>
                </a:lnTo>
                <a:lnTo>
                  <a:pt x="46590" y="86380"/>
                </a:lnTo>
                <a:lnTo>
                  <a:pt x="46570" y="86380"/>
                </a:lnTo>
                <a:lnTo>
                  <a:pt x="46570" y="86360"/>
                </a:lnTo>
                <a:lnTo>
                  <a:pt x="46550" y="86360"/>
                </a:lnTo>
                <a:lnTo>
                  <a:pt x="46550" y="86350"/>
                </a:lnTo>
                <a:lnTo>
                  <a:pt x="46550" y="86320"/>
                </a:lnTo>
                <a:lnTo>
                  <a:pt x="46530" y="86320"/>
                </a:lnTo>
                <a:lnTo>
                  <a:pt x="46530" y="86310"/>
                </a:lnTo>
                <a:lnTo>
                  <a:pt x="46510" y="86310"/>
                </a:lnTo>
                <a:lnTo>
                  <a:pt x="46510" y="86300"/>
                </a:lnTo>
                <a:lnTo>
                  <a:pt x="46510" y="86290"/>
                </a:lnTo>
                <a:lnTo>
                  <a:pt x="46500" y="86290"/>
                </a:lnTo>
                <a:lnTo>
                  <a:pt x="46500" y="86280"/>
                </a:lnTo>
                <a:lnTo>
                  <a:pt x="46500" y="86270"/>
                </a:lnTo>
                <a:lnTo>
                  <a:pt x="46490" y="86270"/>
                </a:lnTo>
                <a:lnTo>
                  <a:pt x="46480" y="86270"/>
                </a:lnTo>
                <a:lnTo>
                  <a:pt x="46480" y="86260"/>
                </a:lnTo>
                <a:lnTo>
                  <a:pt x="46460" y="86250"/>
                </a:lnTo>
                <a:lnTo>
                  <a:pt x="46460" y="86240"/>
                </a:lnTo>
                <a:lnTo>
                  <a:pt x="46440" y="86240"/>
                </a:lnTo>
                <a:lnTo>
                  <a:pt x="46440" y="86220"/>
                </a:lnTo>
                <a:lnTo>
                  <a:pt x="46410" y="86220"/>
                </a:lnTo>
                <a:lnTo>
                  <a:pt x="46410" y="86240"/>
                </a:lnTo>
                <a:lnTo>
                  <a:pt x="46390" y="86240"/>
                </a:lnTo>
                <a:lnTo>
                  <a:pt x="46390" y="86220"/>
                </a:lnTo>
                <a:lnTo>
                  <a:pt x="46360" y="86220"/>
                </a:lnTo>
                <a:lnTo>
                  <a:pt x="46300" y="86220"/>
                </a:lnTo>
                <a:lnTo>
                  <a:pt x="46300" y="86210"/>
                </a:lnTo>
                <a:lnTo>
                  <a:pt x="46300" y="86200"/>
                </a:lnTo>
                <a:lnTo>
                  <a:pt x="46000" y="86200"/>
                </a:lnTo>
                <a:lnTo>
                  <a:pt x="45990" y="86200"/>
                </a:lnTo>
                <a:lnTo>
                  <a:pt x="45980" y="86180"/>
                </a:lnTo>
                <a:lnTo>
                  <a:pt x="45950" y="86180"/>
                </a:lnTo>
                <a:lnTo>
                  <a:pt x="45950" y="86160"/>
                </a:lnTo>
                <a:lnTo>
                  <a:pt x="45910" y="86160"/>
                </a:lnTo>
                <a:lnTo>
                  <a:pt x="45900" y="86160"/>
                </a:lnTo>
                <a:lnTo>
                  <a:pt x="45900" y="86180"/>
                </a:lnTo>
                <a:lnTo>
                  <a:pt x="45850" y="86180"/>
                </a:lnTo>
                <a:lnTo>
                  <a:pt x="45850" y="86160"/>
                </a:lnTo>
                <a:lnTo>
                  <a:pt x="45810" y="86160"/>
                </a:lnTo>
                <a:lnTo>
                  <a:pt x="45810" y="86150"/>
                </a:lnTo>
                <a:lnTo>
                  <a:pt x="45800" y="86150"/>
                </a:lnTo>
                <a:lnTo>
                  <a:pt x="45780" y="86150"/>
                </a:lnTo>
                <a:lnTo>
                  <a:pt x="45780" y="86130"/>
                </a:lnTo>
                <a:lnTo>
                  <a:pt x="45750" y="86130"/>
                </a:lnTo>
                <a:lnTo>
                  <a:pt x="45720" y="86130"/>
                </a:lnTo>
                <a:lnTo>
                  <a:pt x="45720" y="86150"/>
                </a:lnTo>
                <a:lnTo>
                  <a:pt x="45600" y="86150"/>
                </a:lnTo>
                <a:lnTo>
                  <a:pt x="45600" y="86130"/>
                </a:lnTo>
                <a:lnTo>
                  <a:pt x="45500" y="86130"/>
                </a:lnTo>
                <a:lnTo>
                  <a:pt x="45500" y="86150"/>
                </a:lnTo>
                <a:lnTo>
                  <a:pt x="45250" y="86150"/>
                </a:lnTo>
                <a:lnTo>
                  <a:pt x="45250" y="86160"/>
                </a:lnTo>
                <a:lnTo>
                  <a:pt x="45230" y="86160"/>
                </a:lnTo>
                <a:lnTo>
                  <a:pt x="45230" y="86150"/>
                </a:lnTo>
                <a:lnTo>
                  <a:pt x="45180" y="86150"/>
                </a:lnTo>
                <a:lnTo>
                  <a:pt x="45180" y="86160"/>
                </a:lnTo>
                <a:lnTo>
                  <a:pt x="45150" y="86160"/>
                </a:lnTo>
                <a:lnTo>
                  <a:pt x="45140" y="86180"/>
                </a:lnTo>
                <a:lnTo>
                  <a:pt x="45050" y="86180"/>
                </a:lnTo>
                <a:lnTo>
                  <a:pt x="45020" y="86180"/>
                </a:lnTo>
                <a:lnTo>
                  <a:pt x="45020" y="86190"/>
                </a:lnTo>
                <a:lnTo>
                  <a:pt x="45020" y="86200"/>
                </a:lnTo>
                <a:lnTo>
                  <a:pt x="44970" y="86200"/>
                </a:lnTo>
                <a:lnTo>
                  <a:pt x="44970" y="86220"/>
                </a:lnTo>
                <a:lnTo>
                  <a:pt x="44900" y="86220"/>
                </a:lnTo>
                <a:lnTo>
                  <a:pt x="44900" y="86200"/>
                </a:lnTo>
                <a:lnTo>
                  <a:pt x="44860" y="86200"/>
                </a:lnTo>
                <a:lnTo>
                  <a:pt x="44860" y="86190"/>
                </a:lnTo>
                <a:lnTo>
                  <a:pt x="44860" y="86180"/>
                </a:lnTo>
                <a:lnTo>
                  <a:pt x="44810" y="86180"/>
                </a:lnTo>
                <a:lnTo>
                  <a:pt x="44810" y="86190"/>
                </a:lnTo>
                <a:lnTo>
                  <a:pt x="44810" y="86200"/>
                </a:lnTo>
                <a:lnTo>
                  <a:pt x="44740" y="86200"/>
                </a:lnTo>
                <a:lnTo>
                  <a:pt x="44740" y="86220"/>
                </a:lnTo>
                <a:lnTo>
                  <a:pt x="44670" y="86220"/>
                </a:lnTo>
                <a:lnTo>
                  <a:pt x="44650" y="86220"/>
                </a:lnTo>
                <a:lnTo>
                  <a:pt x="44650" y="86240"/>
                </a:lnTo>
                <a:lnTo>
                  <a:pt x="44630" y="86240"/>
                </a:lnTo>
                <a:lnTo>
                  <a:pt x="44620" y="86240"/>
                </a:lnTo>
                <a:lnTo>
                  <a:pt x="44620" y="86250"/>
                </a:lnTo>
                <a:lnTo>
                  <a:pt x="44570" y="86250"/>
                </a:lnTo>
                <a:lnTo>
                  <a:pt x="44570" y="86270"/>
                </a:lnTo>
                <a:lnTo>
                  <a:pt x="44520" y="86270"/>
                </a:lnTo>
                <a:lnTo>
                  <a:pt x="44490" y="86270"/>
                </a:lnTo>
                <a:lnTo>
                  <a:pt x="44490" y="86280"/>
                </a:lnTo>
                <a:lnTo>
                  <a:pt x="44490" y="86290"/>
                </a:lnTo>
                <a:lnTo>
                  <a:pt x="44420" y="86290"/>
                </a:lnTo>
                <a:lnTo>
                  <a:pt x="44410" y="86290"/>
                </a:lnTo>
                <a:lnTo>
                  <a:pt x="44410" y="86310"/>
                </a:lnTo>
                <a:lnTo>
                  <a:pt x="44340" y="86310"/>
                </a:lnTo>
                <a:lnTo>
                  <a:pt x="44320" y="86310"/>
                </a:lnTo>
                <a:lnTo>
                  <a:pt x="44320" y="86320"/>
                </a:lnTo>
                <a:lnTo>
                  <a:pt x="44280" y="86320"/>
                </a:lnTo>
                <a:lnTo>
                  <a:pt x="44270" y="86320"/>
                </a:lnTo>
                <a:lnTo>
                  <a:pt x="44270" y="86340"/>
                </a:lnTo>
                <a:lnTo>
                  <a:pt x="44250" y="86340"/>
                </a:lnTo>
                <a:lnTo>
                  <a:pt x="44230" y="86340"/>
                </a:lnTo>
                <a:lnTo>
                  <a:pt x="44230" y="86360"/>
                </a:lnTo>
                <a:lnTo>
                  <a:pt x="44210" y="86360"/>
                </a:lnTo>
                <a:lnTo>
                  <a:pt x="44210" y="86370"/>
                </a:lnTo>
                <a:lnTo>
                  <a:pt x="44210" y="86380"/>
                </a:lnTo>
                <a:lnTo>
                  <a:pt x="44150" y="86380"/>
                </a:lnTo>
                <a:lnTo>
                  <a:pt x="44140" y="86400"/>
                </a:lnTo>
                <a:lnTo>
                  <a:pt x="44110" y="86400"/>
                </a:lnTo>
                <a:lnTo>
                  <a:pt x="44090" y="86400"/>
                </a:lnTo>
                <a:lnTo>
                  <a:pt x="44090" y="86410"/>
                </a:lnTo>
                <a:lnTo>
                  <a:pt x="44070" y="86410"/>
                </a:lnTo>
                <a:lnTo>
                  <a:pt x="44060" y="86410"/>
                </a:lnTo>
                <a:lnTo>
                  <a:pt x="44060" y="86420"/>
                </a:lnTo>
                <a:lnTo>
                  <a:pt x="44060" y="86430"/>
                </a:lnTo>
                <a:lnTo>
                  <a:pt x="44030" y="86430"/>
                </a:lnTo>
                <a:lnTo>
                  <a:pt x="44020" y="86430"/>
                </a:lnTo>
                <a:lnTo>
                  <a:pt x="44020" y="86450"/>
                </a:lnTo>
                <a:lnTo>
                  <a:pt x="43990" y="86450"/>
                </a:lnTo>
                <a:lnTo>
                  <a:pt x="43990" y="86470"/>
                </a:lnTo>
                <a:lnTo>
                  <a:pt x="43950" y="86470"/>
                </a:lnTo>
                <a:lnTo>
                  <a:pt x="43940" y="86470"/>
                </a:lnTo>
                <a:lnTo>
                  <a:pt x="43930" y="86470"/>
                </a:lnTo>
                <a:lnTo>
                  <a:pt x="43930" y="86490"/>
                </a:lnTo>
                <a:lnTo>
                  <a:pt x="43850" y="86480"/>
                </a:lnTo>
                <a:lnTo>
                  <a:pt x="43850" y="86500"/>
                </a:lnTo>
                <a:lnTo>
                  <a:pt x="43830" y="86500"/>
                </a:lnTo>
                <a:lnTo>
                  <a:pt x="43830" y="86520"/>
                </a:lnTo>
                <a:lnTo>
                  <a:pt x="43810" y="86520"/>
                </a:lnTo>
                <a:lnTo>
                  <a:pt x="43810" y="86540"/>
                </a:lnTo>
                <a:lnTo>
                  <a:pt x="43730" y="86540"/>
                </a:lnTo>
                <a:lnTo>
                  <a:pt x="43700" y="86540"/>
                </a:lnTo>
                <a:lnTo>
                  <a:pt x="43700" y="86550"/>
                </a:lnTo>
                <a:lnTo>
                  <a:pt x="43700" y="86560"/>
                </a:lnTo>
                <a:lnTo>
                  <a:pt x="43670" y="86560"/>
                </a:lnTo>
                <a:lnTo>
                  <a:pt x="43670" y="86570"/>
                </a:lnTo>
                <a:lnTo>
                  <a:pt x="43630" y="86570"/>
                </a:lnTo>
                <a:lnTo>
                  <a:pt x="43630" y="86590"/>
                </a:lnTo>
                <a:lnTo>
                  <a:pt x="43600" y="86590"/>
                </a:lnTo>
                <a:lnTo>
                  <a:pt x="43600" y="86610"/>
                </a:lnTo>
                <a:lnTo>
                  <a:pt x="43580" y="86610"/>
                </a:lnTo>
                <a:lnTo>
                  <a:pt x="43580" y="86630"/>
                </a:lnTo>
                <a:lnTo>
                  <a:pt x="43570" y="86630"/>
                </a:lnTo>
                <a:lnTo>
                  <a:pt x="43560" y="86630"/>
                </a:lnTo>
                <a:lnTo>
                  <a:pt x="43560" y="86650"/>
                </a:lnTo>
                <a:lnTo>
                  <a:pt x="43530" y="86650"/>
                </a:lnTo>
                <a:lnTo>
                  <a:pt x="43530" y="86660"/>
                </a:lnTo>
                <a:lnTo>
                  <a:pt x="43460" y="86660"/>
                </a:lnTo>
                <a:lnTo>
                  <a:pt x="43460" y="86630"/>
                </a:lnTo>
                <a:lnTo>
                  <a:pt x="43440" y="86630"/>
                </a:lnTo>
                <a:lnTo>
                  <a:pt x="43440" y="86590"/>
                </a:lnTo>
                <a:lnTo>
                  <a:pt x="43420" y="86590"/>
                </a:lnTo>
                <a:lnTo>
                  <a:pt x="43430" y="86560"/>
                </a:lnTo>
                <a:lnTo>
                  <a:pt x="43410" y="86560"/>
                </a:lnTo>
                <a:lnTo>
                  <a:pt x="43410" y="86540"/>
                </a:lnTo>
                <a:lnTo>
                  <a:pt x="43370" y="86540"/>
                </a:lnTo>
                <a:lnTo>
                  <a:pt x="43300" y="86540"/>
                </a:lnTo>
                <a:lnTo>
                  <a:pt x="43300" y="86560"/>
                </a:lnTo>
                <a:lnTo>
                  <a:pt x="43270" y="86560"/>
                </a:lnTo>
                <a:lnTo>
                  <a:pt x="43250" y="86560"/>
                </a:lnTo>
                <a:lnTo>
                  <a:pt x="43250" y="86570"/>
                </a:lnTo>
                <a:lnTo>
                  <a:pt x="43210" y="86570"/>
                </a:lnTo>
                <a:lnTo>
                  <a:pt x="43210" y="86590"/>
                </a:lnTo>
                <a:lnTo>
                  <a:pt x="43190" y="86590"/>
                </a:lnTo>
                <a:lnTo>
                  <a:pt x="43180" y="86590"/>
                </a:lnTo>
                <a:lnTo>
                  <a:pt x="43180" y="86610"/>
                </a:lnTo>
                <a:lnTo>
                  <a:pt x="43130" y="86610"/>
                </a:lnTo>
                <a:lnTo>
                  <a:pt x="43130" y="86630"/>
                </a:lnTo>
                <a:lnTo>
                  <a:pt x="43100" y="86630"/>
                </a:lnTo>
                <a:lnTo>
                  <a:pt x="43090" y="86630"/>
                </a:lnTo>
                <a:lnTo>
                  <a:pt x="43090" y="86640"/>
                </a:lnTo>
                <a:lnTo>
                  <a:pt x="43090" y="86650"/>
                </a:lnTo>
                <a:lnTo>
                  <a:pt x="43070" y="86650"/>
                </a:lnTo>
                <a:lnTo>
                  <a:pt x="43040" y="86650"/>
                </a:lnTo>
                <a:lnTo>
                  <a:pt x="43040" y="86660"/>
                </a:lnTo>
                <a:lnTo>
                  <a:pt x="43020" y="86660"/>
                </a:lnTo>
                <a:lnTo>
                  <a:pt x="43020" y="86680"/>
                </a:lnTo>
                <a:lnTo>
                  <a:pt x="42950" y="86680"/>
                </a:lnTo>
                <a:lnTo>
                  <a:pt x="42950" y="86670"/>
                </a:lnTo>
                <a:lnTo>
                  <a:pt x="42950" y="86660"/>
                </a:lnTo>
                <a:lnTo>
                  <a:pt x="42930" y="86660"/>
                </a:lnTo>
                <a:lnTo>
                  <a:pt x="42930" y="86650"/>
                </a:lnTo>
                <a:lnTo>
                  <a:pt x="42920" y="86650"/>
                </a:lnTo>
                <a:lnTo>
                  <a:pt x="42900" y="86650"/>
                </a:lnTo>
                <a:lnTo>
                  <a:pt x="42900" y="86620"/>
                </a:lnTo>
                <a:lnTo>
                  <a:pt x="42880" y="86630"/>
                </a:lnTo>
                <a:lnTo>
                  <a:pt x="42860" y="86630"/>
                </a:lnTo>
                <a:lnTo>
                  <a:pt x="42860" y="86650"/>
                </a:lnTo>
                <a:lnTo>
                  <a:pt x="42790" y="86650"/>
                </a:lnTo>
                <a:lnTo>
                  <a:pt x="42760" y="86650"/>
                </a:lnTo>
                <a:lnTo>
                  <a:pt x="42760" y="86660"/>
                </a:lnTo>
                <a:lnTo>
                  <a:pt x="42740" y="86660"/>
                </a:lnTo>
                <a:lnTo>
                  <a:pt x="42720" y="86660"/>
                </a:lnTo>
                <a:lnTo>
                  <a:pt x="42720" y="86680"/>
                </a:lnTo>
                <a:lnTo>
                  <a:pt x="42700" y="86680"/>
                </a:lnTo>
                <a:lnTo>
                  <a:pt x="42700" y="86690"/>
                </a:lnTo>
                <a:lnTo>
                  <a:pt x="42700" y="86700"/>
                </a:lnTo>
                <a:lnTo>
                  <a:pt x="42670" y="86700"/>
                </a:lnTo>
                <a:lnTo>
                  <a:pt x="42670" y="86720"/>
                </a:lnTo>
                <a:lnTo>
                  <a:pt x="42640" y="86720"/>
                </a:lnTo>
                <a:lnTo>
                  <a:pt x="42630" y="86720"/>
                </a:lnTo>
                <a:lnTo>
                  <a:pt x="42630" y="86730"/>
                </a:lnTo>
                <a:lnTo>
                  <a:pt x="42610" y="86730"/>
                </a:lnTo>
                <a:lnTo>
                  <a:pt x="42620" y="86750"/>
                </a:lnTo>
                <a:lnTo>
                  <a:pt x="42570" y="86750"/>
                </a:lnTo>
                <a:lnTo>
                  <a:pt x="42560" y="86760"/>
                </a:lnTo>
                <a:lnTo>
                  <a:pt x="42560" y="86770"/>
                </a:lnTo>
                <a:lnTo>
                  <a:pt x="42530" y="86770"/>
                </a:lnTo>
                <a:lnTo>
                  <a:pt x="42530" y="86790"/>
                </a:lnTo>
                <a:lnTo>
                  <a:pt x="42510" y="86790"/>
                </a:lnTo>
                <a:lnTo>
                  <a:pt x="42510" y="86810"/>
                </a:lnTo>
                <a:lnTo>
                  <a:pt x="42490" y="86810"/>
                </a:lnTo>
                <a:lnTo>
                  <a:pt x="42480" y="86810"/>
                </a:lnTo>
                <a:lnTo>
                  <a:pt x="42480" y="86820"/>
                </a:lnTo>
                <a:lnTo>
                  <a:pt x="42470" y="86820"/>
                </a:lnTo>
                <a:lnTo>
                  <a:pt x="42460" y="86820"/>
                </a:lnTo>
                <a:lnTo>
                  <a:pt x="42460" y="86830"/>
                </a:lnTo>
                <a:lnTo>
                  <a:pt x="42460" y="86840"/>
                </a:lnTo>
                <a:lnTo>
                  <a:pt x="42440" y="86840"/>
                </a:lnTo>
                <a:lnTo>
                  <a:pt x="42420" y="86840"/>
                </a:lnTo>
                <a:lnTo>
                  <a:pt x="42420" y="86860"/>
                </a:lnTo>
                <a:lnTo>
                  <a:pt x="42410" y="86860"/>
                </a:lnTo>
                <a:lnTo>
                  <a:pt x="42410" y="86870"/>
                </a:lnTo>
                <a:lnTo>
                  <a:pt x="42410" y="86880"/>
                </a:lnTo>
                <a:lnTo>
                  <a:pt x="42390" y="86880"/>
                </a:lnTo>
                <a:lnTo>
                  <a:pt x="42390" y="86900"/>
                </a:lnTo>
                <a:lnTo>
                  <a:pt x="42350" y="86890"/>
                </a:lnTo>
                <a:lnTo>
                  <a:pt x="42350" y="86930"/>
                </a:lnTo>
                <a:lnTo>
                  <a:pt x="42340" y="86930"/>
                </a:lnTo>
                <a:lnTo>
                  <a:pt x="42340" y="86940"/>
                </a:lnTo>
                <a:lnTo>
                  <a:pt x="42340" y="86950"/>
                </a:lnTo>
                <a:lnTo>
                  <a:pt x="42330" y="86950"/>
                </a:lnTo>
                <a:lnTo>
                  <a:pt x="42320" y="86950"/>
                </a:lnTo>
                <a:lnTo>
                  <a:pt x="42320" y="86960"/>
                </a:lnTo>
                <a:lnTo>
                  <a:pt x="42320" y="86970"/>
                </a:lnTo>
                <a:lnTo>
                  <a:pt x="42190" y="86970"/>
                </a:lnTo>
                <a:lnTo>
                  <a:pt x="42190" y="86950"/>
                </a:lnTo>
                <a:lnTo>
                  <a:pt x="42170" y="86950"/>
                </a:lnTo>
                <a:lnTo>
                  <a:pt x="42150" y="86950"/>
                </a:lnTo>
                <a:lnTo>
                  <a:pt x="42140" y="86940"/>
                </a:lnTo>
                <a:lnTo>
                  <a:pt x="42140" y="86930"/>
                </a:lnTo>
                <a:lnTo>
                  <a:pt x="42110" y="86930"/>
                </a:lnTo>
                <a:lnTo>
                  <a:pt x="42110" y="86950"/>
                </a:lnTo>
                <a:lnTo>
                  <a:pt x="42080" y="86950"/>
                </a:lnTo>
                <a:lnTo>
                  <a:pt x="42070" y="86950"/>
                </a:lnTo>
                <a:lnTo>
                  <a:pt x="42070" y="86960"/>
                </a:lnTo>
                <a:lnTo>
                  <a:pt x="42070" y="86970"/>
                </a:lnTo>
                <a:lnTo>
                  <a:pt x="42040" y="86970"/>
                </a:lnTo>
                <a:lnTo>
                  <a:pt x="42040" y="86980"/>
                </a:lnTo>
                <a:lnTo>
                  <a:pt x="41970" y="86980"/>
                </a:lnTo>
                <a:lnTo>
                  <a:pt x="41970" y="87000"/>
                </a:lnTo>
                <a:lnTo>
                  <a:pt x="41910" y="87000"/>
                </a:lnTo>
                <a:lnTo>
                  <a:pt x="41910" y="86980"/>
                </a:lnTo>
                <a:lnTo>
                  <a:pt x="41880" y="86980"/>
                </a:lnTo>
                <a:lnTo>
                  <a:pt x="41880" y="86970"/>
                </a:lnTo>
                <a:lnTo>
                  <a:pt x="41830" y="86970"/>
                </a:lnTo>
                <a:lnTo>
                  <a:pt x="41830" y="86980"/>
                </a:lnTo>
                <a:lnTo>
                  <a:pt x="41720" y="86980"/>
                </a:lnTo>
                <a:lnTo>
                  <a:pt x="41720" y="86970"/>
                </a:lnTo>
                <a:lnTo>
                  <a:pt x="41690" y="86970"/>
                </a:lnTo>
                <a:lnTo>
                  <a:pt x="41690" y="86960"/>
                </a:lnTo>
                <a:lnTo>
                  <a:pt x="41690" y="86950"/>
                </a:lnTo>
                <a:lnTo>
                  <a:pt x="41670" y="86950"/>
                </a:lnTo>
                <a:lnTo>
                  <a:pt x="41670" y="86960"/>
                </a:lnTo>
                <a:lnTo>
                  <a:pt x="41670" y="86970"/>
                </a:lnTo>
                <a:lnTo>
                  <a:pt x="41590" y="86970"/>
                </a:lnTo>
                <a:lnTo>
                  <a:pt x="41580" y="86970"/>
                </a:lnTo>
                <a:lnTo>
                  <a:pt x="41580" y="86980"/>
                </a:lnTo>
                <a:lnTo>
                  <a:pt x="41550" y="86980"/>
                </a:lnTo>
                <a:lnTo>
                  <a:pt x="41540" y="86980"/>
                </a:lnTo>
                <a:lnTo>
                  <a:pt x="41540" y="87000"/>
                </a:lnTo>
                <a:lnTo>
                  <a:pt x="41480" y="87000"/>
                </a:lnTo>
                <a:lnTo>
                  <a:pt x="41460" y="87000"/>
                </a:lnTo>
                <a:lnTo>
                  <a:pt x="41460" y="87010"/>
                </a:lnTo>
                <a:lnTo>
                  <a:pt x="41460" y="87020"/>
                </a:lnTo>
                <a:lnTo>
                  <a:pt x="41410" y="87020"/>
                </a:lnTo>
                <a:lnTo>
                  <a:pt x="41400" y="87020"/>
                </a:lnTo>
                <a:lnTo>
                  <a:pt x="41400" y="87040"/>
                </a:lnTo>
                <a:lnTo>
                  <a:pt x="41330" y="87040"/>
                </a:lnTo>
                <a:lnTo>
                  <a:pt x="41330" y="87020"/>
                </a:lnTo>
                <a:lnTo>
                  <a:pt x="41320" y="87020"/>
                </a:lnTo>
                <a:lnTo>
                  <a:pt x="41320" y="87030"/>
                </a:lnTo>
                <a:lnTo>
                  <a:pt x="41320" y="87040"/>
                </a:lnTo>
                <a:lnTo>
                  <a:pt x="41260" y="87030"/>
                </a:lnTo>
                <a:lnTo>
                  <a:pt x="41260" y="87060"/>
                </a:lnTo>
                <a:lnTo>
                  <a:pt x="41190" y="87060"/>
                </a:lnTo>
                <a:lnTo>
                  <a:pt x="41190" y="87050"/>
                </a:lnTo>
                <a:lnTo>
                  <a:pt x="41190" y="87040"/>
                </a:lnTo>
                <a:lnTo>
                  <a:pt x="41090" y="87030"/>
                </a:lnTo>
                <a:lnTo>
                  <a:pt x="41090" y="87060"/>
                </a:lnTo>
                <a:lnTo>
                  <a:pt x="41010" y="87060"/>
                </a:lnTo>
                <a:lnTo>
                  <a:pt x="41000" y="87060"/>
                </a:lnTo>
                <a:lnTo>
                  <a:pt x="41000" y="87070"/>
                </a:lnTo>
                <a:lnTo>
                  <a:pt x="40980" y="87070"/>
                </a:lnTo>
                <a:lnTo>
                  <a:pt x="40980" y="87090"/>
                </a:lnTo>
                <a:lnTo>
                  <a:pt x="40950" y="87090"/>
                </a:lnTo>
                <a:lnTo>
                  <a:pt x="40950" y="87100"/>
                </a:lnTo>
                <a:lnTo>
                  <a:pt x="40950" y="87110"/>
                </a:lnTo>
                <a:lnTo>
                  <a:pt x="40910" y="87110"/>
                </a:lnTo>
                <a:lnTo>
                  <a:pt x="40910" y="87100"/>
                </a:lnTo>
                <a:lnTo>
                  <a:pt x="40910" y="87090"/>
                </a:lnTo>
                <a:lnTo>
                  <a:pt x="40890" y="87090"/>
                </a:lnTo>
                <a:lnTo>
                  <a:pt x="40890" y="87100"/>
                </a:lnTo>
                <a:lnTo>
                  <a:pt x="40890" y="87110"/>
                </a:lnTo>
                <a:lnTo>
                  <a:pt x="40720" y="87110"/>
                </a:lnTo>
                <a:lnTo>
                  <a:pt x="40720" y="87130"/>
                </a:lnTo>
                <a:lnTo>
                  <a:pt x="40670" y="87120"/>
                </a:lnTo>
                <a:lnTo>
                  <a:pt x="40670" y="87140"/>
                </a:lnTo>
                <a:lnTo>
                  <a:pt x="40440" y="87150"/>
                </a:lnTo>
                <a:lnTo>
                  <a:pt x="40440" y="87160"/>
                </a:lnTo>
                <a:lnTo>
                  <a:pt x="40400" y="87160"/>
                </a:lnTo>
                <a:lnTo>
                  <a:pt x="40400" y="87140"/>
                </a:lnTo>
                <a:lnTo>
                  <a:pt x="40250" y="87140"/>
                </a:lnTo>
                <a:lnTo>
                  <a:pt x="40250" y="87160"/>
                </a:lnTo>
                <a:lnTo>
                  <a:pt x="40190" y="87160"/>
                </a:lnTo>
                <a:lnTo>
                  <a:pt x="40190" y="87150"/>
                </a:lnTo>
                <a:lnTo>
                  <a:pt x="40180" y="87140"/>
                </a:lnTo>
                <a:lnTo>
                  <a:pt x="40180" y="87160"/>
                </a:lnTo>
                <a:lnTo>
                  <a:pt x="40140" y="87160"/>
                </a:lnTo>
                <a:lnTo>
                  <a:pt x="40140" y="87150"/>
                </a:lnTo>
                <a:lnTo>
                  <a:pt x="40130" y="87140"/>
                </a:lnTo>
                <a:lnTo>
                  <a:pt x="40070" y="87140"/>
                </a:lnTo>
                <a:lnTo>
                  <a:pt x="40070" y="87130"/>
                </a:lnTo>
                <a:lnTo>
                  <a:pt x="39990" y="87120"/>
                </a:lnTo>
                <a:lnTo>
                  <a:pt x="39980" y="87130"/>
                </a:lnTo>
                <a:lnTo>
                  <a:pt x="39980" y="87140"/>
                </a:lnTo>
                <a:lnTo>
                  <a:pt x="39950" y="87140"/>
                </a:lnTo>
                <a:lnTo>
                  <a:pt x="39950" y="87130"/>
                </a:lnTo>
                <a:lnTo>
                  <a:pt x="39900" y="87130"/>
                </a:lnTo>
                <a:lnTo>
                  <a:pt x="39890" y="87130"/>
                </a:lnTo>
                <a:lnTo>
                  <a:pt x="39890" y="87140"/>
                </a:lnTo>
                <a:lnTo>
                  <a:pt x="39880" y="87140"/>
                </a:lnTo>
                <a:lnTo>
                  <a:pt x="39880" y="87120"/>
                </a:lnTo>
                <a:lnTo>
                  <a:pt x="39840" y="87120"/>
                </a:lnTo>
                <a:lnTo>
                  <a:pt x="39820" y="87130"/>
                </a:lnTo>
                <a:lnTo>
                  <a:pt x="39820" y="87120"/>
                </a:lnTo>
                <a:lnTo>
                  <a:pt x="39820" y="87110"/>
                </a:lnTo>
                <a:lnTo>
                  <a:pt x="39770" y="87110"/>
                </a:lnTo>
                <a:lnTo>
                  <a:pt x="39700" y="87110"/>
                </a:lnTo>
                <a:lnTo>
                  <a:pt x="39700" y="87100"/>
                </a:lnTo>
                <a:lnTo>
                  <a:pt x="39670" y="87090"/>
                </a:lnTo>
                <a:lnTo>
                  <a:pt x="39630" y="87090"/>
                </a:lnTo>
                <a:lnTo>
                  <a:pt x="39630" y="87080"/>
                </a:lnTo>
                <a:lnTo>
                  <a:pt x="39630" y="87070"/>
                </a:lnTo>
                <a:lnTo>
                  <a:pt x="39590" y="87070"/>
                </a:lnTo>
                <a:lnTo>
                  <a:pt x="39560" y="87070"/>
                </a:lnTo>
                <a:lnTo>
                  <a:pt x="39560" y="87060"/>
                </a:lnTo>
                <a:lnTo>
                  <a:pt x="39470" y="87060"/>
                </a:lnTo>
                <a:lnTo>
                  <a:pt x="39470" y="87070"/>
                </a:lnTo>
                <a:lnTo>
                  <a:pt x="39440" y="87070"/>
                </a:lnTo>
                <a:lnTo>
                  <a:pt x="39440" y="87090"/>
                </a:lnTo>
                <a:lnTo>
                  <a:pt x="39370" y="87090"/>
                </a:lnTo>
                <a:lnTo>
                  <a:pt x="39350" y="87090"/>
                </a:lnTo>
                <a:lnTo>
                  <a:pt x="39350" y="87100"/>
                </a:lnTo>
                <a:lnTo>
                  <a:pt x="39350" y="87110"/>
                </a:lnTo>
                <a:lnTo>
                  <a:pt x="39320" y="87110"/>
                </a:lnTo>
                <a:lnTo>
                  <a:pt x="39310" y="87130"/>
                </a:lnTo>
                <a:lnTo>
                  <a:pt x="39280" y="87120"/>
                </a:lnTo>
                <a:lnTo>
                  <a:pt x="39280" y="87140"/>
                </a:lnTo>
                <a:lnTo>
                  <a:pt x="39240" y="87140"/>
                </a:lnTo>
                <a:lnTo>
                  <a:pt x="39240" y="87160"/>
                </a:lnTo>
                <a:lnTo>
                  <a:pt x="39230" y="87160"/>
                </a:lnTo>
                <a:lnTo>
                  <a:pt x="39190" y="84660"/>
                </a:lnTo>
                <a:lnTo>
                  <a:pt x="39160" y="80080"/>
                </a:lnTo>
                <a:lnTo>
                  <a:pt x="39060" y="79970"/>
                </a:lnTo>
                <a:lnTo>
                  <a:pt x="39030" y="79800"/>
                </a:lnTo>
                <a:lnTo>
                  <a:pt x="39130" y="79690"/>
                </a:lnTo>
                <a:lnTo>
                  <a:pt x="39500" y="79700"/>
                </a:lnTo>
                <a:lnTo>
                  <a:pt x="39640" y="79560"/>
                </a:lnTo>
                <a:lnTo>
                  <a:pt x="39570" y="79490"/>
                </a:lnTo>
                <a:lnTo>
                  <a:pt x="39500" y="79420"/>
                </a:lnTo>
                <a:lnTo>
                  <a:pt x="39470" y="79380"/>
                </a:lnTo>
                <a:lnTo>
                  <a:pt x="39500" y="79320"/>
                </a:lnTo>
                <a:lnTo>
                  <a:pt x="39710" y="79210"/>
                </a:lnTo>
                <a:lnTo>
                  <a:pt x="39640" y="78560"/>
                </a:lnTo>
                <a:lnTo>
                  <a:pt x="39640" y="78310"/>
                </a:lnTo>
                <a:lnTo>
                  <a:pt x="39610" y="78240"/>
                </a:lnTo>
                <a:lnTo>
                  <a:pt x="39510" y="78040"/>
                </a:lnTo>
                <a:lnTo>
                  <a:pt x="39540" y="77830"/>
                </a:lnTo>
                <a:lnTo>
                  <a:pt x="39680" y="77720"/>
                </a:lnTo>
                <a:lnTo>
                  <a:pt x="39880" y="77550"/>
                </a:lnTo>
                <a:lnTo>
                  <a:pt x="39850" y="77310"/>
                </a:lnTo>
                <a:lnTo>
                  <a:pt x="39820" y="77140"/>
                </a:lnTo>
                <a:lnTo>
                  <a:pt x="39450" y="76860"/>
                </a:lnTo>
                <a:lnTo>
                  <a:pt x="39110" y="76650"/>
                </a:lnTo>
                <a:lnTo>
                  <a:pt x="38910" y="76550"/>
                </a:lnTo>
                <a:lnTo>
                  <a:pt x="38770" y="76370"/>
                </a:lnTo>
                <a:lnTo>
                  <a:pt x="38470" y="76090"/>
                </a:lnTo>
                <a:lnTo>
                  <a:pt x="38300" y="75950"/>
                </a:lnTo>
                <a:lnTo>
                  <a:pt x="38170" y="75850"/>
                </a:lnTo>
                <a:lnTo>
                  <a:pt x="38000" y="75810"/>
                </a:lnTo>
                <a:lnTo>
                  <a:pt x="37900" y="75750"/>
                </a:lnTo>
                <a:lnTo>
                  <a:pt x="37730" y="75740"/>
                </a:lnTo>
                <a:lnTo>
                  <a:pt x="37530" y="75840"/>
                </a:lnTo>
                <a:lnTo>
                  <a:pt x="37420" y="75950"/>
                </a:lnTo>
                <a:lnTo>
                  <a:pt x="37190" y="75910"/>
                </a:lnTo>
                <a:lnTo>
                  <a:pt x="36990" y="75810"/>
                </a:lnTo>
                <a:lnTo>
                  <a:pt x="36680" y="75740"/>
                </a:lnTo>
                <a:lnTo>
                  <a:pt x="36480" y="75670"/>
                </a:lnTo>
                <a:lnTo>
                  <a:pt x="36210" y="75530"/>
                </a:lnTo>
                <a:lnTo>
                  <a:pt x="35910" y="75350"/>
                </a:lnTo>
                <a:lnTo>
                  <a:pt x="35700" y="75180"/>
                </a:lnTo>
                <a:lnTo>
                  <a:pt x="35600" y="75080"/>
                </a:lnTo>
                <a:lnTo>
                  <a:pt x="35470" y="75010"/>
                </a:lnTo>
                <a:lnTo>
                  <a:pt x="35370" y="74870"/>
                </a:lnTo>
                <a:lnTo>
                  <a:pt x="35230" y="74680"/>
                </a:lnTo>
                <a:lnTo>
                  <a:pt x="35240" y="74660"/>
                </a:lnTo>
                <a:lnTo>
                  <a:pt x="35500" y="74450"/>
                </a:lnTo>
                <a:lnTo>
                  <a:pt x="35640" y="74140"/>
                </a:lnTo>
                <a:lnTo>
                  <a:pt x="35640" y="73590"/>
                </a:lnTo>
                <a:lnTo>
                  <a:pt x="35780" y="73280"/>
                </a:lnTo>
                <a:lnTo>
                  <a:pt x="35850" y="72860"/>
                </a:lnTo>
                <a:lnTo>
                  <a:pt x="35850" y="72620"/>
                </a:lnTo>
                <a:lnTo>
                  <a:pt x="35950" y="72450"/>
                </a:lnTo>
                <a:lnTo>
                  <a:pt x="36060" y="72070"/>
                </a:lnTo>
                <a:lnTo>
                  <a:pt x="36130" y="71750"/>
                </a:lnTo>
                <a:lnTo>
                  <a:pt x="36130" y="71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an Fernando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3780" y="71730"/>
                </a:moveTo>
                <a:lnTo>
                  <a:pt x="34060" y="71710"/>
                </a:lnTo>
                <a:lnTo>
                  <a:pt x="34470" y="71710"/>
                </a:lnTo>
                <a:lnTo>
                  <a:pt x="34910" y="71780"/>
                </a:lnTo>
                <a:lnTo>
                  <a:pt x="35250" y="71750"/>
                </a:lnTo>
                <a:lnTo>
                  <a:pt x="35480" y="71750"/>
                </a:lnTo>
                <a:lnTo>
                  <a:pt x="35650" y="71580"/>
                </a:lnTo>
                <a:lnTo>
                  <a:pt x="35720" y="71480"/>
                </a:lnTo>
                <a:lnTo>
                  <a:pt x="35820" y="71510"/>
                </a:lnTo>
                <a:lnTo>
                  <a:pt x="35920" y="71580"/>
                </a:lnTo>
                <a:lnTo>
                  <a:pt x="36130" y="71580"/>
                </a:lnTo>
                <a:lnTo>
                  <a:pt x="36130" y="71750"/>
                </a:lnTo>
                <a:lnTo>
                  <a:pt x="36060" y="72070"/>
                </a:lnTo>
                <a:lnTo>
                  <a:pt x="35950" y="72450"/>
                </a:lnTo>
                <a:lnTo>
                  <a:pt x="35850" y="72620"/>
                </a:lnTo>
                <a:lnTo>
                  <a:pt x="35850" y="72860"/>
                </a:lnTo>
                <a:lnTo>
                  <a:pt x="35780" y="73280"/>
                </a:lnTo>
                <a:lnTo>
                  <a:pt x="35640" y="73590"/>
                </a:lnTo>
                <a:lnTo>
                  <a:pt x="35640" y="74140"/>
                </a:lnTo>
                <a:lnTo>
                  <a:pt x="35500" y="74450"/>
                </a:lnTo>
                <a:lnTo>
                  <a:pt x="35240" y="74660"/>
                </a:lnTo>
                <a:lnTo>
                  <a:pt x="35230" y="74680"/>
                </a:lnTo>
                <a:lnTo>
                  <a:pt x="35060" y="74970"/>
                </a:lnTo>
                <a:lnTo>
                  <a:pt x="34830" y="75000"/>
                </a:lnTo>
                <a:lnTo>
                  <a:pt x="34620" y="75000"/>
                </a:lnTo>
                <a:lnTo>
                  <a:pt x="34450" y="74930"/>
                </a:lnTo>
                <a:lnTo>
                  <a:pt x="34250" y="75000"/>
                </a:lnTo>
                <a:lnTo>
                  <a:pt x="33980" y="75030"/>
                </a:lnTo>
                <a:lnTo>
                  <a:pt x="33680" y="75170"/>
                </a:lnTo>
                <a:lnTo>
                  <a:pt x="33370" y="75340"/>
                </a:lnTo>
                <a:lnTo>
                  <a:pt x="32930" y="75440"/>
                </a:lnTo>
                <a:lnTo>
                  <a:pt x="32730" y="75620"/>
                </a:lnTo>
                <a:lnTo>
                  <a:pt x="32530" y="75790"/>
                </a:lnTo>
                <a:lnTo>
                  <a:pt x="31990" y="75890"/>
                </a:lnTo>
                <a:lnTo>
                  <a:pt x="31650" y="75910"/>
                </a:lnTo>
                <a:lnTo>
                  <a:pt x="31680" y="75890"/>
                </a:lnTo>
                <a:lnTo>
                  <a:pt x="31660" y="75870"/>
                </a:lnTo>
                <a:lnTo>
                  <a:pt x="31670" y="75870"/>
                </a:lnTo>
                <a:lnTo>
                  <a:pt x="31680" y="75870"/>
                </a:lnTo>
                <a:lnTo>
                  <a:pt x="31680" y="75860"/>
                </a:lnTo>
                <a:lnTo>
                  <a:pt x="31680" y="75850"/>
                </a:lnTo>
                <a:lnTo>
                  <a:pt x="31690" y="75850"/>
                </a:lnTo>
                <a:lnTo>
                  <a:pt x="31690" y="75840"/>
                </a:lnTo>
                <a:lnTo>
                  <a:pt x="31690" y="75820"/>
                </a:lnTo>
                <a:lnTo>
                  <a:pt x="31710" y="75820"/>
                </a:lnTo>
                <a:lnTo>
                  <a:pt x="31710" y="75810"/>
                </a:lnTo>
                <a:lnTo>
                  <a:pt x="31710" y="75760"/>
                </a:lnTo>
                <a:lnTo>
                  <a:pt x="31750" y="75760"/>
                </a:lnTo>
                <a:lnTo>
                  <a:pt x="31750" y="75750"/>
                </a:lnTo>
                <a:lnTo>
                  <a:pt x="31760" y="75750"/>
                </a:lnTo>
                <a:lnTo>
                  <a:pt x="31800" y="75750"/>
                </a:lnTo>
                <a:lnTo>
                  <a:pt x="31800" y="75730"/>
                </a:lnTo>
                <a:lnTo>
                  <a:pt x="31810" y="75730"/>
                </a:lnTo>
                <a:lnTo>
                  <a:pt x="31820" y="75730"/>
                </a:lnTo>
                <a:lnTo>
                  <a:pt x="31850" y="75730"/>
                </a:lnTo>
                <a:lnTo>
                  <a:pt x="31900" y="75730"/>
                </a:lnTo>
                <a:lnTo>
                  <a:pt x="31900" y="75710"/>
                </a:lnTo>
                <a:lnTo>
                  <a:pt x="31940" y="75710"/>
                </a:lnTo>
                <a:lnTo>
                  <a:pt x="31940" y="75690"/>
                </a:lnTo>
                <a:lnTo>
                  <a:pt x="31950" y="75690"/>
                </a:lnTo>
                <a:lnTo>
                  <a:pt x="31990" y="75690"/>
                </a:lnTo>
                <a:lnTo>
                  <a:pt x="31990" y="75670"/>
                </a:lnTo>
                <a:lnTo>
                  <a:pt x="32000" y="75670"/>
                </a:lnTo>
                <a:lnTo>
                  <a:pt x="32020" y="75670"/>
                </a:lnTo>
                <a:lnTo>
                  <a:pt x="32060" y="75670"/>
                </a:lnTo>
                <a:lnTo>
                  <a:pt x="32070" y="75650"/>
                </a:lnTo>
                <a:lnTo>
                  <a:pt x="32080" y="75660"/>
                </a:lnTo>
                <a:lnTo>
                  <a:pt x="32080" y="75650"/>
                </a:lnTo>
                <a:lnTo>
                  <a:pt x="32080" y="75640"/>
                </a:lnTo>
                <a:lnTo>
                  <a:pt x="32100" y="75640"/>
                </a:lnTo>
                <a:lnTo>
                  <a:pt x="32100" y="75580"/>
                </a:lnTo>
                <a:lnTo>
                  <a:pt x="32120" y="75580"/>
                </a:lnTo>
                <a:lnTo>
                  <a:pt x="32120" y="75570"/>
                </a:lnTo>
                <a:lnTo>
                  <a:pt x="32130" y="75570"/>
                </a:lnTo>
                <a:lnTo>
                  <a:pt x="32130" y="75560"/>
                </a:lnTo>
                <a:lnTo>
                  <a:pt x="32150" y="75570"/>
                </a:lnTo>
                <a:lnTo>
                  <a:pt x="32150" y="75580"/>
                </a:lnTo>
                <a:lnTo>
                  <a:pt x="32170" y="75580"/>
                </a:lnTo>
                <a:lnTo>
                  <a:pt x="32190" y="75580"/>
                </a:lnTo>
                <a:lnTo>
                  <a:pt x="32220" y="75580"/>
                </a:lnTo>
                <a:lnTo>
                  <a:pt x="32220" y="75570"/>
                </a:lnTo>
                <a:lnTo>
                  <a:pt x="32260" y="75570"/>
                </a:lnTo>
                <a:lnTo>
                  <a:pt x="32270" y="75570"/>
                </a:lnTo>
                <a:lnTo>
                  <a:pt x="32270" y="75560"/>
                </a:lnTo>
                <a:lnTo>
                  <a:pt x="32270" y="75550"/>
                </a:lnTo>
                <a:lnTo>
                  <a:pt x="32290" y="75550"/>
                </a:lnTo>
                <a:lnTo>
                  <a:pt x="32290" y="75530"/>
                </a:lnTo>
                <a:lnTo>
                  <a:pt x="32300" y="75530"/>
                </a:lnTo>
                <a:lnTo>
                  <a:pt x="32310" y="75530"/>
                </a:lnTo>
                <a:lnTo>
                  <a:pt x="32300" y="75510"/>
                </a:lnTo>
                <a:lnTo>
                  <a:pt x="32330" y="75510"/>
                </a:lnTo>
                <a:lnTo>
                  <a:pt x="32320" y="75440"/>
                </a:lnTo>
                <a:lnTo>
                  <a:pt x="32340" y="75440"/>
                </a:lnTo>
                <a:lnTo>
                  <a:pt x="32340" y="75430"/>
                </a:lnTo>
                <a:lnTo>
                  <a:pt x="32340" y="75420"/>
                </a:lnTo>
                <a:lnTo>
                  <a:pt x="32360" y="75420"/>
                </a:lnTo>
                <a:lnTo>
                  <a:pt x="32380" y="75420"/>
                </a:lnTo>
                <a:lnTo>
                  <a:pt x="32380" y="75440"/>
                </a:lnTo>
                <a:lnTo>
                  <a:pt x="32410" y="75440"/>
                </a:lnTo>
                <a:lnTo>
                  <a:pt x="32410" y="75450"/>
                </a:lnTo>
                <a:lnTo>
                  <a:pt x="32410" y="75460"/>
                </a:lnTo>
                <a:lnTo>
                  <a:pt x="32450" y="75460"/>
                </a:lnTo>
                <a:lnTo>
                  <a:pt x="32450" y="75450"/>
                </a:lnTo>
                <a:lnTo>
                  <a:pt x="32450" y="75440"/>
                </a:lnTo>
                <a:lnTo>
                  <a:pt x="32480" y="75440"/>
                </a:lnTo>
                <a:lnTo>
                  <a:pt x="32480" y="75420"/>
                </a:lnTo>
                <a:lnTo>
                  <a:pt x="32520" y="75430"/>
                </a:lnTo>
                <a:lnTo>
                  <a:pt x="32520" y="75410"/>
                </a:lnTo>
                <a:lnTo>
                  <a:pt x="32540" y="75410"/>
                </a:lnTo>
                <a:lnTo>
                  <a:pt x="32540" y="75390"/>
                </a:lnTo>
                <a:lnTo>
                  <a:pt x="32550" y="75390"/>
                </a:lnTo>
                <a:lnTo>
                  <a:pt x="32550" y="75370"/>
                </a:lnTo>
                <a:lnTo>
                  <a:pt x="32570" y="75370"/>
                </a:lnTo>
                <a:lnTo>
                  <a:pt x="32570" y="75360"/>
                </a:lnTo>
                <a:lnTo>
                  <a:pt x="32580" y="75350"/>
                </a:lnTo>
                <a:lnTo>
                  <a:pt x="32590" y="75350"/>
                </a:lnTo>
                <a:lnTo>
                  <a:pt x="32590" y="75330"/>
                </a:lnTo>
                <a:lnTo>
                  <a:pt x="32640" y="75340"/>
                </a:lnTo>
                <a:lnTo>
                  <a:pt x="32640" y="75320"/>
                </a:lnTo>
                <a:lnTo>
                  <a:pt x="32700" y="75320"/>
                </a:lnTo>
                <a:lnTo>
                  <a:pt x="32690" y="75300"/>
                </a:lnTo>
                <a:lnTo>
                  <a:pt x="32700" y="75300"/>
                </a:lnTo>
                <a:lnTo>
                  <a:pt x="32710" y="75300"/>
                </a:lnTo>
                <a:lnTo>
                  <a:pt x="32710" y="75280"/>
                </a:lnTo>
                <a:lnTo>
                  <a:pt x="32730" y="75280"/>
                </a:lnTo>
                <a:lnTo>
                  <a:pt x="32730" y="75270"/>
                </a:lnTo>
                <a:lnTo>
                  <a:pt x="32730" y="75240"/>
                </a:lnTo>
                <a:lnTo>
                  <a:pt x="32750" y="75250"/>
                </a:lnTo>
                <a:lnTo>
                  <a:pt x="32750" y="75230"/>
                </a:lnTo>
                <a:lnTo>
                  <a:pt x="32760" y="75230"/>
                </a:lnTo>
                <a:lnTo>
                  <a:pt x="32760" y="75220"/>
                </a:lnTo>
                <a:lnTo>
                  <a:pt x="32760" y="75210"/>
                </a:lnTo>
                <a:lnTo>
                  <a:pt x="32780" y="75210"/>
                </a:lnTo>
                <a:lnTo>
                  <a:pt x="32800" y="75210"/>
                </a:lnTo>
                <a:lnTo>
                  <a:pt x="32800" y="75190"/>
                </a:lnTo>
                <a:lnTo>
                  <a:pt x="32820" y="75190"/>
                </a:lnTo>
                <a:lnTo>
                  <a:pt x="32820" y="75180"/>
                </a:lnTo>
                <a:lnTo>
                  <a:pt x="32820" y="75170"/>
                </a:lnTo>
                <a:lnTo>
                  <a:pt x="32830" y="75170"/>
                </a:lnTo>
                <a:lnTo>
                  <a:pt x="32830" y="75160"/>
                </a:lnTo>
                <a:lnTo>
                  <a:pt x="32850" y="75150"/>
                </a:lnTo>
                <a:lnTo>
                  <a:pt x="32850" y="75140"/>
                </a:lnTo>
                <a:lnTo>
                  <a:pt x="32870" y="75140"/>
                </a:lnTo>
                <a:lnTo>
                  <a:pt x="32880" y="75140"/>
                </a:lnTo>
                <a:lnTo>
                  <a:pt x="32910" y="75140"/>
                </a:lnTo>
                <a:lnTo>
                  <a:pt x="32910" y="75130"/>
                </a:lnTo>
                <a:lnTo>
                  <a:pt x="32910" y="75120"/>
                </a:lnTo>
                <a:lnTo>
                  <a:pt x="32920" y="75120"/>
                </a:lnTo>
                <a:lnTo>
                  <a:pt x="32920" y="75080"/>
                </a:lnTo>
                <a:lnTo>
                  <a:pt x="32960" y="75090"/>
                </a:lnTo>
                <a:lnTo>
                  <a:pt x="32960" y="75070"/>
                </a:lnTo>
                <a:lnTo>
                  <a:pt x="32980" y="75070"/>
                </a:lnTo>
                <a:lnTo>
                  <a:pt x="32990" y="75070"/>
                </a:lnTo>
                <a:lnTo>
                  <a:pt x="32990" y="75060"/>
                </a:lnTo>
                <a:lnTo>
                  <a:pt x="32990" y="75050"/>
                </a:lnTo>
                <a:lnTo>
                  <a:pt x="33010" y="75050"/>
                </a:lnTo>
                <a:lnTo>
                  <a:pt x="33010" y="74980"/>
                </a:lnTo>
                <a:lnTo>
                  <a:pt x="33030" y="74980"/>
                </a:lnTo>
                <a:lnTo>
                  <a:pt x="33030" y="74850"/>
                </a:lnTo>
                <a:lnTo>
                  <a:pt x="33050" y="74850"/>
                </a:lnTo>
                <a:lnTo>
                  <a:pt x="33050" y="74820"/>
                </a:lnTo>
                <a:lnTo>
                  <a:pt x="33060" y="74820"/>
                </a:lnTo>
                <a:lnTo>
                  <a:pt x="33060" y="74800"/>
                </a:lnTo>
                <a:lnTo>
                  <a:pt x="33080" y="74800"/>
                </a:lnTo>
                <a:lnTo>
                  <a:pt x="33080" y="74780"/>
                </a:lnTo>
                <a:lnTo>
                  <a:pt x="33100" y="74780"/>
                </a:lnTo>
                <a:lnTo>
                  <a:pt x="33100" y="74750"/>
                </a:lnTo>
                <a:lnTo>
                  <a:pt x="33120" y="74750"/>
                </a:lnTo>
                <a:lnTo>
                  <a:pt x="33120" y="74730"/>
                </a:lnTo>
                <a:lnTo>
                  <a:pt x="33150" y="74730"/>
                </a:lnTo>
                <a:lnTo>
                  <a:pt x="33150" y="74720"/>
                </a:lnTo>
                <a:lnTo>
                  <a:pt x="33150" y="74710"/>
                </a:lnTo>
                <a:lnTo>
                  <a:pt x="33160" y="74710"/>
                </a:lnTo>
                <a:lnTo>
                  <a:pt x="33190" y="74710"/>
                </a:lnTo>
                <a:lnTo>
                  <a:pt x="33220" y="74710"/>
                </a:lnTo>
                <a:lnTo>
                  <a:pt x="33220" y="74690"/>
                </a:lnTo>
                <a:lnTo>
                  <a:pt x="33240" y="74690"/>
                </a:lnTo>
                <a:lnTo>
                  <a:pt x="33240" y="74670"/>
                </a:lnTo>
                <a:lnTo>
                  <a:pt x="33260" y="74670"/>
                </a:lnTo>
                <a:lnTo>
                  <a:pt x="33260" y="74600"/>
                </a:lnTo>
                <a:lnTo>
                  <a:pt x="33270" y="74600"/>
                </a:lnTo>
                <a:lnTo>
                  <a:pt x="33270" y="74570"/>
                </a:lnTo>
                <a:lnTo>
                  <a:pt x="33290" y="74570"/>
                </a:lnTo>
                <a:lnTo>
                  <a:pt x="33290" y="74550"/>
                </a:lnTo>
                <a:lnTo>
                  <a:pt x="33310" y="74550"/>
                </a:lnTo>
                <a:lnTo>
                  <a:pt x="33310" y="74530"/>
                </a:lnTo>
                <a:lnTo>
                  <a:pt x="33330" y="74530"/>
                </a:lnTo>
                <a:lnTo>
                  <a:pt x="33330" y="74510"/>
                </a:lnTo>
                <a:lnTo>
                  <a:pt x="33340" y="74510"/>
                </a:lnTo>
                <a:lnTo>
                  <a:pt x="33340" y="74500"/>
                </a:lnTo>
                <a:lnTo>
                  <a:pt x="33340" y="74480"/>
                </a:lnTo>
                <a:lnTo>
                  <a:pt x="33350" y="74480"/>
                </a:lnTo>
                <a:lnTo>
                  <a:pt x="33360" y="74480"/>
                </a:lnTo>
                <a:lnTo>
                  <a:pt x="33360" y="74470"/>
                </a:lnTo>
                <a:lnTo>
                  <a:pt x="33360" y="74460"/>
                </a:lnTo>
                <a:lnTo>
                  <a:pt x="33400" y="74460"/>
                </a:lnTo>
                <a:lnTo>
                  <a:pt x="33400" y="74440"/>
                </a:lnTo>
                <a:lnTo>
                  <a:pt x="33410" y="74440"/>
                </a:lnTo>
                <a:lnTo>
                  <a:pt x="33410" y="74430"/>
                </a:lnTo>
                <a:lnTo>
                  <a:pt x="33410" y="74420"/>
                </a:lnTo>
                <a:lnTo>
                  <a:pt x="33430" y="74420"/>
                </a:lnTo>
                <a:lnTo>
                  <a:pt x="33450" y="74420"/>
                </a:lnTo>
                <a:lnTo>
                  <a:pt x="33450" y="74410"/>
                </a:lnTo>
                <a:lnTo>
                  <a:pt x="33460" y="74410"/>
                </a:lnTo>
                <a:lnTo>
                  <a:pt x="33470" y="74400"/>
                </a:lnTo>
                <a:lnTo>
                  <a:pt x="33470" y="74390"/>
                </a:lnTo>
                <a:lnTo>
                  <a:pt x="33480" y="74390"/>
                </a:lnTo>
                <a:lnTo>
                  <a:pt x="33480" y="74370"/>
                </a:lnTo>
                <a:lnTo>
                  <a:pt x="33500" y="74370"/>
                </a:lnTo>
                <a:lnTo>
                  <a:pt x="33500" y="74310"/>
                </a:lnTo>
                <a:lnTo>
                  <a:pt x="33500" y="74280"/>
                </a:lnTo>
                <a:lnTo>
                  <a:pt x="33510" y="74280"/>
                </a:lnTo>
                <a:lnTo>
                  <a:pt x="33520" y="74280"/>
                </a:lnTo>
                <a:lnTo>
                  <a:pt x="33520" y="74220"/>
                </a:lnTo>
                <a:lnTo>
                  <a:pt x="33520" y="74210"/>
                </a:lnTo>
                <a:lnTo>
                  <a:pt x="33540" y="74210"/>
                </a:lnTo>
                <a:lnTo>
                  <a:pt x="33540" y="74190"/>
                </a:lnTo>
                <a:lnTo>
                  <a:pt x="33550" y="74190"/>
                </a:lnTo>
                <a:lnTo>
                  <a:pt x="33550" y="74170"/>
                </a:lnTo>
                <a:lnTo>
                  <a:pt x="33570" y="74170"/>
                </a:lnTo>
                <a:lnTo>
                  <a:pt x="33570" y="74160"/>
                </a:lnTo>
                <a:lnTo>
                  <a:pt x="33580" y="74160"/>
                </a:lnTo>
                <a:lnTo>
                  <a:pt x="33590" y="74160"/>
                </a:lnTo>
                <a:lnTo>
                  <a:pt x="33590" y="74090"/>
                </a:lnTo>
                <a:lnTo>
                  <a:pt x="33570" y="74090"/>
                </a:lnTo>
                <a:lnTo>
                  <a:pt x="33570" y="73960"/>
                </a:lnTo>
                <a:lnTo>
                  <a:pt x="33550" y="73960"/>
                </a:lnTo>
                <a:lnTo>
                  <a:pt x="33550" y="73870"/>
                </a:lnTo>
                <a:lnTo>
                  <a:pt x="33540" y="73870"/>
                </a:lnTo>
                <a:lnTo>
                  <a:pt x="33540" y="73730"/>
                </a:lnTo>
                <a:lnTo>
                  <a:pt x="33550" y="73730"/>
                </a:lnTo>
                <a:lnTo>
                  <a:pt x="33550" y="73720"/>
                </a:lnTo>
                <a:lnTo>
                  <a:pt x="33550" y="73690"/>
                </a:lnTo>
                <a:lnTo>
                  <a:pt x="33570" y="73690"/>
                </a:lnTo>
                <a:lnTo>
                  <a:pt x="33570" y="73660"/>
                </a:lnTo>
                <a:lnTo>
                  <a:pt x="33580" y="73660"/>
                </a:lnTo>
                <a:lnTo>
                  <a:pt x="33590" y="73660"/>
                </a:lnTo>
                <a:lnTo>
                  <a:pt x="33590" y="73640"/>
                </a:lnTo>
                <a:lnTo>
                  <a:pt x="33590" y="73620"/>
                </a:lnTo>
                <a:lnTo>
                  <a:pt x="33600" y="73620"/>
                </a:lnTo>
                <a:lnTo>
                  <a:pt x="33610" y="73620"/>
                </a:lnTo>
                <a:lnTo>
                  <a:pt x="33610" y="73600"/>
                </a:lnTo>
                <a:lnTo>
                  <a:pt x="33630" y="73600"/>
                </a:lnTo>
                <a:lnTo>
                  <a:pt x="33630" y="73580"/>
                </a:lnTo>
                <a:lnTo>
                  <a:pt x="33630" y="73570"/>
                </a:lnTo>
                <a:lnTo>
                  <a:pt x="33660" y="73560"/>
                </a:lnTo>
                <a:lnTo>
                  <a:pt x="33660" y="73510"/>
                </a:lnTo>
                <a:lnTo>
                  <a:pt x="33670" y="73510"/>
                </a:lnTo>
                <a:lnTo>
                  <a:pt x="33680" y="73510"/>
                </a:lnTo>
                <a:lnTo>
                  <a:pt x="33680" y="73490"/>
                </a:lnTo>
                <a:lnTo>
                  <a:pt x="33680" y="73480"/>
                </a:lnTo>
                <a:lnTo>
                  <a:pt x="33690" y="73480"/>
                </a:lnTo>
                <a:lnTo>
                  <a:pt x="33700" y="73480"/>
                </a:lnTo>
                <a:lnTo>
                  <a:pt x="33700" y="73470"/>
                </a:lnTo>
                <a:lnTo>
                  <a:pt x="33700" y="73460"/>
                </a:lnTo>
                <a:lnTo>
                  <a:pt x="33720" y="73460"/>
                </a:lnTo>
                <a:lnTo>
                  <a:pt x="33710" y="73440"/>
                </a:lnTo>
                <a:lnTo>
                  <a:pt x="33730" y="73440"/>
                </a:lnTo>
                <a:lnTo>
                  <a:pt x="33730" y="73390"/>
                </a:lnTo>
                <a:lnTo>
                  <a:pt x="33710" y="73390"/>
                </a:lnTo>
                <a:lnTo>
                  <a:pt x="33720" y="73310"/>
                </a:lnTo>
                <a:lnTo>
                  <a:pt x="33730" y="73320"/>
                </a:lnTo>
                <a:lnTo>
                  <a:pt x="33730" y="73300"/>
                </a:lnTo>
                <a:lnTo>
                  <a:pt x="33740" y="73300"/>
                </a:lnTo>
                <a:lnTo>
                  <a:pt x="33750" y="73300"/>
                </a:lnTo>
                <a:lnTo>
                  <a:pt x="33740" y="73280"/>
                </a:lnTo>
                <a:lnTo>
                  <a:pt x="33840" y="73280"/>
                </a:lnTo>
                <a:lnTo>
                  <a:pt x="33840" y="73260"/>
                </a:lnTo>
                <a:lnTo>
                  <a:pt x="33850" y="73260"/>
                </a:lnTo>
                <a:lnTo>
                  <a:pt x="33850" y="73250"/>
                </a:lnTo>
                <a:lnTo>
                  <a:pt x="33870" y="73250"/>
                </a:lnTo>
                <a:lnTo>
                  <a:pt x="33870" y="73240"/>
                </a:lnTo>
                <a:lnTo>
                  <a:pt x="33870" y="73230"/>
                </a:lnTo>
                <a:lnTo>
                  <a:pt x="33890" y="73230"/>
                </a:lnTo>
                <a:lnTo>
                  <a:pt x="33890" y="73210"/>
                </a:lnTo>
                <a:lnTo>
                  <a:pt x="33910" y="73210"/>
                </a:lnTo>
                <a:lnTo>
                  <a:pt x="33910" y="73190"/>
                </a:lnTo>
                <a:lnTo>
                  <a:pt x="33920" y="73190"/>
                </a:lnTo>
                <a:lnTo>
                  <a:pt x="33920" y="73180"/>
                </a:lnTo>
                <a:lnTo>
                  <a:pt x="33940" y="73180"/>
                </a:lnTo>
                <a:lnTo>
                  <a:pt x="33940" y="73160"/>
                </a:lnTo>
                <a:lnTo>
                  <a:pt x="33960" y="73160"/>
                </a:lnTo>
                <a:lnTo>
                  <a:pt x="33960" y="73140"/>
                </a:lnTo>
                <a:lnTo>
                  <a:pt x="33980" y="73140"/>
                </a:lnTo>
                <a:lnTo>
                  <a:pt x="33980" y="73130"/>
                </a:lnTo>
                <a:lnTo>
                  <a:pt x="33980" y="73120"/>
                </a:lnTo>
                <a:lnTo>
                  <a:pt x="33990" y="73120"/>
                </a:lnTo>
                <a:lnTo>
                  <a:pt x="33990" y="73100"/>
                </a:lnTo>
                <a:lnTo>
                  <a:pt x="34030" y="73100"/>
                </a:lnTo>
                <a:lnTo>
                  <a:pt x="34030" y="73080"/>
                </a:lnTo>
                <a:lnTo>
                  <a:pt x="34050" y="73080"/>
                </a:lnTo>
                <a:lnTo>
                  <a:pt x="34050" y="73070"/>
                </a:lnTo>
                <a:lnTo>
                  <a:pt x="34060" y="73070"/>
                </a:lnTo>
                <a:lnTo>
                  <a:pt x="34060" y="73050"/>
                </a:lnTo>
                <a:lnTo>
                  <a:pt x="34080" y="73050"/>
                </a:lnTo>
                <a:lnTo>
                  <a:pt x="34080" y="73030"/>
                </a:lnTo>
                <a:lnTo>
                  <a:pt x="34100" y="73030"/>
                </a:lnTo>
                <a:lnTo>
                  <a:pt x="34100" y="73010"/>
                </a:lnTo>
                <a:lnTo>
                  <a:pt x="34120" y="73010"/>
                </a:lnTo>
                <a:lnTo>
                  <a:pt x="34120" y="72990"/>
                </a:lnTo>
                <a:lnTo>
                  <a:pt x="34120" y="72940"/>
                </a:lnTo>
                <a:lnTo>
                  <a:pt x="34130" y="72940"/>
                </a:lnTo>
                <a:lnTo>
                  <a:pt x="34140" y="72930"/>
                </a:lnTo>
                <a:lnTo>
                  <a:pt x="34150" y="72930"/>
                </a:lnTo>
                <a:lnTo>
                  <a:pt x="34150" y="72940"/>
                </a:lnTo>
                <a:lnTo>
                  <a:pt x="34170" y="72940"/>
                </a:lnTo>
                <a:lnTo>
                  <a:pt x="34200" y="72940"/>
                </a:lnTo>
                <a:lnTo>
                  <a:pt x="34240" y="72940"/>
                </a:lnTo>
                <a:lnTo>
                  <a:pt x="34240" y="72910"/>
                </a:lnTo>
                <a:lnTo>
                  <a:pt x="34260" y="72910"/>
                </a:lnTo>
                <a:lnTo>
                  <a:pt x="34260" y="72890"/>
                </a:lnTo>
                <a:lnTo>
                  <a:pt x="34270" y="72890"/>
                </a:lnTo>
                <a:lnTo>
                  <a:pt x="34270" y="72840"/>
                </a:lnTo>
                <a:lnTo>
                  <a:pt x="34290" y="72840"/>
                </a:lnTo>
                <a:lnTo>
                  <a:pt x="34290" y="72820"/>
                </a:lnTo>
                <a:lnTo>
                  <a:pt x="34300" y="72820"/>
                </a:lnTo>
                <a:lnTo>
                  <a:pt x="34310" y="72820"/>
                </a:lnTo>
                <a:lnTo>
                  <a:pt x="34310" y="72780"/>
                </a:lnTo>
                <a:lnTo>
                  <a:pt x="34330" y="72780"/>
                </a:lnTo>
                <a:lnTo>
                  <a:pt x="34330" y="72760"/>
                </a:lnTo>
                <a:lnTo>
                  <a:pt x="34340" y="72760"/>
                </a:lnTo>
                <a:lnTo>
                  <a:pt x="34340" y="72750"/>
                </a:lnTo>
                <a:lnTo>
                  <a:pt x="34340" y="72740"/>
                </a:lnTo>
                <a:lnTo>
                  <a:pt x="34340" y="72730"/>
                </a:lnTo>
                <a:lnTo>
                  <a:pt x="34350" y="72730"/>
                </a:lnTo>
                <a:lnTo>
                  <a:pt x="34360" y="72730"/>
                </a:lnTo>
                <a:lnTo>
                  <a:pt x="34360" y="72710"/>
                </a:lnTo>
                <a:lnTo>
                  <a:pt x="34360" y="72680"/>
                </a:lnTo>
                <a:lnTo>
                  <a:pt x="34380" y="72670"/>
                </a:lnTo>
                <a:lnTo>
                  <a:pt x="34380" y="72660"/>
                </a:lnTo>
                <a:lnTo>
                  <a:pt x="34400" y="72660"/>
                </a:lnTo>
                <a:lnTo>
                  <a:pt x="34400" y="72650"/>
                </a:lnTo>
                <a:lnTo>
                  <a:pt x="34400" y="72640"/>
                </a:lnTo>
                <a:lnTo>
                  <a:pt x="34420" y="72640"/>
                </a:lnTo>
                <a:lnTo>
                  <a:pt x="34420" y="72620"/>
                </a:lnTo>
                <a:lnTo>
                  <a:pt x="34430" y="72620"/>
                </a:lnTo>
                <a:lnTo>
                  <a:pt x="34430" y="72590"/>
                </a:lnTo>
                <a:lnTo>
                  <a:pt x="34450" y="72590"/>
                </a:lnTo>
                <a:lnTo>
                  <a:pt x="34450" y="72550"/>
                </a:lnTo>
                <a:lnTo>
                  <a:pt x="34460" y="72550"/>
                </a:lnTo>
                <a:lnTo>
                  <a:pt x="34470" y="72550"/>
                </a:lnTo>
                <a:lnTo>
                  <a:pt x="34470" y="72530"/>
                </a:lnTo>
                <a:lnTo>
                  <a:pt x="34470" y="72520"/>
                </a:lnTo>
                <a:lnTo>
                  <a:pt x="34480" y="72520"/>
                </a:lnTo>
                <a:lnTo>
                  <a:pt x="34490" y="72520"/>
                </a:lnTo>
                <a:lnTo>
                  <a:pt x="34490" y="72470"/>
                </a:lnTo>
                <a:lnTo>
                  <a:pt x="34490" y="72460"/>
                </a:lnTo>
                <a:lnTo>
                  <a:pt x="34500" y="72460"/>
                </a:lnTo>
                <a:lnTo>
                  <a:pt x="34500" y="72450"/>
                </a:lnTo>
                <a:lnTo>
                  <a:pt x="34500" y="72440"/>
                </a:lnTo>
                <a:lnTo>
                  <a:pt x="34520" y="72440"/>
                </a:lnTo>
                <a:lnTo>
                  <a:pt x="34520" y="72370"/>
                </a:lnTo>
                <a:lnTo>
                  <a:pt x="34500" y="72370"/>
                </a:lnTo>
                <a:lnTo>
                  <a:pt x="34500" y="72320"/>
                </a:lnTo>
                <a:lnTo>
                  <a:pt x="34490" y="72320"/>
                </a:lnTo>
                <a:lnTo>
                  <a:pt x="34490" y="72340"/>
                </a:lnTo>
                <a:lnTo>
                  <a:pt x="34470" y="72340"/>
                </a:lnTo>
                <a:lnTo>
                  <a:pt x="34470" y="72280"/>
                </a:lnTo>
                <a:lnTo>
                  <a:pt x="34450" y="72280"/>
                </a:lnTo>
                <a:lnTo>
                  <a:pt x="34450" y="72160"/>
                </a:lnTo>
                <a:lnTo>
                  <a:pt x="34430" y="72160"/>
                </a:lnTo>
                <a:lnTo>
                  <a:pt x="34430" y="72140"/>
                </a:lnTo>
                <a:lnTo>
                  <a:pt x="34420" y="72140"/>
                </a:lnTo>
                <a:lnTo>
                  <a:pt x="34420" y="72130"/>
                </a:lnTo>
                <a:lnTo>
                  <a:pt x="34420" y="72110"/>
                </a:lnTo>
                <a:lnTo>
                  <a:pt x="34420" y="72100"/>
                </a:lnTo>
                <a:lnTo>
                  <a:pt x="34400" y="72110"/>
                </a:lnTo>
                <a:lnTo>
                  <a:pt x="34400" y="72070"/>
                </a:lnTo>
                <a:lnTo>
                  <a:pt x="34380" y="72070"/>
                </a:lnTo>
                <a:lnTo>
                  <a:pt x="34380" y="72040"/>
                </a:lnTo>
                <a:lnTo>
                  <a:pt x="34360" y="72030"/>
                </a:lnTo>
                <a:lnTo>
                  <a:pt x="34360" y="72020"/>
                </a:lnTo>
                <a:lnTo>
                  <a:pt x="34350" y="72020"/>
                </a:lnTo>
                <a:lnTo>
                  <a:pt x="34330" y="72020"/>
                </a:lnTo>
                <a:lnTo>
                  <a:pt x="34330" y="72000"/>
                </a:lnTo>
                <a:lnTo>
                  <a:pt x="34290" y="72000"/>
                </a:lnTo>
                <a:lnTo>
                  <a:pt x="34290" y="72020"/>
                </a:lnTo>
                <a:lnTo>
                  <a:pt x="34240" y="72010"/>
                </a:lnTo>
                <a:lnTo>
                  <a:pt x="34240" y="72030"/>
                </a:lnTo>
                <a:lnTo>
                  <a:pt x="34220" y="72030"/>
                </a:lnTo>
                <a:lnTo>
                  <a:pt x="34220" y="72020"/>
                </a:lnTo>
                <a:lnTo>
                  <a:pt x="34170" y="72020"/>
                </a:lnTo>
                <a:lnTo>
                  <a:pt x="34170" y="72030"/>
                </a:lnTo>
                <a:lnTo>
                  <a:pt x="34160" y="72030"/>
                </a:lnTo>
                <a:lnTo>
                  <a:pt x="34130" y="72030"/>
                </a:lnTo>
                <a:lnTo>
                  <a:pt x="34140" y="72010"/>
                </a:lnTo>
                <a:lnTo>
                  <a:pt x="34120" y="72020"/>
                </a:lnTo>
                <a:lnTo>
                  <a:pt x="34120" y="72000"/>
                </a:lnTo>
                <a:lnTo>
                  <a:pt x="34080" y="72000"/>
                </a:lnTo>
                <a:lnTo>
                  <a:pt x="34080" y="71980"/>
                </a:lnTo>
                <a:lnTo>
                  <a:pt x="34050" y="71980"/>
                </a:lnTo>
                <a:lnTo>
                  <a:pt x="34050" y="71960"/>
                </a:lnTo>
                <a:lnTo>
                  <a:pt x="34030" y="71960"/>
                </a:lnTo>
                <a:lnTo>
                  <a:pt x="34030" y="71940"/>
                </a:lnTo>
                <a:lnTo>
                  <a:pt x="34010" y="71940"/>
                </a:lnTo>
                <a:lnTo>
                  <a:pt x="34010" y="71930"/>
                </a:lnTo>
                <a:lnTo>
                  <a:pt x="33990" y="71930"/>
                </a:lnTo>
                <a:lnTo>
                  <a:pt x="33990" y="71910"/>
                </a:lnTo>
                <a:lnTo>
                  <a:pt x="33980" y="71910"/>
                </a:lnTo>
                <a:lnTo>
                  <a:pt x="33980" y="71890"/>
                </a:lnTo>
                <a:lnTo>
                  <a:pt x="33960" y="71890"/>
                </a:lnTo>
                <a:lnTo>
                  <a:pt x="33960" y="71870"/>
                </a:lnTo>
                <a:lnTo>
                  <a:pt x="33940" y="71870"/>
                </a:lnTo>
                <a:lnTo>
                  <a:pt x="33940" y="71840"/>
                </a:lnTo>
                <a:lnTo>
                  <a:pt x="33920" y="71840"/>
                </a:lnTo>
                <a:lnTo>
                  <a:pt x="33920" y="71820"/>
                </a:lnTo>
                <a:lnTo>
                  <a:pt x="33890" y="71820"/>
                </a:lnTo>
                <a:lnTo>
                  <a:pt x="33890" y="71800"/>
                </a:lnTo>
                <a:lnTo>
                  <a:pt x="33880" y="71800"/>
                </a:lnTo>
                <a:lnTo>
                  <a:pt x="33850" y="71800"/>
                </a:lnTo>
                <a:lnTo>
                  <a:pt x="33850" y="71790"/>
                </a:lnTo>
                <a:lnTo>
                  <a:pt x="33850" y="71780"/>
                </a:lnTo>
                <a:lnTo>
                  <a:pt x="33800" y="71780"/>
                </a:lnTo>
                <a:lnTo>
                  <a:pt x="33780" y="71780"/>
                </a:lnTo>
                <a:lnTo>
                  <a:pt x="33780" y="71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an Juan-Laventille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7080" y="55450"/>
                </a:moveTo>
                <a:lnTo>
                  <a:pt x="36690" y="55450"/>
                </a:lnTo>
                <a:lnTo>
                  <a:pt x="35980" y="55410"/>
                </a:lnTo>
                <a:lnTo>
                  <a:pt x="35630" y="55370"/>
                </a:lnTo>
                <a:lnTo>
                  <a:pt x="35330" y="55470"/>
                </a:lnTo>
                <a:lnTo>
                  <a:pt x="35060" y="55580"/>
                </a:lnTo>
                <a:lnTo>
                  <a:pt x="34950" y="55890"/>
                </a:lnTo>
                <a:lnTo>
                  <a:pt x="34680" y="56370"/>
                </a:lnTo>
                <a:lnTo>
                  <a:pt x="34510" y="56550"/>
                </a:lnTo>
                <a:lnTo>
                  <a:pt x="34370" y="56960"/>
                </a:lnTo>
                <a:lnTo>
                  <a:pt x="34140" y="56970"/>
                </a:lnTo>
                <a:lnTo>
                  <a:pt x="34010" y="56970"/>
                </a:lnTo>
                <a:lnTo>
                  <a:pt x="34010" y="56910"/>
                </a:lnTo>
                <a:lnTo>
                  <a:pt x="34050" y="56910"/>
                </a:lnTo>
                <a:lnTo>
                  <a:pt x="34050" y="56890"/>
                </a:lnTo>
                <a:lnTo>
                  <a:pt x="34060" y="56890"/>
                </a:lnTo>
                <a:lnTo>
                  <a:pt x="34060" y="56860"/>
                </a:lnTo>
                <a:lnTo>
                  <a:pt x="34100" y="56860"/>
                </a:lnTo>
                <a:lnTo>
                  <a:pt x="34100" y="56840"/>
                </a:lnTo>
                <a:lnTo>
                  <a:pt x="34120" y="56840"/>
                </a:lnTo>
                <a:lnTo>
                  <a:pt x="34120" y="56790"/>
                </a:lnTo>
                <a:lnTo>
                  <a:pt x="34100" y="56790"/>
                </a:lnTo>
                <a:lnTo>
                  <a:pt x="34100" y="56770"/>
                </a:lnTo>
                <a:lnTo>
                  <a:pt x="34060" y="56770"/>
                </a:lnTo>
                <a:lnTo>
                  <a:pt x="34060" y="56750"/>
                </a:lnTo>
                <a:lnTo>
                  <a:pt x="33980" y="56750"/>
                </a:lnTo>
                <a:lnTo>
                  <a:pt x="33980" y="56680"/>
                </a:lnTo>
                <a:lnTo>
                  <a:pt x="33960" y="56680"/>
                </a:lnTo>
                <a:lnTo>
                  <a:pt x="33960" y="56590"/>
                </a:lnTo>
                <a:lnTo>
                  <a:pt x="33980" y="56590"/>
                </a:lnTo>
                <a:lnTo>
                  <a:pt x="33980" y="56540"/>
                </a:lnTo>
                <a:lnTo>
                  <a:pt x="33960" y="56540"/>
                </a:lnTo>
                <a:lnTo>
                  <a:pt x="33960" y="56500"/>
                </a:lnTo>
                <a:lnTo>
                  <a:pt x="33940" y="56500"/>
                </a:lnTo>
                <a:lnTo>
                  <a:pt x="33940" y="56480"/>
                </a:lnTo>
                <a:lnTo>
                  <a:pt x="33920" y="56480"/>
                </a:lnTo>
                <a:lnTo>
                  <a:pt x="33920" y="56450"/>
                </a:lnTo>
                <a:lnTo>
                  <a:pt x="33910" y="56450"/>
                </a:lnTo>
                <a:lnTo>
                  <a:pt x="33910" y="56410"/>
                </a:lnTo>
                <a:lnTo>
                  <a:pt x="33920" y="56410"/>
                </a:lnTo>
                <a:lnTo>
                  <a:pt x="33920" y="56370"/>
                </a:lnTo>
                <a:lnTo>
                  <a:pt x="33910" y="56370"/>
                </a:lnTo>
                <a:lnTo>
                  <a:pt x="33910" y="56340"/>
                </a:lnTo>
                <a:lnTo>
                  <a:pt x="33890" y="56340"/>
                </a:lnTo>
                <a:lnTo>
                  <a:pt x="33890" y="56320"/>
                </a:lnTo>
                <a:lnTo>
                  <a:pt x="33910" y="56320"/>
                </a:lnTo>
                <a:lnTo>
                  <a:pt x="33910" y="56300"/>
                </a:lnTo>
                <a:lnTo>
                  <a:pt x="33890" y="56300"/>
                </a:lnTo>
                <a:lnTo>
                  <a:pt x="33890" y="56270"/>
                </a:lnTo>
                <a:lnTo>
                  <a:pt x="33900" y="56270"/>
                </a:lnTo>
                <a:lnTo>
                  <a:pt x="33910" y="56270"/>
                </a:lnTo>
                <a:lnTo>
                  <a:pt x="33910" y="56250"/>
                </a:lnTo>
                <a:lnTo>
                  <a:pt x="33890" y="56250"/>
                </a:lnTo>
                <a:lnTo>
                  <a:pt x="33890" y="56240"/>
                </a:lnTo>
                <a:lnTo>
                  <a:pt x="33890" y="56210"/>
                </a:lnTo>
                <a:lnTo>
                  <a:pt x="33880" y="56210"/>
                </a:lnTo>
                <a:lnTo>
                  <a:pt x="33870" y="56210"/>
                </a:lnTo>
                <a:lnTo>
                  <a:pt x="33870" y="56200"/>
                </a:lnTo>
                <a:lnTo>
                  <a:pt x="33870" y="56180"/>
                </a:lnTo>
                <a:lnTo>
                  <a:pt x="33860" y="56180"/>
                </a:lnTo>
                <a:lnTo>
                  <a:pt x="33850" y="56180"/>
                </a:lnTo>
                <a:lnTo>
                  <a:pt x="33850" y="56140"/>
                </a:lnTo>
                <a:lnTo>
                  <a:pt x="33840" y="56140"/>
                </a:lnTo>
                <a:lnTo>
                  <a:pt x="33840" y="56070"/>
                </a:lnTo>
                <a:lnTo>
                  <a:pt x="33840" y="56050"/>
                </a:lnTo>
                <a:lnTo>
                  <a:pt x="33830" y="56050"/>
                </a:lnTo>
                <a:lnTo>
                  <a:pt x="33820" y="56050"/>
                </a:lnTo>
                <a:lnTo>
                  <a:pt x="33820" y="56020"/>
                </a:lnTo>
                <a:lnTo>
                  <a:pt x="33800" y="56020"/>
                </a:lnTo>
                <a:lnTo>
                  <a:pt x="33800" y="55980"/>
                </a:lnTo>
                <a:lnTo>
                  <a:pt x="33780" y="55980"/>
                </a:lnTo>
                <a:lnTo>
                  <a:pt x="33780" y="55880"/>
                </a:lnTo>
                <a:lnTo>
                  <a:pt x="33780" y="55840"/>
                </a:lnTo>
                <a:lnTo>
                  <a:pt x="33770" y="55840"/>
                </a:lnTo>
                <a:lnTo>
                  <a:pt x="33770" y="55820"/>
                </a:lnTo>
                <a:lnTo>
                  <a:pt x="33750" y="55820"/>
                </a:lnTo>
                <a:lnTo>
                  <a:pt x="33750" y="55800"/>
                </a:lnTo>
                <a:lnTo>
                  <a:pt x="33730" y="55800"/>
                </a:lnTo>
                <a:lnTo>
                  <a:pt x="33730" y="55770"/>
                </a:lnTo>
                <a:lnTo>
                  <a:pt x="33700" y="55770"/>
                </a:lnTo>
                <a:lnTo>
                  <a:pt x="33700" y="55730"/>
                </a:lnTo>
                <a:lnTo>
                  <a:pt x="33680" y="55730"/>
                </a:lnTo>
                <a:lnTo>
                  <a:pt x="33680" y="55710"/>
                </a:lnTo>
                <a:lnTo>
                  <a:pt x="33660" y="55710"/>
                </a:lnTo>
                <a:lnTo>
                  <a:pt x="33660" y="55660"/>
                </a:lnTo>
                <a:lnTo>
                  <a:pt x="33640" y="55660"/>
                </a:lnTo>
                <a:lnTo>
                  <a:pt x="33640" y="55640"/>
                </a:lnTo>
                <a:lnTo>
                  <a:pt x="33660" y="55640"/>
                </a:lnTo>
                <a:lnTo>
                  <a:pt x="33660" y="55620"/>
                </a:lnTo>
                <a:lnTo>
                  <a:pt x="33680" y="55620"/>
                </a:lnTo>
                <a:lnTo>
                  <a:pt x="33680" y="55590"/>
                </a:lnTo>
                <a:lnTo>
                  <a:pt x="33660" y="55590"/>
                </a:lnTo>
                <a:lnTo>
                  <a:pt x="33660" y="55530"/>
                </a:lnTo>
                <a:lnTo>
                  <a:pt x="33680" y="55530"/>
                </a:lnTo>
                <a:lnTo>
                  <a:pt x="33680" y="55480"/>
                </a:lnTo>
                <a:lnTo>
                  <a:pt x="33700" y="55480"/>
                </a:lnTo>
                <a:lnTo>
                  <a:pt x="33700" y="55410"/>
                </a:lnTo>
                <a:lnTo>
                  <a:pt x="33680" y="55410"/>
                </a:lnTo>
                <a:lnTo>
                  <a:pt x="33680" y="55390"/>
                </a:lnTo>
                <a:lnTo>
                  <a:pt x="33660" y="55390"/>
                </a:lnTo>
                <a:lnTo>
                  <a:pt x="33660" y="55370"/>
                </a:lnTo>
                <a:lnTo>
                  <a:pt x="33680" y="55370"/>
                </a:lnTo>
                <a:lnTo>
                  <a:pt x="33680" y="55360"/>
                </a:lnTo>
                <a:lnTo>
                  <a:pt x="33700" y="55360"/>
                </a:lnTo>
                <a:lnTo>
                  <a:pt x="33700" y="55320"/>
                </a:lnTo>
                <a:lnTo>
                  <a:pt x="33680" y="55320"/>
                </a:lnTo>
                <a:lnTo>
                  <a:pt x="33680" y="55300"/>
                </a:lnTo>
                <a:lnTo>
                  <a:pt x="33660" y="55300"/>
                </a:lnTo>
                <a:lnTo>
                  <a:pt x="33660" y="55280"/>
                </a:lnTo>
                <a:lnTo>
                  <a:pt x="33630" y="55280"/>
                </a:lnTo>
                <a:lnTo>
                  <a:pt x="33630" y="55270"/>
                </a:lnTo>
                <a:lnTo>
                  <a:pt x="33610" y="55270"/>
                </a:lnTo>
                <a:lnTo>
                  <a:pt x="33610" y="55210"/>
                </a:lnTo>
                <a:lnTo>
                  <a:pt x="33590" y="55210"/>
                </a:lnTo>
                <a:lnTo>
                  <a:pt x="33590" y="55200"/>
                </a:lnTo>
                <a:lnTo>
                  <a:pt x="33570" y="55200"/>
                </a:lnTo>
                <a:lnTo>
                  <a:pt x="33570" y="55160"/>
                </a:lnTo>
                <a:lnTo>
                  <a:pt x="33550" y="55160"/>
                </a:lnTo>
                <a:lnTo>
                  <a:pt x="33550" y="55120"/>
                </a:lnTo>
                <a:lnTo>
                  <a:pt x="33540" y="55120"/>
                </a:lnTo>
                <a:lnTo>
                  <a:pt x="33540" y="55000"/>
                </a:lnTo>
                <a:lnTo>
                  <a:pt x="33520" y="55000"/>
                </a:lnTo>
                <a:lnTo>
                  <a:pt x="33520" y="54960"/>
                </a:lnTo>
                <a:lnTo>
                  <a:pt x="33500" y="54960"/>
                </a:lnTo>
                <a:lnTo>
                  <a:pt x="33500" y="54950"/>
                </a:lnTo>
                <a:lnTo>
                  <a:pt x="33480" y="54950"/>
                </a:lnTo>
                <a:lnTo>
                  <a:pt x="33480" y="54930"/>
                </a:lnTo>
                <a:lnTo>
                  <a:pt x="33470" y="54930"/>
                </a:lnTo>
                <a:lnTo>
                  <a:pt x="33470" y="54860"/>
                </a:lnTo>
                <a:lnTo>
                  <a:pt x="33450" y="54860"/>
                </a:lnTo>
                <a:lnTo>
                  <a:pt x="33450" y="54820"/>
                </a:lnTo>
                <a:lnTo>
                  <a:pt x="33430" y="54820"/>
                </a:lnTo>
                <a:lnTo>
                  <a:pt x="33430" y="54800"/>
                </a:lnTo>
                <a:lnTo>
                  <a:pt x="33410" y="54800"/>
                </a:lnTo>
                <a:lnTo>
                  <a:pt x="33410" y="54790"/>
                </a:lnTo>
                <a:lnTo>
                  <a:pt x="33410" y="54730"/>
                </a:lnTo>
                <a:lnTo>
                  <a:pt x="33400" y="54730"/>
                </a:lnTo>
                <a:lnTo>
                  <a:pt x="33380" y="54730"/>
                </a:lnTo>
                <a:lnTo>
                  <a:pt x="33380" y="54700"/>
                </a:lnTo>
                <a:lnTo>
                  <a:pt x="33360" y="54700"/>
                </a:lnTo>
                <a:lnTo>
                  <a:pt x="33360" y="54680"/>
                </a:lnTo>
                <a:lnTo>
                  <a:pt x="33340" y="54680"/>
                </a:lnTo>
                <a:lnTo>
                  <a:pt x="33340" y="54640"/>
                </a:lnTo>
                <a:lnTo>
                  <a:pt x="33330" y="54640"/>
                </a:lnTo>
                <a:lnTo>
                  <a:pt x="33330" y="54610"/>
                </a:lnTo>
                <a:lnTo>
                  <a:pt x="33310" y="54610"/>
                </a:lnTo>
                <a:lnTo>
                  <a:pt x="33310" y="54590"/>
                </a:lnTo>
                <a:lnTo>
                  <a:pt x="33290" y="54590"/>
                </a:lnTo>
                <a:lnTo>
                  <a:pt x="33290" y="54450"/>
                </a:lnTo>
                <a:lnTo>
                  <a:pt x="33270" y="54450"/>
                </a:lnTo>
                <a:lnTo>
                  <a:pt x="33270" y="54410"/>
                </a:lnTo>
                <a:lnTo>
                  <a:pt x="33260" y="54410"/>
                </a:lnTo>
                <a:lnTo>
                  <a:pt x="33260" y="54280"/>
                </a:lnTo>
                <a:lnTo>
                  <a:pt x="33240" y="54280"/>
                </a:lnTo>
                <a:lnTo>
                  <a:pt x="33240" y="54250"/>
                </a:lnTo>
                <a:lnTo>
                  <a:pt x="33260" y="54250"/>
                </a:lnTo>
                <a:lnTo>
                  <a:pt x="33260" y="54180"/>
                </a:lnTo>
                <a:lnTo>
                  <a:pt x="33240" y="54180"/>
                </a:lnTo>
                <a:lnTo>
                  <a:pt x="33240" y="54140"/>
                </a:lnTo>
                <a:lnTo>
                  <a:pt x="33220" y="54140"/>
                </a:lnTo>
                <a:lnTo>
                  <a:pt x="33220" y="54090"/>
                </a:lnTo>
                <a:lnTo>
                  <a:pt x="33200" y="54090"/>
                </a:lnTo>
                <a:lnTo>
                  <a:pt x="33200" y="53960"/>
                </a:lnTo>
                <a:lnTo>
                  <a:pt x="33190" y="53960"/>
                </a:lnTo>
                <a:lnTo>
                  <a:pt x="33190" y="53910"/>
                </a:lnTo>
                <a:lnTo>
                  <a:pt x="33180" y="53910"/>
                </a:lnTo>
                <a:lnTo>
                  <a:pt x="33170" y="53910"/>
                </a:lnTo>
                <a:lnTo>
                  <a:pt x="33170" y="53870"/>
                </a:lnTo>
                <a:lnTo>
                  <a:pt x="33190" y="53870"/>
                </a:lnTo>
                <a:lnTo>
                  <a:pt x="33190" y="53840"/>
                </a:lnTo>
                <a:lnTo>
                  <a:pt x="33170" y="53840"/>
                </a:lnTo>
                <a:lnTo>
                  <a:pt x="33170" y="53820"/>
                </a:lnTo>
                <a:lnTo>
                  <a:pt x="33150" y="53820"/>
                </a:lnTo>
                <a:lnTo>
                  <a:pt x="33150" y="53780"/>
                </a:lnTo>
                <a:lnTo>
                  <a:pt x="33130" y="53780"/>
                </a:lnTo>
                <a:lnTo>
                  <a:pt x="33130" y="53750"/>
                </a:lnTo>
                <a:lnTo>
                  <a:pt x="33120" y="53750"/>
                </a:lnTo>
                <a:lnTo>
                  <a:pt x="33120" y="53730"/>
                </a:lnTo>
                <a:lnTo>
                  <a:pt x="33100" y="53730"/>
                </a:lnTo>
                <a:lnTo>
                  <a:pt x="33080" y="53730"/>
                </a:lnTo>
                <a:lnTo>
                  <a:pt x="33080" y="53710"/>
                </a:lnTo>
                <a:lnTo>
                  <a:pt x="33060" y="53710"/>
                </a:lnTo>
                <a:lnTo>
                  <a:pt x="33060" y="53640"/>
                </a:lnTo>
                <a:lnTo>
                  <a:pt x="33050" y="53640"/>
                </a:lnTo>
                <a:lnTo>
                  <a:pt x="33050" y="53600"/>
                </a:lnTo>
                <a:lnTo>
                  <a:pt x="33050" y="53570"/>
                </a:lnTo>
                <a:lnTo>
                  <a:pt x="33030" y="53570"/>
                </a:lnTo>
                <a:lnTo>
                  <a:pt x="33030" y="53560"/>
                </a:lnTo>
                <a:lnTo>
                  <a:pt x="33030" y="53530"/>
                </a:lnTo>
                <a:lnTo>
                  <a:pt x="33020" y="53530"/>
                </a:lnTo>
                <a:lnTo>
                  <a:pt x="33010" y="53530"/>
                </a:lnTo>
                <a:lnTo>
                  <a:pt x="33010" y="53520"/>
                </a:lnTo>
                <a:lnTo>
                  <a:pt x="32980" y="53520"/>
                </a:lnTo>
                <a:lnTo>
                  <a:pt x="32980" y="53480"/>
                </a:lnTo>
                <a:lnTo>
                  <a:pt x="32960" y="53480"/>
                </a:lnTo>
                <a:lnTo>
                  <a:pt x="32960" y="53460"/>
                </a:lnTo>
                <a:lnTo>
                  <a:pt x="32940" y="53460"/>
                </a:lnTo>
                <a:lnTo>
                  <a:pt x="32940" y="53430"/>
                </a:lnTo>
                <a:lnTo>
                  <a:pt x="32910" y="53430"/>
                </a:lnTo>
                <a:lnTo>
                  <a:pt x="32910" y="53410"/>
                </a:lnTo>
                <a:lnTo>
                  <a:pt x="32890" y="53410"/>
                </a:lnTo>
                <a:lnTo>
                  <a:pt x="32890" y="53360"/>
                </a:lnTo>
                <a:lnTo>
                  <a:pt x="32870" y="53360"/>
                </a:lnTo>
                <a:lnTo>
                  <a:pt x="32870" y="53320"/>
                </a:lnTo>
                <a:lnTo>
                  <a:pt x="32850" y="53320"/>
                </a:lnTo>
                <a:lnTo>
                  <a:pt x="32850" y="53270"/>
                </a:lnTo>
                <a:lnTo>
                  <a:pt x="32830" y="53270"/>
                </a:lnTo>
                <a:lnTo>
                  <a:pt x="32830" y="53250"/>
                </a:lnTo>
                <a:lnTo>
                  <a:pt x="32820" y="53250"/>
                </a:lnTo>
                <a:lnTo>
                  <a:pt x="32820" y="53210"/>
                </a:lnTo>
                <a:lnTo>
                  <a:pt x="32800" y="53210"/>
                </a:lnTo>
                <a:lnTo>
                  <a:pt x="32800" y="53180"/>
                </a:lnTo>
                <a:lnTo>
                  <a:pt x="32780" y="53180"/>
                </a:lnTo>
                <a:lnTo>
                  <a:pt x="32780" y="53140"/>
                </a:lnTo>
                <a:lnTo>
                  <a:pt x="32760" y="53140"/>
                </a:lnTo>
                <a:lnTo>
                  <a:pt x="32760" y="53110"/>
                </a:lnTo>
                <a:lnTo>
                  <a:pt x="32750" y="53110"/>
                </a:lnTo>
                <a:lnTo>
                  <a:pt x="32750" y="53090"/>
                </a:lnTo>
                <a:lnTo>
                  <a:pt x="32730" y="53090"/>
                </a:lnTo>
                <a:lnTo>
                  <a:pt x="32730" y="53050"/>
                </a:lnTo>
                <a:lnTo>
                  <a:pt x="32710" y="53050"/>
                </a:lnTo>
                <a:lnTo>
                  <a:pt x="32710" y="53020"/>
                </a:lnTo>
                <a:lnTo>
                  <a:pt x="32730" y="53020"/>
                </a:lnTo>
                <a:lnTo>
                  <a:pt x="32730" y="53000"/>
                </a:lnTo>
                <a:lnTo>
                  <a:pt x="32710" y="53000"/>
                </a:lnTo>
                <a:lnTo>
                  <a:pt x="32710" y="52960"/>
                </a:lnTo>
                <a:lnTo>
                  <a:pt x="32690" y="52960"/>
                </a:lnTo>
                <a:lnTo>
                  <a:pt x="32690" y="52940"/>
                </a:lnTo>
                <a:lnTo>
                  <a:pt x="32680" y="52940"/>
                </a:lnTo>
                <a:lnTo>
                  <a:pt x="32680" y="52850"/>
                </a:lnTo>
                <a:lnTo>
                  <a:pt x="32660" y="52850"/>
                </a:lnTo>
                <a:lnTo>
                  <a:pt x="32660" y="52840"/>
                </a:lnTo>
                <a:lnTo>
                  <a:pt x="32690" y="52840"/>
                </a:lnTo>
                <a:lnTo>
                  <a:pt x="32690" y="52820"/>
                </a:lnTo>
                <a:lnTo>
                  <a:pt x="32700" y="52820"/>
                </a:lnTo>
                <a:lnTo>
                  <a:pt x="32710" y="52820"/>
                </a:lnTo>
                <a:lnTo>
                  <a:pt x="32710" y="52780"/>
                </a:lnTo>
                <a:lnTo>
                  <a:pt x="32730" y="52780"/>
                </a:lnTo>
                <a:lnTo>
                  <a:pt x="32730" y="52770"/>
                </a:lnTo>
                <a:lnTo>
                  <a:pt x="32690" y="52770"/>
                </a:lnTo>
                <a:lnTo>
                  <a:pt x="32690" y="52780"/>
                </a:lnTo>
                <a:lnTo>
                  <a:pt x="32680" y="52780"/>
                </a:lnTo>
                <a:lnTo>
                  <a:pt x="32680" y="52800"/>
                </a:lnTo>
                <a:lnTo>
                  <a:pt x="32620" y="52800"/>
                </a:lnTo>
                <a:lnTo>
                  <a:pt x="32620" y="52780"/>
                </a:lnTo>
                <a:lnTo>
                  <a:pt x="32610" y="52780"/>
                </a:lnTo>
                <a:lnTo>
                  <a:pt x="32610" y="52750"/>
                </a:lnTo>
                <a:lnTo>
                  <a:pt x="32590" y="52750"/>
                </a:lnTo>
                <a:lnTo>
                  <a:pt x="32590" y="52710"/>
                </a:lnTo>
                <a:lnTo>
                  <a:pt x="32550" y="52710"/>
                </a:lnTo>
                <a:lnTo>
                  <a:pt x="32550" y="52660"/>
                </a:lnTo>
                <a:lnTo>
                  <a:pt x="32540" y="52660"/>
                </a:lnTo>
                <a:lnTo>
                  <a:pt x="32540" y="52640"/>
                </a:lnTo>
                <a:lnTo>
                  <a:pt x="32520" y="52640"/>
                </a:lnTo>
                <a:lnTo>
                  <a:pt x="32520" y="52620"/>
                </a:lnTo>
                <a:lnTo>
                  <a:pt x="32500" y="52620"/>
                </a:lnTo>
                <a:lnTo>
                  <a:pt x="32500" y="52590"/>
                </a:lnTo>
                <a:lnTo>
                  <a:pt x="32480" y="52590"/>
                </a:lnTo>
                <a:lnTo>
                  <a:pt x="32480" y="52530"/>
                </a:lnTo>
                <a:lnTo>
                  <a:pt x="32470" y="52530"/>
                </a:lnTo>
                <a:lnTo>
                  <a:pt x="32470" y="52460"/>
                </a:lnTo>
                <a:lnTo>
                  <a:pt x="32450" y="52460"/>
                </a:lnTo>
                <a:lnTo>
                  <a:pt x="32450" y="52410"/>
                </a:lnTo>
                <a:lnTo>
                  <a:pt x="32470" y="52410"/>
                </a:lnTo>
                <a:lnTo>
                  <a:pt x="32470" y="52370"/>
                </a:lnTo>
                <a:lnTo>
                  <a:pt x="32480" y="52370"/>
                </a:lnTo>
                <a:lnTo>
                  <a:pt x="32480" y="52350"/>
                </a:lnTo>
                <a:lnTo>
                  <a:pt x="32500" y="52350"/>
                </a:lnTo>
                <a:lnTo>
                  <a:pt x="32500" y="52280"/>
                </a:lnTo>
                <a:lnTo>
                  <a:pt x="32480" y="52280"/>
                </a:lnTo>
                <a:lnTo>
                  <a:pt x="32480" y="52230"/>
                </a:lnTo>
                <a:lnTo>
                  <a:pt x="32470" y="52230"/>
                </a:lnTo>
                <a:lnTo>
                  <a:pt x="32470" y="52180"/>
                </a:lnTo>
                <a:lnTo>
                  <a:pt x="32450" y="52180"/>
                </a:lnTo>
                <a:lnTo>
                  <a:pt x="32450" y="52090"/>
                </a:lnTo>
                <a:lnTo>
                  <a:pt x="32430" y="52090"/>
                </a:lnTo>
                <a:lnTo>
                  <a:pt x="32430" y="52070"/>
                </a:lnTo>
                <a:lnTo>
                  <a:pt x="32410" y="52070"/>
                </a:lnTo>
                <a:lnTo>
                  <a:pt x="32410" y="52050"/>
                </a:lnTo>
                <a:lnTo>
                  <a:pt x="32400" y="52050"/>
                </a:lnTo>
                <a:lnTo>
                  <a:pt x="32400" y="52020"/>
                </a:lnTo>
                <a:lnTo>
                  <a:pt x="32380" y="52020"/>
                </a:lnTo>
                <a:lnTo>
                  <a:pt x="32380" y="52000"/>
                </a:lnTo>
                <a:lnTo>
                  <a:pt x="32360" y="52000"/>
                </a:lnTo>
                <a:lnTo>
                  <a:pt x="32360" y="51980"/>
                </a:lnTo>
                <a:lnTo>
                  <a:pt x="32340" y="51980"/>
                </a:lnTo>
                <a:lnTo>
                  <a:pt x="32340" y="51960"/>
                </a:lnTo>
                <a:lnTo>
                  <a:pt x="32330" y="51960"/>
                </a:lnTo>
                <a:lnTo>
                  <a:pt x="32330" y="51940"/>
                </a:lnTo>
                <a:lnTo>
                  <a:pt x="32310" y="51940"/>
                </a:lnTo>
                <a:lnTo>
                  <a:pt x="32310" y="51930"/>
                </a:lnTo>
                <a:lnTo>
                  <a:pt x="32290" y="51930"/>
                </a:lnTo>
                <a:lnTo>
                  <a:pt x="32290" y="51910"/>
                </a:lnTo>
                <a:lnTo>
                  <a:pt x="32270" y="51910"/>
                </a:lnTo>
                <a:lnTo>
                  <a:pt x="32270" y="51890"/>
                </a:lnTo>
                <a:lnTo>
                  <a:pt x="32260" y="51890"/>
                </a:lnTo>
                <a:lnTo>
                  <a:pt x="32260" y="51870"/>
                </a:lnTo>
                <a:lnTo>
                  <a:pt x="32240" y="51870"/>
                </a:lnTo>
                <a:lnTo>
                  <a:pt x="32240" y="51850"/>
                </a:lnTo>
                <a:lnTo>
                  <a:pt x="32200" y="51850"/>
                </a:lnTo>
                <a:lnTo>
                  <a:pt x="32200" y="51840"/>
                </a:lnTo>
                <a:lnTo>
                  <a:pt x="32170" y="51840"/>
                </a:lnTo>
                <a:lnTo>
                  <a:pt x="32170" y="51820"/>
                </a:lnTo>
                <a:lnTo>
                  <a:pt x="32120" y="51820"/>
                </a:lnTo>
                <a:lnTo>
                  <a:pt x="32120" y="51800"/>
                </a:lnTo>
                <a:lnTo>
                  <a:pt x="32080" y="51800"/>
                </a:lnTo>
                <a:lnTo>
                  <a:pt x="32080" y="51780"/>
                </a:lnTo>
                <a:lnTo>
                  <a:pt x="32060" y="51780"/>
                </a:lnTo>
                <a:lnTo>
                  <a:pt x="32060" y="51770"/>
                </a:lnTo>
                <a:lnTo>
                  <a:pt x="32040" y="51770"/>
                </a:lnTo>
                <a:lnTo>
                  <a:pt x="32040" y="51750"/>
                </a:lnTo>
                <a:lnTo>
                  <a:pt x="31990" y="51750"/>
                </a:lnTo>
                <a:lnTo>
                  <a:pt x="31960" y="51750"/>
                </a:lnTo>
                <a:lnTo>
                  <a:pt x="31960" y="51770"/>
                </a:lnTo>
                <a:lnTo>
                  <a:pt x="31940" y="51770"/>
                </a:lnTo>
                <a:lnTo>
                  <a:pt x="31940" y="51750"/>
                </a:lnTo>
                <a:lnTo>
                  <a:pt x="31900" y="51750"/>
                </a:lnTo>
                <a:lnTo>
                  <a:pt x="31900" y="51730"/>
                </a:lnTo>
                <a:lnTo>
                  <a:pt x="31870" y="51730"/>
                </a:lnTo>
                <a:lnTo>
                  <a:pt x="31870" y="51710"/>
                </a:lnTo>
                <a:lnTo>
                  <a:pt x="31850" y="51710"/>
                </a:lnTo>
                <a:lnTo>
                  <a:pt x="31850" y="51690"/>
                </a:lnTo>
                <a:lnTo>
                  <a:pt x="31710" y="51690"/>
                </a:lnTo>
                <a:lnTo>
                  <a:pt x="31710" y="51710"/>
                </a:lnTo>
                <a:lnTo>
                  <a:pt x="31690" y="51710"/>
                </a:lnTo>
                <a:lnTo>
                  <a:pt x="31690" y="51690"/>
                </a:lnTo>
                <a:lnTo>
                  <a:pt x="31680" y="51690"/>
                </a:lnTo>
                <a:lnTo>
                  <a:pt x="31680" y="51640"/>
                </a:lnTo>
                <a:lnTo>
                  <a:pt x="31660" y="51640"/>
                </a:lnTo>
                <a:lnTo>
                  <a:pt x="31660" y="51600"/>
                </a:lnTo>
                <a:lnTo>
                  <a:pt x="31640" y="51600"/>
                </a:lnTo>
                <a:lnTo>
                  <a:pt x="31640" y="51590"/>
                </a:lnTo>
                <a:lnTo>
                  <a:pt x="31620" y="51590"/>
                </a:lnTo>
                <a:lnTo>
                  <a:pt x="31620" y="51570"/>
                </a:lnTo>
                <a:lnTo>
                  <a:pt x="31610" y="51570"/>
                </a:lnTo>
                <a:lnTo>
                  <a:pt x="31610" y="51500"/>
                </a:lnTo>
                <a:lnTo>
                  <a:pt x="31600" y="51500"/>
                </a:lnTo>
                <a:lnTo>
                  <a:pt x="31590" y="51500"/>
                </a:lnTo>
                <a:lnTo>
                  <a:pt x="31590" y="51430"/>
                </a:lnTo>
                <a:lnTo>
                  <a:pt x="31570" y="51430"/>
                </a:lnTo>
                <a:lnTo>
                  <a:pt x="31570" y="51410"/>
                </a:lnTo>
                <a:lnTo>
                  <a:pt x="31540" y="51410"/>
                </a:lnTo>
                <a:lnTo>
                  <a:pt x="31540" y="51390"/>
                </a:lnTo>
                <a:lnTo>
                  <a:pt x="31520" y="51390"/>
                </a:lnTo>
                <a:lnTo>
                  <a:pt x="31520" y="51340"/>
                </a:lnTo>
                <a:lnTo>
                  <a:pt x="31540" y="51340"/>
                </a:lnTo>
                <a:lnTo>
                  <a:pt x="31540" y="51320"/>
                </a:lnTo>
                <a:lnTo>
                  <a:pt x="31550" y="51320"/>
                </a:lnTo>
                <a:lnTo>
                  <a:pt x="31550" y="51100"/>
                </a:lnTo>
                <a:lnTo>
                  <a:pt x="31570" y="51100"/>
                </a:lnTo>
                <a:lnTo>
                  <a:pt x="31570" y="50980"/>
                </a:lnTo>
                <a:lnTo>
                  <a:pt x="31550" y="50980"/>
                </a:lnTo>
                <a:lnTo>
                  <a:pt x="31550" y="50960"/>
                </a:lnTo>
                <a:lnTo>
                  <a:pt x="31540" y="50960"/>
                </a:lnTo>
                <a:lnTo>
                  <a:pt x="31540" y="50910"/>
                </a:lnTo>
                <a:lnTo>
                  <a:pt x="31520" y="50910"/>
                </a:lnTo>
                <a:lnTo>
                  <a:pt x="31520" y="50890"/>
                </a:lnTo>
                <a:lnTo>
                  <a:pt x="31500" y="50890"/>
                </a:lnTo>
                <a:lnTo>
                  <a:pt x="31500" y="50850"/>
                </a:lnTo>
                <a:lnTo>
                  <a:pt x="31520" y="50850"/>
                </a:lnTo>
                <a:lnTo>
                  <a:pt x="31520" y="50800"/>
                </a:lnTo>
                <a:lnTo>
                  <a:pt x="31540" y="50800"/>
                </a:lnTo>
                <a:lnTo>
                  <a:pt x="31540" y="50750"/>
                </a:lnTo>
                <a:lnTo>
                  <a:pt x="31550" y="50750"/>
                </a:lnTo>
                <a:lnTo>
                  <a:pt x="31550" y="50710"/>
                </a:lnTo>
                <a:lnTo>
                  <a:pt x="31570" y="50710"/>
                </a:lnTo>
                <a:lnTo>
                  <a:pt x="31570" y="50690"/>
                </a:lnTo>
                <a:lnTo>
                  <a:pt x="31610" y="50690"/>
                </a:lnTo>
                <a:lnTo>
                  <a:pt x="31610" y="50680"/>
                </a:lnTo>
                <a:lnTo>
                  <a:pt x="31660" y="50680"/>
                </a:lnTo>
                <a:lnTo>
                  <a:pt x="31660" y="50690"/>
                </a:lnTo>
                <a:lnTo>
                  <a:pt x="31850" y="50690"/>
                </a:lnTo>
                <a:lnTo>
                  <a:pt x="31850" y="50680"/>
                </a:lnTo>
                <a:lnTo>
                  <a:pt x="31870" y="50680"/>
                </a:lnTo>
                <a:lnTo>
                  <a:pt x="31870" y="50660"/>
                </a:lnTo>
                <a:lnTo>
                  <a:pt x="31890" y="50660"/>
                </a:lnTo>
                <a:lnTo>
                  <a:pt x="31890" y="50640"/>
                </a:lnTo>
                <a:lnTo>
                  <a:pt x="31900" y="50640"/>
                </a:lnTo>
                <a:lnTo>
                  <a:pt x="31900" y="50620"/>
                </a:lnTo>
                <a:lnTo>
                  <a:pt x="32040" y="50640"/>
                </a:lnTo>
                <a:lnTo>
                  <a:pt x="32100" y="50610"/>
                </a:lnTo>
                <a:lnTo>
                  <a:pt x="31970" y="50330"/>
                </a:lnTo>
                <a:lnTo>
                  <a:pt x="31870" y="50190"/>
                </a:lnTo>
                <a:lnTo>
                  <a:pt x="31800" y="50050"/>
                </a:lnTo>
                <a:lnTo>
                  <a:pt x="31800" y="49780"/>
                </a:lnTo>
                <a:lnTo>
                  <a:pt x="31940" y="49610"/>
                </a:lnTo>
                <a:lnTo>
                  <a:pt x="32110" y="49500"/>
                </a:lnTo>
                <a:lnTo>
                  <a:pt x="32110" y="49330"/>
                </a:lnTo>
                <a:lnTo>
                  <a:pt x="32010" y="49190"/>
                </a:lnTo>
                <a:lnTo>
                  <a:pt x="31840" y="48880"/>
                </a:lnTo>
                <a:lnTo>
                  <a:pt x="31840" y="48670"/>
                </a:lnTo>
                <a:lnTo>
                  <a:pt x="31810" y="48390"/>
                </a:lnTo>
                <a:lnTo>
                  <a:pt x="31670" y="48320"/>
                </a:lnTo>
                <a:lnTo>
                  <a:pt x="31600" y="48430"/>
                </a:lnTo>
                <a:lnTo>
                  <a:pt x="31400" y="48570"/>
                </a:lnTo>
                <a:lnTo>
                  <a:pt x="31200" y="48570"/>
                </a:lnTo>
                <a:lnTo>
                  <a:pt x="30760" y="48290"/>
                </a:lnTo>
                <a:lnTo>
                  <a:pt x="30650" y="48230"/>
                </a:lnTo>
                <a:lnTo>
                  <a:pt x="30660" y="48080"/>
                </a:lnTo>
                <a:lnTo>
                  <a:pt x="30690" y="47800"/>
                </a:lnTo>
                <a:lnTo>
                  <a:pt x="30790" y="47730"/>
                </a:lnTo>
                <a:lnTo>
                  <a:pt x="30990" y="47700"/>
                </a:lnTo>
                <a:lnTo>
                  <a:pt x="31200" y="47560"/>
                </a:lnTo>
                <a:lnTo>
                  <a:pt x="31300" y="47320"/>
                </a:lnTo>
                <a:lnTo>
                  <a:pt x="31440" y="47110"/>
                </a:lnTo>
                <a:lnTo>
                  <a:pt x="31540" y="46940"/>
                </a:lnTo>
                <a:lnTo>
                  <a:pt x="31640" y="46670"/>
                </a:lnTo>
                <a:lnTo>
                  <a:pt x="31810" y="46530"/>
                </a:lnTo>
                <a:lnTo>
                  <a:pt x="32010" y="46360"/>
                </a:lnTo>
                <a:lnTo>
                  <a:pt x="32010" y="46190"/>
                </a:lnTo>
                <a:lnTo>
                  <a:pt x="32010" y="45950"/>
                </a:lnTo>
                <a:lnTo>
                  <a:pt x="31920" y="45400"/>
                </a:lnTo>
                <a:lnTo>
                  <a:pt x="31910" y="44500"/>
                </a:lnTo>
                <a:lnTo>
                  <a:pt x="31910" y="43200"/>
                </a:lnTo>
                <a:lnTo>
                  <a:pt x="31910" y="43150"/>
                </a:lnTo>
                <a:lnTo>
                  <a:pt x="31920" y="43150"/>
                </a:lnTo>
                <a:lnTo>
                  <a:pt x="31920" y="43130"/>
                </a:lnTo>
                <a:lnTo>
                  <a:pt x="31940" y="43130"/>
                </a:lnTo>
                <a:lnTo>
                  <a:pt x="31940" y="43120"/>
                </a:lnTo>
                <a:lnTo>
                  <a:pt x="31960" y="43120"/>
                </a:lnTo>
                <a:lnTo>
                  <a:pt x="31960" y="43080"/>
                </a:lnTo>
                <a:lnTo>
                  <a:pt x="31940" y="43080"/>
                </a:lnTo>
                <a:lnTo>
                  <a:pt x="31940" y="43060"/>
                </a:lnTo>
                <a:lnTo>
                  <a:pt x="31990" y="43060"/>
                </a:lnTo>
                <a:lnTo>
                  <a:pt x="31990" y="43040"/>
                </a:lnTo>
                <a:lnTo>
                  <a:pt x="32010" y="43040"/>
                </a:lnTo>
                <a:lnTo>
                  <a:pt x="32010" y="43010"/>
                </a:lnTo>
                <a:lnTo>
                  <a:pt x="32030" y="43010"/>
                </a:lnTo>
                <a:lnTo>
                  <a:pt x="32030" y="43030"/>
                </a:lnTo>
                <a:lnTo>
                  <a:pt x="32060" y="43030"/>
                </a:lnTo>
                <a:lnTo>
                  <a:pt x="32060" y="43040"/>
                </a:lnTo>
                <a:lnTo>
                  <a:pt x="32120" y="43040"/>
                </a:lnTo>
                <a:lnTo>
                  <a:pt x="32120" y="43010"/>
                </a:lnTo>
                <a:lnTo>
                  <a:pt x="32100" y="43010"/>
                </a:lnTo>
                <a:lnTo>
                  <a:pt x="32100" y="42880"/>
                </a:lnTo>
                <a:lnTo>
                  <a:pt x="32130" y="42880"/>
                </a:lnTo>
                <a:lnTo>
                  <a:pt x="32130" y="42870"/>
                </a:lnTo>
                <a:lnTo>
                  <a:pt x="32190" y="42870"/>
                </a:lnTo>
                <a:lnTo>
                  <a:pt x="32190" y="42850"/>
                </a:lnTo>
                <a:lnTo>
                  <a:pt x="32170" y="42850"/>
                </a:lnTo>
                <a:lnTo>
                  <a:pt x="32170" y="42830"/>
                </a:lnTo>
                <a:lnTo>
                  <a:pt x="32130" y="42830"/>
                </a:lnTo>
                <a:lnTo>
                  <a:pt x="32130" y="42810"/>
                </a:lnTo>
                <a:lnTo>
                  <a:pt x="32120" y="42810"/>
                </a:lnTo>
                <a:lnTo>
                  <a:pt x="32120" y="42740"/>
                </a:lnTo>
                <a:lnTo>
                  <a:pt x="32130" y="42740"/>
                </a:lnTo>
                <a:lnTo>
                  <a:pt x="32130" y="42720"/>
                </a:lnTo>
                <a:lnTo>
                  <a:pt x="32150" y="42720"/>
                </a:lnTo>
                <a:lnTo>
                  <a:pt x="32150" y="42700"/>
                </a:lnTo>
                <a:lnTo>
                  <a:pt x="32170" y="42700"/>
                </a:lnTo>
                <a:lnTo>
                  <a:pt x="32170" y="42690"/>
                </a:lnTo>
                <a:lnTo>
                  <a:pt x="32200" y="42690"/>
                </a:lnTo>
                <a:lnTo>
                  <a:pt x="32200" y="42670"/>
                </a:lnTo>
                <a:lnTo>
                  <a:pt x="32260" y="42670"/>
                </a:lnTo>
                <a:lnTo>
                  <a:pt x="32260" y="42700"/>
                </a:lnTo>
                <a:lnTo>
                  <a:pt x="32240" y="42700"/>
                </a:lnTo>
                <a:lnTo>
                  <a:pt x="32240" y="42760"/>
                </a:lnTo>
                <a:lnTo>
                  <a:pt x="32220" y="42760"/>
                </a:lnTo>
                <a:lnTo>
                  <a:pt x="32220" y="42810"/>
                </a:lnTo>
                <a:lnTo>
                  <a:pt x="32310" y="42810"/>
                </a:lnTo>
                <a:lnTo>
                  <a:pt x="32310" y="42830"/>
                </a:lnTo>
                <a:lnTo>
                  <a:pt x="32320" y="42830"/>
                </a:lnTo>
                <a:lnTo>
                  <a:pt x="32340" y="42830"/>
                </a:lnTo>
                <a:lnTo>
                  <a:pt x="32340" y="42850"/>
                </a:lnTo>
                <a:lnTo>
                  <a:pt x="32360" y="42850"/>
                </a:lnTo>
                <a:lnTo>
                  <a:pt x="32360" y="42920"/>
                </a:lnTo>
                <a:lnTo>
                  <a:pt x="32340" y="42920"/>
                </a:lnTo>
                <a:lnTo>
                  <a:pt x="32340" y="42960"/>
                </a:lnTo>
                <a:lnTo>
                  <a:pt x="32340" y="42990"/>
                </a:lnTo>
                <a:lnTo>
                  <a:pt x="32360" y="42990"/>
                </a:lnTo>
                <a:lnTo>
                  <a:pt x="32360" y="43010"/>
                </a:lnTo>
                <a:lnTo>
                  <a:pt x="32380" y="43010"/>
                </a:lnTo>
                <a:lnTo>
                  <a:pt x="32380" y="43040"/>
                </a:lnTo>
                <a:lnTo>
                  <a:pt x="32400" y="43040"/>
                </a:lnTo>
                <a:lnTo>
                  <a:pt x="32400" y="43060"/>
                </a:lnTo>
                <a:lnTo>
                  <a:pt x="32410" y="43060"/>
                </a:lnTo>
                <a:lnTo>
                  <a:pt x="32410" y="43080"/>
                </a:lnTo>
                <a:lnTo>
                  <a:pt x="32430" y="43080"/>
                </a:lnTo>
                <a:lnTo>
                  <a:pt x="32430" y="43120"/>
                </a:lnTo>
                <a:lnTo>
                  <a:pt x="32450" y="43120"/>
                </a:lnTo>
                <a:lnTo>
                  <a:pt x="32450" y="43130"/>
                </a:lnTo>
                <a:lnTo>
                  <a:pt x="32430" y="43130"/>
                </a:lnTo>
                <a:lnTo>
                  <a:pt x="32430" y="43170"/>
                </a:lnTo>
                <a:lnTo>
                  <a:pt x="32410" y="43170"/>
                </a:lnTo>
                <a:lnTo>
                  <a:pt x="32410" y="43220"/>
                </a:lnTo>
                <a:lnTo>
                  <a:pt x="32450" y="43220"/>
                </a:lnTo>
                <a:lnTo>
                  <a:pt x="32450" y="43240"/>
                </a:lnTo>
                <a:lnTo>
                  <a:pt x="32480" y="43240"/>
                </a:lnTo>
                <a:lnTo>
                  <a:pt x="32480" y="43260"/>
                </a:lnTo>
                <a:lnTo>
                  <a:pt x="32500" y="43260"/>
                </a:lnTo>
                <a:lnTo>
                  <a:pt x="32500" y="43240"/>
                </a:lnTo>
                <a:lnTo>
                  <a:pt x="32520" y="43240"/>
                </a:lnTo>
                <a:lnTo>
                  <a:pt x="32520" y="43260"/>
                </a:lnTo>
                <a:lnTo>
                  <a:pt x="32550" y="43260"/>
                </a:lnTo>
                <a:lnTo>
                  <a:pt x="32550" y="43280"/>
                </a:lnTo>
                <a:lnTo>
                  <a:pt x="32600" y="43280"/>
                </a:lnTo>
                <a:lnTo>
                  <a:pt x="32710" y="43280"/>
                </a:lnTo>
                <a:lnTo>
                  <a:pt x="32710" y="43260"/>
                </a:lnTo>
                <a:lnTo>
                  <a:pt x="32760" y="43260"/>
                </a:lnTo>
                <a:lnTo>
                  <a:pt x="32760" y="43240"/>
                </a:lnTo>
                <a:lnTo>
                  <a:pt x="32800" y="43240"/>
                </a:lnTo>
                <a:lnTo>
                  <a:pt x="32800" y="43220"/>
                </a:lnTo>
                <a:lnTo>
                  <a:pt x="32830" y="43220"/>
                </a:lnTo>
                <a:lnTo>
                  <a:pt x="32830" y="43210"/>
                </a:lnTo>
                <a:lnTo>
                  <a:pt x="32910" y="43210"/>
                </a:lnTo>
                <a:lnTo>
                  <a:pt x="32910" y="43190"/>
                </a:lnTo>
                <a:lnTo>
                  <a:pt x="32890" y="43190"/>
                </a:lnTo>
                <a:lnTo>
                  <a:pt x="32890" y="43170"/>
                </a:lnTo>
                <a:lnTo>
                  <a:pt x="32870" y="43170"/>
                </a:lnTo>
                <a:lnTo>
                  <a:pt x="32870" y="43130"/>
                </a:lnTo>
                <a:lnTo>
                  <a:pt x="32890" y="43130"/>
                </a:lnTo>
                <a:lnTo>
                  <a:pt x="32890" y="43150"/>
                </a:lnTo>
                <a:lnTo>
                  <a:pt x="32920" y="43150"/>
                </a:lnTo>
                <a:lnTo>
                  <a:pt x="32920" y="43170"/>
                </a:lnTo>
                <a:lnTo>
                  <a:pt x="32960" y="43170"/>
                </a:lnTo>
                <a:lnTo>
                  <a:pt x="32960" y="43130"/>
                </a:lnTo>
                <a:lnTo>
                  <a:pt x="32990" y="43130"/>
                </a:lnTo>
                <a:lnTo>
                  <a:pt x="32990" y="43120"/>
                </a:lnTo>
                <a:lnTo>
                  <a:pt x="33030" y="43120"/>
                </a:lnTo>
                <a:lnTo>
                  <a:pt x="33030" y="43100"/>
                </a:lnTo>
                <a:lnTo>
                  <a:pt x="33010" y="43100"/>
                </a:lnTo>
                <a:lnTo>
                  <a:pt x="33010" y="43080"/>
                </a:lnTo>
                <a:lnTo>
                  <a:pt x="33030" y="43080"/>
                </a:lnTo>
                <a:lnTo>
                  <a:pt x="33030" y="43060"/>
                </a:lnTo>
                <a:lnTo>
                  <a:pt x="33010" y="43060"/>
                </a:lnTo>
                <a:lnTo>
                  <a:pt x="33010" y="43040"/>
                </a:lnTo>
                <a:lnTo>
                  <a:pt x="33050" y="43040"/>
                </a:lnTo>
                <a:lnTo>
                  <a:pt x="33050" y="43030"/>
                </a:lnTo>
                <a:lnTo>
                  <a:pt x="33060" y="43030"/>
                </a:lnTo>
                <a:lnTo>
                  <a:pt x="33060" y="43010"/>
                </a:lnTo>
                <a:lnTo>
                  <a:pt x="33080" y="43010"/>
                </a:lnTo>
                <a:lnTo>
                  <a:pt x="33080" y="42990"/>
                </a:lnTo>
                <a:lnTo>
                  <a:pt x="33120" y="42990"/>
                </a:lnTo>
                <a:lnTo>
                  <a:pt x="33120" y="42970"/>
                </a:lnTo>
                <a:lnTo>
                  <a:pt x="33170" y="42970"/>
                </a:lnTo>
                <a:lnTo>
                  <a:pt x="33170" y="42940"/>
                </a:lnTo>
                <a:lnTo>
                  <a:pt x="33200" y="42940"/>
                </a:lnTo>
                <a:lnTo>
                  <a:pt x="33200" y="42960"/>
                </a:lnTo>
                <a:lnTo>
                  <a:pt x="33240" y="42950"/>
                </a:lnTo>
                <a:lnTo>
                  <a:pt x="33240" y="42920"/>
                </a:lnTo>
                <a:lnTo>
                  <a:pt x="33260" y="42920"/>
                </a:lnTo>
                <a:lnTo>
                  <a:pt x="33260" y="42880"/>
                </a:lnTo>
                <a:lnTo>
                  <a:pt x="33270" y="42880"/>
                </a:lnTo>
                <a:lnTo>
                  <a:pt x="33270" y="42830"/>
                </a:lnTo>
                <a:lnTo>
                  <a:pt x="33330" y="42830"/>
                </a:lnTo>
                <a:lnTo>
                  <a:pt x="33330" y="42790"/>
                </a:lnTo>
                <a:lnTo>
                  <a:pt x="33340" y="42790"/>
                </a:lnTo>
                <a:lnTo>
                  <a:pt x="33340" y="42780"/>
                </a:lnTo>
                <a:lnTo>
                  <a:pt x="33360" y="42780"/>
                </a:lnTo>
                <a:lnTo>
                  <a:pt x="33360" y="42760"/>
                </a:lnTo>
                <a:lnTo>
                  <a:pt x="33340" y="42760"/>
                </a:lnTo>
                <a:lnTo>
                  <a:pt x="33340" y="42740"/>
                </a:lnTo>
                <a:lnTo>
                  <a:pt x="33360" y="42740"/>
                </a:lnTo>
                <a:lnTo>
                  <a:pt x="33360" y="42720"/>
                </a:lnTo>
                <a:lnTo>
                  <a:pt x="33380" y="42720"/>
                </a:lnTo>
                <a:lnTo>
                  <a:pt x="33380" y="42700"/>
                </a:lnTo>
                <a:lnTo>
                  <a:pt x="33400" y="42700"/>
                </a:lnTo>
                <a:lnTo>
                  <a:pt x="33400" y="42670"/>
                </a:lnTo>
                <a:lnTo>
                  <a:pt x="33410" y="42670"/>
                </a:lnTo>
                <a:lnTo>
                  <a:pt x="33410" y="42630"/>
                </a:lnTo>
                <a:lnTo>
                  <a:pt x="33430" y="42630"/>
                </a:lnTo>
                <a:lnTo>
                  <a:pt x="33430" y="42620"/>
                </a:lnTo>
                <a:lnTo>
                  <a:pt x="33470" y="42620"/>
                </a:lnTo>
                <a:lnTo>
                  <a:pt x="33470" y="42600"/>
                </a:lnTo>
                <a:lnTo>
                  <a:pt x="33480" y="42600"/>
                </a:lnTo>
                <a:lnTo>
                  <a:pt x="33480" y="42560"/>
                </a:lnTo>
                <a:lnTo>
                  <a:pt x="33500" y="42560"/>
                </a:lnTo>
                <a:lnTo>
                  <a:pt x="33500" y="42490"/>
                </a:lnTo>
                <a:lnTo>
                  <a:pt x="33480" y="42490"/>
                </a:lnTo>
                <a:lnTo>
                  <a:pt x="33480" y="42450"/>
                </a:lnTo>
                <a:lnTo>
                  <a:pt x="33500" y="42450"/>
                </a:lnTo>
                <a:lnTo>
                  <a:pt x="33500" y="42440"/>
                </a:lnTo>
                <a:lnTo>
                  <a:pt x="33480" y="42440"/>
                </a:lnTo>
                <a:lnTo>
                  <a:pt x="33480" y="42370"/>
                </a:lnTo>
                <a:lnTo>
                  <a:pt x="33450" y="42370"/>
                </a:lnTo>
                <a:lnTo>
                  <a:pt x="33450" y="42330"/>
                </a:lnTo>
                <a:lnTo>
                  <a:pt x="33410" y="42330"/>
                </a:lnTo>
                <a:lnTo>
                  <a:pt x="33410" y="42290"/>
                </a:lnTo>
                <a:lnTo>
                  <a:pt x="33400" y="42290"/>
                </a:lnTo>
                <a:lnTo>
                  <a:pt x="33400" y="42280"/>
                </a:lnTo>
                <a:lnTo>
                  <a:pt x="33380" y="42280"/>
                </a:lnTo>
                <a:lnTo>
                  <a:pt x="33380" y="42260"/>
                </a:lnTo>
                <a:lnTo>
                  <a:pt x="33360" y="42260"/>
                </a:lnTo>
                <a:lnTo>
                  <a:pt x="33360" y="42240"/>
                </a:lnTo>
                <a:lnTo>
                  <a:pt x="33340" y="42240"/>
                </a:lnTo>
                <a:lnTo>
                  <a:pt x="33340" y="42220"/>
                </a:lnTo>
                <a:lnTo>
                  <a:pt x="33330" y="42220"/>
                </a:lnTo>
                <a:lnTo>
                  <a:pt x="33330" y="42200"/>
                </a:lnTo>
                <a:lnTo>
                  <a:pt x="33310" y="42200"/>
                </a:lnTo>
                <a:lnTo>
                  <a:pt x="33310" y="42190"/>
                </a:lnTo>
                <a:lnTo>
                  <a:pt x="33280" y="42190"/>
                </a:lnTo>
                <a:lnTo>
                  <a:pt x="33260" y="42190"/>
                </a:lnTo>
                <a:lnTo>
                  <a:pt x="33260" y="42150"/>
                </a:lnTo>
                <a:lnTo>
                  <a:pt x="33220" y="42150"/>
                </a:lnTo>
                <a:lnTo>
                  <a:pt x="33220" y="42130"/>
                </a:lnTo>
                <a:lnTo>
                  <a:pt x="33200" y="42130"/>
                </a:lnTo>
                <a:lnTo>
                  <a:pt x="33200" y="42080"/>
                </a:lnTo>
                <a:lnTo>
                  <a:pt x="33260" y="42080"/>
                </a:lnTo>
                <a:lnTo>
                  <a:pt x="33260" y="42060"/>
                </a:lnTo>
                <a:lnTo>
                  <a:pt x="33270" y="42060"/>
                </a:lnTo>
                <a:lnTo>
                  <a:pt x="33270" y="42040"/>
                </a:lnTo>
                <a:lnTo>
                  <a:pt x="33290" y="42040"/>
                </a:lnTo>
                <a:lnTo>
                  <a:pt x="33290" y="41990"/>
                </a:lnTo>
                <a:lnTo>
                  <a:pt x="33310" y="41990"/>
                </a:lnTo>
                <a:lnTo>
                  <a:pt x="33310" y="41880"/>
                </a:lnTo>
                <a:lnTo>
                  <a:pt x="33260" y="41880"/>
                </a:lnTo>
                <a:lnTo>
                  <a:pt x="33260" y="41860"/>
                </a:lnTo>
                <a:lnTo>
                  <a:pt x="33240" y="41860"/>
                </a:lnTo>
                <a:lnTo>
                  <a:pt x="33240" y="41850"/>
                </a:lnTo>
                <a:lnTo>
                  <a:pt x="33200" y="41850"/>
                </a:lnTo>
                <a:lnTo>
                  <a:pt x="33200" y="41790"/>
                </a:lnTo>
                <a:lnTo>
                  <a:pt x="33260" y="41790"/>
                </a:lnTo>
                <a:lnTo>
                  <a:pt x="33260" y="41740"/>
                </a:lnTo>
                <a:lnTo>
                  <a:pt x="33240" y="41740"/>
                </a:lnTo>
                <a:lnTo>
                  <a:pt x="33240" y="41700"/>
                </a:lnTo>
                <a:lnTo>
                  <a:pt x="33260" y="41700"/>
                </a:lnTo>
                <a:lnTo>
                  <a:pt x="33260" y="41690"/>
                </a:lnTo>
                <a:lnTo>
                  <a:pt x="33330" y="41690"/>
                </a:lnTo>
                <a:lnTo>
                  <a:pt x="33330" y="41720"/>
                </a:lnTo>
                <a:lnTo>
                  <a:pt x="33340" y="41720"/>
                </a:lnTo>
                <a:lnTo>
                  <a:pt x="33340" y="41740"/>
                </a:lnTo>
                <a:lnTo>
                  <a:pt x="33380" y="41740"/>
                </a:lnTo>
                <a:lnTo>
                  <a:pt x="33380" y="41760"/>
                </a:lnTo>
                <a:lnTo>
                  <a:pt x="33400" y="41760"/>
                </a:lnTo>
                <a:lnTo>
                  <a:pt x="33400" y="41790"/>
                </a:lnTo>
                <a:lnTo>
                  <a:pt x="33380" y="41790"/>
                </a:lnTo>
                <a:lnTo>
                  <a:pt x="33380" y="41850"/>
                </a:lnTo>
                <a:lnTo>
                  <a:pt x="33430" y="41850"/>
                </a:lnTo>
                <a:lnTo>
                  <a:pt x="33430" y="41830"/>
                </a:lnTo>
                <a:lnTo>
                  <a:pt x="33450" y="41830"/>
                </a:lnTo>
                <a:lnTo>
                  <a:pt x="33450" y="41850"/>
                </a:lnTo>
                <a:lnTo>
                  <a:pt x="33470" y="41850"/>
                </a:lnTo>
                <a:lnTo>
                  <a:pt x="33470" y="41860"/>
                </a:lnTo>
                <a:lnTo>
                  <a:pt x="33590" y="41860"/>
                </a:lnTo>
                <a:lnTo>
                  <a:pt x="33590" y="41850"/>
                </a:lnTo>
                <a:lnTo>
                  <a:pt x="33630" y="41850"/>
                </a:lnTo>
                <a:lnTo>
                  <a:pt x="33630" y="41830"/>
                </a:lnTo>
                <a:lnTo>
                  <a:pt x="33660" y="41830"/>
                </a:lnTo>
                <a:lnTo>
                  <a:pt x="33660" y="41810"/>
                </a:lnTo>
                <a:lnTo>
                  <a:pt x="33680" y="41810"/>
                </a:lnTo>
                <a:lnTo>
                  <a:pt x="33680" y="41790"/>
                </a:lnTo>
                <a:lnTo>
                  <a:pt x="33730" y="41790"/>
                </a:lnTo>
                <a:lnTo>
                  <a:pt x="33730" y="41810"/>
                </a:lnTo>
                <a:lnTo>
                  <a:pt x="33870" y="41810"/>
                </a:lnTo>
                <a:lnTo>
                  <a:pt x="33870" y="41850"/>
                </a:lnTo>
                <a:lnTo>
                  <a:pt x="33910" y="41850"/>
                </a:lnTo>
                <a:lnTo>
                  <a:pt x="33910" y="41900"/>
                </a:lnTo>
                <a:lnTo>
                  <a:pt x="33940" y="41900"/>
                </a:lnTo>
                <a:lnTo>
                  <a:pt x="33940" y="41920"/>
                </a:lnTo>
                <a:lnTo>
                  <a:pt x="33960" y="41920"/>
                </a:lnTo>
                <a:lnTo>
                  <a:pt x="33960" y="41900"/>
                </a:lnTo>
                <a:lnTo>
                  <a:pt x="34010" y="41900"/>
                </a:lnTo>
                <a:lnTo>
                  <a:pt x="34010" y="41920"/>
                </a:lnTo>
                <a:lnTo>
                  <a:pt x="34120" y="41920"/>
                </a:lnTo>
                <a:lnTo>
                  <a:pt x="34120" y="41900"/>
                </a:lnTo>
                <a:lnTo>
                  <a:pt x="34170" y="41900"/>
                </a:lnTo>
                <a:lnTo>
                  <a:pt x="34170" y="41920"/>
                </a:lnTo>
                <a:lnTo>
                  <a:pt x="34190" y="41920"/>
                </a:lnTo>
                <a:lnTo>
                  <a:pt x="34190" y="41990"/>
                </a:lnTo>
                <a:lnTo>
                  <a:pt x="34170" y="41990"/>
                </a:lnTo>
                <a:lnTo>
                  <a:pt x="34170" y="42010"/>
                </a:lnTo>
                <a:lnTo>
                  <a:pt x="34190" y="42010"/>
                </a:lnTo>
                <a:lnTo>
                  <a:pt x="34190" y="42030"/>
                </a:lnTo>
                <a:lnTo>
                  <a:pt x="34170" y="42030"/>
                </a:lnTo>
                <a:lnTo>
                  <a:pt x="34170" y="42040"/>
                </a:lnTo>
                <a:lnTo>
                  <a:pt x="34190" y="42040"/>
                </a:lnTo>
                <a:lnTo>
                  <a:pt x="34190" y="42060"/>
                </a:lnTo>
                <a:lnTo>
                  <a:pt x="34170" y="42060"/>
                </a:lnTo>
                <a:lnTo>
                  <a:pt x="34170" y="42110"/>
                </a:lnTo>
                <a:lnTo>
                  <a:pt x="34150" y="42110"/>
                </a:lnTo>
                <a:lnTo>
                  <a:pt x="34150" y="42150"/>
                </a:lnTo>
                <a:lnTo>
                  <a:pt x="34130" y="42150"/>
                </a:lnTo>
                <a:lnTo>
                  <a:pt x="34130" y="42260"/>
                </a:lnTo>
                <a:lnTo>
                  <a:pt x="34130" y="42280"/>
                </a:lnTo>
                <a:lnTo>
                  <a:pt x="34120" y="42280"/>
                </a:lnTo>
                <a:lnTo>
                  <a:pt x="34120" y="42290"/>
                </a:lnTo>
                <a:lnTo>
                  <a:pt x="34150" y="42290"/>
                </a:lnTo>
                <a:lnTo>
                  <a:pt x="34150" y="42320"/>
                </a:lnTo>
                <a:lnTo>
                  <a:pt x="34150" y="42330"/>
                </a:lnTo>
                <a:lnTo>
                  <a:pt x="34120" y="42330"/>
                </a:lnTo>
                <a:lnTo>
                  <a:pt x="34120" y="42350"/>
                </a:lnTo>
                <a:lnTo>
                  <a:pt x="34100" y="42350"/>
                </a:lnTo>
                <a:lnTo>
                  <a:pt x="34100" y="42400"/>
                </a:lnTo>
                <a:lnTo>
                  <a:pt x="34120" y="42400"/>
                </a:lnTo>
                <a:lnTo>
                  <a:pt x="34120" y="42440"/>
                </a:lnTo>
                <a:lnTo>
                  <a:pt x="34150" y="42440"/>
                </a:lnTo>
                <a:lnTo>
                  <a:pt x="34150" y="42450"/>
                </a:lnTo>
                <a:lnTo>
                  <a:pt x="34170" y="42450"/>
                </a:lnTo>
                <a:lnTo>
                  <a:pt x="34190" y="42450"/>
                </a:lnTo>
                <a:lnTo>
                  <a:pt x="34190" y="42530"/>
                </a:lnTo>
                <a:lnTo>
                  <a:pt x="34190" y="42560"/>
                </a:lnTo>
                <a:lnTo>
                  <a:pt x="34200" y="42560"/>
                </a:lnTo>
                <a:lnTo>
                  <a:pt x="34200" y="42580"/>
                </a:lnTo>
                <a:lnTo>
                  <a:pt x="34220" y="42580"/>
                </a:lnTo>
                <a:lnTo>
                  <a:pt x="34220" y="42620"/>
                </a:lnTo>
                <a:lnTo>
                  <a:pt x="34240" y="42620"/>
                </a:lnTo>
                <a:lnTo>
                  <a:pt x="34240" y="42650"/>
                </a:lnTo>
                <a:lnTo>
                  <a:pt x="34260" y="42650"/>
                </a:lnTo>
                <a:lnTo>
                  <a:pt x="34260" y="42630"/>
                </a:lnTo>
                <a:lnTo>
                  <a:pt x="34290" y="42630"/>
                </a:lnTo>
                <a:lnTo>
                  <a:pt x="34310" y="42630"/>
                </a:lnTo>
                <a:lnTo>
                  <a:pt x="34310" y="42650"/>
                </a:lnTo>
                <a:lnTo>
                  <a:pt x="34570" y="42650"/>
                </a:lnTo>
                <a:lnTo>
                  <a:pt x="34570" y="42670"/>
                </a:lnTo>
                <a:lnTo>
                  <a:pt x="34610" y="42670"/>
                </a:lnTo>
                <a:lnTo>
                  <a:pt x="34610" y="42690"/>
                </a:lnTo>
                <a:lnTo>
                  <a:pt x="34630" y="42690"/>
                </a:lnTo>
                <a:lnTo>
                  <a:pt x="34630" y="42650"/>
                </a:lnTo>
                <a:lnTo>
                  <a:pt x="34640" y="42650"/>
                </a:lnTo>
                <a:lnTo>
                  <a:pt x="34640" y="42630"/>
                </a:lnTo>
                <a:lnTo>
                  <a:pt x="34730" y="42630"/>
                </a:lnTo>
                <a:lnTo>
                  <a:pt x="34730" y="42560"/>
                </a:lnTo>
                <a:lnTo>
                  <a:pt x="34750" y="42560"/>
                </a:lnTo>
                <a:lnTo>
                  <a:pt x="34750" y="42540"/>
                </a:lnTo>
                <a:lnTo>
                  <a:pt x="34770" y="42540"/>
                </a:lnTo>
                <a:lnTo>
                  <a:pt x="34770" y="42510"/>
                </a:lnTo>
                <a:lnTo>
                  <a:pt x="34750" y="42510"/>
                </a:lnTo>
                <a:lnTo>
                  <a:pt x="34750" y="42450"/>
                </a:lnTo>
                <a:lnTo>
                  <a:pt x="34730" y="42450"/>
                </a:lnTo>
                <a:lnTo>
                  <a:pt x="34730" y="42420"/>
                </a:lnTo>
                <a:lnTo>
                  <a:pt x="34750" y="42420"/>
                </a:lnTo>
                <a:lnTo>
                  <a:pt x="34750" y="42400"/>
                </a:lnTo>
                <a:lnTo>
                  <a:pt x="34770" y="42400"/>
                </a:lnTo>
                <a:lnTo>
                  <a:pt x="34770" y="42380"/>
                </a:lnTo>
                <a:lnTo>
                  <a:pt x="34800" y="42380"/>
                </a:lnTo>
                <a:lnTo>
                  <a:pt x="34800" y="42370"/>
                </a:lnTo>
                <a:lnTo>
                  <a:pt x="34840" y="42370"/>
                </a:lnTo>
                <a:lnTo>
                  <a:pt x="34840" y="42350"/>
                </a:lnTo>
                <a:lnTo>
                  <a:pt x="34820" y="42350"/>
                </a:lnTo>
                <a:lnTo>
                  <a:pt x="34820" y="42310"/>
                </a:lnTo>
                <a:lnTo>
                  <a:pt x="34800" y="42310"/>
                </a:lnTo>
                <a:lnTo>
                  <a:pt x="34800" y="42240"/>
                </a:lnTo>
                <a:lnTo>
                  <a:pt x="34820" y="42240"/>
                </a:lnTo>
                <a:lnTo>
                  <a:pt x="34820" y="42220"/>
                </a:lnTo>
                <a:lnTo>
                  <a:pt x="34840" y="42220"/>
                </a:lnTo>
                <a:lnTo>
                  <a:pt x="34840" y="42130"/>
                </a:lnTo>
                <a:lnTo>
                  <a:pt x="34850" y="42130"/>
                </a:lnTo>
                <a:lnTo>
                  <a:pt x="34850" y="42060"/>
                </a:lnTo>
                <a:lnTo>
                  <a:pt x="34870" y="42060"/>
                </a:lnTo>
                <a:lnTo>
                  <a:pt x="34870" y="42040"/>
                </a:lnTo>
                <a:lnTo>
                  <a:pt x="34890" y="42040"/>
                </a:lnTo>
                <a:lnTo>
                  <a:pt x="34890" y="42030"/>
                </a:lnTo>
                <a:lnTo>
                  <a:pt x="34910" y="42030"/>
                </a:lnTo>
                <a:lnTo>
                  <a:pt x="34910" y="42010"/>
                </a:lnTo>
                <a:lnTo>
                  <a:pt x="34940" y="42010"/>
                </a:lnTo>
                <a:lnTo>
                  <a:pt x="34940" y="41990"/>
                </a:lnTo>
                <a:lnTo>
                  <a:pt x="34960" y="41990"/>
                </a:lnTo>
                <a:lnTo>
                  <a:pt x="34960" y="41970"/>
                </a:lnTo>
                <a:lnTo>
                  <a:pt x="34980" y="41970"/>
                </a:lnTo>
                <a:lnTo>
                  <a:pt x="34980" y="41950"/>
                </a:lnTo>
                <a:lnTo>
                  <a:pt x="35010" y="41950"/>
                </a:lnTo>
                <a:lnTo>
                  <a:pt x="35010" y="41920"/>
                </a:lnTo>
                <a:lnTo>
                  <a:pt x="35030" y="41920"/>
                </a:lnTo>
                <a:lnTo>
                  <a:pt x="35030" y="41900"/>
                </a:lnTo>
                <a:lnTo>
                  <a:pt x="35120" y="41900"/>
                </a:lnTo>
                <a:lnTo>
                  <a:pt x="35120" y="41880"/>
                </a:lnTo>
                <a:lnTo>
                  <a:pt x="35310" y="41880"/>
                </a:lnTo>
                <a:lnTo>
                  <a:pt x="35310" y="41860"/>
                </a:lnTo>
                <a:lnTo>
                  <a:pt x="35330" y="41860"/>
                </a:lnTo>
                <a:lnTo>
                  <a:pt x="35330" y="41850"/>
                </a:lnTo>
                <a:lnTo>
                  <a:pt x="35350" y="41850"/>
                </a:lnTo>
                <a:lnTo>
                  <a:pt x="35350" y="41830"/>
                </a:lnTo>
                <a:lnTo>
                  <a:pt x="35380" y="41830"/>
                </a:lnTo>
                <a:lnTo>
                  <a:pt x="35380" y="41810"/>
                </a:lnTo>
                <a:lnTo>
                  <a:pt x="35400" y="41810"/>
                </a:lnTo>
                <a:lnTo>
                  <a:pt x="35400" y="41830"/>
                </a:lnTo>
                <a:lnTo>
                  <a:pt x="35420" y="41830"/>
                </a:lnTo>
                <a:lnTo>
                  <a:pt x="35420" y="41900"/>
                </a:lnTo>
                <a:lnTo>
                  <a:pt x="35430" y="41900"/>
                </a:lnTo>
                <a:lnTo>
                  <a:pt x="35430" y="41920"/>
                </a:lnTo>
                <a:lnTo>
                  <a:pt x="35450" y="41920"/>
                </a:lnTo>
                <a:lnTo>
                  <a:pt x="35450" y="41940"/>
                </a:lnTo>
                <a:lnTo>
                  <a:pt x="35470" y="41940"/>
                </a:lnTo>
                <a:lnTo>
                  <a:pt x="35470" y="41970"/>
                </a:lnTo>
                <a:lnTo>
                  <a:pt x="35470" y="42010"/>
                </a:lnTo>
                <a:lnTo>
                  <a:pt x="35450" y="42010"/>
                </a:lnTo>
                <a:lnTo>
                  <a:pt x="35450" y="42040"/>
                </a:lnTo>
                <a:lnTo>
                  <a:pt x="35430" y="42040"/>
                </a:lnTo>
                <a:lnTo>
                  <a:pt x="35430" y="42060"/>
                </a:lnTo>
                <a:lnTo>
                  <a:pt x="35400" y="42060"/>
                </a:lnTo>
                <a:lnTo>
                  <a:pt x="35400" y="42080"/>
                </a:lnTo>
                <a:lnTo>
                  <a:pt x="35350" y="42080"/>
                </a:lnTo>
                <a:lnTo>
                  <a:pt x="35350" y="42100"/>
                </a:lnTo>
                <a:lnTo>
                  <a:pt x="35330" y="42100"/>
                </a:lnTo>
                <a:lnTo>
                  <a:pt x="35330" y="42110"/>
                </a:lnTo>
                <a:lnTo>
                  <a:pt x="35310" y="42110"/>
                </a:lnTo>
                <a:lnTo>
                  <a:pt x="35310" y="42150"/>
                </a:lnTo>
                <a:lnTo>
                  <a:pt x="35290" y="42150"/>
                </a:lnTo>
                <a:lnTo>
                  <a:pt x="35290" y="42190"/>
                </a:lnTo>
                <a:lnTo>
                  <a:pt x="35280" y="42190"/>
                </a:lnTo>
                <a:lnTo>
                  <a:pt x="35280" y="42240"/>
                </a:lnTo>
                <a:lnTo>
                  <a:pt x="35290" y="42240"/>
                </a:lnTo>
                <a:lnTo>
                  <a:pt x="35290" y="42260"/>
                </a:lnTo>
                <a:lnTo>
                  <a:pt x="35310" y="42260"/>
                </a:lnTo>
                <a:lnTo>
                  <a:pt x="35310" y="42290"/>
                </a:lnTo>
                <a:lnTo>
                  <a:pt x="35290" y="42290"/>
                </a:lnTo>
                <a:lnTo>
                  <a:pt x="35290" y="42350"/>
                </a:lnTo>
                <a:lnTo>
                  <a:pt x="35400" y="42350"/>
                </a:lnTo>
                <a:lnTo>
                  <a:pt x="35400" y="42370"/>
                </a:lnTo>
                <a:lnTo>
                  <a:pt x="35420" y="42370"/>
                </a:lnTo>
                <a:lnTo>
                  <a:pt x="35420" y="42400"/>
                </a:lnTo>
                <a:lnTo>
                  <a:pt x="35430" y="42400"/>
                </a:lnTo>
                <a:lnTo>
                  <a:pt x="35430" y="42380"/>
                </a:lnTo>
                <a:lnTo>
                  <a:pt x="35470" y="42380"/>
                </a:lnTo>
                <a:lnTo>
                  <a:pt x="35470" y="42400"/>
                </a:lnTo>
                <a:lnTo>
                  <a:pt x="35490" y="42400"/>
                </a:lnTo>
                <a:lnTo>
                  <a:pt x="35490" y="42420"/>
                </a:lnTo>
                <a:lnTo>
                  <a:pt x="35500" y="42420"/>
                </a:lnTo>
                <a:lnTo>
                  <a:pt x="35520" y="42420"/>
                </a:lnTo>
                <a:lnTo>
                  <a:pt x="35520" y="42440"/>
                </a:lnTo>
                <a:lnTo>
                  <a:pt x="35540" y="42440"/>
                </a:lnTo>
                <a:lnTo>
                  <a:pt x="35540" y="42490"/>
                </a:lnTo>
                <a:lnTo>
                  <a:pt x="35500" y="42490"/>
                </a:lnTo>
                <a:lnTo>
                  <a:pt x="35500" y="42510"/>
                </a:lnTo>
                <a:lnTo>
                  <a:pt x="35490" y="42510"/>
                </a:lnTo>
                <a:lnTo>
                  <a:pt x="35490" y="42530"/>
                </a:lnTo>
                <a:lnTo>
                  <a:pt x="35450" y="42530"/>
                </a:lnTo>
                <a:lnTo>
                  <a:pt x="35450" y="42540"/>
                </a:lnTo>
                <a:lnTo>
                  <a:pt x="35420" y="42540"/>
                </a:lnTo>
                <a:lnTo>
                  <a:pt x="35420" y="42560"/>
                </a:lnTo>
                <a:lnTo>
                  <a:pt x="35400" y="42560"/>
                </a:lnTo>
                <a:lnTo>
                  <a:pt x="35400" y="42600"/>
                </a:lnTo>
                <a:lnTo>
                  <a:pt x="35360" y="42600"/>
                </a:lnTo>
                <a:lnTo>
                  <a:pt x="35360" y="42650"/>
                </a:lnTo>
                <a:lnTo>
                  <a:pt x="35380" y="42650"/>
                </a:lnTo>
                <a:lnTo>
                  <a:pt x="35380" y="42740"/>
                </a:lnTo>
                <a:lnTo>
                  <a:pt x="35420" y="42740"/>
                </a:lnTo>
                <a:lnTo>
                  <a:pt x="35420" y="42760"/>
                </a:lnTo>
                <a:lnTo>
                  <a:pt x="35430" y="42760"/>
                </a:lnTo>
                <a:lnTo>
                  <a:pt x="35430" y="42780"/>
                </a:lnTo>
                <a:lnTo>
                  <a:pt x="35440" y="42780"/>
                </a:lnTo>
                <a:lnTo>
                  <a:pt x="35470" y="42780"/>
                </a:lnTo>
                <a:lnTo>
                  <a:pt x="35470" y="42790"/>
                </a:lnTo>
                <a:lnTo>
                  <a:pt x="35490" y="42790"/>
                </a:lnTo>
                <a:lnTo>
                  <a:pt x="35490" y="42810"/>
                </a:lnTo>
                <a:lnTo>
                  <a:pt x="35500" y="42810"/>
                </a:lnTo>
                <a:lnTo>
                  <a:pt x="35500" y="42830"/>
                </a:lnTo>
                <a:lnTo>
                  <a:pt x="35540" y="42830"/>
                </a:lnTo>
                <a:lnTo>
                  <a:pt x="35540" y="42850"/>
                </a:lnTo>
                <a:lnTo>
                  <a:pt x="35560" y="42850"/>
                </a:lnTo>
                <a:lnTo>
                  <a:pt x="35560" y="42870"/>
                </a:lnTo>
                <a:lnTo>
                  <a:pt x="35590" y="42870"/>
                </a:lnTo>
                <a:lnTo>
                  <a:pt x="35590" y="42880"/>
                </a:lnTo>
                <a:lnTo>
                  <a:pt x="35630" y="42880"/>
                </a:lnTo>
                <a:lnTo>
                  <a:pt x="35630" y="42900"/>
                </a:lnTo>
                <a:lnTo>
                  <a:pt x="35680" y="42900"/>
                </a:lnTo>
                <a:lnTo>
                  <a:pt x="35680" y="42920"/>
                </a:lnTo>
                <a:lnTo>
                  <a:pt x="35730" y="42920"/>
                </a:lnTo>
                <a:lnTo>
                  <a:pt x="35730" y="42900"/>
                </a:lnTo>
                <a:lnTo>
                  <a:pt x="35780" y="42900"/>
                </a:lnTo>
                <a:lnTo>
                  <a:pt x="35780" y="42880"/>
                </a:lnTo>
                <a:lnTo>
                  <a:pt x="35870" y="42880"/>
                </a:lnTo>
                <a:lnTo>
                  <a:pt x="35870" y="42900"/>
                </a:lnTo>
                <a:lnTo>
                  <a:pt x="35890" y="42900"/>
                </a:lnTo>
                <a:lnTo>
                  <a:pt x="35890" y="42920"/>
                </a:lnTo>
                <a:lnTo>
                  <a:pt x="35930" y="42920"/>
                </a:lnTo>
                <a:lnTo>
                  <a:pt x="35930" y="42940"/>
                </a:lnTo>
                <a:lnTo>
                  <a:pt x="35960" y="42940"/>
                </a:lnTo>
                <a:lnTo>
                  <a:pt x="35960" y="42960"/>
                </a:lnTo>
                <a:lnTo>
                  <a:pt x="36030" y="42960"/>
                </a:lnTo>
                <a:lnTo>
                  <a:pt x="36030" y="42940"/>
                </a:lnTo>
                <a:lnTo>
                  <a:pt x="36100" y="42940"/>
                </a:lnTo>
                <a:lnTo>
                  <a:pt x="36100" y="42920"/>
                </a:lnTo>
                <a:lnTo>
                  <a:pt x="36190" y="42920"/>
                </a:lnTo>
                <a:lnTo>
                  <a:pt x="36190" y="42900"/>
                </a:lnTo>
                <a:lnTo>
                  <a:pt x="36240" y="42900"/>
                </a:lnTo>
                <a:lnTo>
                  <a:pt x="36240" y="42880"/>
                </a:lnTo>
                <a:lnTo>
                  <a:pt x="36260" y="42880"/>
                </a:lnTo>
                <a:lnTo>
                  <a:pt x="36260" y="42850"/>
                </a:lnTo>
                <a:lnTo>
                  <a:pt x="36290" y="42850"/>
                </a:lnTo>
                <a:lnTo>
                  <a:pt x="36290" y="42830"/>
                </a:lnTo>
                <a:lnTo>
                  <a:pt x="36350" y="42830"/>
                </a:lnTo>
                <a:lnTo>
                  <a:pt x="36350" y="42810"/>
                </a:lnTo>
                <a:lnTo>
                  <a:pt x="36420" y="42810"/>
                </a:lnTo>
                <a:lnTo>
                  <a:pt x="36420" y="42790"/>
                </a:lnTo>
                <a:lnTo>
                  <a:pt x="36450" y="42790"/>
                </a:lnTo>
                <a:lnTo>
                  <a:pt x="36450" y="42780"/>
                </a:lnTo>
                <a:lnTo>
                  <a:pt x="36470" y="42780"/>
                </a:lnTo>
                <a:lnTo>
                  <a:pt x="36470" y="42760"/>
                </a:lnTo>
                <a:lnTo>
                  <a:pt x="36490" y="42760"/>
                </a:lnTo>
                <a:lnTo>
                  <a:pt x="36490" y="42740"/>
                </a:lnTo>
                <a:lnTo>
                  <a:pt x="36500" y="42740"/>
                </a:lnTo>
                <a:lnTo>
                  <a:pt x="36500" y="42710"/>
                </a:lnTo>
                <a:lnTo>
                  <a:pt x="36500" y="42670"/>
                </a:lnTo>
                <a:lnTo>
                  <a:pt x="36520" y="42670"/>
                </a:lnTo>
                <a:lnTo>
                  <a:pt x="36520" y="42560"/>
                </a:lnTo>
                <a:lnTo>
                  <a:pt x="36500" y="42560"/>
                </a:lnTo>
                <a:lnTo>
                  <a:pt x="36500" y="42540"/>
                </a:lnTo>
                <a:lnTo>
                  <a:pt x="36490" y="42540"/>
                </a:lnTo>
                <a:lnTo>
                  <a:pt x="36490" y="42530"/>
                </a:lnTo>
                <a:lnTo>
                  <a:pt x="36470" y="42530"/>
                </a:lnTo>
                <a:lnTo>
                  <a:pt x="36470" y="42450"/>
                </a:lnTo>
                <a:lnTo>
                  <a:pt x="36430" y="42450"/>
                </a:lnTo>
                <a:lnTo>
                  <a:pt x="36430" y="42440"/>
                </a:lnTo>
                <a:lnTo>
                  <a:pt x="36420" y="42440"/>
                </a:lnTo>
                <a:lnTo>
                  <a:pt x="36420" y="42420"/>
                </a:lnTo>
                <a:lnTo>
                  <a:pt x="36400" y="42420"/>
                </a:lnTo>
                <a:lnTo>
                  <a:pt x="36400" y="42410"/>
                </a:lnTo>
                <a:lnTo>
                  <a:pt x="36400" y="42400"/>
                </a:lnTo>
                <a:lnTo>
                  <a:pt x="36380" y="42400"/>
                </a:lnTo>
                <a:lnTo>
                  <a:pt x="36380" y="42380"/>
                </a:lnTo>
                <a:lnTo>
                  <a:pt x="36350" y="42380"/>
                </a:lnTo>
                <a:lnTo>
                  <a:pt x="36350" y="42350"/>
                </a:lnTo>
                <a:lnTo>
                  <a:pt x="36330" y="42350"/>
                </a:lnTo>
                <a:lnTo>
                  <a:pt x="36330" y="42310"/>
                </a:lnTo>
                <a:lnTo>
                  <a:pt x="36310" y="42310"/>
                </a:lnTo>
                <a:lnTo>
                  <a:pt x="36310" y="42240"/>
                </a:lnTo>
                <a:lnTo>
                  <a:pt x="36330" y="42240"/>
                </a:lnTo>
                <a:lnTo>
                  <a:pt x="36330" y="42200"/>
                </a:lnTo>
                <a:lnTo>
                  <a:pt x="36350" y="42200"/>
                </a:lnTo>
                <a:lnTo>
                  <a:pt x="36350" y="42130"/>
                </a:lnTo>
                <a:lnTo>
                  <a:pt x="36360" y="42130"/>
                </a:lnTo>
                <a:lnTo>
                  <a:pt x="36360" y="42040"/>
                </a:lnTo>
                <a:lnTo>
                  <a:pt x="36380" y="42040"/>
                </a:lnTo>
                <a:lnTo>
                  <a:pt x="36380" y="42010"/>
                </a:lnTo>
                <a:lnTo>
                  <a:pt x="36470" y="42010"/>
                </a:lnTo>
                <a:lnTo>
                  <a:pt x="36470" y="41990"/>
                </a:lnTo>
                <a:lnTo>
                  <a:pt x="36500" y="41990"/>
                </a:lnTo>
                <a:lnTo>
                  <a:pt x="36500" y="41970"/>
                </a:lnTo>
                <a:lnTo>
                  <a:pt x="36590" y="41970"/>
                </a:lnTo>
                <a:lnTo>
                  <a:pt x="36590" y="41940"/>
                </a:lnTo>
                <a:lnTo>
                  <a:pt x="36630" y="41940"/>
                </a:lnTo>
                <a:lnTo>
                  <a:pt x="36630" y="41880"/>
                </a:lnTo>
                <a:lnTo>
                  <a:pt x="36700" y="41880"/>
                </a:lnTo>
                <a:lnTo>
                  <a:pt x="36770" y="41880"/>
                </a:lnTo>
                <a:lnTo>
                  <a:pt x="36770" y="41850"/>
                </a:lnTo>
                <a:lnTo>
                  <a:pt x="36820" y="41850"/>
                </a:lnTo>
                <a:lnTo>
                  <a:pt x="36820" y="41830"/>
                </a:lnTo>
                <a:lnTo>
                  <a:pt x="36840" y="41830"/>
                </a:lnTo>
                <a:lnTo>
                  <a:pt x="36840" y="41790"/>
                </a:lnTo>
                <a:lnTo>
                  <a:pt x="36860" y="41790"/>
                </a:lnTo>
                <a:lnTo>
                  <a:pt x="36860" y="41740"/>
                </a:lnTo>
                <a:lnTo>
                  <a:pt x="36840" y="41740"/>
                </a:lnTo>
                <a:lnTo>
                  <a:pt x="36840" y="41720"/>
                </a:lnTo>
                <a:lnTo>
                  <a:pt x="36800" y="41720"/>
                </a:lnTo>
                <a:lnTo>
                  <a:pt x="36800" y="41700"/>
                </a:lnTo>
                <a:lnTo>
                  <a:pt x="36790" y="41700"/>
                </a:lnTo>
                <a:lnTo>
                  <a:pt x="36790" y="41600"/>
                </a:lnTo>
                <a:lnTo>
                  <a:pt x="36800" y="41600"/>
                </a:lnTo>
                <a:lnTo>
                  <a:pt x="36800" y="41580"/>
                </a:lnTo>
                <a:lnTo>
                  <a:pt x="36820" y="41580"/>
                </a:lnTo>
                <a:lnTo>
                  <a:pt x="36820" y="41560"/>
                </a:lnTo>
                <a:lnTo>
                  <a:pt x="36840" y="41560"/>
                </a:lnTo>
                <a:lnTo>
                  <a:pt x="36840" y="41540"/>
                </a:lnTo>
                <a:lnTo>
                  <a:pt x="36860" y="41540"/>
                </a:lnTo>
                <a:lnTo>
                  <a:pt x="36860" y="41530"/>
                </a:lnTo>
                <a:lnTo>
                  <a:pt x="36870" y="41530"/>
                </a:lnTo>
                <a:lnTo>
                  <a:pt x="36870" y="41510"/>
                </a:lnTo>
                <a:lnTo>
                  <a:pt x="36880" y="41510"/>
                </a:lnTo>
                <a:lnTo>
                  <a:pt x="36910" y="41510"/>
                </a:lnTo>
                <a:lnTo>
                  <a:pt x="36910" y="41490"/>
                </a:lnTo>
                <a:lnTo>
                  <a:pt x="36940" y="41490"/>
                </a:lnTo>
                <a:lnTo>
                  <a:pt x="36940" y="41470"/>
                </a:lnTo>
                <a:lnTo>
                  <a:pt x="36930" y="41470"/>
                </a:lnTo>
                <a:lnTo>
                  <a:pt x="36930" y="41450"/>
                </a:lnTo>
                <a:lnTo>
                  <a:pt x="36940" y="41450"/>
                </a:lnTo>
                <a:lnTo>
                  <a:pt x="36940" y="41440"/>
                </a:lnTo>
                <a:lnTo>
                  <a:pt x="36960" y="41440"/>
                </a:lnTo>
                <a:lnTo>
                  <a:pt x="36960" y="41450"/>
                </a:lnTo>
                <a:lnTo>
                  <a:pt x="36980" y="41450"/>
                </a:lnTo>
                <a:lnTo>
                  <a:pt x="36980" y="41440"/>
                </a:lnTo>
                <a:lnTo>
                  <a:pt x="37010" y="41440"/>
                </a:lnTo>
                <a:lnTo>
                  <a:pt x="37010" y="41450"/>
                </a:lnTo>
                <a:lnTo>
                  <a:pt x="37030" y="41450"/>
                </a:lnTo>
                <a:lnTo>
                  <a:pt x="37030" y="41420"/>
                </a:lnTo>
                <a:lnTo>
                  <a:pt x="37050" y="41420"/>
                </a:lnTo>
                <a:lnTo>
                  <a:pt x="37050" y="41400"/>
                </a:lnTo>
                <a:lnTo>
                  <a:pt x="37070" y="41400"/>
                </a:lnTo>
                <a:lnTo>
                  <a:pt x="37070" y="41380"/>
                </a:lnTo>
                <a:lnTo>
                  <a:pt x="37050" y="41380"/>
                </a:lnTo>
                <a:lnTo>
                  <a:pt x="37050" y="41360"/>
                </a:lnTo>
                <a:lnTo>
                  <a:pt x="37100" y="41360"/>
                </a:lnTo>
                <a:lnTo>
                  <a:pt x="37100" y="41380"/>
                </a:lnTo>
                <a:lnTo>
                  <a:pt x="37120" y="41380"/>
                </a:lnTo>
                <a:lnTo>
                  <a:pt x="37120" y="41370"/>
                </a:lnTo>
                <a:lnTo>
                  <a:pt x="37120" y="41350"/>
                </a:lnTo>
                <a:lnTo>
                  <a:pt x="37100" y="41350"/>
                </a:lnTo>
                <a:lnTo>
                  <a:pt x="37100" y="41330"/>
                </a:lnTo>
                <a:lnTo>
                  <a:pt x="37120" y="41330"/>
                </a:lnTo>
                <a:lnTo>
                  <a:pt x="37120" y="41310"/>
                </a:lnTo>
                <a:lnTo>
                  <a:pt x="37140" y="41310"/>
                </a:lnTo>
                <a:lnTo>
                  <a:pt x="37140" y="41270"/>
                </a:lnTo>
                <a:lnTo>
                  <a:pt x="37210" y="41270"/>
                </a:lnTo>
                <a:lnTo>
                  <a:pt x="37210" y="41240"/>
                </a:lnTo>
                <a:lnTo>
                  <a:pt x="37230" y="41240"/>
                </a:lnTo>
                <a:lnTo>
                  <a:pt x="37230" y="41220"/>
                </a:lnTo>
                <a:lnTo>
                  <a:pt x="37520" y="41220"/>
                </a:lnTo>
                <a:lnTo>
                  <a:pt x="37520" y="41270"/>
                </a:lnTo>
                <a:lnTo>
                  <a:pt x="37510" y="41270"/>
                </a:lnTo>
                <a:lnTo>
                  <a:pt x="37510" y="41290"/>
                </a:lnTo>
                <a:lnTo>
                  <a:pt x="37540" y="41290"/>
                </a:lnTo>
                <a:lnTo>
                  <a:pt x="37540" y="41310"/>
                </a:lnTo>
                <a:lnTo>
                  <a:pt x="37560" y="41310"/>
                </a:lnTo>
                <a:lnTo>
                  <a:pt x="37560" y="41360"/>
                </a:lnTo>
                <a:lnTo>
                  <a:pt x="37580" y="41360"/>
                </a:lnTo>
                <a:lnTo>
                  <a:pt x="37580" y="41440"/>
                </a:lnTo>
                <a:lnTo>
                  <a:pt x="37590" y="41440"/>
                </a:lnTo>
                <a:lnTo>
                  <a:pt x="37590" y="41450"/>
                </a:lnTo>
                <a:lnTo>
                  <a:pt x="37610" y="41450"/>
                </a:lnTo>
                <a:lnTo>
                  <a:pt x="37610" y="41470"/>
                </a:lnTo>
                <a:lnTo>
                  <a:pt x="37630" y="41470"/>
                </a:lnTo>
                <a:lnTo>
                  <a:pt x="37630" y="41490"/>
                </a:lnTo>
                <a:lnTo>
                  <a:pt x="37650" y="41490"/>
                </a:lnTo>
                <a:lnTo>
                  <a:pt x="37650" y="41510"/>
                </a:lnTo>
                <a:lnTo>
                  <a:pt x="37680" y="41510"/>
                </a:lnTo>
                <a:lnTo>
                  <a:pt x="37680" y="41530"/>
                </a:lnTo>
                <a:lnTo>
                  <a:pt x="37730" y="41530"/>
                </a:lnTo>
                <a:lnTo>
                  <a:pt x="37730" y="41540"/>
                </a:lnTo>
                <a:lnTo>
                  <a:pt x="37790" y="41540"/>
                </a:lnTo>
                <a:lnTo>
                  <a:pt x="37790" y="41560"/>
                </a:lnTo>
                <a:lnTo>
                  <a:pt x="37860" y="41560"/>
                </a:lnTo>
                <a:lnTo>
                  <a:pt x="37860" y="41580"/>
                </a:lnTo>
                <a:lnTo>
                  <a:pt x="37890" y="41580"/>
                </a:lnTo>
                <a:lnTo>
                  <a:pt x="37890" y="41600"/>
                </a:lnTo>
                <a:lnTo>
                  <a:pt x="38000" y="41600"/>
                </a:lnTo>
                <a:lnTo>
                  <a:pt x="38000" y="41580"/>
                </a:lnTo>
                <a:lnTo>
                  <a:pt x="38070" y="41580"/>
                </a:lnTo>
                <a:lnTo>
                  <a:pt x="38070" y="41600"/>
                </a:lnTo>
                <a:lnTo>
                  <a:pt x="38140" y="41600"/>
                </a:lnTo>
                <a:lnTo>
                  <a:pt x="38140" y="41580"/>
                </a:lnTo>
                <a:lnTo>
                  <a:pt x="38310" y="41580"/>
                </a:lnTo>
                <a:lnTo>
                  <a:pt x="38310" y="41560"/>
                </a:lnTo>
                <a:lnTo>
                  <a:pt x="38380" y="41560"/>
                </a:lnTo>
                <a:lnTo>
                  <a:pt x="38380" y="41540"/>
                </a:lnTo>
                <a:lnTo>
                  <a:pt x="38440" y="41540"/>
                </a:lnTo>
                <a:lnTo>
                  <a:pt x="38440" y="41530"/>
                </a:lnTo>
                <a:lnTo>
                  <a:pt x="38490" y="41530"/>
                </a:lnTo>
                <a:lnTo>
                  <a:pt x="38490" y="41510"/>
                </a:lnTo>
                <a:lnTo>
                  <a:pt x="38520" y="41510"/>
                </a:lnTo>
                <a:lnTo>
                  <a:pt x="38520" y="41470"/>
                </a:lnTo>
                <a:lnTo>
                  <a:pt x="38540" y="41470"/>
                </a:lnTo>
                <a:lnTo>
                  <a:pt x="38540" y="41440"/>
                </a:lnTo>
                <a:lnTo>
                  <a:pt x="38570" y="41440"/>
                </a:lnTo>
                <a:lnTo>
                  <a:pt x="38590" y="41440"/>
                </a:lnTo>
                <a:lnTo>
                  <a:pt x="38590" y="41420"/>
                </a:lnTo>
                <a:lnTo>
                  <a:pt x="38590" y="41400"/>
                </a:lnTo>
                <a:lnTo>
                  <a:pt x="38580" y="41400"/>
                </a:lnTo>
                <a:lnTo>
                  <a:pt x="38580" y="41380"/>
                </a:lnTo>
                <a:lnTo>
                  <a:pt x="38560" y="41380"/>
                </a:lnTo>
                <a:lnTo>
                  <a:pt x="38560" y="41360"/>
                </a:lnTo>
                <a:lnTo>
                  <a:pt x="38540" y="41360"/>
                </a:lnTo>
                <a:lnTo>
                  <a:pt x="38540" y="41350"/>
                </a:lnTo>
                <a:lnTo>
                  <a:pt x="38520" y="41350"/>
                </a:lnTo>
                <a:lnTo>
                  <a:pt x="38520" y="41330"/>
                </a:lnTo>
                <a:lnTo>
                  <a:pt x="38510" y="41330"/>
                </a:lnTo>
                <a:lnTo>
                  <a:pt x="38510" y="41290"/>
                </a:lnTo>
                <a:lnTo>
                  <a:pt x="38490" y="41290"/>
                </a:lnTo>
                <a:lnTo>
                  <a:pt x="38490" y="41270"/>
                </a:lnTo>
                <a:lnTo>
                  <a:pt x="38470" y="41270"/>
                </a:lnTo>
                <a:lnTo>
                  <a:pt x="38470" y="41260"/>
                </a:lnTo>
                <a:lnTo>
                  <a:pt x="38450" y="41260"/>
                </a:lnTo>
                <a:lnTo>
                  <a:pt x="38450" y="41240"/>
                </a:lnTo>
                <a:lnTo>
                  <a:pt x="38470" y="41240"/>
                </a:lnTo>
                <a:lnTo>
                  <a:pt x="38470" y="41220"/>
                </a:lnTo>
                <a:lnTo>
                  <a:pt x="38450" y="41220"/>
                </a:lnTo>
                <a:lnTo>
                  <a:pt x="38450" y="41190"/>
                </a:lnTo>
                <a:lnTo>
                  <a:pt x="38440" y="41190"/>
                </a:lnTo>
                <a:lnTo>
                  <a:pt x="38440" y="41150"/>
                </a:lnTo>
                <a:lnTo>
                  <a:pt x="38470" y="41150"/>
                </a:lnTo>
                <a:lnTo>
                  <a:pt x="38470" y="41130"/>
                </a:lnTo>
                <a:lnTo>
                  <a:pt x="38490" y="41130"/>
                </a:lnTo>
                <a:lnTo>
                  <a:pt x="38490" y="41110"/>
                </a:lnTo>
                <a:lnTo>
                  <a:pt x="38520" y="41110"/>
                </a:lnTo>
                <a:lnTo>
                  <a:pt x="38520" y="41060"/>
                </a:lnTo>
                <a:lnTo>
                  <a:pt x="38650" y="41060"/>
                </a:lnTo>
                <a:lnTo>
                  <a:pt x="38650" y="41040"/>
                </a:lnTo>
                <a:lnTo>
                  <a:pt x="38700" y="41040"/>
                </a:lnTo>
                <a:lnTo>
                  <a:pt x="38700" y="41020"/>
                </a:lnTo>
                <a:lnTo>
                  <a:pt x="38720" y="41020"/>
                </a:lnTo>
                <a:lnTo>
                  <a:pt x="38720" y="41040"/>
                </a:lnTo>
                <a:lnTo>
                  <a:pt x="38740" y="41040"/>
                </a:lnTo>
                <a:lnTo>
                  <a:pt x="38740" y="41020"/>
                </a:lnTo>
                <a:lnTo>
                  <a:pt x="38770" y="41020"/>
                </a:lnTo>
                <a:lnTo>
                  <a:pt x="38770" y="41010"/>
                </a:lnTo>
                <a:lnTo>
                  <a:pt x="38820" y="41010"/>
                </a:lnTo>
                <a:lnTo>
                  <a:pt x="38820" y="41020"/>
                </a:lnTo>
                <a:lnTo>
                  <a:pt x="38960" y="41020"/>
                </a:lnTo>
                <a:lnTo>
                  <a:pt x="38960" y="41010"/>
                </a:lnTo>
                <a:lnTo>
                  <a:pt x="39030" y="41010"/>
                </a:lnTo>
                <a:lnTo>
                  <a:pt x="39030" y="40990"/>
                </a:lnTo>
                <a:lnTo>
                  <a:pt x="39120" y="40990"/>
                </a:lnTo>
                <a:lnTo>
                  <a:pt x="39120" y="40970"/>
                </a:lnTo>
                <a:lnTo>
                  <a:pt x="39210" y="40970"/>
                </a:lnTo>
                <a:lnTo>
                  <a:pt x="39210" y="40950"/>
                </a:lnTo>
                <a:lnTo>
                  <a:pt x="39280" y="40950"/>
                </a:lnTo>
                <a:lnTo>
                  <a:pt x="39280" y="40940"/>
                </a:lnTo>
                <a:lnTo>
                  <a:pt x="39300" y="40940"/>
                </a:lnTo>
                <a:lnTo>
                  <a:pt x="39300" y="40920"/>
                </a:lnTo>
                <a:lnTo>
                  <a:pt x="39330" y="40920"/>
                </a:lnTo>
                <a:lnTo>
                  <a:pt x="39330" y="40900"/>
                </a:lnTo>
                <a:lnTo>
                  <a:pt x="39380" y="40900"/>
                </a:lnTo>
                <a:lnTo>
                  <a:pt x="39380" y="40880"/>
                </a:lnTo>
                <a:lnTo>
                  <a:pt x="39450" y="40880"/>
                </a:lnTo>
                <a:lnTo>
                  <a:pt x="39450" y="40860"/>
                </a:lnTo>
                <a:lnTo>
                  <a:pt x="39540" y="40860"/>
                </a:lnTo>
                <a:lnTo>
                  <a:pt x="39540" y="40830"/>
                </a:lnTo>
                <a:lnTo>
                  <a:pt x="39530" y="40830"/>
                </a:lnTo>
                <a:lnTo>
                  <a:pt x="39530" y="40810"/>
                </a:lnTo>
                <a:lnTo>
                  <a:pt x="39610" y="40810"/>
                </a:lnTo>
                <a:lnTo>
                  <a:pt x="39610" y="40770"/>
                </a:lnTo>
                <a:lnTo>
                  <a:pt x="39650" y="40770"/>
                </a:lnTo>
                <a:lnTo>
                  <a:pt x="39650" y="40790"/>
                </a:lnTo>
                <a:lnTo>
                  <a:pt x="39680" y="40790"/>
                </a:lnTo>
                <a:lnTo>
                  <a:pt x="39680" y="40740"/>
                </a:lnTo>
                <a:lnTo>
                  <a:pt x="39720" y="40740"/>
                </a:lnTo>
                <a:lnTo>
                  <a:pt x="39720" y="40720"/>
                </a:lnTo>
                <a:lnTo>
                  <a:pt x="39750" y="40720"/>
                </a:lnTo>
                <a:lnTo>
                  <a:pt x="39750" y="40700"/>
                </a:lnTo>
                <a:lnTo>
                  <a:pt x="39770" y="40700"/>
                </a:lnTo>
                <a:lnTo>
                  <a:pt x="39770" y="40680"/>
                </a:lnTo>
                <a:lnTo>
                  <a:pt x="39790" y="40680"/>
                </a:lnTo>
                <a:lnTo>
                  <a:pt x="39790" y="40670"/>
                </a:lnTo>
                <a:lnTo>
                  <a:pt x="39810" y="40670"/>
                </a:lnTo>
                <a:lnTo>
                  <a:pt x="39810" y="40650"/>
                </a:lnTo>
                <a:lnTo>
                  <a:pt x="39820" y="40650"/>
                </a:lnTo>
                <a:lnTo>
                  <a:pt x="39820" y="40610"/>
                </a:lnTo>
                <a:lnTo>
                  <a:pt x="39840" y="40610"/>
                </a:lnTo>
                <a:lnTo>
                  <a:pt x="39840" y="40600"/>
                </a:lnTo>
                <a:lnTo>
                  <a:pt x="39860" y="40600"/>
                </a:lnTo>
                <a:lnTo>
                  <a:pt x="39860" y="40580"/>
                </a:lnTo>
                <a:lnTo>
                  <a:pt x="39890" y="40580"/>
                </a:lnTo>
                <a:lnTo>
                  <a:pt x="39890" y="40520"/>
                </a:lnTo>
                <a:lnTo>
                  <a:pt x="39910" y="40520"/>
                </a:lnTo>
                <a:lnTo>
                  <a:pt x="39910" y="40450"/>
                </a:lnTo>
                <a:lnTo>
                  <a:pt x="39930" y="40450"/>
                </a:lnTo>
                <a:lnTo>
                  <a:pt x="39930" y="40430"/>
                </a:lnTo>
                <a:lnTo>
                  <a:pt x="39950" y="40430"/>
                </a:lnTo>
                <a:lnTo>
                  <a:pt x="39950" y="40420"/>
                </a:lnTo>
                <a:lnTo>
                  <a:pt x="39960" y="40420"/>
                </a:lnTo>
                <a:lnTo>
                  <a:pt x="39960" y="40400"/>
                </a:lnTo>
                <a:lnTo>
                  <a:pt x="40000" y="40400"/>
                </a:lnTo>
                <a:lnTo>
                  <a:pt x="40000" y="40350"/>
                </a:lnTo>
                <a:lnTo>
                  <a:pt x="40030" y="40350"/>
                </a:lnTo>
                <a:lnTo>
                  <a:pt x="40030" y="40330"/>
                </a:lnTo>
                <a:lnTo>
                  <a:pt x="40050" y="40330"/>
                </a:lnTo>
                <a:lnTo>
                  <a:pt x="40050" y="40270"/>
                </a:lnTo>
                <a:lnTo>
                  <a:pt x="40140" y="40270"/>
                </a:lnTo>
                <a:lnTo>
                  <a:pt x="40140" y="40260"/>
                </a:lnTo>
                <a:lnTo>
                  <a:pt x="40160" y="40260"/>
                </a:lnTo>
                <a:lnTo>
                  <a:pt x="40160" y="40240"/>
                </a:lnTo>
                <a:lnTo>
                  <a:pt x="40190" y="40240"/>
                </a:lnTo>
                <a:lnTo>
                  <a:pt x="40190" y="40220"/>
                </a:lnTo>
                <a:lnTo>
                  <a:pt x="40210" y="40220"/>
                </a:lnTo>
                <a:lnTo>
                  <a:pt x="40210" y="40200"/>
                </a:lnTo>
                <a:lnTo>
                  <a:pt x="40230" y="40200"/>
                </a:lnTo>
                <a:lnTo>
                  <a:pt x="40230" y="40170"/>
                </a:lnTo>
                <a:lnTo>
                  <a:pt x="40260" y="40170"/>
                </a:lnTo>
                <a:lnTo>
                  <a:pt x="40260" y="40100"/>
                </a:lnTo>
                <a:lnTo>
                  <a:pt x="40280" y="40100"/>
                </a:lnTo>
                <a:lnTo>
                  <a:pt x="40280" y="40010"/>
                </a:lnTo>
                <a:lnTo>
                  <a:pt x="40300" y="40010"/>
                </a:lnTo>
                <a:lnTo>
                  <a:pt x="40300" y="39880"/>
                </a:lnTo>
                <a:lnTo>
                  <a:pt x="40280" y="39880"/>
                </a:lnTo>
                <a:lnTo>
                  <a:pt x="40280" y="39830"/>
                </a:lnTo>
                <a:lnTo>
                  <a:pt x="40260" y="39830"/>
                </a:lnTo>
                <a:lnTo>
                  <a:pt x="40260" y="39740"/>
                </a:lnTo>
                <a:lnTo>
                  <a:pt x="40250" y="39740"/>
                </a:lnTo>
                <a:lnTo>
                  <a:pt x="40250" y="39700"/>
                </a:lnTo>
                <a:lnTo>
                  <a:pt x="40190" y="39700"/>
                </a:lnTo>
                <a:lnTo>
                  <a:pt x="40190" y="39670"/>
                </a:lnTo>
                <a:lnTo>
                  <a:pt x="40180" y="39670"/>
                </a:lnTo>
                <a:lnTo>
                  <a:pt x="40180" y="39560"/>
                </a:lnTo>
                <a:lnTo>
                  <a:pt x="40210" y="39560"/>
                </a:lnTo>
                <a:lnTo>
                  <a:pt x="40210" y="39540"/>
                </a:lnTo>
                <a:lnTo>
                  <a:pt x="40230" y="39540"/>
                </a:lnTo>
                <a:lnTo>
                  <a:pt x="40230" y="39510"/>
                </a:lnTo>
                <a:lnTo>
                  <a:pt x="40260" y="39510"/>
                </a:lnTo>
                <a:lnTo>
                  <a:pt x="40260" y="39490"/>
                </a:lnTo>
                <a:lnTo>
                  <a:pt x="40330" y="39490"/>
                </a:lnTo>
                <a:lnTo>
                  <a:pt x="40330" y="39470"/>
                </a:lnTo>
                <a:lnTo>
                  <a:pt x="40420" y="39470"/>
                </a:lnTo>
                <a:lnTo>
                  <a:pt x="40420" y="39510"/>
                </a:lnTo>
                <a:lnTo>
                  <a:pt x="40440" y="39510"/>
                </a:lnTo>
                <a:lnTo>
                  <a:pt x="40440" y="39520"/>
                </a:lnTo>
                <a:lnTo>
                  <a:pt x="40440" y="39540"/>
                </a:lnTo>
                <a:lnTo>
                  <a:pt x="40510" y="39540"/>
                </a:lnTo>
                <a:lnTo>
                  <a:pt x="40510" y="39520"/>
                </a:lnTo>
                <a:lnTo>
                  <a:pt x="40540" y="39520"/>
                </a:lnTo>
                <a:lnTo>
                  <a:pt x="40540" y="39510"/>
                </a:lnTo>
                <a:lnTo>
                  <a:pt x="40560" y="39510"/>
                </a:lnTo>
                <a:lnTo>
                  <a:pt x="40560" y="39490"/>
                </a:lnTo>
                <a:lnTo>
                  <a:pt x="40580" y="39490"/>
                </a:lnTo>
                <a:lnTo>
                  <a:pt x="40580" y="39480"/>
                </a:lnTo>
                <a:lnTo>
                  <a:pt x="40580" y="39470"/>
                </a:lnTo>
                <a:lnTo>
                  <a:pt x="40610" y="39470"/>
                </a:lnTo>
                <a:lnTo>
                  <a:pt x="40610" y="39450"/>
                </a:lnTo>
                <a:lnTo>
                  <a:pt x="40670" y="39450"/>
                </a:lnTo>
                <a:lnTo>
                  <a:pt x="40670" y="39430"/>
                </a:lnTo>
                <a:lnTo>
                  <a:pt x="40750" y="39430"/>
                </a:lnTo>
                <a:lnTo>
                  <a:pt x="40750" y="39450"/>
                </a:lnTo>
                <a:lnTo>
                  <a:pt x="40790" y="39450"/>
                </a:lnTo>
                <a:lnTo>
                  <a:pt x="40790" y="39470"/>
                </a:lnTo>
                <a:lnTo>
                  <a:pt x="40810" y="39470"/>
                </a:lnTo>
                <a:lnTo>
                  <a:pt x="40810" y="39490"/>
                </a:lnTo>
                <a:lnTo>
                  <a:pt x="40880" y="39490"/>
                </a:lnTo>
                <a:lnTo>
                  <a:pt x="40880" y="39470"/>
                </a:lnTo>
                <a:lnTo>
                  <a:pt x="40970" y="39470"/>
                </a:lnTo>
                <a:lnTo>
                  <a:pt x="40970" y="39490"/>
                </a:lnTo>
                <a:lnTo>
                  <a:pt x="41000" y="39490"/>
                </a:lnTo>
                <a:lnTo>
                  <a:pt x="41000" y="39510"/>
                </a:lnTo>
                <a:lnTo>
                  <a:pt x="41120" y="39510"/>
                </a:lnTo>
                <a:lnTo>
                  <a:pt x="41120" y="39520"/>
                </a:lnTo>
                <a:lnTo>
                  <a:pt x="41140" y="39520"/>
                </a:lnTo>
                <a:lnTo>
                  <a:pt x="41140" y="39540"/>
                </a:lnTo>
                <a:lnTo>
                  <a:pt x="41160" y="39540"/>
                </a:lnTo>
                <a:lnTo>
                  <a:pt x="41160" y="39560"/>
                </a:lnTo>
                <a:lnTo>
                  <a:pt x="41180" y="39560"/>
                </a:lnTo>
                <a:lnTo>
                  <a:pt x="41180" y="39580"/>
                </a:lnTo>
                <a:lnTo>
                  <a:pt x="41190" y="39580"/>
                </a:lnTo>
                <a:lnTo>
                  <a:pt x="41190" y="39590"/>
                </a:lnTo>
                <a:lnTo>
                  <a:pt x="41210" y="39590"/>
                </a:lnTo>
                <a:lnTo>
                  <a:pt x="41210" y="39610"/>
                </a:lnTo>
                <a:lnTo>
                  <a:pt x="41230" y="39610"/>
                </a:lnTo>
                <a:lnTo>
                  <a:pt x="41230" y="39630"/>
                </a:lnTo>
                <a:lnTo>
                  <a:pt x="41250" y="39630"/>
                </a:lnTo>
                <a:lnTo>
                  <a:pt x="41250" y="39670"/>
                </a:lnTo>
                <a:lnTo>
                  <a:pt x="41280" y="39670"/>
                </a:lnTo>
                <a:lnTo>
                  <a:pt x="41280" y="39680"/>
                </a:lnTo>
                <a:lnTo>
                  <a:pt x="41330" y="39680"/>
                </a:lnTo>
                <a:lnTo>
                  <a:pt x="41330" y="39700"/>
                </a:lnTo>
                <a:lnTo>
                  <a:pt x="41350" y="39700"/>
                </a:lnTo>
                <a:lnTo>
                  <a:pt x="41350" y="39720"/>
                </a:lnTo>
                <a:lnTo>
                  <a:pt x="41370" y="39720"/>
                </a:lnTo>
                <a:lnTo>
                  <a:pt x="41370" y="39740"/>
                </a:lnTo>
                <a:lnTo>
                  <a:pt x="41400" y="39740"/>
                </a:lnTo>
                <a:lnTo>
                  <a:pt x="41400" y="39760"/>
                </a:lnTo>
                <a:lnTo>
                  <a:pt x="41420" y="39760"/>
                </a:lnTo>
                <a:lnTo>
                  <a:pt x="41420" y="39790"/>
                </a:lnTo>
                <a:lnTo>
                  <a:pt x="41440" y="39790"/>
                </a:lnTo>
                <a:lnTo>
                  <a:pt x="41440" y="39810"/>
                </a:lnTo>
                <a:lnTo>
                  <a:pt x="41460" y="39810"/>
                </a:lnTo>
                <a:lnTo>
                  <a:pt x="41460" y="39830"/>
                </a:lnTo>
                <a:lnTo>
                  <a:pt x="41500" y="39830"/>
                </a:lnTo>
                <a:lnTo>
                  <a:pt x="41470" y="40000"/>
                </a:lnTo>
                <a:lnTo>
                  <a:pt x="41470" y="40260"/>
                </a:lnTo>
                <a:lnTo>
                  <a:pt x="41300" y="40560"/>
                </a:lnTo>
                <a:lnTo>
                  <a:pt x="41210" y="40840"/>
                </a:lnTo>
                <a:lnTo>
                  <a:pt x="41040" y="40970"/>
                </a:lnTo>
                <a:lnTo>
                  <a:pt x="41070" y="41180"/>
                </a:lnTo>
                <a:lnTo>
                  <a:pt x="40760" y="41450"/>
                </a:lnTo>
                <a:lnTo>
                  <a:pt x="40630" y="41550"/>
                </a:lnTo>
                <a:lnTo>
                  <a:pt x="40630" y="42310"/>
                </a:lnTo>
                <a:lnTo>
                  <a:pt x="40630" y="44370"/>
                </a:lnTo>
                <a:lnTo>
                  <a:pt x="40630" y="44510"/>
                </a:lnTo>
                <a:lnTo>
                  <a:pt x="40570" y="44440"/>
                </a:lnTo>
                <a:lnTo>
                  <a:pt x="40360" y="44340"/>
                </a:lnTo>
                <a:lnTo>
                  <a:pt x="40160" y="44200"/>
                </a:lnTo>
                <a:lnTo>
                  <a:pt x="39920" y="44190"/>
                </a:lnTo>
                <a:lnTo>
                  <a:pt x="39650" y="44060"/>
                </a:lnTo>
                <a:lnTo>
                  <a:pt x="39510" y="44130"/>
                </a:lnTo>
                <a:lnTo>
                  <a:pt x="39340" y="44400"/>
                </a:lnTo>
                <a:lnTo>
                  <a:pt x="39140" y="44540"/>
                </a:lnTo>
                <a:lnTo>
                  <a:pt x="38770" y="44670"/>
                </a:lnTo>
                <a:lnTo>
                  <a:pt x="38530" y="44500"/>
                </a:lnTo>
                <a:lnTo>
                  <a:pt x="38260" y="44390"/>
                </a:lnTo>
                <a:lnTo>
                  <a:pt x="37850" y="44260"/>
                </a:lnTo>
                <a:lnTo>
                  <a:pt x="37440" y="44120"/>
                </a:lnTo>
                <a:lnTo>
                  <a:pt x="37100" y="43940"/>
                </a:lnTo>
                <a:lnTo>
                  <a:pt x="36660" y="44010"/>
                </a:lnTo>
                <a:lnTo>
                  <a:pt x="36420" y="44220"/>
                </a:lnTo>
                <a:lnTo>
                  <a:pt x="36150" y="44490"/>
                </a:lnTo>
                <a:lnTo>
                  <a:pt x="35750" y="44620"/>
                </a:lnTo>
                <a:lnTo>
                  <a:pt x="35540" y="44760"/>
                </a:lnTo>
                <a:lnTo>
                  <a:pt x="35710" y="45000"/>
                </a:lnTo>
                <a:lnTo>
                  <a:pt x="35920" y="45280"/>
                </a:lnTo>
                <a:lnTo>
                  <a:pt x="35950" y="45550"/>
                </a:lnTo>
                <a:lnTo>
                  <a:pt x="36080" y="45730"/>
                </a:lnTo>
                <a:lnTo>
                  <a:pt x="35980" y="46070"/>
                </a:lnTo>
                <a:lnTo>
                  <a:pt x="36080" y="46240"/>
                </a:lnTo>
                <a:lnTo>
                  <a:pt x="36120" y="46380"/>
                </a:lnTo>
                <a:lnTo>
                  <a:pt x="35980" y="46690"/>
                </a:lnTo>
                <a:lnTo>
                  <a:pt x="36020" y="46860"/>
                </a:lnTo>
                <a:lnTo>
                  <a:pt x="36150" y="47140"/>
                </a:lnTo>
                <a:lnTo>
                  <a:pt x="36250" y="47310"/>
                </a:lnTo>
                <a:lnTo>
                  <a:pt x="36220" y="47550"/>
                </a:lnTo>
                <a:lnTo>
                  <a:pt x="36180" y="47790"/>
                </a:lnTo>
                <a:lnTo>
                  <a:pt x="36390" y="48070"/>
                </a:lnTo>
                <a:lnTo>
                  <a:pt x="36380" y="48490"/>
                </a:lnTo>
                <a:lnTo>
                  <a:pt x="36550" y="48690"/>
                </a:lnTo>
                <a:lnTo>
                  <a:pt x="36620" y="48830"/>
                </a:lnTo>
                <a:lnTo>
                  <a:pt x="36690" y="49040"/>
                </a:lnTo>
                <a:lnTo>
                  <a:pt x="36520" y="49280"/>
                </a:lnTo>
                <a:lnTo>
                  <a:pt x="36790" y="49520"/>
                </a:lnTo>
                <a:lnTo>
                  <a:pt x="36850" y="49730"/>
                </a:lnTo>
                <a:lnTo>
                  <a:pt x="36680" y="49940"/>
                </a:lnTo>
                <a:lnTo>
                  <a:pt x="36550" y="50080"/>
                </a:lnTo>
                <a:lnTo>
                  <a:pt x="36480" y="50280"/>
                </a:lnTo>
                <a:lnTo>
                  <a:pt x="36270" y="50600"/>
                </a:lnTo>
                <a:lnTo>
                  <a:pt x="36270" y="50940"/>
                </a:lnTo>
                <a:lnTo>
                  <a:pt x="36340" y="51290"/>
                </a:lnTo>
                <a:lnTo>
                  <a:pt x="36370" y="51700"/>
                </a:lnTo>
                <a:lnTo>
                  <a:pt x="36440" y="52020"/>
                </a:lnTo>
                <a:lnTo>
                  <a:pt x="36540" y="52220"/>
                </a:lnTo>
                <a:lnTo>
                  <a:pt x="36700" y="52920"/>
                </a:lnTo>
                <a:lnTo>
                  <a:pt x="36730" y="53470"/>
                </a:lnTo>
                <a:lnTo>
                  <a:pt x="36900" y="54030"/>
                </a:lnTo>
                <a:lnTo>
                  <a:pt x="37060" y="55140"/>
                </a:lnTo>
                <a:lnTo>
                  <a:pt x="37080" y="55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angre Grande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50750" y="63840"/>
                </a:moveTo>
                <a:lnTo>
                  <a:pt x="50760" y="63480"/>
                </a:lnTo>
                <a:lnTo>
                  <a:pt x="50760" y="63090"/>
                </a:lnTo>
                <a:lnTo>
                  <a:pt x="50900" y="62850"/>
                </a:lnTo>
                <a:lnTo>
                  <a:pt x="50930" y="62650"/>
                </a:lnTo>
                <a:lnTo>
                  <a:pt x="50930" y="62440"/>
                </a:lnTo>
                <a:lnTo>
                  <a:pt x="50830" y="62330"/>
                </a:lnTo>
                <a:lnTo>
                  <a:pt x="50050" y="62300"/>
                </a:lnTo>
                <a:lnTo>
                  <a:pt x="49820" y="62230"/>
                </a:lnTo>
                <a:lnTo>
                  <a:pt x="49610" y="62190"/>
                </a:lnTo>
                <a:lnTo>
                  <a:pt x="49480" y="61950"/>
                </a:lnTo>
                <a:lnTo>
                  <a:pt x="49480" y="61770"/>
                </a:lnTo>
                <a:lnTo>
                  <a:pt x="49650" y="61640"/>
                </a:lnTo>
                <a:lnTo>
                  <a:pt x="49820" y="61460"/>
                </a:lnTo>
                <a:lnTo>
                  <a:pt x="49890" y="61390"/>
                </a:lnTo>
                <a:lnTo>
                  <a:pt x="49890" y="61320"/>
                </a:lnTo>
                <a:lnTo>
                  <a:pt x="49620" y="61260"/>
                </a:lnTo>
                <a:lnTo>
                  <a:pt x="49420" y="61080"/>
                </a:lnTo>
                <a:lnTo>
                  <a:pt x="49420" y="60940"/>
                </a:lnTo>
                <a:lnTo>
                  <a:pt x="49660" y="60730"/>
                </a:lnTo>
                <a:lnTo>
                  <a:pt x="49700" y="60560"/>
                </a:lnTo>
                <a:lnTo>
                  <a:pt x="49860" y="60390"/>
                </a:lnTo>
                <a:lnTo>
                  <a:pt x="50140" y="60250"/>
                </a:lnTo>
                <a:lnTo>
                  <a:pt x="50270" y="60050"/>
                </a:lnTo>
                <a:lnTo>
                  <a:pt x="50350" y="59660"/>
                </a:lnTo>
                <a:lnTo>
                  <a:pt x="50490" y="59180"/>
                </a:lnTo>
                <a:lnTo>
                  <a:pt x="50490" y="58940"/>
                </a:lnTo>
                <a:lnTo>
                  <a:pt x="50590" y="58490"/>
                </a:lnTo>
                <a:lnTo>
                  <a:pt x="50530" y="58280"/>
                </a:lnTo>
                <a:lnTo>
                  <a:pt x="50220" y="58170"/>
                </a:lnTo>
                <a:lnTo>
                  <a:pt x="49480" y="58140"/>
                </a:lnTo>
                <a:lnTo>
                  <a:pt x="49140" y="58140"/>
                </a:lnTo>
                <a:lnTo>
                  <a:pt x="49110" y="57890"/>
                </a:lnTo>
                <a:lnTo>
                  <a:pt x="49180" y="57610"/>
                </a:lnTo>
                <a:lnTo>
                  <a:pt x="49310" y="57480"/>
                </a:lnTo>
                <a:lnTo>
                  <a:pt x="49520" y="57340"/>
                </a:lnTo>
                <a:lnTo>
                  <a:pt x="49690" y="57170"/>
                </a:lnTo>
                <a:lnTo>
                  <a:pt x="49590" y="57100"/>
                </a:lnTo>
                <a:lnTo>
                  <a:pt x="49490" y="57060"/>
                </a:lnTo>
                <a:lnTo>
                  <a:pt x="49450" y="56890"/>
                </a:lnTo>
                <a:lnTo>
                  <a:pt x="49450" y="56750"/>
                </a:lnTo>
                <a:lnTo>
                  <a:pt x="49690" y="56540"/>
                </a:lnTo>
                <a:lnTo>
                  <a:pt x="49700" y="56400"/>
                </a:lnTo>
                <a:lnTo>
                  <a:pt x="49600" y="56270"/>
                </a:lnTo>
                <a:lnTo>
                  <a:pt x="49420" y="56270"/>
                </a:lnTo>
                <a:lnTo>
                  <a:pt x="49250" y="56190"/>
                </a:lnTo>
                <a:lnTo>
                  <a:pt x="49290" y="56060"/>
                </a:lnTo>
                <a:lnTo>
                  <a:pt x="49390" y="55850"/>
                </a:lnTo>
                <a:lnTo>
                  <a:pt x="49460" y="55710"/>
                </a:lnTo>
                <a:lnTo>
                  <a:pt x="49560" y="55610"/>
                </a:lnTo>
                <a:lnTo>
                  <a:pt x="49570" y="55470"/>
                </a:lnTo>
                <a:lnTo>
                  <a:pt x="49500" y="55400"/>
                </a:lnTo>
                <a:lnTo>
                  <a:pt x="49360" y="55220"/>
                </a:lnTo>
                <a:lnTo>
                  <a:pt x="49260" y="55120"/>
                </a:lnTo>
                <a:lnTo>
                  <a:pt x="49260" y="55010"/>
                </a:lnTo>
                <a:lnTo>
                  <a:pt x="49370" y="54910"/>
                </a:lnTo>
                <a:lnTo>
                  <a:pt x="49370" y="54670"/>
                </a:lnTo>
                <a:lnTo>
                  <a:pt x="49370" y="54560"/>
                </a:lnTo>
                <a:lnTo>
                  <a:pt x="49170" y="54390"/>
                </a:lnTo>
                <a:lnTo>
                  <a:pt x="48930" y="54220"/>
                </a:lnTo>
                <a:lnTo>
                  <a:pt x="48660" y="53900"/>
                </a:lnTo>
                <a:lnTo>
                  <a:pt x="48600" y="53800"/>
                </a:lnTo>
                <a:lnTo>
                  <a:pt x="48380" y="53630"/>
                </a:lnTo>
                <a:lnTo>
                  <a:pt x="48530" y="53450"/>
                </a:lnTo>
                <a:lnTo>
                  <a:pt x="48740" y="53180"/>
                </a:lnTo>
                <a:lnTo>
                  <a:pt x="48880" y="53040"/>
                </a:lnTo>
                <a:lnTo>
                  <a:pt x="49080" y="53070"/>
                </a:lnTo>
                <a:lnTo>
                  <a:pt x="49280" y="52970"/>
                </a:lnTo>
                <a:lnTo>
                  <a:pt x="49550" y="52970"/>
                </a:lnTo>
                <a:lnTo>
                  <a:pt x="49760" y="52970"/>
                </a:lnTo>
                <a:lnTo>
                  <a:pt x="49920" y="53150"/>
                </a:lnTo>
                <a:lnTo>
                  <a:pt x="50200" y="53150"/>
                </a:lnTo>
                <a:lnTo>
                  <a:pt x="50270" y="52910"/>
                </a:lnTo>
                <a:lnTo>
                  <a:pt x="50340" y="52560"/>
                </a:lnTo>
                <a:lnTo>
                  <a:pt x="50580" y="52320"/>
                </a:lnTo>
                <a:lnTo>
                  <a:pt x="50750" y="51830"/>
                </a:lnTo>
                <a:lnTo>
                  <a:pt x="50750" y="51630"/>
                </a:lnTo>
                <a:lnTo>
                  <a:pt x="50690" y="51520"/>
                </a:lnTo>
                <a:lnTo>
                  <a:pt x="50550" y="51420"/>
                </a:lnTo>
                <a:lnTo>
                  <a:pt x="50420" y="51310"/>
                </a:lnTo>
                <a:lnTo>
                  <a:pt x="50420" y="51210"/>
                </a:lnTo>
                <a:lnTo>
                  <a:pt x="50520" y="51110"/>
                </a:lnTo>
                <a:lnTo>
                  <a:pt x="50520" y="50790"/>
                </a:lnTo>
                <a:lnTo>
                  <a:pt x="50520" y="50620"/>
                </a:lnTo>
                <a:lnTo>
                  <a:pt x="50320" y="50380"/>
                </a:lnTo>
                <a:lnTo>
                  <a:pt x="49980" y="50030"/>
                </a:lnTo>
                <a:lnTo>
                  <a:pt x="49780" y="49890"/>
                </a:lnTo>
                <a:lnTo>
                  <a:pt x="49440" y="49890"/>
                </a:lnTo>
                <a:lnTo>
                  <a:pt x="49140" y="49790"/>
                </a:lnTo>
                <a:lnTo>
                  <a:pt x="49070" y="49510"/>
                </a:lnTo>
                <a:lnTo>
                  <a:pt x="49240" y="49300"/>
                </a:lnTo>
                <a:lnTo>
                  <a:pt x="49280" y="49100"/>
                </a:lnTo>
                <a:lnTo>
                  <a:pt x="49170" y="49020"/>
                </a:lnTo>
                <a:lnTo>
                  <a:pt x="49040" y="48950"/>
                </a:lnTo>
                <a:lnTo>
                  <a:pt x="49070" y="48820"/>
                </a:lnTo>
                <a:lnTo>
                  <a:pt x="49350" y="48680"/>
                </a:lnTo>
                <a:lnTo>
                  <a:pt x="49590" y="48400"/>
                </a:lnTo>
                <a:lnTo>
                  <a:pt x="49590" y="48090"/>
                </a:lnTo>
                <a:lnTo>
                  <a:pt x="49830" y="47960"/>
                </a:lnTo>
                <a:lnTo>
                  <a:pt x="49900" y="47820"/>
                </a:lnTo>
                <a:lnTo>
                  <a:pt x="50030" y="47510"/>
                </a:lnTo>
                <a:lnTo>
                  <a:pt x="50030" y="47300"/>
                </a:lnTo>
                <a:lnTo>
                  <a:pt x="49870" y="47060"/>
                </a:lnTo>
                <a:lnTo>
                  <a:pt x="49900" y="46710"/>
                </a:lnTo>
                <a:lnTo>
                  <a:pt x="50070" y="46440"/>
                </a:lnTo>
                <a:lnTo>
                  <a:pt x="50110" y="46270"/>
                </a:lnTo>
                <a:lnTo>
                  <a:pt x="50110" y="46030"/>
                </a:lnTo>
                <a:lnTo>
                  <a:pt x="49900" y="45820"/>
                </a:lnTo>
                <a:lnTo>
                  <a:pt x="49630" y="45820"/>
                </a:lnTo>
                <a:lnTo>
                  <a:pt x="49390" y="45750"/>
                </a:lnTo>
                <a:lnTo>
                  <a:pt x="49320" y="45610"/>
                </a:lnTo>
                <a:lnTo>
                  <a:pt x="49120" y="45540"/>
                </a:lnTo>
                <a:lnTo>
                  <a:pt x="48880" y="45570"/>
                </a:lnTo>
                <a:lnTo>
                  <a:pt x="48720" y="45640"/>
                </a:lnTo>
                <a:lnTo>
                  <a:pt x="48540" y="45610"/>
                </a:lnTo>
                <a:lnTo>
                  <a:pt x="48380" y="45500"/>
                </a:lnTo>
                <a:lnTo>
                  <a:pt x="48070" y="45400"/>
                </a:lnTo>
                <a:lnTo>
                  <a:pt x="47970" y="45290"/>
                </a:lnTo>
                <a:lnTo>
                  <a:pt x="47870" y="45160"/>
                </a:lnTo>
                <a:lnTo>
                  <a:pt x="47940" y="44920"/>
                </a:lnTo>
                <a:lnTo>
                  <a:pt x="48040" y="44740"/>
                </a:lnTo>
                <a:lnTo>
                  <a:pt x="48310" y="44740"/>
                </a:lnTo>
                <a:lnTo>
                  <a:pt x="48440" y="44880"/>
                </a:lnTo>
                <a:lnTo>
                  <a:pt x="48580" y="44990"/>
                </a:lnTo>
                <a:lnTo>
                  <a:pt x="48680" y="45090"/>
                </a:lnTo>
                <a:lnTo>
                  <a:pt x="48780" y="44920"/>
                </a:lnTo>
                <a:lnTo>
                  <a:pt x="48990" y="44880"/>
                </a:lnTo>
                <a:lnTo>
                  <a:pt x="49260" y="44950"/>
                </a:lnTo>
                <a:lnTo>
                  <a:pt x="49970" y="44960"/>
                </a:lnTo>
                <a:lnTo>
                  <a:pt x="49980" y="44960"/>
                </a:lnTo>
                <a:lnTo>
                  <a:pt x="49980" y="44950"/>
                </a:lnTo>
                <a:lnTo>
                  <a:pt x="49990" y="44950"/>
                </a:lnTo>
                <a:lnTo>
                  <a:pt x="50000" y="44950"/>
                </a:lnTo>
                <a:lnTo>
                  <a:pt x="50010" y="44950"/>
                </a:lnTo>
                <a:lnTo>
                  <a:pt x="50020" y="44950"/>
                </a:lnTo>
                <a:lnTo>
                  <a:pt x="50030" y="44950"/>
                </a:lnTo>
                <a:lnTo>
                  <a:pt x="50040" y="44950"/>
                </a:lnTo>
                <a:lnTo>
                  <a:pt x="50050" y="44950"/>
                </a:lnTo>
                <a:lnTo>
                  <a:pt x="50060" y="44950"/>
                </a:lnTo>
                <a:lnTo>
                  <a:pt x="50070" y="44950"/>
                </a:lnTo>
                <a:lnTo>
                  <a:pt x="50080" y="44950"/>
                </a:lnTo>
                <a:lnTo>
                  <a:pt x="50090" y="44940"/>
                </a:lnTo>
                <a:lnTo>
                  <a:pt x="50100" y="44940"/>
                </a:lnTo>
                <a:lnTo>
                  <a:pt x="50110" y="44940"/>
                </a:lnTo>
                <a:lnTo>
                  <a:pt x="50120" y="44940"/>
                </a:lnTo>
                <a:lnTo>
                  <a:pt x="50130" y="44940"/>
                </a:lnTo>
                <a:lnTo>
                  <a:pt x="50140" y="44940"/>
                </a:lnTo>
                <a:lnTo>
                  <a:pt x="50150" y="44940"/>
                </a:lnTo>
                <a:lnTo>
                  <a:pt x="50160" y="44940"/>
                </a:lnTo>
                <a:lnTo>
                  <a:pt x="50170" y="44940"/>
                </a:lnTo>
                <a:lnTo>
                  <a:pt x="50180" y="44940"/>
                </a:lnTo>
                <a:lnTo>
                  <a:pt x="50190" y="44940"/>
                </a:lnTo>
                <a:lnTo>
                  <a:pt x="50200" y="44940"/>
                </a:lnTo>
                <a:lnTo>
                  <a:pt x="50200" y="44930"/>
                </a:lnTo>
                <a:lnTo>
                  <a:pt x="50210" y="44930"/>
                </a:lnTo>
                <a:lnTo>
                  <a:pt x="50220" y="44930"/>
                </a:lnTo>
                <a:lnTo>
                  <a:pt x="50230" y="44930"/>
                </a:lnTo>
                <a:lnTo>
                  <a:pt x="50240" y="44930"/>
                </a:lnTo>
                <a:lnTo>
                  <a:pt x="50250" y="44930"/>
                </a:lnTo>
                <a:lnTo>
                  <a:pt x="50260" y="44930"/>
                </a:lnTo>
                <a:lnTo>
                  <a:pt x="50270" y="44930"/>
                </a:lnTo>
                <a:lnTo>
                  <a:pt x="50280" y="44930"/>
                </a:lnTo>
                <a:lnTo>
                  <a:pt x="50290" y="44930"/>
                </a:lnTo>
                <a:lnTo>
                  <a:pt x="50300" y="44930"/>
                </a:lnTo>
                <a:lnTo>
                  <a:pt x="50310" y="44930"/>
                </a:lnTo>
                <a:lnTo>
                  <a:pt x="50320" y="44930"/>
                </a:lnTo>
                <a:lnTo>
                  <a:pt x="50330" y="44930"/>
                </a:lnTo>
                <a:lnTo>
                  <a:pt x="50340" y="44930"/>
                </a:lnTo>
                <a:lnTo>
                  <a:pt x="50350" y="44930"/>
                </a:lnTo>
                <a:lnTo>
                  <a:pt x="50360" y="44930"/>
                </a:lnTo>
                <a:lnTo>
                  <a:pt x="50360" y="44920"/>
                </a:lnTo>
                <a:lnTo>
                  <a:pt x="50370" y="44920"/>
                </a:lnTo>
                <a:lnTo>
                  <a:pt x="50380" y="44920"/>
                </a:lnTo>
                <a:lnTo>
                  <a:pt x="50390" y="44920"/>
                </a:lnTo>
                <a:lnTo>
                  <a:pt x="50400" y="44920"/>
                </a:lnTo>
                <a:lnTo>
                  <a:pt x="50410" y="44920"/>
                </a:lnTo>
                <a:lnTo>
                  <a:pt x="50420" y="44920"/>
                </a:lnTo>
                <a:lnTo>
                  <a:pt x="50430" y="44920"/>
                </a:lnTo>
                <a:lnTo>
                  <a:pt x="50440" y="44920"/>
                </a:lnTo>
                <a:lnTo>
                  <a:pt x="50450" y="44920"/>
                </a:lnTo>
                <a:lnTo>
                  <a:pt x="50460" y="44920"/>
                </a:lnTo>
                <a:lnTo>
                  <a:pt x="50470" y="44920"/>
                </a:lnTo>
                <a:lnTo>
                  <a:pt x="50480" y="44920"/>
                </a:lnTo>
                <a:lnTo>
                  <a:pt x="50490" y="44920"/>
                </a:lnTo>
                <a:lnTo>
                  <a:pt x="50500" y="44920"/>
                </a:lnTo>
                <a:lnTo>
                  <a:pt x="50510" y="44910"/>
                </a:lnTo>
                <a:lnTo>
                  <a:pt x="50520" y="44910"/>
                </a:lnTo>
                <a:lnTo>
                  <a:pt x="50530" y="44910"/>
                </a:lnTo>
                <a:lnTo>
                  <a:pt x="50540" y="44910"/>
                </a:lnTo>
                <a:lnTo>
                  <a:pt x="50550" y="44910"/>
                </a:lnTo>
                <a:lnTo>
                  <a:pt x="50550" y="44900"/>
                </a:lnTo>
                <a:lnTo>
                  <a:pt x="50560" y="44900"/>
                </a:lnTo>
                <a:lnTo>
                  <a:pt x="50570" y="44900"/>
                </a:lnTo>
                <a:lnTo>
                  <a:pt x="50580" y="44900"/>
                </a:lnTo>
                <a:lnTo>
                  <a:pt x="50590" y="44900"/>
                </a:lnTo>
                <a:lnTo>
                  <a:pt x="50590" y="44890"/>
                </a:lnTo>
                <a:lnTo>
                  <a:pt x="50600" y="44890"/>
                </a:lnTo>
                <a:lnTo>
                  <a:pt x="50610" y="44890"/>
                </a:lnTo>
                <a:lnTo>
                  <a:pt x="50620" y="44890"/>
                </a:lnTo>
                <a:lnTo>
                  <a:pt x="50630" y="44890"/>
                </a:lnTo>
                <a:lnTo>
                  <a:pt x="50630" y="44880"/>
                </a:lnTo>
                <a:lnTo>
                  <a:pt x="50640" y="44880"/>
                </a:lnTo>
                <a:lnTo>
                  <a:pt x="50650" y="44880"/>
                </a:lnTo>
                <a:lnTo>
                  <a:pt x="50660" y="44880"/>
                </a:lnTo>
                <a:lnTo>
                  <a:pt x="50660" y="44870"/>
                </a:lnTo>
                <a:lnTo>
                  <a:pt x="50670" y="44870"/>
                </a:lnTo>
                <a:lnTo>
                  <a:pt x="50680" y="44870"/>
                </a:lnTo>
                <a:lnTo>
                  <a:pt x="50690" y="44870"/>
                </a:lnTo>
                <a:lnTo>
                  <a:pt x="50700" y="44860"/>
                </a:lnTo>
                <a:lnTo>
                  <a:pt x="50710" y="44860"/>
                </a:lnTo>
                <a:lnTo>
                  <a:pt x="50720" y="44860"/>
                </a:lnTo>
                <a:lnTo>
                  <a:pt x="50730" y="44860"/>
                </a:lnTo>
                <a:lnTo>
                  <a:pt x="50730" y="44850"/>
                </a:lnTo>
                <a:lnTo>
                  <a:pt x="50740" y="44850"/>
                </a:lnTo>
                <a:lnTo>
                  <a:pt x="50750" y="44850"/>
                </a:lnTo>
                <a:lnTo>
                  <a:pt x="50760" y="44850"/>
                </a:lnTo>
                <a:lnTo>
                  <a:pt x="50760" y="44840"/>
                </a:lnTo>
                <a:lnTo>
                  <a:pt x="50770" y="44840"/>
                </a:lnTo>
                <a:lnTo>
                  <a:pt x="50780" y="44840"/>
                </a:lnTo>
                <a:lnTo>
                  <a:pt x="50790" y="44830"/>
                </a:lnTo>
                <a:lnTo>
                  <a:pt x="50800" y="44830"/>
                </a:lnTo>
                <a:lnTo>
                  <a:pt x="50810" y="44830"/>
                </a:lnTo>
                <a:lnTo>
                  <a:pt x="50810" y="44820"/>
                </a:lnTo>
                <a:lnTo>
                  <a:pt x="50820" y="44820"/>
                </a:lnTo>
                <a:lnTo>
                  <a:pt x="51030" y="44680"/>
                </a:lnTo>
                <a:lnTo>
                  <a:pt x="51200" y="44510"/>
                </a:lnTo>
                <a:lnTo>
                  <a:pt x="51270" y="44200"/>
                </a:lnTo>
                <a:lnTo>
                  <a:pt x="51370" y="44000"/>
                </a:lnTo>
                <a:lnTo>
                  <a:pt x="51540" y="43860"/>
                </a:lnTo>
                <a:lnTo>
                  <a:pt x="51780" y="43690"/>
                </a:lnTo>
                <a:lnTo>
                  <a:pt x="52050" y="43280"/>
                </a:lnTo>
                <a:lnTo>
                  <a:pt x="52050" y="43000"/>
                </a:lnTo>
                <a:lnTo>
                  <a:pt x="52220" y="42860"/>
                </a:lnTo>
                <a:lnTo>
                  <a:pt x="52560" y="42860"/>
                </a:lnTo>
                <a:lnTo>
                  <a:pt x="52800" y="42760"/>
                </a:lnTo>
                <a:lnTo>
                  <a:pt x="53110" y="42790"/>
                </a:lnTo>
                <a:lnTo>
                  <a:pt x="53380" y="42800"/>
                </a:lnTo>
                <a:lnTo>
                  <a:pt x="53510" y="42560"/>
                </a:lnTo>
                <a:lnTo>
                  <a:pt x="53650" y="42250"/>
                </a:lnTo>
                <a:lnTo>
                  <a:pt x="53690" y="41940"/>
                </a:lnTo>
                <a:lnTo>
                  <a:pt x="53580" y="41630"/>
                </a:lnTo>
                <a:lnTo>
                  <a:pt x="53480" y="41220"/>
                </a:lnTo>
                <a:lnTo>
                  <a:pt x="53480" y="41040"/>
                </a:lnTo>
                <a:lnTo>
                  <a:pt x="53280" y="40730"/>
                </a:lnTo>
                <a:lnTo>
                  <a:pt x="53140" y="40530"/>
                </a:lnTo>
                <a:lnTo>
                  <a:pt x="52940" y="40460"/>
                </a:lnTo>
                <a:lnTo>
                  <a:pt x="52800" y="40460"/>
                </a:lnTo>
                <a:lnTo>
                  <a:pt x="52760" y="40560"/>
                </a:lnTo>
                <a:lnTo>
                  <a:pt x="52600" y="40560"/>
                </a:lnTo>
                <a:lnTo>
                  <a:pt x="52590" y="40220"/>
                </a:lnTo>
                <a:lnTo>
                  <a:pt x="52590" y="39690"/>
                </a:lnTo>
                <a:lnTo>
                  <a:pt x="52600" y="39680"/>
                </a:lnTo>
                <a:lnTo>
                  <a:pt x="52630" y="39680"/>
                </a:lnTo>
                <a:lnTo>
                  <a:pt x="52640" y="39680"/>
                </a:lnTo>
                <a:lnTo>
                  <a:pt x="52640" y="39670"/>
                </a:lnTo>
                <a:lnTo>
                  <a:pt x="52680" y="39670"/>
                </a:lnTo>
                <a:lnTo>
                  <a:pt x="52680" y="39610"/>
                </a:lnTo>
                <a:lnTo>
                  <a:pt x="52660" y="39610"/>
                </a:lnTo>
                <a:lnTo>
                  <a:pt x="52660" y="39600"/>
                </a:lnTo>
                <a:lnTo>
                  <a:pt x="52660" y="39590"/>
                </a:lnTo>
                <a:lnTo>
                  <a:pt x="52680" y="39590"/>
                </a:lnTo>
                <a:lnTo>
                  <a:pt x="52680" y="39580"/>
                </a:lnTo>
                <a:lnTo>
                  <a:pt x="52700" y="39580"/>
                </a:lnTo>
                <a:lnTo>
                  <a:pt x="52700" y="39560"/>
                </a:lnTo>
                <a:lnTo>
                  <a:pt x="52710" y="39560"/>
                </a:lnTo>
                <a:lnTo>
                  <a:pt x="52710" y="39540"/>
                </a:lnTo>
                <a:lnTo>
                  <a:pt x="52750" y="39540"/>
                </a:lnTo>
                <a:lnTo>
                  <a:pt x="52750" y="39510"/>
                </a:lnTo>
                <a:lnTo>
                  <a:pt x="52770" y="39510"/>
                </a:lnTo>
                <a:lnTo>
                  <a:pt x="52770" y="39490"/>
                </a:lnTo>
                <a:lnTo>
                  <a:pt x="52800" y="39490"/>
                </a:lnTo>
                <a:lnTo>
                  <a:pt x="52800" y="39470"/>
                </a:lnTo>
                <a:lnTo>
                  <a:pt x="52870" y="39470"/>
                </a:lnTo>
                <a:lnTo>
                  <a:pt x="52870" y="39430"/>
                </a:lnTo>
                <a:lnTo>
                  <a:pt x="52940" y="39430"/>
                </a:lnTo>
                <a:lnTo>
                  <a:pt x="53010" y="39430"/>
                </a:lnTo>
                <a:lnTo>
                  <a:pt x="53010" y="39450"/>
                </a:lnTo>
                <a:lnTo>
                  <a:pt x="53130" y="39450"/>
                </a:lnTo>
                <a:lnTo>
                  <a:pt x="53130" y="39490"/>
                </a:lnTo>
                <a:lnTo>
                  <a:pt x="53220" y="39490"/>
                </a:lnTo>
                <a:lnTo>
                  <a:pt x="53220" y="39510"/>
                </a:lnTo>
                <a:lnTo>
                  <a:pt x="53260" y="39510"/>
                </a:lnTo>
                <a:lnTo>
                  <a:pt x="53260" y="39520"/>
                </a:lnTo>
                <a:lnTo>
                  <a:pt x="53290" y="39520"/>
                </a:lnTo>
                <a:lnTo>
                  <a:pt x="53290" y="39540"/>
                </a:lnTo>
                <a:lnTo>
                  <a:pt x="53310" y="39540"/>
                </a:lnTo>
                <a:lnTo>
                  <a:pt x="53310" y="39560"/>
                </a:lnTo>
                <a:lnTo>
                  <a:pt x="53360" y="39560"/>
                </a:lnTo>
                <a:lnTo>
                  <a:pt x="53360" y="39540"/>
                </a:lnTo>
                <a:lnTo>
                  <a:pt x="53420" y="39540"/>
                </a:lnTo>
                <a:lnTo>
                  <a:pt x="53420" y="39520"/>
                </a:lnTo>
                <a:lnTo>
                  <a:pt x="53430" y="39520"/>
                </a:lnTo>
                <a:lnTo>
                  <a:pt x="53430" y="39510"/>
                </a:lnTo>
                <a:lnTo>
                  <a:pt x="53490" y="39510"/>
                </a:lnTo>
                <a:lnTo>
                  <a:pt x="53490" y="39490"/>
                </a:lnTo>
                <a:lnTo>
                  <a:pt x="53520" y="39490"/>
                </a:lnTo>
                <a:lnTo>
                  <a:pt x="53520" y="39470"/>
                </a:lnTo>
                <a:lnTo>
                  <a:pt x="53570" y="39470"/>
                </a:lnTo>
                <a:lnTo>
                  <a:pt x="53570" y="39450"/>
                </a:lnTo>
                <a:lnTo>
                  <a:pt x="53590" y="39450"/>
                </a:lnTo>
                <a:lnTo>
                  <a:pt x="53590" y="39430"/>
                </a:lnTo>
                <a:lnTo>
                  <a:pt x="53610" y="39430"/>
                </a:lnTo>
                <a:lnTo>
                  <a:pt x="53610" y="39450"/>
                </a:lnTo>
                <a:lnTo>
                  <a:pt x="53660" y="39450"/>
                </a:lnTo>
                <a:lnTo>
                  <a:pt x="53660" y="39420"/>
                </a:lnTo>
                <a:lnTo>
                  <a:pt x="53680" y="39420"/>
                </a:lnTo>
                <a:lnTo>
                  <a:pt x="53680" y="39360"/>
                </a:lnTo>
                <a:lnTo>
                  <a:pt x="53700" y="39360"/>
                </a:lnTo>
                <a:lnTo>
                  <a:pt x="53700" y="39310"/>
                </a:lnTo>
                <a:lnTo>
                  <a:pt x="53710" y="39310"/>
                </a:lnTo>
                <a:lnTo>
                  <a:pt x="53710" y="39240"/>
                </a:lnTo>
                <a:lnTo>
                  <a:pt x="53730" y="39240"/>
                </a:lnTo>
                <a:lnTo>
                  <a:pt x="53730" y="39220"/>
                </a:lnTo>
                <a:lnTo>
                  <a:pt x="53750" y="39220"/>
                </a:lnTo>
                <a:lnTo>
                  <a:pt x="53750" y="39200"/>
                </a:lnTo>
                <a:lnTo>
                  <a:pt x="53780" y="39200"/>
                </a:lnTo>
                <a:lnTo>
                  <a:pt x="53780" y="39180"/>
                </a:lnTo>
                <a:lnTo>
                  <a:pt x="53840" y="39180"/>
                </a:lnTo>
                <a:lnTo>
                  <a:pt x="53840" y="39170"/>
                </a:lnTo>
                <a:lnTo>
                  <a:pt x="53890" y="39170"/>
                </a:lnTo>
                <a:lnTo>
                  <a:pt x="53890" y="39150"/>
                </a:lnTo>
                <a:lnTo>
                  <a:pt x="53920" y="39150"/>
                </a:lnTo>
                <a:lnTo>
                  <a:pt x="53920" y="39130"/>
                </a:lnTo>
                <a:lnTo>
                  <a:pt x="53940" y="39130"/>
                </a:lnTo>
                <a:lnTo>
                  <a:pt x="53940" y="39150"/>
                </a:lnTo>
                <a:lnTo>
                  <a:pt x="53980" y="39150"/>
                </a:lnTo>
                <a:lnTo>
                  <a:pt x="53980" y="39130"/>
                </a:lnTo>
                <a:lnTo>
                  <a:pt x="54000" y="39130"/>
                </a:lnTo>
                <a:lnTo>
                  <a:pt x="54000" y="39090"/>
                </a:lnTo>
                <a:lnTo>
                  <a:pt x="54010" y="39090"/>
                </a:lnTo>
                <a:lnTo>
                  <a:pt x="54010" y="39080"/>
                </a:lnTo>
                <a:lnTo>
                  <a:pt x="54030" y="39080"/>
                </a:lnTo>
                <a:lnTo>
                  <a:pt x="54030" y="39060"/>
                </a:lnTo>
                <a:lnTo>
                  <a:pt x="54050" y="39060"/>
                </a:lnTo>
                <a:lnTo>
                  <a:pt x="54050" y="39040"/>
                </a:lnTo>
                <a:lnTo>
                  <a:pt x="54070" y="39040"/>
                </a:lnTo>
                <a:lnTo>
                  <a:pt x="54070" y="39020"/>
                </a:lnTo>
                <a:lnTo>
                  <a:pt x="54100" y="39020"/>
                </a:lnTo>
                <a:lnTo>
                  <a:pt x="54100" y="39000"/>
                </a:lnTo>
                <a:lnTo>
                  <a:pt x="54120" y="39000"/>
                </a:lnTo>
                <a:lnTo>
                  <a:pt x="54120" y="38990"/>
                </a:lnTo>
                <a:lnTo>
                  <a:pt x="54140" y="38990"/>
                </a:lnTo>
                <a:lnTo>
                  <a:pt x="54140" y="38970"/>
                </a:lnTo>
                <a:lnTo>
                  <a:pt x="54150" y="38970"/>
                </a:lnTo>
                <a:lnTo>
                  <a:pt x="54150" y="38950"/>
                </a:lnTo>
                <a:lnTo>
                  <a:pt x="54190" y="38950"/>
                </a:lnTo>
                <a:lnTo>
                  <a:pt x="54190" y="38930"/>
                </a:lnTo>
                <a:lnTo>
                  <a:pt x="54220" y="38930"/>
                </a:lnTo>
                <a:lnTo>
                  <a:pt x="54220" y="38880"/>
                </a:lnTo>
                <a:lnTo>
                  <a:pt x="54290" y="38880"/>
                </a:lnTo>
                <a:lnTo>
                  <a:pt x="54290" y="38860"/>
                </a:lnTo>
                <a:lnTo>
                  <a:pt x="54310" y="38860"/>
                </a:lnTo>
                <a:lnTo>
                  <a:pt x="54310" y="38840"/>
                </a:lnTo>
                <a:lnTo>
                  <a:pt x="54350" y="38840"/>
                </a:lnTo>
                <a:lnTo>
                  <a:pt x="54350" y="38830"/>
                </a:lnTo>
                <a:lnTo>
                  <a:pt x="54400" y="38830"/>
                </a:lnTo>
                <a:lnTo>
                  <a:pt x="54400" y="38840"/>
                </a:lnTo>
                <a:lnTo>
                  <a:pt x="54430" y="38840"/>
                </a:lnTo>
                <a:lnTo>
                  <a:pt x="54430" y="38860"/>
                </a:lnTo>
                <a:lnTo>
                  <a:pt x="54490" y="38860"/>
                </a:lnTo>
                <a:lnTo>
                  <a:pt x="54490" y="38880"/>
                </a:lnTo>
                <a:lnTo>
                  <a:pt x="54500" y="38880"/>
                </a:lnTo>
                <a:lnTo>
                  <a:pt x="54500" y="38900"/>
                </a:lnTo>
                <a:lnTo>
                  <a:pt x="54520" y="38900"/>
                </a:lnTo>
                <a:lnTo>
                  <a:pt x="54520" y="38920"/>
                </a:lnTo>
                <a:lnTo>
                  <a:pt x="54560" y="38920"/>
                </a:lnTo>
                <a:lnTo>
                  <a:pt x="54560" y="38930"/>
                </a:lnTo>
                <a:lnTo>
                  <a:pt x="54610" y="38930"/>
                </a:lnTo>
                <a:lnTo>
                  <a:pt x="54610" y="38920"/>
                </a:lnTo>
                <a:lnTo>
                  <a:pt x="54730" y="38920"/>
                </a:lnTo>
                <a:lnTo>
                  <a:pt x="54730" y="38930"/>
                </a:lnTo>
                <a:lnTo>
                  <a:pt x="54800" y="38930"/>
                </a:lnTo>
                <a:lnTo>
                  <a:pt x="54800" y="38920"/>
                </a:lnTo>
                <a:lnTo>
                  <a:pt x="54820" y="38920"/>
                </a:lnTo>
                <a:lnTo>
                  <a:pt x="54820" y="38900"/>
                </a:lnTo>
                <a:lnTo>
                  <a:pt x="54840" y="38900"/>
                </a:lnTo>
                <a:lnTo>
                  <a:pt x="54840" y="38880"/>
                </a:lnTo>
                <a:lnTo>
                  <a:pt x="54860" y="38880"/>
                </a:lnTo>
                <a:lnTo>
                  <a:pt x="54860" y="38860"/>
                </a:lnTo>
                <a:lnTo>
                  <a:pt x="54930" y="38860"/>
                </a:lnTo>
                <a:lnTo>
                  <a:pt x="54930" y="38880"/>
                </a:lnTo>
                <a:lnTo>
                  <a:pt x="54940" y="38880"/>
                </a:lnTo>
                <a:lnTo>
                  <a:pt x="54940" y="38900"/>
                </a:lnTo>
                <a:lnTo>
                  <a:pt x="54960" y="38900"/>
                </a:lnTo>
                <a:lnTo>
                  <a:pt x="54960" y="38920"/>
                </a:lnTo>
                <a:lnTo>
                  <a:pt x="55050" y="38920"/>
                </a:lnTo>
                <a:lnTo>
                  <a:pt x="55050" y="38930"/>
                </a:lnTo>
                <a:lnTo>
                  <a:pt x="55080" y="38930"/>
                </a:lnTo>
                <a:lnTo>
                  <a:pt x="55170" y="38930"/>
                </a:lnTo>
                <a:lnTo>
                  <a:pt x="55170" y="38920"/>
                </a:lnTo>
                <a:lnTo>
                  <a:pt x="55190" y="38920"/>
                </a:lnTo>
                <a:lnTo>
                  <a:pt x="55190" y="38900"/>
                </a:lnTo>
                <a:lnTo>
                  <a:pt x="55220" y="38900"/>
                </a:lnTo>
                <a:lnTo>
                  <a:pt x="55220" y="38880"/>
                </a:lnTo>
                <a:lnTo>
                  <a:pt x="55280" y="38880"/>
                </a:lnTo>
                <a:lnTo>
                  <a:pt x="55280" y="38860"/>
                </a:lnTo>
                <a:lnTo>
                  <a:pt x="55310" y="38860"/>
                </a:lnTo>
                <a:lnTo>
                  <a:pt x="55310" y="38830"/>
                </a:lnTo>
                <a:lnTo>
                  <a:pt x="55330" y="38830"/>
                </a:lnTo>
                <a:lnTo>
                  <a:pt x="55330" y="38790"/>
                </a:lnTo>
                <a:lnTo>
                  <a:pt x="55400" y="38790"/>
                </a:lnTo>
                <a:lnTo>
                  <a:pt x="55400" y="38830"/>
                </a:lnTo>
                <a:lnTo>
                  <a:pt x="55420" y="38830"/>
                </a:lnTo>
                <a:lnTo>
                  <a:pt x="55420" y="38840"/>
                </a:lnTo>
                <a:lnTo>
                  <a:pt x="55430" y="38840"/>
                </a:lnTo>
                <a:lnTo>
                  <a:pt x="55430" y="38860"/>
                </a:lnTo>
                <a:lnTo>
                  <a:pt x="55450" y="38860"/>
                </a:lnTo>
                <a:lnTo>
                  <a:pt x="55450" y="38880"/>
                </a:lnTo>
                <a:lnTo>
                  <a:pt x="55510" y="38880"/>
                </a:lnTo>
                <a:lnTo>
                  <a:pt x="55510" y="38900"/>
                </a:lnTo>
                <a:lnTo>
                  <a:pt x="55630" y="38900"/>
                </a:lnTo>
                <a:lnTo>
                  <a:pt x="55630" y="38920"/>
                </a:lnTo>
                <a:lnTo>
                  <a:pt x="55680" y="38920"/>
                </a:lnTo>
                <a:lnTo>
                  <a:pt x="55680" y="38930"/>
                </a:lnTo>
                <a:lnTo>
                  <a:pt x="55700" y="38930"/>
                </a:lnTo>
                <a:lnTo>
                  <a:pt x="55700" y="38970"/>
                </a:lnTo>
                <a:lnTo>
                  <a:pt x="55730" y="38970"/>
                </a:lnTo>
                <a:lnTo>
                  <a:pt x="55730" y="38990"/>
                </a:lnTo>
                <a:lnTo>
                  <a:pt x="55820" y="38990"/>
                </a:lnTo>
                <a:lnTo>
                  <a:pt x="55820" y="39000"/>
                </a:lnTo>
                <a:lnTo>
                  <a:pt x="55860" y="39000"/>
                </a:lnTo>
                <a:lnTo>
                  <a:pt x="55860" y="38990"/>
                </a:lnTo>
                <a:lnTo>
                  <a:pt x="55890" y="38990"/>
                </a:lnTo>
                <a:lnTo>
                  <a:pt x="55890" y="38950"/>
                </a:lnTo>
                <a:lnTo>
                  <a:pt x="55910" y="38950"/>
                </a:lnTo>
                <a:lnTo>
                  <a:pt x="55910" y="38970"/>
                </a:lnTo>
                <a:lnTo>
                  <a:pt x="55930" y="38970"/>
                </a:lnTo>
                <a:lnTo>
                  <a:pt x="55930" y="38990"/>
                </a:lnTo>
                <a:lnTo>
                  <a:pt x="55940" y="38990"/>
                </a:lnTo>
                <a:lnTo>
                  <a:pt x="55940" y="39020"/>
                </a:lnTo>
                <a:lnTo>
                  <a:pt x="56000" y="39020"/>
                </a:lnTo>
                <a:lnTo>
                  <a:pt x="56000" y="39000"/>
                </a:lnTo>
                <a:lnTo>
                  <a:pt x="56010" y="39000"/>
                </a:lnTo>
                <a:lnTo>
                  <a:pt x="56010" y="38990"/>
                </a:lnTo>
                <a:lnTo>
                  <a:pt x="56030" y="38990"/>
                </a:lnTo>
                <a:lnTo>
                  <a:pt x="56030" y="38950"/>
                </a:lnTo>
                <a:lnTo>
                  <a:pt x="56100" y="38950"/>
                </a:lnTo>
                <a:lnTo>
                  <a:pt x="56100" y="38930"/>
                </a:lnTo>
                <a:lnTo>
                  <a:pt x="56170" y="38930"/>
                </a:lnTo>
                <a:lnTo>
                  <a:pt x="56170" y="38950"/>
                </a:lnTo>
                <a:lnTo>
                  <a:pt x="56310" y="38950"/>
                </a:lnTo>
                <a:lnTo>
                  <a:pt x="56310" y="38930"/>
                </a:lnTo>
                <a:lnTo>
                  <a:pt x="56330" y="38930"/>
                </a:lnTo>
                <a:lnTo>
                  <a:pt x="56330" y="38920"/>
                </a:lnTo>
                <a:lnTo>
                  <a:pt x="56370" y="38920"/>
                </a:lnTo>
                <a:lnTo>
                  <a:pt x="56370" y="38900"/>
                </a:lnTo>
                <a:lnTo>
                  <a:pt x="56440" y="38900"/>
                </a:lnTo>
                <a:lnTo>
                  <a:pt x="56440" y="38880"/>
                </a:lnTo>
                <a:lnTo>
                  <a:pt x="56510" y="38880"/>
                </a:lnTo>
                <a:lnTo>
                  <a:pt x="56510" y="38860"/>
                </a:lnTo>
                <a:lnTo>
                  <a:pt x="56520" y="38860"/>
                </a:lnTo>
                <a:lnTo>
                  <a:pt x="56520" y="38840"/>
                </a:lnTo>
                <a:lnTo>
                  <a:pt x="56590" y="38840"/>
                </a:lnTo>
                <a:lnTo>
                  <a:pt x="56590" y="38830"/>
                </a:lnTo>
                <a:lnTo>
                  <a:pt x="56630" y="38830"/>
                </a:lnTo>
                <a:lnTo>
                  <a:pt x="56630" y="38810"/>
                </a:lnTo>
                <a:lnTo>
                  <a:pt x="56720" y="38810"/>
                </a:lnTo>
                <a:lnTo>
                  <a:pt x="56720" y="38830"/>
                </a:lnTo>
                <a:lnTo>
                  <a:pt x="56750" y="38830"/>
                </a:lnTo>
                <a:lnTo>
                  <a:pt x="56750" y="38840"/>
                </a:lnTo>
                <a:lnTo>
                  <a:pt x="57000" y="38840"/>
                </a:lnTo>
                <a:lnTo>
                  <a:pt x="57000" y="38810"/>
                </a:lnTo>
                <a:lnTo>
                  <a:pt x="57020" y="38810"/>
                </a:lnTo>
                <a:lnTo>
                  <a:pt x="57020" y="38790"/>
                </a:lnTo>
                <a:lnTo>
                  <a:pt x="57050" y="38790"/>
                </a:lnTo>
                <a:lnTo>
                  <a:pt x="57050" y="38770"/>
                </a:lnTo>
                <a:lnTo>
                  <a:pt x="57070" y="38770"/>
                </a:lnTo>
                <a:lnTo>
                  <a:pt x="57070" y="38750"/>
                </a:lnTo>
                <a:lnTo>
                  <a:pt x="57090" y="38750"/>
                </a:lnTo>
                <a:lnTo>
                  <a:pt x="57090" y="38740"/>
                </a:lnTo>
                <a:lnTo>
                  <a:pt x="57100" y="38740"/>
                </a:lnTo>
                <a:lnTo>
                  <a:pt x="57100" y="38720"/>
                </a:lnTo>
                <a:lnTo>
                  <a:pt x="57120" y="38720"/>
                </a:lnTo>
                <a:lnTo>
                  <a:pt x="57120" y="38700"/>
                </a:lnTo>
                <a:lnTo>
                  <a:pt x="57160" y="38700"/>
                </a:lnTo>
                <a:lnTo>
                  <a:pt x="57160" y="38680"/>
                </a:lnTo>
                <a:lnTo>
                  <a:pt x="57170" y="38680"/>
                </a:lnTo>
                <a:lnTo>
                  <a:pt x="57170" y="38660"/>
                </a:lnTo>
                <a:lnTo>
                  <a:pt x="57260" y="38660"/>
                </a:lnTo>
                <a:lnTo>
                  <a:pt x="57260" y="38680"/>
                </a:lnTo>
                <a:lnTo>
                  <a:pt x="57490" y="38680"/>
                </a:lnTo>
                <a:lnTo>
                  <a:pt x="57490" y="38660"/>
                </a:lnTo>
                <a:lnTo>
                  <a:pt x="57510" y="38660"/>
                </a:lnTo>
                <a:lnTo>
                  <a:pt x="57510" y="38650"/>
                </a:lnTo>
                <a:lnTo>
                  <a:pt x="57540" y="38650"/>
                </a:lnTo>
                <a:lnTo>
                  <a:pt x="57540" y="38630"/>
                </a:lnTo>
                <a:lnTo>
                  <a:pt x="57630" y="38630"/>
                </a:lnTo>
                <a:lnTo>
                  <a:pt x="57630" y="38610"/>
                </a:lnTo>
                <a:lnTo>
                  <a:pt x="57700" y="38610"/>
                </a:lnTo>
                <a:lnTo>
                  <a:pt x="57700" y="38630"/>
                </a:lnTo>
                <a:lnTo>
                  <a:pt x="57750" y="38630"/>
                </a:lnTo>
                <a:lnTo>
                  <a:pt x="57750" y="38650"/>
                </a:lnTo>
                <a:lnTo>
                  <a:pt x="57890" y="38650"/>
                </a:lnTo>
                <a:lnTo>
                  <a:pt x="57890" y="38630"/>
                </a:lnTo>
                <a:lnTo>
                  <a:pt x="57950" y="38630"/>
                </a:lnTo>
                <a:lnTo>
                  <a:pt x="57950" y="38610"/>
                </a:lnTo>
                <a:lnTo>
                  <a:pt x="57960" y="38610"/>
                </a:lnTo>
                <a:lnTo>
                  <a:pt x="57960" y="38580"/>
                </a:lnTo>
                <a:lnTo>
                  <a:pt x="57980" y="38580"/>
                </a:lnTo>
                <a:lnTo>
                  <a:pt x="57980" y="38560"/>
                </a:lnTo>
                <a:lnTo>
                  <a:pt x="58000" y="38560"/>
                </a:lnTo>
                <a:lnTo>
                  <a:pt x="58000" y="38500"/>
                </a:lnTo>
                <a:lnTo>
                  <a:pt x="58030" y="38500"/>
                </a:lnTo>
                <a:lnTo>
                  <a:pt x="58030" y="38490"/>
                </a:lnTo>
                <a:lnTo>
                  <a:pt x="58070" y="38490"/>
                </a:lnTo>
                <a:lnTo>
                  <a:pt x="58070" y="38470"/>
                </a:lnTo>
                <a:lnTo>
                  <a:pt x="58100" y="38470"/>
                </a:lnTo>
                <a:lnTo>
                  <a:pt x="58100" y="38450"/>
                </a:lnTo>
                <a:lnTo>
                  <a:pt x="58210" y="38450"/>
                </a:lnTo>
                <a:lnTo>
                  <a:pt x="58210" y="38470"/>
                </a:lnTo>
                <a:lnTo>
                  <a:pt x="58230" y="38470"/>
                </a:lnTo>
                <a:lnTo>
                  <a:pt x="58230" y="38490"/>
                </a:lnTo>
                <a:lnTo>
                  <a:pt x="58300" y="38490"/>
                </a:lnTo>
                <a:lnTo>
                  <a:pt x="58300" y="38470"/>
                </a:lnTo>
                <a:lnTo>
                  <a:pt x="58330" y="38470"/>
                </a:lnTo>
                <a:lnTo>
                  <a:pt x="58330" y="38450"/>
                </a:lnTo>
                <a:lnTo>
                  <a:pt x="58350" y="38450"/>
                </a:lnTo>
                <a:lnTo>
                  <a:pt x="58350" y="38430"/>
                </a:lnTo>
                <a:lnTo>
                  <a:pt x="58390" y="38430"/>
                </a:lnTo>
                <a:lnTo>
                  <a:pt x="58390" y="38410"/>
                </a:lnTo>
                <a:lnTo>
                  <a:pt x="58420" y="38410"/>
                </a:lnTo>
                <a:lnTo>
                  <a:pt x="58420" y="38400"/>
                </a:lnTo>
                <a:lnTo>
                  <a:pt x="58600" y="38400"/>
                </a:lnTo>
                <a:lnTo>
                  <a:pt x="58600" y="38380"/>
                </a:lnTo>
                <a:lnTo>
                  <a:pt x="58650" y="38380"/>
                </a:lnTo>
                <a:lnTo>
                  <a:pt x="58650" y="38360"/>
                </a:lnTo>
                <a:lnTo>
                  <a:pt x="58700" y="38360"/>
                </a:lnTo>
                <a:lnTo>
                  <a:pt x="58700" y="38380"/>
                </a:lnTo>
                <a:lnTo>
                  <a:pt x="58720" y="38380"/>
                </a:lnTo>
                <a:lnTo>
                  <a:pt x="58720" y="38400"/>
                </a:lnTo>
                <a:lnTo>
                  <a:pt x="58740" y="38400"/>
                </a:lnTo>
                <a:lnTo>
                  <a:pt x="58740" y="38410"/>
                </a:lnTo>
                <a:lnTo>
                  <a:pt x="58750" y="38410"/>
                </a:lnTo>
                <a:lnTo>
                  <a:pt x="58750" y="38420"/>
                </a:lnTo>
                <a:lnTo>
                  <a:pt x="58750" y="38430"/>
                </a:lnTo>
                <a:lnTo>
                  <a:pt x="58790" y="38430"/>
                </a:lnTo>
                <a:lnTo>
                  <a:pt x="58790" y="38410"/>
                </a:lnTo>
                <a:lnTo>
                  <a:pt x="58810" y="38410"/>
                </a:lnTo>
                <a:lnTo>
                  <a:pt x="58820" y="38410"/>
                </a:lnTo>
                <a:lnTo>
                  <a:pt x="58820" y="38400"/>
                </a:lnTo>
                <a:lnTo>
                  <a:pt x="58860" y="38400"/>
                </a:lnTo>
                <a:lnTo>
                  <a:pt x="58860" y="38360"/>
                </a:lnTo>
                <a:lnTo>
                  <a:pt x="58880" y="38360"/>
                </a:lnTo>
                <a:lnTo>
                  <a:pt x="58880" y="38310"/>
                </a:lnTo>
                <a:lnTo>
                  <a:pt x="58890" y="38310"/>
                </a:lnTo>
                <a:lnTo>
                  <a:pt x="58890" y="38290"/>
                </a:lnTo>
                <a:lnTo>
                  <a:pt x="58910" y="38290"/>
                </a:lnTo>
                <a:lnTo>
                  <a:pt x="58910" y="38270"/>
                </a:lnTo>
                <a:lnTo>
                  <a:pt x="58930" y="38270"/>
                </a:lnTo>
                <a:lnTo>
                  <a:pt x="58930" y="38250"/>
                </a:lnTo>
                <a:lnTo>
                  <a:pt x="59020" y="38250"/>
                </a:lnTo>
                <a:lnTo>
                  <a:pt x="59020" y="38270"/>
                </a:lnTo>
                <a:lnTo>
                  <a:pt x="59030" y="38270"/>
                </a:lnTo>
                <a:lnTo>
                  <a:pt x="59030" y="38290"/>
                </a:lnTo>
                <a:lnTo>
                  <a:pt x="59070" y="38290"/>
                </a:lnTo>
                <a:lnTo>
                  <a:pt x="59070" y="38270"/>
                </a:lnTo>
                <a:lnTo>
                  <a:pt x="59110" y="38270"/>
                </a:lnTo>
                <a:lnTo>
                  <a:pt x="59110" y="38250"/>
                </a:lnTo>
                <a:lnTo>
                  <a:pt x="59180" y="38250"/>
                </a:lnTo>
                <a:lnTo>
                  <a:pt x="59180" y="38270"/>
                </a:lnTo>
                <a:lnTo>
                  <a:pt x="59210" y="38270"/>
                </a:lnTo>
                <a:lnTo>
                  <a:pt x="59230" y="38270"/>
                </a:lnTo>
                <a:lnTo>
                  <a:pt x="59230" y="38290"/>
                </a:lnTo>
                <a:lnTo>
                  <a:pt x="59320" y="38290"/>
                </a:lnTo>
                <a:lnTo>
                  <a:pt x="59320" y="38270"/>
                </a:lnTo>
                <a:lnTo>
                  <a:pt x="59330" y="38270"/>
                </a:lnTo>
                <a:lnTo>
                  <a:pt x="59330" y="38250"/>
                </a:lnTo>
                <a:lnTo>
                  <a:pt x="59350" y="38250"/>
                </a:lnTo>
                <a:lnTo>
                  <a:pt x="59350" y="38240"/>
                </a:lnTo>
                <a:lnTo>
                  <a:pt x="59370" y="38240"/>
                </a:lnTo>
                <a:lnTo>
                  <a:pt x="59370" y="38200"/>
                </a:lnTo>
                <a:lnTo>
                  <a:pt x="59390" y="38200"/>
                </a:lnTo>
                <a:lnTo>
                  <a:pt x="59390" y="38180"/>
                </a:lnTo>
                <a:lnTo>
                  <a:pt x="59390" y="38160"/>
                </a:lnTo>
                <a:lnTo>
                  <a:pt x="59400" y="38160"/>
                </a:lnTo>
                <a:lnTo>
                  <a:pt x="59400" y="38150"/>
                </a:lnTo>
                <a:lnTo>
                  <a:pt x="59440" y="38150"/>
                </a:lnTo>
                <a:lnTo>
                  <a:pt x="59440" y="38160"/>
                </a:lnTo>
                <a:lnTo>
                  <a:pt x="59600" y="38160"/>
                </a:lnTo>
                <a:lnTo>
                  <a:pt x="59600" y="38180"/>
                </a:lnTo>
                <a:lnTo>
                  <a:pt x="59610" y="38180"/>
                </a:lnTo>
                <a:lnTo>
                  <a:pt x="59610" y="38200"/>
                </a:lnTo>
                <a:lnTo>
                  <a:pt x="59650" y="38200"/>
                </a:lnTo>
                <a:lnTo>
                  <a:pt x="59650" y="38220"/>
                </a:lnTo>
                <a:lnTo>
                  <a:pt x="59700" y="38220"/>
                </a:lnTo>
                <a:lnTo>
                  <a:pt x="59700" y="38240"/>
                </a:lnTo>
                <a:lnTo>
                  <a:pt x="59740" y="38240"/>
                </a:lnTo>
                <a:lnTo>
                  <a:pt x="59740" y="38250"/>
                </a:lnTo>
                <a:lnTo>
                  <a:pt x="59750" y="38250"/>
                </a:lnTo>
                <a:lnTo>
                  <a:pt x="59750" y="38270"/>
                </a:lnTo>
                <a:lnTo>
                  <a:pt x="59770" y="38270"/>
                </a:lnTo>
                <a:lnTo>
                  <a:pt x="59770" y="38290"/>
                </a:lnTo>
                <a:lnTo>
                  <a:pt x="59790" y="38290"/>
                </a:lnTo>
                <a:lnTo>
                  <a:pt x="59790" y="38330"/>
                </a:lnTo>
                <a:lnTo>
                  <a:pt x="59820" y="38330"/>
                </a:lnTo>
                <a:lnTo>
                  <a:pt x="59820" y="38340"/>
                </a:lnTo>
                <a:lnTo>
                  <a:pt x="59880" y="38340"/>
                </a:lnTo>
                <a:lnTo>
                  <a:pt x="59880" y="38360"/>
                </a:lnTo>
                <a:lnTo>
                  <a:pt x="59950" y="38360"/>
                </a:lnTo>
                <a:lnTo>
                  <a:pt x="59950" y="38380"/>
                </a:lnTo>
                <a:lnTo>
                  <a:pt x="59970" y="38380"/>
                </a:lnTo>
                <a:lnTo>
                  <a:pt x="59970" y="38400"/>
                </a:lnTo>
                <a:lnTo>
                  <a:pt x="60050" y="38400"/>
                </a:lnTo>
                <a:lnTo>
                  <a:pt x="60050" y="38380"/>
                </a:lnTo>
                <a:lnTo>
                  <a:pt x="60070" y="38380"/>
                </a:lnTo>
                <a:lnTo>
                  <a:pt x="60070" y="38400"/>
                </a:lnTo>
                <a:lnTo>
                  <a:pt x="60090" y="38400"/>
                </a:lnTo>
                <a:lnTo>
                  <a:pt x="60090" y="38380"/>
                </a:lnTo>
                <a:lnTo>
                  <a:pt x="60230" y="38380"/>
                </a:lnTo>
                <a:lnTo>
                  <a:pt x="60230" y="38360"/>
                </a:lnTo>
                <a:lnTo>
                  <a:pt x="60250" y="38360"/>
                </a:lnTo>
                <a:lnTo>
                  <a:pt x="60250" y="38340"/>
                </a:lnTo>
                <a:lnTo>
                  <a:pt x="60260" y="38340"/>
                </a:lnTo>
                <a:lnTo>
                  <a:pt x="60260" y="38330"/>
                </a:lnTo>
                <a:lnTo>
                  <a:pt x="60300" y="38330"/>
                </a:lnTo>
                <a:lnTo>
                  <a:pt x="60300" y="38310"/>
                </a:lnTo>
                <a:lnTo>
                  <a:pt x="60320" y="38310"/>
                </a:lnTo>
                <a:lnTo>
                  <a:pt x="60320" y="38270"/>
                </a:lnTo>
                <a:lnTo>
                  <a:pt x="60330" y="38270"/>
                </a:lnTo>
                <a:lnTo>
                  <a:pt x="60330" y="38250"/>
                </a:lnTo>
                <a:lnTo>
                  <a:pt x="60350" y="38250"/>
                </a:lnTo>
                <a:lnTo>
                  <a:pt x="60350" y="38220"/>
                </a:lnTo>
                <a:lnTo>
                  <a:pt x="60400" y="38220"/>
                </a:lnTo>
                <a:lnTo>
                  <a:pt x="60400" y="38200"/>
                </a:lnTo>
                <a:lnTo>
                  <a:pt x="60420" y="38200"/>
                </a:lnTo>
                <a:lnTo>
                  <a:pt x="60420" y="38180"/>
                </a:lnTo>
                <a:lnTo>
                  <a:pt x="60440" y="38180"/>
                </a:lnTo>
                <a:lnTo>
                  <a:pt x="60440" y="38160"/>
                </a:lnTo>
                <a:lnTo>
                  <a:pt x="60460" y="38160"/>
                </a:lnTo>
                <a:lnTo>
                  <a:pt x="60460" y="38130"/>
                </a:lnTo>
                <a:lnTo>
                  <a:pt x="60500" y="38130"/>
                </a:lnTo>
                <a:lnTo>
                  <a:pt x="60510" y="38130"/>
                </a:lnTo>
                <a:lnTo>
                  <a:pt x="60510" y="38120"/>
                </a:lnTo>
                <a:lnTo>
                  <a:pt x="60510" y="38020"/>
                </a:lnTo>
                <a:lnTo>
                  <a:pt x="60530" y="38020"/>
                </a:lnTo>
                <a:lnTo>
                  <a:pt x="60530" y="37990"/>
                </a:lnTo>
                <a:lnTo>
                  <a:pt x="60550" y="37990"/>
                </a:lnTo>
                <a:lnTo>
                  <a:pt x="60550" y="37970"/>
                </a:lnTo>
                <a:lnTo>
                  <a:pt x="60560" y="37970"/>
                </a:lnTo>
                <a:lnTo>
                  <a:pt x="60560" y="37880"/>
                </a:lnTo>
                <a:lnTo>
                  <a:pt x="60580" y="37880"/>
                </a:lnTo>
                <a:lnTo>
                  <a:pt x="60580" y="37650"/>
                </a:lnTo>
                <a:lnTo>
                  <a:pt x="60620" y="37650"/>
                </a:lnTo>
                <a:lnTo>
                  <a:pt x="60620" y="37660"/>
                </a:lnTo>
                <a:lnTo>
                  <a:pt x="60690" y="37660"/>
                </a:lnTo>
                <a:lnTo>
                  <a:pt x="60690" y="37680"/>
                </a:lnTo>
                <a:lnTo>
                  <a:pt x="60700" y="37680"/>
                </a:lnTo>
                <a:lnTo>
                  <a:pt x="60700" y="37660"/>
                </a:lnTo>
                <a:lnTo>
                  <a:pt x="60840" y="37660"/>
                </a:lnTo>
                <a:lnTo>
                  <a:pt x="60840" y="37650"/>
                </a:lnTo>
                <a:lnTo>
                  <a:pt x="60860" y="37650"/>
                </a:lnTo>
                <a:lnTo>
                  <a:pt x="60860" y="37630"/>
                </a:lnTo>
                <a:lnTo>
                  <a:pt x="60910" y="37630"/>
                </a:lnTo>
                <a:lnTo>
                  <a:pt x="60910" y="37650"/>
                </a:lnTo>
                <a:lnTo>
                  <a:pt x="60930" y="37650"/>
                </a:lnTo>
                <a:lnTo>
                  <a:pt x="60930" y="37700"/>
                </a:lnTo>
                <a:lnTo>
                  <a:pt x="60950" y="37700"/>
                </a:lnTo>
                <a:lnTo>
                  <a:pt x="60950" y="37720"/>
                </a:lnTo>
                <a:lnTo>
                  <a:pt x="60970" y="37720"/>
                </a:lnTo>
                <a:lnTo>
                  <a:pt x="60970" y="37740"/>
                </a:lnTo>
                <a:lnTo>
                  <a:pt x="61040" y="37740"/>
                </a:lnTo>
                <a:lnTo>
                  <a:pt x="61040" y="37750"/>
                </a:lnTo>
                <a:lnTo>
                  <a:pt x="61090" y="37750"/>
                </a:lnTo>
                <a:lnTo>
                  <a:pt x="61090" y="37740"/>
                </a:lnTo>
                <a:lnTo>
                  <a:pt x="61090" y="37680"/>
                </a:lnTo>
                <a:lnTo>
                  <a:pt x="61110" y="37680"/>
                </a:lnTo>
                <a:lnTo>
                  <a:pt x="61110" y="37660"/>
                </a:lnTo>
                <a:lnTo>
                  <a:pt x="61140" y="37660"/>
                </a:lnTo>
                <a:lnTo>
                  <a:pt x="61140" y="37650"/>
                </a:lnTo>
                <a:lnTo>
                  <a:pt x="61390" y="37650"/>
                </a:lnTo>
                <a:lnTo>
                  <a:pt x="61390" y="37630"/>
                </a:lnTo>
                <a:lnTo>
                  <a:pt x="61440" y="37630"/>
                </a:lnTo>
                <a:lnTo>
                  <a:pt x="61440" y="37610"/>
                </a:lnTo>
                <a:lnTo>
                  <a:pt x="61510" y="37610"/>
                </a:lnTo>
                <a:lnTo>
                  <a:pt x="61510" y="37590"/>
                </a:lnTo>
                <a:lnTo>
                  <a:pt x="61600" y="37590"/>
                </a:lnTo>
                <a:lnTo>
                  <a:pt x="61600" y="37570"/>
                </a:lnTo>
                <a:lnTo>
                  <a:pt x="61670" y="37570"/>
                </a:lnTo>
                <a:lnTo>
                  <a:pt x="61670" y="37560"/>
                </a:lnTo>
                <a:lnTo>
                  <a:pt x="61720" y="37560"/>
                </a:lnTo>
                <a:lnTo>
                  <a:pt x="61720" y="37540"/>
                </a:lnTo>
                <a:lnTo>
                  <a:pt x="61770" y="37540"/>
                </a:lnTo>
                <a:lnTo>
                  <a:pt x="61770" y="37520"/>
                </a:lnTo>
                <a:lnTo>
                  <a:pt x="61830" y="37520"/>
                </a:lnTo>
                <a:lnTo>
                  <a:pt x="61830" y="37500"/>
                </a:lnTo>
                <a:lnTo>
                  <a:pt x="61860" y="37500"/>
                </a:lnTo>
                <a:lnTo>
                  <a:pt x="61860" y="37480"/>
                </a:lnTo>
                <a:lnTo>
                  <a:pt x="61930" y="37480"/>
                </a:lnTo>
                <a:lnTo>
                  <a:pt x="61930" y="37470"/>
                </a:lnTo>
                <a:lnTo>
                  <a:pt x="62040" y="37470"/>
                </a:lnTo>
                <a:lnTo>
                  <a:pt x="62040" y="37480"/>
                </a:lnTo>
                <a:lnTo>
                  <a:pt x="62070" y="37480"/>
                </a:lnTo>
                <a:lnTo>
                  <a:pt x="62070" y="37500"/>
                </a:lnTo>
                <a:lnTo>
                  <a:pt x="62200" y="37500"/>
                </a:lnTo>
                <a:lnTo>
                  <a:pt x="62200" y="37480"/>
                </a:lnTo>
                <a:lnTo>
                  <a:pt x="62320" y="37480"/>
                </a:lnTo>
                <a:lnTo>
                  <a:pt x="62320" y="37470"/>
                </a:lnTo>
                <a:lnTo>
                  <a:pt x="62340" y="37470"/>
                </a:lnTo>
                <a:lnTo>
                  <a:pt x="62340" y="37480"/>
                </a:lnTo>
                <a:lnTo>
                  <a:pt x="62390" y="37480"/>
                </a:lnTo>
                <a:lnTo>
                  <a:pt x="62390" y="37470"/>
                </a:lnTo>
                <a:lnTo>
                  <a:pt x="62410" y="37470"/>
                </a:lnTo>
                <a:lnTo>
                  <a:pt x="62410" y="37480"/>
                </a:lnTo>
                <a:lnTo>
                  <a:pt x="62490" y="37480"/>
                </a:lnTo>
                <a:lnTo>
                  <a:pt x="62490" y="37500"/>
                </a:lnTo>
                <a:lnTo>
                  <a:pt x="62510" y="37500"/>
                </a:lnTo>
                <a:lnTo>
                  <a:pt x="62510" y="37520"/>
                </a:lnTo>
                <a:lnTo>
                  <a:pt x="62530" y="37520"/>
                </a:lnTo>
                <a:lnTo>
                  <a:pt x="62530" y="37540"/>
                </a:lnTo>
                <a:lnTo>
                  <a:pt x="62560" y="37540"/>
                </a:lnTo>
                <a:lnTo>
                  <a:pt x="62560" y="37560"/>
                </a:lnTo>
                <a:lnTo>
                  <a:pt x="62620" y="37560"/>
                </a:lnTo>
                <a:lnTo>
                  <a:pt x="62620" y="37570"/>
                </a:lnTo>
                <a:lnTo>
                  <a:pt x="62650" y="37570"/>
                </a:lnTo>
                <a:lnTo>
                  <a:pt x="62650" y="37590"/>
                </a:lnTo>
                <a:lnTo>
                  <a:pt x="62670" y="37590"/>
                </a:lnTo>
                <a:lnTo>
                  <a:pt x="62670" y="37610"/>
                </a:lnTo>
                <a:lnTo>
                  <a:pt x="62700" y="37610"/>
                </a:lnTo>
                <a:lnTo>
                  <a:pt x="62700" y="37590"/>
                </a:lnTo>
                <a:lnTo>
                  <a:pt x="62720" y="37590"/>
                </a:lnTo>
                <a:lnTo>
                  <a:pt x="62720" y="37560"/>
                </a:lnTo>
                <a:lnTo>
                  <a:pt x="62740" y="37560"/>
                </a:lnTo>
                <a:lnTo>
                  <a:pt x="62740" y="37540"/>
                </a:lnTo>
                <a:lnTo>
                  <a:pt x="62760" y="37540"/>
                </a:lnTo>
                <a:lnTo>
                  <a:pt x="62760" y="37520"/>
                </a:lnTo>
                <a:lnTo>
                  <a:pt x="62770" y="37520"/>
                </a:lnTo>
                <a:lnTo>
                  <a:pt x="62770" y="37500"/>
                </a:lnTo>
                <a:lnTo>
                  <a:pt x="62790" y="37500"/>
                </a:lnTo>
                <a:lnTo>
                  <a:pt x="62790" y="37480"/>
                </a:lnTo>
                <a:lnTo>
                  <a:pt x="62810" y="37480"/>
                </a:lnTo>
                <a:lnTo>
                  <a:pt x="62810" y="37470"/>
                </a:lnTo>
                <a:lnTo>
                  <a:pt x="62860" y="37470"/>
                </a:lnTo>
                <a:lnTo>
                  <a:pt x="62860" y="37450"/>
                </a:lnTo>
                <a:lnTo>
                  <a:pt x="62920" y="37450"/>
                </a:lnTo>
                <a:lnTo>
                  <a:pt x="62920" y="37470"/>
                </a:lnTo>
                <a:lnTo>
                  <a:pt x="62930" y="37470"/>
                </a:lnTo>
                <a:lnTo>
                  <a:pt x="62930" y="37500"/>
                </a:lnTo>
                <a:lnTo>
                  <a:pt x="62950" y="37500"/>
                </a:lnTo>
                <a:lnTo>
                  <a:pt x="62950" y="37520"/>
                </a:lnTo>
                <a:lnTo>
                  <a:pt x="63020" y="37520"/>
                </a:lnTo>
                <a:lnTo>
                  <a:pt x="63020" y="37540"/>
                </a:lnTo>
                <a:lnTo>
                  <a:pt x="63040" y="37540"/>
                </a:lnTo>
                <a:lnTo>
                  <a:pt x="63040" y="37560"/>
                </a:lnTo>
                <a:lnTo>
                  <a:pt x="63070" y="37560"/>
                </a:lnTo>
                <a:lnTo>
                  <a:pt x="63070" y="37570"/>
                </a:lnTo>
                <a:lnTo>
                  <a:pt x="63110" y="37570"/>
                </a:lnTo>
                <a:lnTo>
                  <a:pt x="63110" y="37590"/>
                </a:lnTo>
                <a:lnTo>
                  <a:pt x="63130" y="37590"/>
                </a:lnTo>
                <a:lnTo>
                  <a:pt x="63130" y="37630"/>
                </a:lnTo>
                <a:lnTo>
                  <a:pt x="63140" y="37630"/>
                </a:lnTo>
                <a:lnTo>
                  <a:pt x="63140" y="37650"/>
                </a:lnTo>
                <a:lnTo>
                  <a:pt x="63160" y="37650"/>
                </a:lnTo>
                <a:lnTo>
                  <a:pt x="63160" y="37660"/>
                </a:lnTo>
                <a:lnTo>
                  <a:pt x="63180" y="37660"/>
                </a:lnTo>
                <a:lnTo>
                  <a:pt x="63180" y="37680"/>
                </a:lnTo>
                <a:lnTo>
                  <a:pt x="63180" y="37790"/>
                </a:lnTo>
                <a:lnTo>
                  <a:pt x="63200" y="37790"/>
                </a:lnTo>
                <a:lnTo>
                  <a:pt x="63200" y="37810"/>
                </a:lnTo>
                <a:lnTo>
                  <a:pt x="63210" y="37810"/>
                </a:lnTo>
                <a:lnTo>
                  <a:pt x="63210" y="37820"/>
                </a:lnTo>
                <a:lnTo>
                  <a:pt x="63230" y="37820"/>
                </a:lnTo>
                <a:lnTo>
                  <a:pt x="63230" y="37840"/>
                </a:lnTo>
                <a:lnTo>
                  <a:pt x="63250" y="37840"/>
                </a:lnTo>
                <a:lnTo>
                  <a:pt x="63250" y="37860"/>
                </a:lnTo>
                <a:lnTo>
                  <a:pt x="63280" y="37860"/>
                </a:lnTo>
                <a:lnTo>
                  <a:pt x="63280" y="37840"/>
                </a:lnTo>
                <a:lnTo>
                  <a:pt x="63320" y="37840"/>
                </a:lnTo>
                <a:lnTo>
                  <a:pt x="63320" y="37820"/>
                </a:lnTo>
                <a:lnTo>
                  <a:pt x="63340" y="37820"/>
                </a:lnTo>
                <a:lnTo>
                  <a:pt x="63340" y="37770"/>
                </a:lnTo>
                <a:lnTo>
                  <a:pt x="63350" y="37770"/>
                </a:lnTo>
                <a:lnTo>
                  <a:pt x="63460" y="37770"/>
                </a:lnTo>
                <a:lnTo>
                  <a:pt x="63460" y="37790"/>
                </a:lnTo>
                <a:lnTo>
                  <a:pt x="63500" y="37790"/>
                </a:lnTo>
                <a:lnTo>
                  <a:pt x="63500" y="37810"/>
                </a:lnTo>
                <a:lnTo>
                  <a:pt x="63550" y="37810"/>
                </a:lnTo>
                <a:lnTo>
                  <a:pt x="63550" y="37820"/>
                </a:lnTo>
                <a:lnTo>
                  <a:pt x="63570" y="37820"/>
                </a:lnTo>
                <a:lnTo>
                  <a:pt x="63570" y="37840"/>
                </a:lnTo>
                <a:lnTo>
                  <a:pt x="63580" y="37840"/>
                </a:lnTo>
                <a:lnTo>
                  <a:pt x="63580" y="37860"/>
                </a:lnTo>
                <a:lnTo>
                  <a:pt x="63600" y="37860"/>
                </a:lnTo>
                <a:lnTo>
                  <a:pt x="63600" y="37880"/>
                </a:lnTo>
                <a:lnTo>
                  <a:pt x="63620" y="37880"/>
                </a:lnTo>
                <a:lnTo>
                  <a:pt x="63620" y="37900"/>
                </a:lnTo>
                <a:lnTo>
                  <a:pt x="63650" y="37900"/>
                </a:lnTo>
                <a:lnTo>
                  <a:pt x="63650" y="37930"/>
                </a:lnTo>
                <a:lnTo>
                  <a:pt x="63690" y="37930"/>
                </a:lnTo>
                <a:lnTo>
                  <a:pt x="63690" y="37950"/>
                </a:lnTo>
                <a:lnTo>
                  <a:pt x="63710" y="37950"/>
                </a:lnTo>
                <a:lnTo>
                  <a:pt x="63710" y="37970"/>
                </a:lnTo>
                <a:lnTo>
                  <a:pt x="63740" y="37970"/>
                </a:lnTo>
                <a:lnTo>
                  <a:pt x="63740" y="37990"/>
                </a:lnTo>
                <a:lnTo>
                  <a:pt x="63810" y="37990"/>
                </a:lnTo>
                <a:lnTo>
                  <a:pt x="63810" y="38000"/>
                </a:lnTo>
                <a:lnTo>
                  <a:pt x="63860" y="38000"/>
                </a:lnTo>
                <a:lnTo>
                  <a:pt x="63860" y="38020"/>
                </a:lnTo>
                <a:lnTo>
                  <a:pt x="63970" y="38020"/>
                </a:lnTo>
                <a:lnTo>
                  <a:pt x="63970" y="38000"/>
                </a:lnTo>
                <a:lnTo>
                  <a:pt x="64000" y="38000"/>
                </a:lnTo>
                <a:lnTo>
                  <a:pt x="64000" y="37990"/>
                </a:lnTo>
                <a:lnTo>
                  <a:pt x="64180" y="37990"/>
                </a:lnTo>
                <a:lnTo>
                  <a:pt x="64180" y="37970"/>
                </a:lnTo>
                <a:lnTo>
                  <a:pt x="64210" y="37970"/>
                </a:lnTo>
                <a:lnTo>
                  <a:pt x="64210" y="37950"/>
                </a:lnTo>
                <a:lnTo>
                  <a:pt x="64300" y="37950"/>
                </a:lnTo>
                <a:lnTo>
                  <a:pt x="64300" y="37930"/>
                </a:lnTo>
                <a:lnTo>
                  <a:pt x="64370" y="37930"/>
                </a:lnTo>
                <a:lnTo>
                  <a:pt x="64370" y="37910"/>
                </a:lnTo>
                <a:lnTo>
                  <a:pt x="64440" y="37910"/>
                </a:lnTo>
                <a:lnTo>
                  <a:pt x="64440" y="37900"/>
                </a:lnTo>
                <a:lnTo>
                  <a:pt x="64510" y="37900"/>
                </a:lnTo>
                <a:lnTo>
                  <a:pt x="64510" y="37910"/>
                </a:lnTo>
                <a:lnTo>
                  <a:pt x="64530" y="37910"/>
                </a:lnTo>
                <a:lnTo>
                  <a:pt x="64530" y="37930"/>
                </a:lnTo>
                <a:lnTo>
                  <a:pt x="64670" y="37930"/>
                </a:lnTo>
                <a:lnTo>
                  <a:pt x="64670" y="37910"/>
                </a:lnTo>
                <a:lnTo>
                  <a:pt x="64710" y="37910"/>
                </a:lnTo>
                <a:lnTo>
                  <a:pt x="64710" y="37900"/>
                </a:lnTo>
                <a:lnTo>
                  <a:pt x="64790" y="37900"/>
                </a:lnTo>
                <a:lnTo>
                  <a:pt x="64790" y="37910"/>
                </a:lnTo>
                <a:lnTo>
                  <a:pt x="64830" y="37910"/>
                </a:lnTo>
                <a:lnTo>
                  <a:pt x="64830" y="37930"/>
                </a:lnTo>
                <a:lnTo>
                  <a:pt x="64900" y="37930"/>
                </a:lnTo>
                <a:lnTo>
                  <a:pt x="64900" y="37950"/>
                </a:lnTo>
                <a:lnTo>
                  <a:pt x="64970" y="37950"/>
                </a:lnTo>
                <a:lnTo>
                  <a:pt x="64970" y="37970"/>
                </a:lnTo>
                <a:lnTo>
                  <a:pt x="64990" y="37970"/>
                </a:lnTo>
                <a:lnTo>
                  <a:pt x="64990" y="37990"/>
                </a:lnTo>
                <a:lnTo>
                  <a:pt x="65040" y="37990"/>
                </a:lnTo>
                <a:lnTo>
                  <a:pt x="65040" y="38000"/>
                </a:lnTo>
                <a:lnTo>
                  <a:pt x="65060" y="38000"/>
                </a:lnTo>
                <a:lnTo>
                  <a:pt x="65060" y="38020"/>
                </a:lnTo>
                <a:lnTo>
                  <a:pt x="65150" y="38020"/>
                </a:lnTo>
                <a:lnTo>
                  <a:pt x="65150" y="38000"/>
                </a:lnTo>
                <a:lnTo>
                  <a:pt x="65160" y="38000"/>
                </a:lnTo>
                <a:lnTo>
                  <a:pt x="65160" y="37990"/>
                </a:lnTo>
                <a:lnTo>
                  <a:pt x="65290" y="37990"/>
                </a:lnTo>
                <a:lnTo>
                  <a:pt x="65290" y="37970"/>
                </a:lnTo>
                <a:lnTo>
                  <a:pt x="65300" y="37970"/>
                </a:lnTo>
                <a:lnTo>
                  <a:pt x="65300" y="37950"/>
                </a:lnTo>
                <a:lnTo>
                  <a:pt x="65320" y="37950"/>
                </a:lnTo>
                <a:lnTo>
                  <a:pt x="65320" y="37910"/>
                </a:lnTo>
                <a:lnTo>
                  <a:pt x="65340" y="37910"/>
                </a:lnTo>
                <a:lnTo>
                  <a:pt x="65340" y="37900"/>
                </a:lnTo>
                <a:lnTo>
                  <a:pt x="65360" y="37900"/>
                </a:lnTo>
                <a:lnTo>
                  <a:pt x="65360" y="37880"/>
                </a:lnTo>
                <a:lnTo>
                  <a:pt x="65370" y="37880"/>
                </a:lnTo>
                <a:lnTo>
                  <a:pt x="65370" y="37860"/>
                </a:lnTo>
                <a:lnTo>
                  <a:pt x="65430" y="37860"/>
                </a:lnTo>
                <a:lnTo>
                  <a:pt x="65430" y="37840"/>
                </a:lnTo>
                <a:lnTo>
                  <a:pt x="65460" y="37840"/>
                </a:lnTo>
                <a:lnTo>
                  <a:pt x="65460" y="37860"/>
                </a:lnTo>
                <a:lnTo>
                  <a:pt x="65580" y="37860"/>
                </a:lnTo>
                <a:lnTo>
                  <a:pt x="65580" y="37880"/>
                </a:lnTo>
                <a:lnTo>
                  <a:pt x="65600" y="37880"/>
                </a:lnTo>
                <a:lnTo>
                  <a:pt x="65600" y="37900"/>
                </a:lnTo>
                <a:lnTo>
                  <a:pt x="65620" y="37900"/>
                </a:lnTo>
                <a:lnTo>
                  <a:pt x="65620" y="37930"/>
                </a:lnTo>
                <a:lnTo>
                  <a:pt x="65660" y="37930"/>
                </a:lnTo>
                <a:lnTo>
                  <a:pt x="65660" y="37950"/>
                </a:lnTo>
                <a:lnTo>
                  <a:pt x="65670" y="37950"/>
                </a:lnTo>
                <a:lnTo>
                  <a:pt x="65670" y="37970"/>
                </a:lnTo>
                <a:lnTo>
                  <a:pt x="65690" y="37970"/>
                </a:lnTo>
                <a:lnTo>
                  <a:pt x="65690" y="37990"/>
                </a:lnTo>
                <a:lnTo>
                  <a:pt x="65740" y="37990"/>
                </a:lnTo>
                <a:lnTo>
                  <a:pt x="65740" y="38000"/>
                </a:lnTo>
                <a:lnTo>
                  <a:pt x="65810" y="38000"/>
                </a:lnTo>
                <a:lnTo>
                  <a:pt x="65810" y="38020"/>
                </a:lnTo>
                <a:lnTo>
                  <a:pt x="65830" y="38020"/>
                </a:lnTo>
                <a:lnTo>
                  <a:pt x="65830" y="38040"/>
                </a:lnTo>
                <a:lnTo>
                  <a:pt x="65920" y="38040"/>
                </a:lnTo>
                <a:lnTo>
                  <a:pt x="65920" y="38000"/>
                </a:lnTo>
                <a:lnTo>
                  <a:pt x="65990" y="38000"/>
                </a:lnTo>
                <a:lnTo>
                  <a:pt x="65990" y="37990"/>
                </a:lnTo>
                <a:lnTo>
                  <a:pt x="66010" y="37990"/>
                </a:lnTo>
                <a:lnTo>
                  <a:pt x="66010" y="37970"/>
                </a:lnTo>
                <a:lnTo>
                  <a:pt x="66080" y="37970"/>
                </a:lnTo>
                <a:lnTo>
                  <a:pt x="66080" y="37950"/>
                </a:lnTo>
                <a:lnTo>
                  <a:pt x="66150" y="37950"/>
                </a:lnTo>
                <a:lnTo>
                  <a:pt x="66150" y="37970"/>
                </a:lnTo>
                <a:lnTo>
                  <a:pt x="66160" y="37970"/>
                </a:lnTo>
                <a:lnTo>
                  <a:pt x="66160" y="38040"/>
                </a:lnTo>
                <a:lnTo>
                  <a:pt x="66150" y="38040"/>
                </a:lnTo>
                <a:lnTo>
                  <a:pt x="66150" y="38070"/>
                </a:lnTo>
                <a:lnTo>
                  <a:pt x="66220" y="38070"/>
                </a:lnTo>
                <a:lnTo>
                  <a:pt x="66220" y="38040"/>
                </a:lnTo>
                <a:lnTo>
                  <a:pt x="66290" y="38040"/>
                </a:lnTo>
                <a:lnTo>
                  <a:pt x="66290" y="38020"/>
                </a:lnTo>
                <a:lnTo>
                  <a:pt x="66320" y="38020"/>
                </a:lnTo>
                <a:lnTo>
                  <a:pt x="66320" y="38060"/>
                </a:lnTo>
                <a:lnTo>
                  <a:pt x="66340" y="38060"/>
                </a:lnTo>
                <a:lnTo>
                  <a:pt x="66340" y="38070"/>
                </a:lnTo>
                <a:lnTo>
                  <a:pt x="66360" y="38070"/>
                </a:lnTo>
                <a:lnTo>
                  <a:pt x="66360" y="38110"/>
                </a:lnTo>
                <a:lnTo>
                  <a:pt x="66370" y="38110"/>
                </a:lnTo>
                <a:lnTo>
                  <a:pt x="66370" y="38120"/>
                </a:lnTo>
                <a:lnTo>
                  <a:pt x="66370" y="38130"/>
                </a:lnTo>
                <a:lnTo>
                  <a:pt x="66390" y="38130"/>
                </a:lnTo>
                <a:lnTo>
                  <a:pt x="66390" y="38120"/>
                </a:lnTo>
                <a:lnTo>
                  <a:pt x="66390" y="38110"/>
                </a:lnTo>
                <a:lnTo>
                  <a:pt x="66410" y="38110"/>
                </a:lnTo>
                <a:lnTo>
                  <a:pt x="66410" y="38090"/>
                </a:lnTo>
                <a:lnTo>
                  <a:pt x="66450" y="38090"/>
                </a:lnTo>
                <a:lnTo>
                  <a:pt x="66450" y="38070"/>
                </a:lnTo>
                <a:lnTo>
                  <a:pt x="66530" y="38070"/>
                </a:lnTo>
                <a:lnTo>
                  <a:pt x="66530" y="38060"/>
                </a:lnTo>
                <a:lnTo>
                  <a:pt x="66600" y="38060"/>
                </a:lnTo>
                <a:lnTo>
                  <a:pt x="66600" y="38040"/>
                </a:lnTo>
                <a:lnTo>
                  <a:pt x="66660" y="38040"/>
                </a:lnTo>
                <a:lnTo>
                  <a:pt x="66660" y="38020"/>
                </a:lnTo>
                <a:lnTo>
                  <a:pt x="66690" y="38020"/>
                </a:lnTo>
                <a:lnTo>
                  <a:pt x="66690" y="38000"/>
                </a:lnTo>
                <a:lnTo>
                  <a:pt x="66710" y="38000"/>
                </a:lnTo>
                <a:lnTo>
                  <a:pt x="66710" y="37990"/>
                </a:lnTo>
                <a:lnTo>
                  <a:pt x="66730" y="37990"/>
                </a:lnTo>
                <a:lnTo>
                  <a:pt x="66730" y="37950"/>
                </a:lnTo>
                <a:lnTo>
                  <a:pt x="66740" y="37950"/>
                </a:lnTo>
                <a:lnTo>
                  <a:pt x="66740" y="37880"/>
                </a:lnTo>
                <a:lnTo>
                  <a:pt x="66760" y="37880"/>
                </a:lnTo>
                <a:lnTo>
                  <a:pt x="66760" y="37860"/>
                </a:lnTo>
                <a:lnTo>
                  <a:pt x="66800" y="37860"/>
                </a:lnTo>
                <a:lnTo>
                  <a:pt x="66800" y="37820"/>
                </a:lnTo>
                <a:lnTo>
                  <a:pt x="66780" y="37820"/>
                </a:lnTo>
                <a:lnTo>
                  <a:pt x="66780" y="37790"/>
                </a:lnTo>
                <a:lnTo>
                  <a:pt x="66760" y="37790"/>
                </a:lnTo>
                <a:lnTo>
                  <a:pt x="66760" y="37720"/>
                </a:lnTo>
                <a:lnTo>
                  <a:pt x="66780" y="37720"/>
                </a:lnTo>
                <a:lnTo>
                  <a:pt x="66780" y="37700"/>
                </a:lnTo>
                <a:lnTo>
                  <a:pt x="66830" y="37700"/>
                </a:lnTo>
                <a:lnTo>
                  <a:pt x="66830" y="37680"/>
                </a:lnTo>
                <a:lnTo>
                  <a:pt x="66920" y="37680"/>
                </a:lnTo>
                <a:lnTo>
                  <a:pt x="66920" y="37660"/>
                </a:lnTo>
                <a:lnTo>
                  <a:pt x="66950" y="37660"/>
                </a:lnTo>
                <a:lnTo>
                  <a:pt x="66950" y="37650"/>
                </a:lnTo>
                <a:lnTo>
                  <a:pt x="67090" y="37640"/>
                </a:lnTo>
                <a:lnTo>
                  <a:pt x="67090" y="37630"/>
                </a:lnTo>
                <a:lnTo>
                  <a:pt x="67110" y="37630"/>
                </a:lnTo>
                <a:lnTo>
                  <a:pt x="67110" y="37560"/>
                </a:lnTo>
                <a:lnTo>
                  <a:pt x="67130" y="37560"/>
                </a:lnTo>
                <a:lnTo>
                  <a:pt x="67130" y="37540"/>
                </a:lnTo>
                <a:lnTo>
                  <a:pt x="67150" y="37540"/>
                </a:lnTo>
                <a:lnTo>
                  <a:pt x="67150" y="37520"/>
                </a:lnTo>
                <a:lnTo>
                  <a:pt x="67130" y="37520"/>
                </a:lnTo>
                <a:lnTo>
                  <a:pt x="67130" y="37470"/>
                </a:lnTo>
                <a:lnTo>
                  <a:pt x="67150" y="37470"/>
                </a:lnTo>
                <a:lnTo>
                  <a:pt x="67150" y="37450"/>
                </a:lnTo>
                <a:lnTo>
                  <a:pt x="67170" y="37450"/>
                </a:lnTo>
                <a:lnTo>
                  <a:pt x="67170" y="37430"/>
                </a:lnTo>
                <a:lnTo>
                  <a:pt x="67200" y="37430"/>
                </a:lnTo>
                <a:lnTo>
                  <a:pt x="67200" y="37450"/>
                </a:lnTo>
                <a:lnTo>
                  <a:pt x="67340" y="37450"/>
                </a:lnTo>
                <a:lnTo>
                  <a:pt x="67340" y="37470"/>
                </a:lnTo>
                <a:lnTo>
                  <a:pt x="67360" y="37470"/>
                </a:lnTo>
                <a:lnTo>
                  <a:pt x="67360" y="37480"/>
                </a:lnTo>
                <a:lnTo>
                  <a:pt x="67390" y="37480"/>
                </a:lnTo>
                <a:lnTo>
                  <a:pt x="67390" y="37500"/>
                </a:lnTo>
                <a:lnTo>
                  <a:pt x="67410" y="37500"/>
                </a:lnTo>
                <a:lnTo>
                  <a:pt x="67410" y="37520"/>
                </a:lnTo>
                <a:lnTo>
                  <a:pt x="67430" y="37520"/>
                </a:lnTo>
                <a:lnTo>
                  <a:pt x="67430" y="37540"/>
                </a:lnTo>
                <a:lnTo>
                  <a:pt x="67460" y="37540"/>
                </a:lnTo>
                <a:lnTo>
                  <a:pt x="67460" y="37560"/>
                </a:lnTo>
                <a:lnTo>
                  <a:pt x="67500" y="37560"/>
                </a:lnTo>
                <a:lnTo>
                  <a:pt x="67500" y="37590"/>
                </a:lnTo>
                <a:lnTo>
                  <a:pt x="67520" y="37590"/>
                </a:lnTo>
                <a:lnTo>
                  <a:pt x="67520" y="37630"/>
                </a:lnTo>
                <a:lnTo>
                  <a:pt x="67530" y="37630"/>
                </a:lnTo>
                <a:lnTo>
                  <a:pt x="67530" y="37640"/>
                </a:lnTo>
                <a:lnTo>
                  <a:pt x="67530" y="37660"/>
                </a:lnTo>
                <a:lnTo>
                  <a:pt x="67570" y="37660"/>
                </a:lnTo>
                <a:lnTo>
                  <a:pt x="67570" y="37680"/>
                </a:lnTo>
                <a:lnTo>
                  <a:pt x="67600" y="37680"/>
                </a:lnTo>
                <a:lnTo>
                  <a:pt x="67600" y="37700"/>
                </a:lnTo>
                <a:lnTo>
                  <a:pt x="67620" y="37700"/>
                </a:lnTo>
                <a:lnTo>
                  <a:pt x="67620" y="37720"/>
                </a:lnTo>
                <a:lnTo>
                  <a:pt x="67640" y="37720"/>
                </a:lnTo>
                <a:lnTo>
                  <a:pt x="67640" y="37740"/>
                </a:lnTo>
                <a:lnTo>
                  <a:pt x="67660" y="37740"/>
                </a:lnTo>
                <a:lnTo>
                  <a:pt x="67660" y="37750"/>
                </a:lnTo>
                <a:lnTo>
                  <a:pt x="67670" y="37750"/>
                </a:lnTo>
                <a:lnTo>
                  <a:pt x="67670" y="37770"/>
                </a:lnTo>
                <a:lnTo>
                  <a:pt x="67760" y="37770"/>
                </a:lnTo>
                <a:lnTo>
                  <a:pt x="67760" y="37790"/>
                </a:lnTo>
                <a:lnTo>
                  <a:pt x="67880" y="37790"/>
                </a:lnTo>
                <a:lnTo>
                  <a:pt x="67880" y="37810"/>
                </a:lnTo>
                <a:lnTo>
                  <a:pt x="67920" y="37810"/>
                </a:lnTo>
                <a:lnTo>
                  <a:pt x="67920" y="37820"/>
                </a:lnTo>
                <a:lnTo>
                  <a:pt x="67960" y="37820"/>
                </a:lnTo>
                <a:lnTo>
                  <a:pt x="67960" y="37810"/>
                </a:lnTo>
                <a:lnTo>
                  <a:pt x="67970" y="37810"/>
                </a:lnTo>
                <a:lnTo>
                  <a:pt x="67970" y="37790"/>
                </a:lnTo>
                <a:lnTo>
                  <a:pt x="68010" y="37790"/>
                </a:lnTo>
                <a:lnTo>
                  <a:pt x="68040" y="37790"/>
                </a:lnTo>
                <a:lnTo>
                  <a:pt x="68040" y="37800"/>
                </a:lnTo>
                <a:lnTo>
                  <a:pt x="68040" y="37810"/>
                </a:lnTo>
                <a:lnTo>
                  <a:pt x="68060" y="37810"/>
                </a:lnTo>
                <a:lnTo>
                  <a:pt x="68080" y="37810"/>
                </a:lnTo>
                <a:lnTo>
                  <a:pt x="68080" y="37820"/>
                </a:lnTo>
                <a:lnTo>
                  <a:pt x="68100" y="37820"/>
                </a:lnTo>
                <a:lnTo>
                  <a:pt x="68100" y="37930"/>
                </a:lnTo>
                <a:lnTo>
                  <a:pt x="68110" y="37930"/>
                </a:lnTo>
                <a:lnTo>
                  <a:pt x="68110" y="37950"/>
                </a:lnTo>
                <a:lnTo>
                  <a:pt x="68130" y="37950"/>
                </a:lnTo>
                <a:lnTo>
                  <a:pt x="68130" y="37970"/>
                </a:lnTo>
                <a:lnTo>
                  <a:pt x="68250" y="37970"/>
                </a:lnTo>
                <a:lnTo>
                  <a:pt x="68250" y="37990"/>
                </a:lnTo>
                <a:lnTo>
                  <a:pt x="68290" y="37990"/>
                </a:lnTo>
                <a:lnTo>
                  <a:pt x="68290" y="38000"/>
                </a:lnTo>
                <a:lnTo>
                  <a:pt x="68390" y="38000"/>
                </a:lnTo>
                <a:lnTo>
                  <a:pt x="68390" y="37990"/>
                </a:lnTo>
                <a:lnTo>
                  <a:pt x="68410" y="37990"/>
                </a:lnTo>
                <a:lnTo>
                  <a:pt x="68410" y="37970"/>
                </a:lnTo>
                <a:lnTo>
                  <a:pt x="68450" y="37970"/>
                </a:lnTo>
                <a:lnTo>
                  <a:pt x="68550" y="37970"/>
                </a:lnTo>
                <a:lnTo>
                  <a:pt x="68550" y="37990"/>
                </a:lnTo>
                <a:lnTo>
                  <a:pt x="68590" y="37990"/>
                </a:lnTo>
                <a:lnTo>
                  <a:pt x="68590" y="38000"/>
                </a:lnTo>
                <a:lnTo>
                  <a:pt x="68690" y="38000"/>
                </a:lnTo>
                <a:lnTo>
                  <a:pt x="68690" y="37990"/>
                </a:lnTo>
                <a:lnTo>
                  <a:pt x="68730" y="37990"/>
                </a:lnTo>
                <a:lnTo>
                  <a:pt x="68730" y="37970"/>
                </a:lnTo>
                <a:lnTo>
                  <a:pt x="68860" y="37970"/>
                </a:lnTo>
                <a:lnTo>
                  <a:pt x="68990" y="37970"/>
                </a:lnTo>
                <a:lnTo>
                  <a:pt x="68990" y="37990"/>
                </a:lnTo>
                <a:lnTo>
                  <a:pt x="69030" y="37990"/>
                </a:lnTo>
                <a:lnTo>
                  <a:pt x="69030" y="38000"/>
                </a:lnTo>
                <a:lnTo>
                  <a:pt x="69080" y="38000"/>
                </a:lnTo>
                <a:lnTo>
                  <a:pt x="69080" y="38020"/>
                </a:lnTo>
                <a:lnTo>
                  <a:pt x="69100" y="38020"/>
                </a:lnTo>
                <a:lnTo>
                  <a:pt x="69100" y="38040"/>
                </a:lnTo>
                <a:lnTo>
                  <a:pt x="69110" y="38040"/>
                </a:lnTo>
                <a:lnTo>
                  <a:pt x="69110" y="38110"/>
                </a:lnTo>
                <a:lnTo>
                  <a:pt x="69100" y="38110"/>
                </a:lnTo>
                <a:lnTo>
                  <a:pt x="69100" y="38150"/>
                </a:lnTo>
                <a:lnTo>
                  <a:pt x="69080" y="38150"/>
                </a:lnTo>
                <a:lnTo>
                  <a:pt x="69080" y="38160"/>
                </a:lnTo>
                <a:lnTo>
                  <a:pt x="69060" y="38160"/>
                </a:lnTo>
                <a:lnTo>
                  <a:pt x="69060" y="38180"/>
                </a:lnTo>
                <a:lnTo>
                  <a:pt x="69040" y="38180"/>
                </a:lnTo>
                <a:lnTo>
                  <a:pt x="69040" y="38200"/>
                </a:lnTo>
                <a:lnTo>
                  <a:pt x="69030" y="38200"/>
                </a:lnTo>
                <a:lnTo>
                  <a:pt x="69030" y="38220"/>
                </a:lnTo>
                <a:lnTo>
                  <a:pt x="69010" y="38220"/>
                </a:lnTo>
                <a:lnTo>
                  <a:pt x="68990" y="38220"/>
                </a:lnTo>
                <a:lnTo>
                  <a:pt x="68990" y="38230"/>
                </a:lnTo>
                <a:lnTo>
                  <a:pt x="68990" y="38270"/>
                </a:lnTo>
                <a:lnTo>
                  <a:pt x="68950" y="38270"/>
                </a:lnTo>
                <a:lnTo>
                  <a:pt x="68920" y="38270"/>
                </a:lnTo>
                <a:lnTo>
                  <a:pt x="68920" y="38290"/>
                </a:lnTo>
                <a:lnTo>
                  <a:pt x="68870" y="38290"/>
                </a:lnTo>
                <a:lnTo>
                  <a:pt x="68870" y="38310"/>
                </a:lnTo>
                <a:lnTo>
                  <a:pt x="68820" y="38310"/>
                </a:lnTo>
                <a:lnTo>
                  <a:pt x="68820" y="38330"/>
                </a:lnTo>
                <a:lnTo>
                  <a:pt x="68800" y="38330"/>
                </a:lnTo>
                <a:lnTo>
                  <a:pt x="68800" y="38340"/>
                </a:lnTo>
                <a:lnTo>
                  <a:pt x="68780" y="38340"/>
                </a:lnTo>
                <a:lnTo>
                  <a:pt x="68780" y="38410"/>
                </a:lnTo>
                <a:lnTo>
                  <a:pt x="68800" y="38410"/>
                </a:lnTo>
                <a:lnTo>
                  <a:pt x="68800" y="38490"/>
                </a:lnTo>
                <a:lnTo>
                  <a:pt x="68760" y="38490"/>
                </a:lnTo>
                <a:lnTo>
                  <a:pt x="68760" y="38520"/>
                </a:lnTo>
                <a:lnTo>
                  <a:pt x="68750" y="38520"/>
                </a:lnTo>
                <a:lnTo>
                  <a:pt x="68750" y="38540"/>
                </a:lnTo>
                <a:lnTo>
                  <a:pt x="68730" y="38540"/>
                </a:lnTo>
                <a:lnTo>
                  <a:pt x="68730" y="38580"/>
                </a:lnTo>
                <a:lnTo>
                  <a:pt x="68710" y="38580"/>
                </a:lnTo>
                <a:lnTo>
                  <a:pt x="68710" y="38610"/>
                </a:lnTo>
                <a:lnTo>
                  <a:pt x="68690" y="38610"/>
                </a:lnTo>
                <a:lnTo>
                  <a:pt x="68690" y="38660"/>
                </a:lnTo>
                <a:lnTo>
                  <a:pt x="68710" y="38660"/>
                </a:lnTo>
                <a:lnTo>
                  <a:pt x="68710" y="38720"/>
                </a:lnTo>
                <a:lnTo>
                  <a:pt x="68730" y="38720"/>
                </a:lnTo>
                <a:lnTo>
                  <a:pt x="68730" y="38740"/>
                </a:lnTo>
                <a:lnTo>
                  <a:pt x="68750" y="38740"/>
                </a:lnTo>
                <a:lnTo>
                  <a:pt x="68750" y="38750"/>
                </a:lnTo>
                <a:lnTo>
                  <a:pt x="68760" y="38750"/>
                </a:lnTo>
                <a:lnTo>
                  <a:pt x="68760" y="38770"/>
                </a:lnTo>
                <a:lnTo>
                  <a:pt x="68780" y="38770"/>
                </a:lnTo>
                <a:lnTo>
                  <a:pt x="68780" y="38790"/>
                </a:lnTo>
                <a:lnTo>
                  <a:pt x="68800" y="38790"/>
                </a:lnTo>
                <a:lnTo>
                  <a:pt x="68800" y="38900"/>
                </a:lnTo>
                <a:lnTo>
                  <a:pt x="68820" y="38900"/>
                </a:lnTo>
                <a:lnTo>
                  <a:pt x="68820" y="38930"/>
                </a:lnTo>
                <a:lnTo>
                  <a:pt x="68830" y="38930"/>
                </a:lnTo>
                <a:lnTo>
                  <a:pt x="68830" y="38970"/>
                </a:lnTo>
                <a:lnTo>
                  <a:pt x="68850" y="38970"/>
                </a:lnTo>
                <a:lnTo>
                  <a:pt x="68850" y="38990"/>
                </a:lnTo>
                <a:lnTo>
                  <a:pt x="68870" y="38990"/>
                </a:lnTo>
                <a:lnTo>
                  <a:pt x="68870" y="39040"/>
                </a:lnTo>
                <a:lnTo>
                  <a:pt x="68890" y="39040"/>
                </a:lnTo>
                <a:lnTo>
                  <a:pt x="68890" y="39080"/>
                </a:lnTo>
                <a:lnTo>
                  <a:pt x="68970" y="39080"/>
                </a:lnTo>
                <a:lnTo>
                  <a:pt x="68970" y="39090"/>
                </a:lnTo>
                <a:lnTo>
                  <a:pt x="68990" y="39090"/>
                </a:lnTo>
                <a:lnTo>
                  <a:pt x="68990" y="39110"/>
                </a:lnTo>
                <a:lnTo>
                  <a:pt x="69000" y="39110"/>
                </a:lnTo>
                <a:lnTo>
                  <a:pt x="69010" y="39110"/>
                </a:lnTo>
                <a:lnTo>
                  <a:pt x="69010" y="39150"/>
                </a:lnTo>
                <a:lnTo>
                  <a:pt x="69000" y="39150"/>
                </a:lnTo>
                <a:lnTo>
                  <a:pt x="68990" y="39150"/>
                </a:lnTo>
                <a:lnTo>
                  <a:pt x="68990" y="39200"/>
                </a:lnTo>
                <a:lnTo>
                  <a:pt x="68970" y="39200"/>
                </a:lnTo>
                <a:lnTo>
                  <a:pt x="68970" y="39220"/>
                </a:lnTo>
                <a:lnTo>
                  <a:pt x="68960" y="39220"/>
                </a:lnTo>
                <a:lnTo>
                  <a:pt x="68960" y="39250"/>
                </a:lnTo>
                <a:lnTo>
                  <a:pt x="68940" y="39250"/>
                </a:lnTo>
                <a:lnTo>
                  <a:pt x="68940" y="39270"/>
                </a:lnTo>
                <a:lnTo>
                  <a:pt x="68920" y="39270"/>
                </a:lnTo>
                <a:lnTo>
                  <a:pt x="68920" y="39290"/>
                </a:lnTo>
                <a:lnTo>
                  <a:pt x="68900" y="39290"/>
                </a:lnTo>
                <a:lnTo>
                  <a:pt x="68900" y="39310"/>
                </a:lnTo>
                <a:lnTo>
                  <a:pt x="68890" y="39310"/>
                </a:lnTo>
                <a:lnTo>
                  <a:pt x="68890" y="39330"/>
                </a:lnTo>
                <a:lnTo>
                  <a:pt x="68870" y="39330"/>
                </a:lnTo>
                <a:lnTo>
                  <a:pt x="68870" y="39340"/>
                </a:lnTo>
                <a:lnTo>
                  <a:pt x="68820" y="39340"/>
                </a:lnTo>
                <a:lnTo>
                  <a:pt x="68820" y="39330"/>
                </a:lnTo>
                <a:lnTo>
                  <a:pt x="68760" y="39330"/>
                </a:lnTo>
                <a:lnTo>
                  <a:pt x="68760" y="39290"/>
                </a:lnTo>
                <a:lnTo>
                  <a:pt x="68750" y="39290"/>
                </a:lnTo>
                <a:lnTo>
                  <a:pt x="68750" y="39270"/>
                </a:lnTo>
                <a:lnTo>
                  <a:pt x="68710" y="39270"/>
                </a:lnTo>
                <a:lnTo>
                  <a:pt x="68710" y="39290"/>
                </a:lnTo>
                <a:lnTo>
                  <a:pt x="68690" y="39290"/>
                </a:lnTo>
                <a:lnTo>
                  <a:pt x="68690" y="39330"/>
                </a:lnTo>
                <a:lnTo>
                  <a:pt x="68680" y="39330"/>
                </a:lnTo>
                <a:lnTo>
                  <a:pt x="68680" y="39340"/>
                </a:lnTo>
                <a:lnTo>
                  <a:pt x="68660" y="39340"/>
                </a:lnTo>
                <a:lnTo>
                  <a:pt x="68660" y="39380"/>
                </a:lnTo>
                <a:lnTo>
                  <a:pt x="68640" y="39380"/>
                </a:lnTo>
                <a:lnTo>
                  <a:pt x="68640" y="39400"/>
                </a:lnTo>
                <a:lnTo>
                  <a:pt x="68620" y="39400"/>
                </a:lnTo>
                <a:lnTo>
                  <a:pt x="68620" y="39430"/>
                </a:lnTo>
                <a:lnTo>
                  <a:pt x="68590" y="39430"/>
                </a:lnTo>
                <a:lnTo>
                  <a:pt x="68590" y="39450"/>
                </a:lnTo>
                <a:lnTo>
                  <a:pt x="68550" y="39450"/>
                </a:lnTo>
                <a:lnTo>
                  <a:pt x="68550" y="39470"/>
                </a:lnTo>
                <a:lnTo>
                  <a:pt x="68530" y="39470"/>
                </a:lnTo>
                <a:lnTo>
                  <a:pt x="68530" y="39490"/>
                </a:lnTo>
                <a:lnTo>
                  <a:pt x="68520" y="39490"/>
                </a:lnTo>
                <a:lnTo>
                  <a:pt x="68520" y="39500"/>
                </a:lnTo>
                <a:lnTo>
                  <a:pt x="68500" y="39510"/>
                </a:lnTo>
                <a:lnTo>
                  <a:pt x="68500" y="39520"/>
                </a:lnTo>
                <a:lnTo>
                  <a:pt x="68480" y="39520"/>
                </a:lnTo>
                <a:lnTo>
                  <a:pt x="68480" y="39540"/>
                </a:lnTo>
                <a:lnTo>
                  <a:pt x="68460" y="39540"/>
                </a:lnTo>
                <a:lnTo>
                  <a:pt x="68460" y="39580"/>
                </a:lnTo>
                <a:lnTo>
                  <a:pt x="68460" y="39650"/>
                </a:lnTo>
                <a:lnTo>
                  <a:pt x="68420" y="39650"/>
                </a:lnTo>
                <a:lnTo>
                  <a:pt x="68390" y="39650"/>
                </a:lnTo>
                <a:lnTo>
                  <a:pt x="68390" y="39670"/>
                </a:lnTo>
                <a:lnTo>
                  <a:pt x="68270" y="39670"/>
                </a:lnTo>
                <a:lnTo>
                  <a:pt x="68270" y="39680"/>
                </a:lnTo>
                <a:lnTo>
                  <a:pt x="68130" y="39680"/>
                </a:lnTo>
                <a:lnTo>
                  <a:pt x="68130" y="39720"/>
                </a:lnTo>
                <a:lnTo>
                  <a:pt x="68110" y="39720"/>
                </a:lnTo>
                <a:lnTo>
                  <a:pt x="68110" y="39740"/>
                </a:lnTo>
                <a:lnTo>
                  <a:pt x="68100" y="39740"/>
                </a:lnTo>
                <a:lnTo>
                  <a:pt x="68100" y="39770"/>
                </a:lnTo>
                <a:lnTo>
                  <a:pt x="68110" y="39770"/>
                </a:lnTo>
                <a:lnTo>
                  <a:pt x="68110" y="39840"/>
                </a:lnTo>
                <a:lnTo>
                  <a:pt x="68130" y="39840"/>
                </a:lnTo>
                <a:lnTo>
                  <a:pt x="68130" y="39860"/>
                </a:lnTo>
                <a:lnTo>
                  <a:pt x="68110" y="39860"/>
                </a:lnTo>
                <a:lnTo>
                  <a:pt x="68110" y="39880"/>
                </a:lnTo>
                <a:lnTo>
                  <a:pt x="68080" y="39880"/>
                </a:lnTo>
                <a:lnTo>
                  <a:pt x="68080" y="39900"/>
                </a:lnTo>
                <a:lnTo>
                  <a:pt x="68010" y="39900"/>
                </a:lnTo>
                <a:lnTo>
                  <a:pt x="68010" y="39920"/>
                </a:lnTo>
                <a:lnTo>
                  <a:pt x="67920" y="39920"/>
                </a:lnTo>
                <a:lnTo>
                  <a:pt x="67920" y="39930"/>
                </a:lnTo>
                <a:lnTo>
                  <a:pt x="67830" y="39930"/>
                </a:lnTo>
                <a:lnTo>
                  <a:pt x="67830" y="39950"/>
                </a:lnTo>
                <a:lnTo>
                  <a:pt x="67780" y="39950"/>
                </a:lnTo>
                <a:lnTo>
                  <a:pt x="67780" y="39970"/>
                </a:lnTo>
                <a:lnTo>
                  <a:pt x="67760" y="39970"/>
                </a:lnTo>
                <a:lnTo>
                  <a:pt x="67760" y="39980"/>
                </a:lnTo>
                <a:lnTo>
                  <a:pt x="67760" y="39990"/>
                </a:lnTo>
                <a:lnTo>
                  <a:pt x="67730" y="39990"/>
                </a:lnTo>
                <a:lnTo>
                  <a:pt x="67730" y="40010"/>
                </a:lnTo>
                <a:lnTo>
                  <a:pt x="67690" y="40010"/>
                </a:lnTo>
                <a:lnTo>
                  <a:pt x="67690" y="39990"/>
                </a:lnTo>
                <a:lnTo>
                  <a:pt x="67660" y="39990"/>
                </a:lnTo>
                <a:lnTo>
                  <a:pt x="67660" y="39980"/>
                </a:lnTo>
                <a:lnTo>
                  <a:pt x="67660" y="39970"/>
                </a:lnTo>
                <a:lnTo>
                  <a:pt x="67620" y="39970"/>
                </a:lnTo>
                <a:lnTo>
                  <a:pt x="67620" y="39950"/>
                </a:lnTo>
                <a:lnTo>
                  <a:pt x="67600" y="39950"/>
                </a:lnTo>
                <a:lnTo>
                  <a:pt x="67600" y="39930"/>
                </a:lnTo>
                <a:lnTo>
                  <a:pt x="67590" y="39930"/>
                </a:lnTo>
                <a:lnTo>
                  <a:pt x="67590" y="39920"/>
                </a:lnTo>
                <a:lnTo>
                  <a:pt x="67550" y="39920"/>
                </a:lnTo>
                <a:lnTo>
                  <a:pt x="67550" y="39930"/>
                </a:lnTo>
                <a:lnTo>
                  <a:pt x="67530" y="39930"/>
                </a:lnTo>
                <a:lnTo>
                  <a:pt x="67530" y="39980"/>
                </a:lnTo>
                <a:lnTo>
                  <a:pt x="67530" y="39990"/>
                </a:lnTo>
                <a:lnTo>
                  <a:pt x="67520" y="39990"/>
                </a:lnTo>
                <a:lnTo>
                  <a:pt x="67520" y="40010"/>
                </a:lnTo>
                <a:lnTo>
                  <a:pt x="67480" y="40010"/>
                </a:lnTo>
                <a:lnTo>
                  <a:pt x="67480" y="39990"/>
                </a:lnTo>
                <a:lnTo>
                  <a:pt x="67430" y="39990"/>
                </a:lnTo>
                <a:lnTo>
                  <a:pt x="67430" y="40010"/>
                </a:lnTo>
                <a:lnTo>
                  <a:pt x="67420" y="40010"/>
                </a:lnTo>
                <a:lnTo>
                  <a:pt x="67380" y="40010"/>
                </a:lnTo>
                <a:lnTo>
                  <a:pt x="67380" y="40020"/>
                </a:lnTo>
                <a:lnTo>
                  <a:pt x="67340" y="40020"/>
                </a:lnTo>
                <a:lnTo>
                  <a:pt x="67340" y="40040"/>
                </a:lnTo>
                <a:lnTo>
                  <a:pt x="67310" y="40040"/>
                </a:lnTo>
                <a:lnTo>
                  <a:pt x="67310" y="40060"/>
                </a:lnTo>
                <a:lnTo>
                  <a:pt x="67290" y="40060"/>
                </a:lnTo>
                <a:lnTo>
                  <a:pt x="67290" y="40100"/>
                </a:lnTo>
                <a:lnTo>
                  <a:pt x="67270" y="40100"/>
                </a:lnTo>
                <a:lnTo>
                  <a:pt x="67270" y="40130"/>
                </a:lnTo>
                <a:lnTo>
                  <a:pt x="67250" y="40130"/>
                </a:lnTo>
                <a:lnTo>
                  <a:pt x="67250" y="40150"/>
                </a:lnTo>
                <a:lnTo>
                  <a:pt x="67240" y="40150"/>
                </a:lnTo>
                <a:lnTo>
                  <a:pt x="67240" y="40270"/>
                </a:lnTo>
                <a:lnTo>
                  <a:pt x="67220" y="40270"/>
                </a:lnTo>
                <a:lnTo>
                  <a:pt x="67220" y="40360"/>
                </a:lnTo>
                <a:lnTo>
                  <a:pt x="67200" y="40360"/>
                </a:lnTo>
                <a:lnTo>
                  <a:pt x="67200" y="40400"/>
                </a:lnTo>
                <a:lnTo>
                  <a:pt x="67180" y="40400"/>
                </a:lnTo>
                <a:lnTo>
                  <a:pt x="67180" y="40470"/>
                </a:lnTo>
                <a:lnTo>
                  <a:pt x="67150" y="40470"/>
                </a:lnTo>
                <a:lnTo>
                  <a:pt x="67150" y="40520"/>
                </a:lnTo>
                <a:lnTo>
                  <a:pt x="67130" y="40520"/>
                </a:lnTo>
                <a:lnTo>
                  <a:pt x="67130" y="40540"/>
                </a:lnTo>
                <a:lnTo>
                  <a:pt x="67110" y="40540"/>
                </a:lnTo>
                <a:lnTo>
                  <a:pt x="67110" y="40560"/>
                </a:lnTo>
                <a:lnTo>
                  <a:pt x="67090" y="40560"/>
                </a:lnTo>
                <a:lnTo>
                  <a:pt x="67090" y="40610"/>
                </a:lnTo>
                <a:lnTo>
                  <a:pt x="67110" y="40610"/>
                </a:lnTo>
                <a:lnTo>
                  <a:pt x="67110" y="40690"/>
                </a:lnTo>
                <a:lnTo>
                  <a:pt x="67090" y="40680"/>
                </a:lnTo>
                <a:lnTo>
                  <a:pt x="67090" y="40740"/>
                </a:lnTo>
                <a:lnTo>
                  <a:pt x="67080" y="40740"/>
                </a:lnTo>
                <a:lnTo>
                  <a:pt x="67080" y="40750"/>
                </a:lnTo>
                <a:lnTo>
                  <a:pt x="67070" y="40760"/>
                </a:lnTo>
                <a:lnTo>
                  <a:pt x="67020" y="40760"/>
                </a:lnTo>
                <a:lnTo>
                  <a:pt x="67020" y="40770"/>
                </a:lnTo>
                <a:lnTo>
                  <a:pt x="67010" y="40770"/>
                </a:lnTo>
                <a:lnTo>
                  <a:pt x="67010" y="40810"/>
                </a:lnTo>
                <a:lnTo>
                  <a:pt x="66970" y="40810"/>
                </a:lnTo>
                <a:lnTo>
                  <a:pt x="66970" y="40830"/>
                </a:lnTo>
                <a:lnTo>
                  <a:pt x="66950" y="40830"/>
                </a:lnTo>
                <a:lnTo>
                  <a:pt x="66950" y="40850"/>
                </a:lnTo>
                <a:lnTo>
                  <a:pt x="66940" y="40850"/>
                </a:lnTo>
                <a:lnTo>
                  <a:pt x="66940" y="40860"/>
                </a:lnTo>
                <a:lnTo>
                  <a:pt x="66920" y="40860"/>
                </a:lnTo>
                <a:lnTo>
                  <a:pt x="66920" y="40880"/>
                </a:lnTo>
                <a:lnTo>
                  <a:pt x="66880" y="40880"/>
                </a:lnTo>
                <a:lnTo>
                  <a:pt x="66880" y="40920"/>
                </a:lnTo>
                <a:lnTo>
                  <a:pt x="66870" y="40920"/>
                </a:lnTo>
                <a:lnTo>
                  <a:pt x="66870" y="40950"/>
                </a:lnTo>
                <a:lnTo>
                  <a:pt x="66850" y="40950"/>
                </a:lnTo>
                <a:lnTo>
                  <a:pt x="66850" y="41010"/>
                </a:lnTo>
                <a:lnTo>
                  <a:pt x="66880" y="41010"/>
                </a:lnTo>
                <a:lnTo>
                  <a:pt x="66880" y="41020"/>
                </a:lnTo>
                <a:lnTo>
                  <a:pt x="66890" y="41020"/>
                </a:lnTo>
                <a:lnTo>
                  <a:pt x="66900" y="41020"/>
                </a:lnTo>
                <a:lnTo>
                  <a:pt x="66900" y="41080"/>
                </a:lnTo>
                <a:lnTo>
                  <a:pt x="66880" y="41080"/>
                </a:lnTo>
                <a:lnTo>
                  <a:pt x="66880" y="41130"/>
                </a:lnTo>
                <a:lnTo>
                  <a:pt x="66870" y="41130"/>
                </a:lnTo>
                <a:lnTo>
                  <a:pt x="66870" y="41170"/>
                </a:lnTo>
                <a:lnTo>
                  <a:pt x="66880" y="41170"/>
                </a:lnTo>
                <a:lnTo>
                  <a:pt x="66880" y="41190"/>
                </a:lnTo>
                <a:lnTo>
                  <a:pt x="66900" y="41190"/>
                </a:lnTo>
                <a:lnTo>
                  <a:pt x="66900" y="41270"/>
                </a:lnTo>
                <a:lnTo>
                  <a:pt x="66880" y="41270"/>
                </a:lnTo>
                <a:lnTo>
                  <a:pt x="66850" y="41270"/>
                </a:lnTo>
                <a:lnTo>
                  <a:pt x="66850" y="41290"/>
                </a:lnTo>
                <a:lnTo>
                  <a:pt x="66800" y="41290"/>
                </a:lnTo>
                <a:lnTo>
                  <a:pt x="66800" y="41310"/>
                </a:lnTo>
                <a:lnTo>
                  <a:pt x="66780" y="41310"/>
                </a:lnTo>
                <a:lnTo>
                  <a:pt x="66780" y="41450"/>
                </a:lnTo>
                <a:lnTo>
                  <a:pt x="66800" y="41450"/>
                </a:lnTo>
                <a:lnTo>
                  <a:pt x="66800" y="41470"/>
                </a:lnTo>
                <a:lnTo>
                  <a:pt x="66780" y="41470"/>
                </a:lnTo>
                <a:lnTo>
                  <a:pt x="66780" y="41510"/>
                </a:lnTo>
                <a:lnTo>
                  <a:pt x="66800" y="41510"/>
                </a:lnTo>
                <a:lnTo>
                  <a:pt x="66800" y="41540"/>
                </a:lnTo>
                <a:lnTo>
                  <a:pt x="66780" y="41540"/>
                </a:lnTo>
                <a:lnTo>
                  <a:pt x="66780" y="41610"/>
                </a:lnTo>
                <a:lnTo>
                  <a:pt x="66800" y="41610"/>
                </a:lnTo>
                <a:lnTo>
                  <a:pt x="66800" y="41650"/>
                </a:lnTo>
                <a:lnTo>
                  <a:pt x="66810" y="41650"/>
                </a:lnTo>
                <a:lnTo>
                  <a:pt x="66810" y="41700"/>
                </a:lnTo>
                <a:lnTo>
                  <a:pt x="66830" y="41700"/>
                </a:lnTo>
                <a:lnTo>
                  <a:pt x="66830" y="41740"/>
                </a:lnTo>
                <a:lnTo>
                  <a:pt x="66850" y="41740"/>
                </a:lnTo>
                <a:lnTo>
                  <a:pt x="66850" y="41790"/>
                </a:lnTo>
                <a:lnTo>
                  <a:pt x="66830" y="41790"/>
                </a:lnTo>
                <a:lnTo>
                  <a:pt x="66830" y="41880"/>
                </a:lnTo>
                <a:lnTo>
                  <a:pt x="66810" y="41880"/>
                </a:lnTo>
                <a:lnTo>
                  <a:pt x="66810" y="41970"/>
                </a:lnTo>
                <a:lnTo>
                  <a:pt x="66800" y="41970"/>
                </a:lnTo>
                <a:lnTo>
                  <a:pt x="66800" y="41990"/>
                </a:lnTo>
                <a:lnTo>
                  <a:pt x="66790" y="41990"/>
                </a:lnTo>
                <a:lnTo>
                  <a:pt x="66780" y="41990"/>
                </a:lnTo>
                <a:lnTo>
                  <a:pt x="66780" y="42010"/>
                </a:lnTo>
                <a:lnTo>
                  <a:pt x="66740" y="42010"/>
                </a:lnTo>
                <a:lnTo>
                  <a:pt x="66740" y="42030"/>
                </a:lnTo>
                <a:lnTo>
                  <a:pt x="66670" y="42030"/>
                </a:lnTo>
                <a:lnTo>
                  <a:pt x="66670" y="42040"/>
                </a:lnTo>
                <a:lnTo>
                  <a:pt x="66660" y="42040"/>
                </a:lnTo>
                <a:lnTo>
                  <a:pt x="66660" y="42060"/>
                </a:lnTo>
                <a:lnTo>
                  <a:pt x="66640" y="42060"/>
                </a:lnTo>
                <a:lnTo>
                  <a:pt x="66640" y="42080"/>
                </a:lnTo>
                <a:lnTo>
                  <a:pt x="66620" y="42080"/>
                </a:lnTo>
                <a:lnTo>
                  <a:pt x="66620" y="42450"/>
                </a:lnTo>
                <a:lnTo>
                  <a:pt x="66640" y="42450"/>
                </a:lnTo>
                <a:lnTo>
                  <a:pt x="66660" y="42450"/>
                </a:lnTo>
                <a:lnTo>
                  <a:pt x="66660" y="42470"/>
                </a:lnTo>
                <a:lnTo>
                  <a:pt x="66690" y="42470"/>
                </a:lnTo>
                <a:lnTo>
                  <a:pt x="66690" y="42560"/>
                </a:lnTo>
                <a:lnTo>
                  <a:pt x="66670" y="42560"/>
                </a:lnTo>
                <a:lnTo>
                  <a:pt x="66670" y="42580"/>
                </a:lnTo>
                <a:lnTo>
                  <a:pt x="66640" y="42580"/>
                </a:lnTo>
                <a:lnTo>
                  <a:pt x="66640" y="42620"/>
                </a:lnTo>
                <a:lnTo>
                  <a:pt x="66620" y="42620"/>
                </a:lnTo>
                <a:lnTo>
                  <a:pt x="66620" y="42630"/>
                </a:lnTo>
                <a:lnTo>
                  <a:pt x="66600" y="42630"/>
                </a:lnTo>
                <a:lnTo>
                  <a:pt x="66600" y="42650"/>
                </a:lnTo>
                <a:lnTo>
                  <a:pt x="66590" y="42650"/>
                </a:lnTo>
                <a:lnTo>
                  <a:pt x="66590" y="42690"/>
                </a:lnTo>
                <a:lnTo>
                  <a:pt x="66550" y="42690"/>
                </a:lnTo>
                <a:lnTo>
                  <a:pt x="66550" y="42650"/>
                </a:lnTo>
                <a:lnTo>
                  <a:pt x="66500" y="42650"/>
                </a:lnTo>
                <a:lnTo>
                  <a:pt x="66500" y="42690"/>
                </a:lnTo>
                <a:lnTo>
                  <a:pt x="66480" y="42690"/>
                </a:lnTo>
                <a:lnTo>
                  <a:pt x="66480" y="42700"/>
                </a:lnTo>
                <a:lnTo>
                  <a:pt x="66460" y="42700"/>
                </a:lnTo>
                <a:lnTo>
                  <a:pt x="66460" y="42720"/>
                </a:lnTo>
                <a:lnTo>
                  <a:pt x="66410" y="42720"/>
                </a:lnTo>
                <a:lnTo>
                  <a:pt x="66410" y="42740"/>
                </a:lnTo>
                <a:lnTo>
                  <a:pt x="66390" y="42740"/>
                </a:lnTo>
                <a:lnTo>
                  <a:pt x="66390" y="42760"/>
                </a:lnTo>
                <a:lnTo>
                  <a:pt x="66370" y="42760"/>
                </a:lnTo>
                <a:lnTo>
                  <a:pt x="66370" y="42780"/>
                </a:lnTo>
                <a:lnTo>
                  <a:pt x="66320" y="42780"/>
                </a:lnTo>
                <a:lnTo>
                  <a:pt x="66320" y="42790"/>
                </a:lnTo>
                <a:lnTo>
                  <a:pt x="66300" y="42790"/>
                </a:lnTo>
                <a:lnTo>
                  <a:pt x="66300" y="42810"/>
                </a:lnTo>
                <a:lnTo>
                  <a:pt x="66290" y="42810"/>
                </a:lnTo>
                <a:lnTo>
                  <a:pt x="66290" y="42830"/>
                </a:lnTo>
                <a:lnTo>
                  <a:pt x="66270" y="42830"/>
                </a:lnTo>
                <a:lnTo>
                  <a:pt x="66270" y="42870"/>
                </a:lnTo>
                <a:lnTo>
                  <a:pt x="66250" y="42870"/>
                </a:lnTo>
                <a:lnTo>
                  <a:pt x="66250" y="42920"/>
                </a:lnTo>
                <a:lnTo>
                  <a:pt x="66230" y="42920"/>
                </a:lnTo>
                <a:lnTo>
                  <a:pt x="66230" y="42940"/>
                </a:lnTo>
                <a:lnTo>
                  <a:pt x="66160" y="42940"/>
                </a:lnTo>
                <a:lnTo>
                  <a:pt x="66160" y="42960"/>
                </a:lnTo>
                <a:lnTo>
                  <a:pt x="66090" y="42960"/>
                </a:lnTo>
                <a:lnTo>
                  <a:pt x="66090" y="42970"/>
                </a:lnTo>
                <a:lnTo>
                  <a:pt x="66080" y="42970"/>
                </a:lnTo>
                <a:lnTo>
                  <a:pt x="66080" y="43030"/>
                </a:lnTo>
                <a:lnTo>
                  <a:pt x="66060" y="43030"/>
                </a:lnTo>
                <a:lnTo>
                  <a:pt x="66060" y="43040"/>
                </a:lnTo>
                <a:lnTo>
                  <a:pt x="66040" y="43040"/>
                </a:lnTo>
                <a:lnTo>
                  <a:pt x="66040" y="43060"/>
                </a:lnTo>
                <a:lnTo>
                  <a:pt x="66020" y="43060"/>
                </a:lnTo>
                <a:lnTo>
                  <a:pt x="66020" y="43080"/>
                </a:lnTo>
                <a:lnTo>
                  <a:pt x="65970" y="43080"/>
                </a:lnTo>
                <a:lnTo>
                  <a:pt x="65970" y="43100"/>
                </a:lnTo>
                <a:lnTo>
                  <a:pt x="65950" y="43100"/>
                </a:lnTo>
                <a:lnTo>
                  <a:pt x="65950" y="43120"/>
                </a:lnTo>
                <a:lnTo>
                  <a:pt x="65940" y="43120"/>
                </a:lnTo>
                <a:lnTo>
                  <a:pt x="65940" y="43130"/>
                </a:lnTo>
                <a:lnTo>
                  <a:pt x="65900" y="43130"/>
                </a:lnTo>
                <a:lnTo>
                  <a:pt x="65900" y="43150"/>
                </a:lnTo>
                <a:lnTo>
                  <a:pt x="65780" y="43150"/>
                </a:lnTo>
                <a:lnTo>
                  <a:pt x="65780" y="43210"/>
                </a:lnTo>
                <a:lnTo>
                  <a:pt x="65760" y="43210"/>
                </a:lnTo>
                <a:lnTo>
                  <a:pt x="65760" y="43220"/>
                </a:lnTo>
                <a:lnTo>
                  <a:pt x="65740" y="43220"/>
                </a:lnTo>
                <a:lnTo>
                  <a:pt x="65740" y="43240"/>
                </a:lnTo>
                <a:lnTo>
                  <a:pt x="65730" y="43240"/>
                </a:lnTo>
                <a:lnTo>
                  <a:pt x="65730" y="43260"/>
                </a:lnTo>
                <a:lnTo>
                  <a:pt x="65690" y="43260"/>
                </a:lnTo>
                <a:lnTo>
                  <a:pt x="65690" y="43280"/>
                </a:lnTo>
                <a:lnTo>
                  <a:pt x="65660" y="43280"/>
                </a:lnTo>
                <a:lnTo>
                  <a:pt x="65660" y="43240"/>
                </a:lnTo>
                <a:lnTo>
                  <a:pt x="65600" y="43240"/>
                </a:lnTo>
                <a:lnTo>
                  <a:pt x="65600" y="43280"/>
                </a:lnTo>
                <a:lnTo>
                  <a:pt x="65580" y="43280"/>
                </a:lnTo>
                <a:lnTo>
                  <a:pt x="65580" y="43370"/>
                </a:lnTo>
                <a:lnTo>
                  <a:pt x="65570" y="43370"/>
                </a:lnTo>
                <a:lnTo>
                  <a:pt x="65570" y="43440"/>
                </a:lnTo>
                <a:lnTo>
                  <a:pt x="65550" y="43440"/>
                </a:lnTo>
                <a:lnTo>
                  <a:pt x="65550" y="43460"/>
                </a:lnTo>
                <a:lnTo>
                  <a:pt x="65510" y="43460"/>
                </a:lnTo>
                <a:lnTo>
                  <a:pt x="65510" y="43470"/>
                </a:lnTo>
                <a:lnTo>
                  <a:pt x="65460" y="43470"/>
                </a:lnTo>
                <a:lnTo>
                  <a:pt x="65460" y="43510"/>
                </a:lnTo>
                <a:lnTo>
                  <a:pt x="65440" y="43510"/>
                </a:lnTo>
                <a:lnTo>
                  <a:pt x="65440" y="43550"/>
                </a:lnTo>
                <a:lnTo>
                  <a:pt x="65430" y="43550"/>
                </a:lnTo>
                <a:lnTo>
                  <a:pt x="65430" y="43580"/>
                </a:lnTo>
                <a:lnTo>
                  <a:pt x="65370" y="43580"/>
                </a:lnTo>
                <a:lnTo>
                  <a:pt x="65370" y="43600"/>
                </a:lnTo>
                <a:lnTo>
                  <a:pt x="65320" y="43600"/>
                </a:lnTo>
                <a:lnTo>
                  <a:pt x="65320" y="43630"/>
                </a:lnTo>
                <a:lnTo>
                  <a:pt x="65300" y="43630"/>
                </a:lnTo>
                <a:lnTo>
                  <a:pt x="65300" y="43650"/>
                </a:lnTo>
                <a:lnTo>
                  <a:pt x="65270" y="43650"/>
                </a:lnTo>
                <a:lnTo>
                  <a:pt x="65270" y="43660"/>
                </a:lnTo>
                <a:lnTo>
                  <a:pt x="65270" y="43760"/>
                </a:lnTo>
                <a:lnTo>
                  <a:pt x="65290" y="43760"/>
                </a:lnTo>
                <a:lnTo>
                  <a:pt x="65290" y="43870"/>
                </a:lnTo>
                <a:lnTo>
                  <a:pt x="65300" y="43870"/>
                </a:lnTo>
                <a:lnTo>
                  <a:pt x="65300" y="43970"/>
                </a:lnTo>
                <a:lnTo>
                  <a:pt x="65290" y="43970"/>
                </a:lnTo>
                <a:lnTo>
                  <a:pt x="65290" y="43990"/>
                </a:lnTo>
                <a:lnTo>
                  <a:pt x="65230" y="43990"/>
                </a:lnTo>
                <a:lnTo>
                  <a:pt x="65230" y="44010"/>
                </a:lnTo>
                <a:lnTo>
                  <a:pt x="65130" y="44010"/>
                </a:lnTo>
                <a:lnTo>
                  <a:pt x="65130" y="44030"/>
                </a:lnTo>
                <a:lnTo>
                  <a:pt x="65050" y="44030"/>
                </a:lnTo>
                <a:lnTo>
                  <a:pt x="65040" y="44030"/>
                </a:lnTo>
                <a:lnTo>
                  <a:pt x="65040" y="44040"/>
                </a:lnTo>
                <a:lnTo>
                  <a:pt x="65040" y="44050"/>
                </a:lnTo>
                <a:lnTo>
                  <a:pt x="64950" y="44050"/>
                </a:lnTo>
                <a:lnTo>
                  <a:pt x="64950" y="44080"/>
                </a:lnTo>
                <a:lnTo>
                  <a:pt x="64970" y="44080"/>
                </a:lnTo>
                <a:lnTo>
                  <a:pt x="64970" y="44130"/>
                </a:lnTo>
                <a:lnTo>
                  <a:pt x="64950" y="44130"/>
                </a:lnTo>
                <a:lnTo>
                  <a:pt x="64950" y="44160"/>
                </a:lnTo>
                <a:lnTo>
                  <a:pt x="64950" y="44210"/>
                </a:lnTo>
                <a:lnTo>
                  <a:pt x="64920" y="44210"/>
                </a:lnTo>
                <a:lnTo>
                  <a:pt x="64900" y="44210"/>
                </a:lnTo>
                <a:lnTo>
                  <a:pt x="64900" y="44220"/>
                </a:lnTo>
                <a:lnTo>
                  <a:pt x="64850" y="44220"/>
                </a:lnTo>
                <a:lnTo>
                  <a:pt x="64850" y="44260"/>
                </a:lnTo>
                <a:lnTo>
                  <a:pt x="64830" y="44260"/>
                </a:lnTo>
                <a:lnTo>
                  <a:pt x="64830" y="44280"/>
                </a:lnTo>
                <a:lnTo>
                  <a:pt x="64780" y="44280"/>
                </a:lnTo>
                <a:lnTo>
                  <a:pt x="64780" y="44300"/>
                </a:lnTo>
                <a:lnTo>
                  <a:pt x="64740" y="44300"/>
                </a:lnTo>
                <a:lnTo>
                  <a:pt x="64740" y="44310"/>
                </a:lnTo>
                <a:lnTo>
                  <a:pt x="64690" y="44310"/>
                </a:lnTo>
                <a:lnTo>
                  <a:pt x="64690" y="44370"/>
                </a:lnTo>
                <a:lnTo>
                  <a:pt x="64670" y="44370"/>
                </a:lnTo>
                <a:lnTo>
                  <a:pt x="64670" y="44390"/>
                </a:lnTo>
                <a:lnTo>
                  <a:pt x="64640" y="44390"/>
                </a:lnTo>
                <a:lnTo>
                  <a:pt x="64640" y="44400"/>
                </a:lnTo>
                <a:lnTo>
                  <a:pt x="64620" y="44400"/>
                </a:lnTo>
                <a:lnTo>
                  <a:pt x="64620" y="44440"/>
                </a:lnTo>
                <a:lnTo>
                  <a:pt x="64580" y="44440"/>
                </a:lnTo>
                <a:lnTo>
                  <a:pt x="64580" y="44460"/>
                </a:lnTo>
                <a:lnTo>
                  <a:pt x="64570" y="44460"/>
                </a:lnTo>
                <a:lnTo>
                  <a:pt x="64570" y="44470"/>
                </a:lnTo>
                <a:lnTo>
                  <a:pt x="64550" y="44470"/>
                </a:lnTo>
                <a:lnTo>
                  <a:pt x="64550" y="44550"/>
                </a:lnTo>
                <a:lnTo>
                  <a:pt x="64600" y="44550"/>
                </a:lnTo>
                <a:lnTo>
                  <a:pt x="64600" y="44560"/>
                </a:lnTo>
                <a:lnTo>
                  <a:pt x="64620" y="44560"/>
                </a:lnTo>
                <a:lnTo>
                  <a:pt x="64620" y="44620"/>
                </a:lnTo>
                <a:lnTo>
                  <a:pt x="64620" y="44720"/>
                </a:lnTo>
                <a:lnTo>
                  <a:pt x="64600" y="44720"/>
                </a:lnTo>
                <a:lnTo>
                  <a:pt x="64600" y="44740"/>
                </a:lnTo>
                <a:lnTo>
                  <a:pt x="64580" y="44740"/>
                </a:lnTo>
                <a:lnTo>
                  <a:pt x="64580" y="44760"/>
                </a:lnTo>
                <a:lnTo>
                  <a:pt x="64530" y="44760"/>
                </a:lnTo>
                <a:lnTo>
                  <a:pt x="64530" y="44780"/>
                </a:lnTo>
                <a:lnTo>
                  <a:pt x="64510" y="44780"/>
                </a:lnTo>
                <a:lnTo>
                  <a:pt x="64510" y="44800"/>
                </a:lnTo>
                <a:lnTo>
                  <a:pt x="64500" y="44800"/>
                </a:lnTo>
                <a:lnTo>
                  <a:pt x="64500" y="44810"/>
                </a:lnTo>
                <a:lnTo>
                  <a:pt x="64490" y="44810"/>
                </a:lnTo>
                <a:lnTo>
                  <a:pt x="64480" y="44810"/>
                </a:lnTo>
                <a:lnTo>
                  <a:pt x="64480" y="44830"/>
                </a:lnTo>
                <a:lnTo>
                  <a:pt x="64440" y="44830"/>
                </a:lnTo>
                <a:lnTo>
                  <a:pt x="64440" y="44850"/>
                </a:lnTo>
                <a:lnTo>
                  <a:pt x="64430" y="44850"/>
                </a:lnTo>
                <a:lnTo>
                  <a:pt x="64430" y="44870"/>
                </a:lnTo>
                <a:lnTo>
                  <a:pt x="64410" y="44870"/>
                </a:lnTo>
                <a:lnTo>
                  <a:pt x="64410" y="44890"/>
                </a:lnTo>
                <a:lnTo>
                  <a:pt x="64390" y="44890"/>
                </a:lnTo>
                <a:lnTo>
                  <a:pt x="64390" y="44920"/>
                </a:lnTo>
                <a:lnTo>
                  <a:pt x="64360" y="44920"/>
                </a:lnTo>
                <a:lnTo>
                  <a:pt x="64360" y="44940"/>
                </a:lnTo>
                <a:lnTo>
                  <a:pt x="64340" y="44940"/>
                </a:lnTo>
                <a:lnTo>
                  <a:pt x="64340" y="44970"/>
                </a:lnTo>
                <a:lnTo>
                  <a:pt x="64320" y="44970"/>
                </a:lnTo>
                <a:lnTo>
                  <a:pt x="64320" y="45030"/>
                </a:lnTo>
                <a:lnTo>
                  <a:pt x="64300" y="45030"/>
                </a:lnTo>
                <a:lnTo>
                  <a:pt x="64300" y="45060"/>
                </a:lnTo>
                <a:lnTo>
                  <a:pt x="64290" y="45060"/>
                </a:lnTo>
                <a:lnTo>
                  <a:pt x="64290" y="45080"/>
                </a:lnTo>
                <a:lnTo>
                  <a:pt x="64270" y="45080"/>
                </a:lnTo>
                <a:lnTo>
                  <a:pt x="64270" y="45170"/>
                </a:lnTo>
                <a:lnTo>
                  <a:pt x="64250" y="45170"/>
                </a:lnTo>
                <a:lnTo>
                  <a:pt x="64250" y="45260"/>
                </a:lnTo>
                <a:lnTo>
                  <a:pt x="64270" y="45260"/>
                </a:lnTo>
                <a:lnTo>
                  <a:pt x="64270" y="45390"/>
                </a:lnTo>
                <a:lnTo>
                  <a:pt x="64290" y="45390"/>
                </a:lnTo>
                <a:lnTo>
                  <a:pt x="64290" y="45420"/>
                </a:lnTo>
                <a:lnTo>
                  <a:pt x="64310" y="45420"/>
                </a:lnTo>
                <a:lnTo>
                  <a:pt x="64320" y="45420"/>
                </a:lnTo>
                <a:lnTo>
                  <a:pt x="64320" y="45460"/>
                </a:lnTo>
                <a:lnTo>
                  <a:pt x="64340" y="45460"/>
                </a:lnTo>
                <a:lnTo>
                  <a:pt x="64340" y="45480"/>
                </a:lnTo>
                <a:lnTo>
                  <a:pt x="64360" y="45480"/>
                </a:lnTo>
                <a:lnTo>
                  <a:pt x="64360" y="45560"/>
                </a:lnTo>
                <a:lnTo>
                  <a:pt x="64340" y="45560"/>
                </a:lnTo>
                <a:lnTo>
                  <a:pt x="64340" y="45580"/>
                </a:lnTo>
                <a:lnTo>
                  <a:pt x="64320" y="45580"/>
                </a:lnTo>
                <a:lnTo>
                  <a:pt x="64320" y="45620"/>
                </a:lnTo>
                <a:lnTo>
                  <a:pt x="64270" y="45620"/>
                </a:lnTo>
                <a:lnTo>
                  <a:pt x="64270" y="45580"/>
                </a:lnTo>
                <a:lnTo>
                  <a:pt x="64230" y="45580"/>
                </a:lnTo>
                <a:lnTo>
                  <a:pt x="64230" y="45560"/>
                </a:lnTo>
                <a:lnTo>
                  <a:pt x="64180" y="45560"/>
                </a:lnTo>
                <a:lnTo>
                  <a:pt x="64180" y="45530"/>
                </a:lnTo>
                <a:lnTo>
                  <a:pt x="64140" y="45530"/>
                </a:lnTo>
                <a:lnTo>
                  <a:pt x="64140" y="45490"/>
                </a:lnTo>
                <a:lnTo>
                  <a:pt x="64130" y="45490"/>
                </a:lnTo>
                <a:lnTo>
                  <a:pt x="64130" y="45480"/>
                </a:lnTo>
                <a:lnTo>
                  <a:pt x="64140" y="45480"/>
                </a:lnTo>
                <a:lnTo>
                  <a:pt x="64140" y="45460"/>
                </a:lnTo>
                <a:lnTo>
                  <a:pt x="64160" y="45460"/>
                </a:lnTo>
                <a:lnTo>
                  <a:pt x="64160" y="45440"/>
                </a:lnTo>
                <a:lnTo>
                  <a:pt x="64180" y="45440"/>
                </a:lnTo>
                <a:lnTo>
                  <a:pt x="64180" y="45400"/>
                </a:lnTo>
                <a:lnTo>
                  <a:pt x="64160" y="45400"/>
                </a:lnTo>
                <a:lnTo>
                  <a:pt x="64160" y="45370"/>
                </a:lnTo>
                <a:lnTo>
                  <a:pt x="64130" y="45370"/>
                </a:lnTo>
                <a:lnTo>
                  <a:pt x="64130" y="45350"/>
                </a:lnTo>
                <a:lnTo>
                  <a:pt x="64070" y="45350"/>
                </a:lnTo>
                <a:lnTo>
                  <a:pt x="64070" y="45370"/>
                </a:lnTo>
                <a:lnTo>
                  <a:pt x="64000" y="45370"/>
                </a:lnTo>
                <a:lnTo>
                  <a:pt x="64000" y="45390"/>
                </a:lnTo>
                <a:lnTo>
                  <a:pt x="63970" y="45390"/>
                </a:lnTo>
                <a:lnTo>
                  <a:pt x="63970" y="45400"/>
                </a:lnTo>
                <a:lnTo>
                  <a:pt x="63950" y="45400"/>
                </a:lnTo>
                <a:lnTo>
                  <a:pt x="63950" y="45420"/>
                </a:lnTo>
                <a:lnTo>
                  <a:pt x="63930" y="45420"/>
                </a:lnTo>
                <a:lnTo>
                  <a:pt x="63930" y="45440"/>
                </a:lnTo>
                <a:lnTo>
                  <a:pt x="63900" y="45440"/>
                </a:lnTo>
                <a:lnTo>
                  <a:pt x="63900" y="45480"/>
                </a:lnTo>
                <a:lnTo>
                  <a:pt x="63880" y="45480"/>
                </a:lnTo>
                <a:lnTo>
                  <a:pt x="63880" y="45490"/>
                </a:lnTo>
                <a:lnTo>
                  <a:pt x="63860" y="45490"/>
                </a:lnTo>
                <a:lnTo>
                  <a:pt x="63860" y="45510"/>
                </a:lnTo>
                <a:lnTo>
                  <a:pt x="63850" y="45510"/>
                </a:lnTo>
                <a:lnTo>
                  <a:pt x="63850" y="45530"/>
                </a:lnTo>
                <a:lnTo>
                  <a:pt x="63830" y="45530"/>
                </a:lnTo>
                <a:lnTo>
                  <a:pt x="63830" y="45580"/>
                </a:lnTo>
                <a:lnTo>
                  <a:pt x="63810" y="45580"/>
                </a:lnTo>
                <a:lnTo>
                  <a:pt x="63810" y="45620"/>
                </a:lnTo>
                <a:lnTo>
                  <a:pt x="63780" y="45620"/>
                </a:lnTo>
                <a:lnTo>
                  <a:pt x="63780" y="45640"/>
                </a:lnTo>
                <a:lnTo>
                  <a:pt x="63760" y="45640"/>
                </a:lnTo>
                <a:lnTo>
                  <a:pt x="63760" y="45650"/>
                </a:lnTo>
                <a:lnTo>
                  <a:pt x="63740" y="45650"/>
                </a:lnTo>
                <a:lnTo>
                  <a:pt x="63740" y="45690"/>
                </a:lnTo>
                <a:lnTo>
                  <a:pt x="63720" y="45690"/>
                </a:lnTo>
                <a:lnTo>
                  <a:pt x="63720" y="45710"/>
                </a:lnTo>
                <a:lnTo>
                  <a:pt x="63710" y="45710"/>
                </a:lnTo>
                <a:lnTo>
                  <a:pt x="63710" y="45740"/>
                </a:lnTo>
                <a:lnTo>
                  <a:pt x="63690" y="45740"/>
                </a:lnTo>
                <a:lnTo>
                  <a:pt x="63690" y="45800"/>
                </a:lnTo>
                <a:lnTo>
                  <a:pt x="63670" y="45800"/>
                </a:lnTo>
                <a:lnTo>
                  <a:pt x="63670" y="45810"/>
                </a:lnTo>
                <a:lnTo>
                  <a:pt x="63650" y="45810"/>
                </a:lnTo>
                <a:lnTo>
                  <a:pt x="63650" y="45850"/>
                </a:lnTo>
                <a:lnTo>
                  <a:pt x="63640" y="45850"/>
                </a:lnTo>
                <a:lnTo>
                  <a:pt x="63640" y="45890"/>
                </a:lnTo>
                <a:lnTo>
                  <a:pt x="63620" y="45890"/>
                </a:lnTo>
                <a:lnTo>
                  <a:pt x="63620" y="45980"/>
                </a:lnTo>
                <a:lnTo>
                  <a:pt x="63640" y="45980"/>
                </a:lnTo>
                <a:lnTo>
                  <a:pt x="63640" y="46030"/>
                </a:lnTo>
                <a:lnTo>
                  <a:pt x="63650" y="46030"/>
                </a:lnTo>
                <a:lnTo>
                  <a:pt x="63650" y="46100"/>
                </a:lnTo>
                <a:lnTo>
                  <a:pt x="63640" y="46100"/>
                </a:lnTo>
                <a:lnTo>
                  <a:pt x="63640" y="46180"/>
                </a:lnTo>
                <a:lnTo>
                  <a:pt x="63640" y="46240"/>
                </a:lnTo>
                <a:lnTo>
                  <a:pt x="63620" y="46240"/>
                </a:lnTo>
                <a:lnTo>
                  <a:pt x="63620" y="46300"/>
                </a:lnTo>
                <a:lnTo>
                  <a:pt x="63600" y="46300"/>
                </a:lnTo>
                <a:lnTo>
                  <a:pt x="63600" y="46320"/>
                </a:lnTo>
                <a:lnTo>
                  <a:pt x="63580" y="46320"/>
                </a:lnTo>
                <a:lnTo>
                  <a:pt x="63580" y="46350"/>
                </a:lnTo>
                <a:lnTo>
                  <a:pt x="63570" y="46350"/>
                </a:lnTo>
                <a:lnTo>
                  <a:pt x="63570" y="46390"/>
                </a:lnTo>
                <a:lnTo>
                  <a:pt x="63550" y="46390"/>
                </a:lnTo>
                <a:lnTo>
                  <a:pt x="63550" y="46400"/>
                </a:lnTo>
                <a:lnTo>
                  <a:pt x="63530" y="46400"/>
                </a:lnTo>
                <a:lnTo>
                  <a:pt x="63530" y="46420"/>
                </a:lnTo>
                <a:lnTo>
                  <a:pt x="63510" y="46420"/>
                </a:lnTo>
                <a:lnTo>
                  <a:pt x="63510" y="46440"/>
                </a:lnTo>
                <a:lnTo>
                  <a:pt x="63480" y="46440"/>
                </a:lnTo>
                <a:lnTo>
                  <a:pt x="63480" y="46460"/>
                </a:lnTo>
                <a:lnTo>
                  <a:pt x="63460" y="46460"/>
                </a:lnTo>
                <a:lnTo>
                  <a:pt x="63460" y="46480"/>
                </a:lnTo>
                <a:lnTo>
                  <a:pt x="63420" y="46480"/>
                </a:lnTo>
                <a:lnTo>
                  <a:pt x="63420" y="46460"/>
                </a:lnTo>
                <a:lnTo>
                  <a:pt x="63410" y="46460"/>
                </a:lnTo>
                <a:lnTo>
                  <a:pt x="63410" y="46450"/>
                </a:lnTo>
                <a:lnTo>
                  <a:pt x="63410" y="46440"/>
                </a:lnTo>
                <a:lnTo>
                  <a:pt x="63350" y="46440"/>
                </a:lnTo>
                <a:lnTo>
                  <a:pt x="63340" y="46440"/>
                </a:lnTo>
                <a:lnTo>
                  <a:pt x="63340" y="46460"/>
                </a:lnTo>
                <a:lnTo>
                  <a:pt x="63320" y="46460"/>
                </a:lnTo>
                <a:lnTo>
                  <a:pt x="63320" y="46480"/>
                </a:lnTo>
                <a:lnTo>
                  <a:pt x="63200" y="46480"/>
                </a:lnTo>
                <a:lnTo>
                  <a:pt x="63200" y="46490"/>
                </a:lnTo>
                <a:lnTo>
                  <a:pt x="63140" y="46490"/>
                </a:lnTo>
                <a:lnTo>
                  <a:pt x="63140" y="46510"/>
                </a:lnTo>
                <a:lnTo>
                  <a:pt x="63130" y="46510"/>
                </a:lnTo>
                <a:lnTo>
                  <a:pt x="63130" y="46530"/>
                </a:lnTo>
                <a:lnTo>
                  <a:pt x="63040" y="46530"/>
                </a:lnTo>
                <a:lnTo>
                  <a:pt x="63040" y="46510"/>
                </a:lnTo>
                <a:lnTo>
                  <a:pt x="62950" y="46510"/>
                </a:lnTo>
                <a:lnTo>
                  <a:pt x="62950" y="46530"/>
                </a:lnTo>
                <a:lnTo>
                  <a:pt x="62910" y="46530"/>
                </a:lnTo>
                <a:lnTo>
                  <a:pt x="62880" y="46530"/>
                </a:lnTo>
                <a:lnTo>
                  <a:pt x="62880" y="46550"/>
                </a:lnTo>
                <a:lnTo>
                  <a:pt x="62850" y="46550"/>
                </a:lnTo>
                <a:lnTo>
                  <a:pt x="62850" y="46570"/>
                </a:lnTo>
                <a:lnTo>
                  <a:pt x="62760" y="46570"/>
                </a:lnTo>
                <a:lnTo>
                  <a:pt x="62760" y="46580"/>
                </a:lnTo>
                <a:lnTo>
                  <a:pt x="62720" y="46580"/>
                </a:lnTo>
                <a:lnTo>
                  <a:pt x="62720" y="46570"/>
                </a:lnTo>
                <a:lnTo>
                  <a:pt x="62690" y="46570"/>
                </a:lnTo>
                <a:lnTo>
                  <a:pt x="62690" y="46530"/>
                </a:lnTo>
                <a:lnTo>
                  <a:pt x="62670" y="46530"/>
                </a:lnTo>
                <a:lnTo>
                  <a:pt x="62670" y="46510"/>
                </a:lnTo>
                <a:lnTo>
                  <a:pt x="62650" y="46510"/>
                </a:lnTo>
                <a:lnTo>
                  <a:pt x="62650" y="46490"/>
                </a:lnTo>
                <a:lnTo>
                  <a:pt x="62630" y="46490"/>
                </a:lnTo>
                <a:lnTo>
                  <a:pt x="62630" y="46480"/>
                </a:lnTo>
                <a:lnTo>
                  <a:pt x="62600" y="46480"/>
                </a:lnTo>
                <a:lnTo>
                  <a:pt x="62600" y="46460"/>
                </a:lnTo>
                <a:lnTo>
                  <a:pt x="62550" y="46460"/>
                </a:lnTo>
                <a:lnTo>
                  <a:pt x="62550" y="46440"/>
                </a:lnTo>
                <a:lnTo>
                  <a:pt x="62480" y="46440"/>
                </a:lnTo>
                <a:lnTo>
                  <a:pt x="62480" y="46460"/>
                </a:lnTo>
                <a:lnTo>
                  <a:pt x="62420" y="46460"/>
                </a:lnTo>
                <a:lnTo>
                  <a:pt x="62420" y="46440"/>
                </a:lnTo>
                <a:lnTo>
                  <a:pt x="62410" y="46440"/>
                </a:lnTo>
                <a:lnTo>
                  <a:pt x="62410" y="46420"/>
                </a:lnTo>
                <a:lnTo>
                  <a:pt x="62390" y="46420"/>
                </a:lnTo>
                <a:lnTo>
                  <a:pt x="62390" y="46390"/>
                </a:lnTo>
                <a:lnTo>
                  <a:pt x="62370" y="46390"/>
                </a:lnTo>
                <a:lnTo>
                  <a:pt x="62370" y="46370"/>
                </a:lnTo>
                <a:lnTo>
                  <a:pt x="62350" y="46370"/>
                </a:lnTo>
                <a:lnTo>
                  <a:pt x="62350" y="46350"/>
                </a:lnTo>
                <a:lnTo>
                  <a:pt x="62340" y="46350"/>
                </a:lnTo>
                <a:lnTo>
                  <a:pt x="62340" y="46330"/>
                </a:lnTo>
                <a:lnTo>
                  <a:pt x="62310" y="46330"/>
                </a:lnTo>
                <a:lnTo>
                  <a:pt x="62280" y="46330"/>
                </a:lnTo>
                <a:lnTo>
                  <a:pt x="62280" y="46320"/>
                </a:lnTo>
                <a:lnTo>
                  <a:pt x="62270" y="46320"/>
                </a:lnTo>
                <a:lnTo>
                  <a:pt x="62270" y="46330"/>
                </a:lnTo>
                <a:lnTo>
                  <a:pt x="62250" y="46330"/>
                </a:lnTo>
                <a:lnTo>
                  <a:pt x="62250" y="46320"/>
                </a:lnTo>
                <a:lnTo>
                  <a:pt x="62230" y="46320"/>
                </a:lnTo>
                <a:lnTo>
                  <a:pt x="62230" y="46330"/>
                </a:lnTo>
                <a:lnTo>
                  <a:pt x="62140" y="46330"/>
                </a:lnTo>
                <a:lnTo>
                  <a:pt x="62140" y="46350"/>
                </a:lnTo>
                <a:lnTo>
                  <a:pt x="62060" y="46350"/>
                </a:lnTo>
                <a:lnTo>
                  <a:pt x="62060" y="46370"/>
                </a:lnTo>
                <a:lnTo>
                  <a:pt x="62040" y="46370"/>
                </a:lnTo>
                <a:lnTo>
                  <a:pt x="62040" y="46390"/>
                </a:lnTo>
                <a:lnTo>
                  <a:pt x="62000" y="46390"/>
                </a:lnTo>
                <a:lnTo>
                  <a:pt x="62000" y="46400"/>
                </a:lnTo>
                <a:lnTo>
                  <a:pt x="61980" y="46400"/>
                </a:lnTo>
                <a:lnTo>
                  <a:pt x="61980" y="46420"/>
                </a:lnTo>
                <a:lnTo>
                  <a:pt x="61970" y="46420"/>
                </a:lnTo>
                <a:lnTo>
                  <a:pt x="61970" y="46430"/>
                </a:lnTo>
                <a:lnTo>
                  <a:pt x="61970" y="46440"/>
                </a:lnTo>
                <a:lnTo>
                  <a:pt x="61950" y="46440"/>
                </a:lnTo>
                <a:lnTo>
                  <a:pt x="61950" y="46510"/>
                </a:lnTo>
                <a:lnTo>
                  <a:pt x="61900" y="46510"/>
                </a:lnTo>
                <a:lnTo>
                  <a:pt x="61900" y="46490"/>
                </a:lnTo>
                <a:lnTo>
                  <a:pt x="61890" y="46490"/>
                </a:lnTo>
                <a:lnTo>
                  <a:pt x="61740" y="46490"/>
                </a:lnTo>
                <a:lnTo>
                  <a:pt x="61740" y="46510"/>
                </a:lnTo>
                <a:lnTo>
                  <a:pt x="61720" y="46510"/>
                </a:lnTo>
                <a:lnTo>
                  <a:pt x="61720" y="46530"/>
                </a:lnTo>
                <a:lnTo>
                  <a:pt x="61670" y="46530"/>
                </a:lnTo>
                <a:lnTo>
                  <a:pt x="61670" y="46550"/>
                </a:lnTo>
                <a:lnTo>
                  <a:pt x="61650" y="46550"/>
                </a:lnTo>
                <a:lnTo>
                  <a:pt x="61650" y="46570"/>
                </a:lnTo>
                <a:lnTo>
                  <a:pt x="61630" y="46570"/>
                </a:lnTo>
                <a:lnTo>
                  <a:pt x="61630" y="46580"/>
                </a:lnTo>
                <a:lnTo>
                  <a:pt x="61620" y="46580"/>
                </a:lnTo>
                <a:lnTo>
                  <a:pt x="61620" y="46600"/>
                </a:lnTo>
                <a:lnTo>
                  <a:pt x="61600" y="46600"/>
                </a:lnTo>
                <a:lnTo>
                  <a:pt x="61600" y="46620"/>
                </a:lnTo>
                <a:lnTo>
                  <a:pt x="61580" y="46620"/>
                </a:lnTo>
                <a:lnTo>
                  <a:pt x="61580" y="46710"/>
                </a:lnTo>
                <a:lnTo>
                  <a:pt x="61560" y="46710"/>
                </a:lnTo>
                <a:lnTo>
                  <a:pt x="61560" y="46740"/>
                </a:lnTo>
                <a:lnTo>
                  <a:pt x="61550" y="46740"/>
                </a:lnTo>
                <a:lnTo>
                  <a:pt x="61550" y="46760"/>
                </a:lnTo>
                <a:lnTo>
                  <a:pt x="61530" y="46760"/>
                </a:lnTo>
                <a:lnTo>
                  <a:pt x="61530" y="46800"/>
                </a:lnTo>
                <a:lnTo>
                  <a:pt x="61490" y="46800"/>
                </a:lnTo>
                <a:lnTo>
                  <a:pt x="61490" y="46850"/>
                </a:lnTo>
                <a:lnTo>
                  <a:pt x="61480" y="46850"/>
                </a:lnTo>
                <a:lnTo>
                  <a:pt x="61480" y="46920"/>
                </a:lnTo>
                <a:lnTo>
                  <a:pt x="61460" y="46920"/>
                </a:lnTo>
                <a:lnTo>
                  <a:pt x="61460" y="46940"/>
                </a:lnTo>
                <a:lnTo>
                  <a:pt x="61420" y="46940"/>
                </a:lnTo>
                <a:lnTo>
                  <a:pt x="61420" y="47010"/>
                </a:lnTo>
                <a:lnTo>
                  <a:pt x="61390" y="47010"/>
                </a:lnTo>
                <a:lnTo>
                  <a:pt x="61390" y="47030"/>
                </a:lnTo>
                <a:lnTo>
                  <a:pt x="61410" y="47030"/>
                </a:lnTo>
                <a:lnTo>
                  <a:pt x="61410" y="47070"/>
                </a:lnTo>
                <a:lnTo>
                  <a:pt x="61390" y="47070"/>
                </a:lnTo>
                <a:lnTo>
                  <a:pt x="61390" y="47080"/>
                </a:lnTo>
                <a:lnTo>
                  <a:pt x="61370" y="47080"/>
                </a:lnTo>
                <a:lnTo>
                  <a:pt x="61370" y="47160"/>
                </a:lnTo>
                <a:lnTo>
                  <a:pt x="61350" y="47160"/>
                </a:lnTo>
                <a:lnTo>
                  <a:pt x="61350" y="47190"/>
                </a:lnTo>
                <a:lnTo>
                  <a:pt x="61370" y="47190"/>
                </a:lnTo>
                <a:lnTo>
                  <a:pt x="61370" y="47260"/>
                </a:lnTo>
                <a:lnTo>
                  <a:pt x="61350" y="47260"/>
                </a:lnTo>
                <a:lnTo>
                  <a:pt x="61350" y="47300"/>
                </a:lnTo>
                <a:lnTo>
                  <a:pt x="61350" y="47320"/>
                </a:lnTo>
                <a:lnTo>
                  <a:pt x="61340" y="47320"/>
                </a:lnTo>
                <a:lnTo>
                  <a:pt x="61340" y="47370"/>
                </a:lnTo>
                <a:lnTo>
                  <a:pt x="61320" y="47370"/>
                </a:lnTo>
                <a:lnTo>
                  <a:pt x="61320" y="47410"/>
                </a:lnTo>
                <a:lnTo>
                  <a:pt x="61260" y="47410"/>
                </a:lnTo>
                <a:lnTo>
                  <a:pt x="61260" y="47420"/>
                </a:lnTo>
                <a:lnTo>
                  <a:pt x="61230" y="47420"/>
                </a:lnTo>
                <a:lnTo>
                  <a:pt x="61230" y="47440"/>
                </a:lnTo>
                <a:lnTo>
                  <a:pt x="61200" y="47440"/>
                </a:lnTo>
                <a:lnTo>
                  <a:pt x="61180" y="47440"/>
                </a:lnTo>
                <a:lnTo>
                  <a:pt x="61180" y="47460"/>
                </a:lnTo>
                <a:lnTo>
                  <a:pt x="61140" y="47460"/>
                </a:lnTo>
                <a:lnTo>
                  <a:pt x="61140" y="47480"/>
                </a:lnTo>
                <a:lnTo>
                  <a:pt x="61110" y="47480"/>
                </a:lnTo>
                <a:lnTo>
                  <a:pt x="61110" y="47490"/>
                </a:lnTo>
                <a:lnTo>
                  <a:pt x="61040" y="47490"/>
                </a:lnTo>
                <a:lnTo>
                  <a:pt x="61040" y="47510"/>
                </a:lnTo>
                <a:lnTo>
                  <a:pt x="61020" y="47510"/>
                </a:lnTo>
                <a:lnTo>
                  <a:pt x="61020" y="47530"/>
                </a:lnTo>
                <a:lnTo>
                  <a:pt x="61000" y="47530"/>
                </a:lnTo>
                <a:lnTo>
                  <a:pt x="61000" y="47550"/>
                </a:lnTo>
                <a:lnTo>
                  <a:pt x="60980" y="47550"/>
                </a:lnTo>
                <a:lnTo>
                  <a:pt x="60980" y="47620"/>
                </a:lnTo>
                <a:lnTo>
                  <a:pt x="60970" y="47620"/>
                </a:lnTo>
                <a:lnTo>
                  <a:pt x="60970" y="47670"/>
                </a:lnTo>
                <a:lnTo>
                  <a:pt x="60950" y="47670"/>
                </a:lnTo>
                <a:lnTo>
                  <a:pt x="60950" y="47870"/>
                </a:lnTo>
                <a:lnTo>
                  <a:pt x="60930" y="47870"/>
                </a:lnTo>
                <a:lnTo>
                  <a:pt x="60930" y="47980"/>
                </a:lnTo>
                <a:lnTo>
                  <a:pt x="60950" y="47980"/>
                </a:lnTo>
                <a:lnTo>
                  <a:pt x="60950" y="48250"/>
                </a:lnTo>
                <a:lnTo>
                  <a:pt x="60930" y="48250"/>
                </a:lnTo>
                <a:lnTo>
                  <a:pt x="60930" y="48330"/>
                </a:lnTo>
                <a:lnTo>
                  <a:pt x="60940" y="48330"/>
                </a:lnTo>
                <a:lnTo>
                  <a:pt x="60950" y="48330"/>
                </a:lnTo>
                <a:lnTo>
                  <a:pt x="60950" y="48370"/>
                </a:lnTo>
                <a:lnTo>
                  <a:pt x="60950" y="48500"/>
                </a:lnTo>
                <a:lnTo>
                  <a:pt x="60970" y="48500"/>
                </a:lnTo>
                <a:lnTo>
                  <a:pt x="60970" y="48550"/>
                </a:lnTo>
                <a:lnTo>
                  <a:pt x="60950" y="48550"/>
                </a:lnTo>
                <a:lnTo>
                  <a:pt x="60950" y="48670"/>
                </a:lnTo>
                <a:lnTo>
                  <a:pt x="60970" y="48670"/>
                </a:lnTo>
                <a:lnTo>
                  <a:pt x="60970" y="48710"/>
                </a:lnTo>
                <a:lnTo>
                  <a:pt x="60980" y="48710"/>
                </a:lnTo>
                <a:lnTo>
                  <a:pt x="60980" y="48820"/>
                </a:lnTo>
                <a:lnTo>
                  <a:pt x="61000" y="48820"/>
                </a:lnTo>
                <a:lnTo>
                  <a:pt x="61000" y="48960"/>
                </a:lnTo>
                <a:lnTo>
                  <a:pt x="61020" y="48960"/>
                </a:lnTo>
                <a:lnTo>
                  <a:pt x="61020" y="49090"/>
                </a:lnTo>
                <a:lnTo>
                  <a:pt x="61040" y="49090"/>
                </a:lnTo>
                <a:lnTo>
                  <a:pt x="61040" y="49170"/>
                </a:lnTo>
                <a:lnTo>
                  <a:pt x="61020" y="49170"/>
                </a:lnTo>
                <a:lnTo>
                  <a:pt x="61020" y="49230"/>
                </a:lnTo>
                <a:lnTo>
                  <a:pt x="61040" y="49230"/>
                </a:lnTo>
                <a:lnTo>
                  <a:pt x="61040" y="49410"/>
                </a:lnTo>
                <a:lnTo>
                  <a:pt x="61020" y="49410"/>
                </a:lnTo>
                <a:lnTo>
                  <a:pt x="61020" y="49420"/>
                </a:lnTo>
                <a:lnTo>
                  <a:pt x="61040" y="49420"/>
                </a:lnTo>
                <a:lnTo>
                  <a:pt x="61040" y="49500"/>
                </a:lnTo>
                <a:lnTo>
                  <a:pt x="61050" y="49500"/>
                </a:lnTo>
                <a:lnTo>
                  <a:pt x="61050" y="49530"/>
                </a:lnTo>
                <a:lnTo>
                  <a:pt x="61070" y="49530"/>
                </a:lnTo>
                <a:lnTo>
                  <a:pt x="61070" y="49590"/>
                </a:lnTo>
                <a:lnTo>
                  <a:pt x="61090" y="49590"/>
                </a:lnTo>
                <a:lnTo>
                  <a:pt x="61090" y="49670"/>
                </a:lnTo>
                <a:lnTo>
                  <a:pt x="61110" y="49670"/>
                </a:lnTo>
                <a:lnTo>
                  <a:pt x="61110" y="49710"/>
                </a:lnTo>
                <a:lnTo>
                  <a:pt x="61120" y="49710"/>
                </a:lnTo>
                <a:lnTo>
                  <a:pt x="61120" y="49840"/>
                </a:lnTo>
                <a:lnTo>
                  <a:pt x="61140" y="49840"/>
                </a:lnTo>
                <a:lnTo>
                  <a:pt x="61140" y="49870"/>
                </a:lnTo>
                <a:lnTo>
                  <a:pt x="61160" y="49870"/>
                </a:lnTo>
                <a:lnTo>
                  <a:pt x="61160" y="50010"/>
                </a:lnTo>
                <a:lnTo>
                  <a:pt x="61180" y="50010"/>
                </a:lnTo>
                <a:lnTo>
                  <a:pt x="61180" y="50090"/>
                </a:lnTo>
                <a:lnTo>
                  <a:pt x="61190" y="50090"/>
                </a:lnTo>
                <a:lnTo>
                  <a:pt x="61190" y="50280"/>
                </a:lnTo>
                <a:lnTo>
                  <a:pt x="61210" y="50280"/>
                </a:lnTo>
                <a:lnTo>
                  <a:pt x="61210" y="50390"/>
                </a:lnTo>
                <a:lnTo>
                  <a:pt x="61230" y="50390"/>
                </a:lnTo>
                <a:lnTo>
                  <a:pt x="61230" y="50410"/>
                </a:lnTo>
                <a:lnTo>
                  <a:pt x="61260" y="50410"/>
                </a:lnTo>
                <a:lnTo>
                  <a:pt x="61260" y="50590"/>
                </a:lnTo>
                <a:lnTo>
                  <a:pt x="61280" y="50590"/>
                </a:lnTo>
                <a:lnTo>
                  <a:pt x="61280" y="50730"/>
                </a:lnTo>
                <a:lnTo>
                  <a:pt x="61300" y="50730"/>
                </a:lnTo>
                <a:lnTo>
                  <a:pt x="61300" y="50780"/>
                </a:lnTo>
                <a:lnTo>
                  <a:pt x="61320" y="50780"/>
                </a:lnTo>
                <a:lnTo>
                  <a:pt x="61320" y="50870"/>
                </a:lnTo>
                <a:lnTo>
                  <a:pt x="61340" y="50870"/>
                </a:lnTo>
                <a:lnTo>
                  <a:pt x="61340" y="50940"/>
                </a:lnTo>
                <a:lnTo>
                  <a:pt x="61350" y="50940"/>
                </a:lnTo>
                <a:lnTo>
                  <a:pt x="61350" y="51100"/>
                </a:lnTo>
                <a:lnTo>
                  <a:pt x="61370" y="51100"/>
                </a:lnTo>
                <a:lnTo>
                  <a:pt x="61370" y="51140"/>
                </a:lnTo>
                <a:lnTo>
                  <a:pt x="61390" y="51140"/>
                </a:lnTo>
                <a:lnTo>
                  <a:pt x="61390" y="51190"/>
                </a:lnTo>
                <a:lnTo>
                  <a:pt x="61410" y="51190"/>
                </a:lnTo>
                <a:lnTo>
                  <a:pt x="61410" y="51250"/>
                </a:lnTo>
                <a:lnTo>
                  <a:pt x="61420" y="51250"/>
                </a:lnTo>
                <a:lnTo>
                  <a:pt x="61420" y="51300"/>
                </a:lnTo>
                <a:lnTo>
                  <a:pt x="61440" y="51300"/>
                </a:lnTo>
                <a:lnTo>
                  <a:pt x="61440" y="51430"/>
                </a:lnTo>
                <a:lnTo>
                  <a:pt x="61460" y="51430"/>
                </a:lnTo>
                <a:lnTo>
                  <a:pt x="61460" y="51460"/>
                </a:lnTo>
                <a:lnTo>
                  <a:pt x="61480" y="51460"/>
                </a:lnTo>
                <a:lnTo>
                  <a:pt x="61480" y="51520"/>
                </a:lnTo>
                <a:lnTo>
                  <a:pt x="61490" y="51520"/>
                </a:lnTo>
                <a:lnTo>
                  <a:pt x="61490" y="51600"/>
                </a:lnTo>
                <a:lnTo>
                  <a:pt x="61510" y="51600"/>
                </a:lnTo>
                <a:lnTo>
                  <a:pt x="61510" y="51680"/>
                </a:lnTo>
                <a:lnTo>
                  <a:pt x="61490" y="51680"/>
                </a:lnTo>
                <a:lnTo>
                  <a:pt x="61490" y="51730"/>
                </a:lnTo>
                <a:lnTo>
                  <a:pt x="61510" y="51730"/>
                </a:lnTo>
                <a:lnTo>
                  <a:pt x="61510" y="51770"/>
                </a:lnTo>
                <a:lnTo>
                  <a:pt x="61530" y="51770"/>
                </a:lnTo>
                <a:lnTo>
                  <a:pt x="61530" y="51930"/>
                </a:lnTo>
                <a:lnTo>
                  <a:pt x="61510" y="51930"/>
                </a:lnTo>
                <a:lnTo>
                  <a:pt x="61510" y="51960"/>
                </a:lnTo>
                <a:lnTo>
                  <a:pt x="61490" y="51960"/>
                </a:lnTo>
                <a:lnTo>
                  <a:pt x="61490" y="51980"/>
                </a:lnTo>
                <a:lnTo>
                  <a:pt x="61480" y="51980"/>
                </a:lnTo>
                <a:lnTo>
                  <a:pt x="61480" y="52020"/>
                </a:lnTo>
                <a:lnTo>
                  <a:pt x="61490" y="52020"/>
                </a:lnTo>
                <a:lnTo>
                  <a:pt x="61490" y="52030"/>
                </a:lnTo>
                <a:lnTo>
                  <a:pt x="61530" y="52030"/>
                </a:lnTo>
                <a:lnTo>
                  <a:pt x="61530" y="52050"/>
                </a:lnTo>
                <a:lnTo>
                  <a:pt x="61550" y="52050"/>
                </a:lnTo>
                <a:lnTo>
                  <a:pt x="61550" y="52070"/>
                </a:lnTo>
                <a:lnTo>
                  <a:pt x="61560" y="52070"/>
                </a:lnTo>
                <a:lnTo>
                  <a:pt x="61560" y="52090"/>
                </a:lnTo>
                <a:lnTo>
                  <a:pt x="61580" y="52090"/>
                </a:lnTo>
                <a:lnTo>
                  <a:pt x="61580" y="52100"/>
                </a:lnTo>
                <a:lnTo>
                  <a:pt x="61600" y="52100"/>
                </a:lnTo>
                <a:lnTo>
                  <a:pt x="61600" y="52120"/>
                </a:lnTo>
                <a:lnTo>
                  <a:pt x="61620" y="52120"/>
                </a:lnTo>
                <a:lnTo>
                  <a:pt x="61620" y="52140"/>
                </a:lnTo>
                <a:lnTo>
                  <a:pt x="61600" y="52140"/>
                </a:lnTo>
                <a:lnTo>
                  <a:pt x="61600" y="52160"/>
                </a:lnTo>
                <a:lnTo>
                  <a:pt x="61620" y="52160"/>
                </a:lnTo>
                <a:lnTo>
                  <a:pt x="61620" y="52210"/>
                </a:lnTo>
                <a:lnTo>
                  <a:pt x="61630" y="52210"/>
                </a:lnTo>
                <a:lnTo>
                  <a:pt x="61630" y="52230"/>
                </a:lnTo>
                <a:lnTo>
                  <a:pt x="61650" y="52230"/>
                </a:lnTo>
                <a:lnTo>
                  <a:pt x="61650" y="52280"/>
                </a:lnTo>
                <a:lnTo>
                  <a:pt x="61660" y="52280"/>
                </a:lnTo>
                <a:lnTo>
                  <a:pt x="61670" y="52280"/>
                </a:lnTo>
                <a:lnTo>
                  <a:pt x="61670" y="52310"/>
                </a:lnTo>
                <a:lnTo>
                  <a:pt x="61670" y="52320"/>
                </a:lnTo>
                <a:lnTo>
                  <a:pt x="61650" y="52320"/>
                </a:lnTo>
                <a:lnTo>
                  <a:pt x="61650" y="52410"/>
                </a:lnTo>
                <a:lnTo>
                  <a:pt x="61670" y="52410"/>
                </a:lnTo>
                <a:lnTo>
                  <a:pt x="61670" y="52460"/>
                </a:lnTo>
                <a:lnTo>
                  <a:pt x="61690" y="52460"/>
                </a:lnTo>
                <a:lnTo>
                  <a:pt x="61690" y="52480"/>
                </a:lnTo>
                <a:lnTo>
                  <a:pt x="61670" y="52480"/>
                </a:lnTo>
                <a:lnTo>
                  <a:pt x="61670" y="52520"/>
                </a:lnTo>
                <a:lnTo>
                  <a:pt x="61690" y="52520"/>
                </a:lnTo>
                <a:lnTo>
                  <a:pt x="61690" y="52550"/>
                </a:lnTo>
                <a:lnTo>
                  <a:pt x="61700" y="52550"/>
                </a:lnTo>
                <a:lnTo>
                  <a:pt x="61700" y="52590"/>
                </a:lnTo>
                <a:lnTo>
                  <a:pt x="61710" y="52590"/>
                </a:lnTo>
                <a:lnTo>
                  <a:pt x="61720" y="52590"/>
                </a:lnTo>
                <a:lnTo>
                  <a:pt x="61720" y="52620"/>
                </a:lnTo>
                <a:lnTo>
                  <a:pt x="61720" y="52640"/>
                </a:lnTo>
                <a:lnTo>
                  <a:pt x="61740" y="52640"/>
                </a:lnTo>
                <a:lnTo>
                  <a:pt x="61740" y="52710"/>
                </a:lnTo>
                <a:lnTo>
                  <a:pt x="61760" y="52710"/>
                </a:lnTo>
                <a:lnTo>
                  <a:pt x="61760" y="52780"/>
                </a:lnTo>
                <a:lnTo>
                  <a:pt x="61760" y="52820"/>
                </a:lnTo>
                <a:lnTo>
                  <a:pt x="61740" y="52820"/>
                </a:lnTo>
                <a:lnTo>
                  <a:pt x="61740" y="52840"/>
                </a:lnTo>
                <a:lnTo>
                  <a:pt x="61760" y="52840"/>
                </a:lnTo>
                <a:lnTo>
                  <a:pt x="61760" y="52890"/>
                </a:lnTo>
                <a:lnTo>
                  <a:pt x="61770" y="52890"/>
                </a:lnTo>
                <a:lnTo>
                  <a:pt x="61770" y="52930"/>
                </a:lnTo>
                <a:lnTo>
                  <a:pt x="61790" y="52930"/>
                </a:lnTo>
                <a:lnTo>
                  <a:pt x="61790" y="53160"/>
                </a:lnTo>
                <a:lnTo>
                  <a:pt x="61810" y="53160"/>
                </a:lnTo>
                <a:lnTo>
                  <a:pt x="61810" y="53190"/>
                </a:lnTo>
                <a:lnTo>
                  <a:pt x="61830" y="53190"/>
                </a:lnTo>
                <a:lnTo>
                  <a:pt x="61830" y="53280"/>
                </a:lnTo>
                <a:lnTo>
                  <a:pt x="61840" y="53280"/>
                </a:lnTo>
                <a:lnTo>
                  <a:pt x="61840" y="53300"/>
                </a:lnTo>
                <a:lnTo>
                  <a:pt x="61830" y="53300"/>
                </a:lnTo>
                <a:lnTo>
                  <a:pt x="61830" y="53340"/>
                </a:lnTo>
                <a:lnTo>
                  <a:pt x="61840" y="53340"/>
                </a:lnTo>
                <a:lnTo>
                  <a:pt x="61840" y="53550"/>
                </a:lnTo>
                <a:lnTo>
                  <a:pt x="61860" y="53550"/>
                </a:lnTo>
                <a:lnTo>
                  <a:pt x="61860" y="53640"/>
                </a:lnTo>
                <a:lnTo>
                  <a:pt x="61880" y="53640"/>
                </a:lnTo>
                <a:lnTo>
                  <a:pt x="61880" y="53910"/>
                </a:lnTo>
                <a:lnTo>
                  <a:pt x="61880" y="54050"/>
                </a:lnTo>
                <a:lnTo>
                  <a:pt x="61900" y="54050"/>
                </a:lnTo>
                <a:lnTo>
                  <a:pt x="61900" y="54090"/>
                </a:lnTo>
                <a:lnTo>
                  <a:pt x="61910" y="54090"/>
                </a:lnTo>
                <a:lnTo>
                  <a:pt x="61910" y="54110"/>
                </a:lnTo>
                <a:lnTo>
                  <a:pt x="61930" y="54110"/>
                </a:lnTo>
                <a:lnTo>
                  <a:pt x="61930" y="54160"/>
                </a:lnTo>
                <a:lnTo>
                  <a:pt x="61950" y="54160"/>
                </a:lnTo>
                <a:lnTo>
                  <a:pt x="61950" y="54230"/>
                </a:lnTo>
                <a:lnTo>
                  <a:pt x="61930" y="54230"/>
                </a:lnTo>
                <a:lnTo>
                  <a:pt x="61930" y="54270"/>
                </a:lnTo>
                <a:lnTo>
                  <a:pt x="61950" y="54270"/>
                </a:lnTo>
                <a:lnTo>
                  <a:pt x="61950" y="54370"/>
                </a:lnTo>
                <a:lnTo>
                  <a:pt x="61970" y="54370"/>
                </a:lnTo>
                <a:lnTo>
                  <a:pt x="61970" y="54450"/>
                </a:lnTo>
                <a:lnTo>
                  <a:pt x="61980" y="54450"/>
                </a:lnTo>
                <a:lnTo>
                  <a:pt x="61980" y="54480"/>
                </a:lnTo>
                <a:lnTo>
                  <a:pt x="62000" y="54480"/>
                </a:lnTo>
                <a:lnTo>
                  <a:pt x="62000" y="54570"/>
                </a:lnTo>
                <a:lnTo>
                  <a:pt x="61980" y="54570"/>
                </a:lnTo>
                <a:lnTo>
                  <a:pt x="61980" y="54620"/>
                </a:lnTo>
                <a:lnTo>
                  <a:pt x="62000" y="54620"/>
                </a:lnTo>
                <a:lnTo>
                  <a:pt x="62000" y="54640"/>
                </a:lnTo>
                <a:lnTo>
                  <a:pt x="62020" y="54640"/>
                </a:lnTo>
                <a:lnTo>
                  <a:pt x="62020" y="54660"/>
                </a:lnTo>
                <a:lnTo>
                  <a:pt x="62040" y="54660"/>
                </a:lnTo>
                <a:lnTo>
                  <a:pt x="62040" y="54710"/>
                </a:lnTo>
                <a:lnTo>
                  <a:pt x="62060" y="54710"/>
                </a:lnTo>
                <a:lnTo>
                  <a:pt x="62060" y="54730"/>
                </a:lnTo>
                <a:lnTo>
                  <a:pt x="62070" y="54730"/>
                </a:lnTo>
                <a:lnTo>
                  <a:pt x="62070" y="54750"/>
                </a:lnTo>
                <a:lnTo>
                  <a:pt x="62090" y="54750"/>
                </a:lnTo>
                <a:lnTo>
                  <a:pt x="62090" y="54800"/>
                </a:lnTo>
                <a:lnTo>
                  <a:pt x="62060" y="54800"/>
                </a:lnTo>
                <a:lnTo>
                  <a:pt x="62060" y="54820"/>
                </a:lnTo>
                <a:lnTo>
                  <a:pt x="62040" y="54820"/>
                </a:lnTo>
                <a:lnTo>
                  <a:pt x="62040" y="54870"/>
                </a:lnTo>
                <a:lnTo>
                  <a:pt x="62060" y="54870"/>
                </a:lnTo>
                <a:lnTo>
                  <a:pt x="62060" y="54890"/>
                </a:lnTo>
                <a:lnTo>
                  <a:pt x="62070" y="54890"/>
                </a:lnTo>
                <a:lnTo>
                  <a:pt x="62070" y="54910"/>
                </a:lnTo>
                <a:lnTo>
                  <a:pt x="62090" y="54910"/>
                </a:lnTo>
                <a:lnTo>
                  <a:pt x="62090" y="54960"/>
                </a:lnTo>
                <a:lnTo>
                  <a:pt x="62070" y="54960"/>
                </a:lnTo>
                <a:lnTo>
                  <a:pt x="62070" y="54980"/>
                </a:lnTo>
                <a:lnTo>
                  <a:pt x="62060" y="54980"/>
                </a:lnTo>
                <a:lnTo>
                  <a:pt x="62060" y="55140"/>
                </a:lnTo>
                <a:lnTo>
                  <a:pt x="62070" y="55140"/>
                </a:lnTo>
                <a:lnTo>
                  <a:pt x="62070" y="55250"/>
                </a:lnTo>
                <a:lnTo>
                  <a:pt x="62060" y="55250"/>
                </a:lnTo>
                <a:lnTo>
                  <a:pt x="62060" y="55300"/>
                </a:lnTo>
                <a:lnTo>
                  <a:pt x="62040" y="55300"/>
                </a:lnTo>
                <a:lnTo>
                  <a:pt x="62040" y="55320"/>
                </a:lnTo>
                <a:lnTo>
                  <a:pt x="62020" y="55320"/>
                </a:lnTo>
                <a:lnTo>
                  <a:pt x="62020" y="55340"/>
                </a:lnTo>
                <a:lnTo>
                  <a:pt x="62000" y="55340"/>
                </a:lnTo>
                <a:lnTo>
                  <a:pt x="62000" y="55450"/>
                </a:lnTo>
                <a:lnTo>
                  <a:pt x="61980" y="55450"/>
                </a:lnTo>
                <a:lnTo>
                  <a:pt x="61980" y="55460"/>
                </a:lnTo>
                <a:lnTo>
                  <a:pt x="62000" y="55460"/>
                </a:lnTo>
                <a:lnTo>
                  <a:pt x="62000" y="55570"/>
                </a:lnTo>
                <a:lnTo>
                  <a:pt x="62020" y="55570"/>
                </a:lnTo>
                <a:lnTo>
                  <a:pt x="62020" y="55680"/>
                </a:lnTo>
                <a:lnTo>
                  <a:pt x="62040" y="55680"/>
                </a:lnTo>
                <a:lnTo>
                  <a:pt x="62040" y="55800"/>
                </a:lnTo>
                <a:lnTo>
                  <a:pt x="62060" y="55800"/>
                </a:lnTo>
                <a:lnTo>
                  <a:pt x="62060" y="55840"/>
                </a:lnTo>
                <a:lnTo>
                  <a:pt x="62090" y="55840"/>
                </a:lnTo>
                <a:lnTo>
                  <a:pt x="62090" y="55860"/>
                </a:lnTo>
                <a:lnTo>
                  <a:pt x="62130" y="55860"/>
                </a:lnTo>
                <a:lnTo>
                  <a:pt x="62130" y="55870"/>
                </a:lnTo>
                <a:lnTo>
                  <a:pt x="62140" y="55870"/>
                </a:lnTo>
                <a:lnTo>
                  <a:pt x="62140" y="55910"/>
                </a:lnTo>
                <a:lnTo>
                  <a:pt x="62110" y="55910"/>
                </a:lnTo>
                <a:lnTo>
                  <a:pt x="62110" y="55930"/>
                </a:lnTo>
                <a:lnTo>
                  <a:pt x="62090" y="55930"/>
                </a:lnTo>
                <a:lnTo>
                  <a:pt x="62090" y="55950"/>
                </a:lnTo>
                <a:lnTo>
                  <a:pt x="62070" y="55950"/>
                </a:lnTo>
                <a:lnTo>
                  <a:pt x="62070" y="56000"/>
                </a:lnTo>
                <a:lnTo>
                  <a:pt x="62090" y="56000"/>
                </a:lnTo>
                <a:lnTo>
                  <a:pt x="62090" y="56030"/>
                </a:lnTo>
                <a:lnTo>
                  <a:pt x="62110" y="56030"/>
                </a:lnTo>
                <a:lnTo>
                  <a:pt x="62110" y="56070"/>
                </a:lnTo>
                <a:lnTo>
                  <a:pt x="62130" y="56070"/>
                </a:lnTo>
                <a:lnTo>
                  <a:pt x="62130" y="56210"/>
                </a:lnTo>
                <a:lnTo>
                  <a:pt x="62140" y="56210"/>
                </a:lnTo>
                <a:lnTo>
                  <a:pt x="62140" y="56300"/>
                </a:lnTo>
                <a:lnTo>
                  <a:pt x="62160" y="56300"/>
                </a:lnTo>
                <a:lnTo>
                  <a:pt x="62160" y="56360"/>
                </a:lnTo>
                <a:lnTo>
                  <a:pt x="62180" y="56360"/>
                </a:lnTo>
                <a:lnTo>
                  <a:pt x="62180" y="56410"/>
                </a:lnTo>
                <a:lnTo>
                  <a:pt x="62200" y="56410"/>
                </a:lnTo>
                <a:lnTo>
                  <a:pt x="62200" y="56460"/>
                </a:lnTo>
                <a:lnTo>
                  <a:pt x="62210" y="56460"/>
                </a:lnTo>
                <a:lnTo>
                  <a:pt x="62210" y="56550"/>
                </a:lnTo>
                <a:lnTo>
                  <a:pt x="62230" y="56550"/>
                </a:lnTo>
                <a:lnTo>
                  <a:pt x="62230" y="56610"/>
                </a:lnTo>
                <a:lnTo>
                  <a:pt x="62250" y="56610"/>
                </a:lnTo>
                <a:lnTo>
                  <a:pt x="62250" y="56620"/>
                </a:lnTo>
                <a:lnTo>
                  <a:pt x="62260" y="56620"/>
                </a:lnTo>
                <a:lnTo>
                  <a:pt x="62270" y="56630"/>
                </a:lnTo>
                <a:lnTo>
                  <a:pt x="62270" y="56660"/>
                </a:lnTo>
                <a:lnTo>
                  <a:pt x="62280" y="56660"/>
                </a:lnTo>
                <a:lnTo>
                  <a:pt x="62280" y="56700"/>
                </a:lnTo>
                <a:lnTo>
                  <a:pt x="62280" y="56710"/>
                </a:lnTo>
                <a:lnTo>
                  <a:pt x="62300" y="56710"/>
                </a:lnTo>
                <a:lnTo>
                  <a:pt x="62300" y="56750"/>
                </a:lnTo>
                <a:lnTo>
                  <a:pt x="62320" y="56750"/>
                </a:lnTo>
                <a:lnTo>
                  <a:pt x="62320" y="56840"/>
                </a:lnTo>
                <a:lnTo>
                  <a:pt x="62320" y="56860"/>
                </a:lnTo>
                <a:lnTo>
                  <a:pt x="62340" y="56860"/>
                </a:lnTo>
                <a:lnTo>
                  <a:pt x="62340" y="56890"/>
                </a:lnTo>
                <a:lnTo>
                  <a:pt x="62350" y="56890"/>
                </a:lnTo>
                <a:lnTo>
                  <a:pt x="62350" y="56970"/>
                </a:lnTo>
                <a:lnTo>
                  <a:pt x="62350" y="57090"/>
                </a:lnTo>
                <a:lnTo>
                  <a:pt x="62370" y="57090"/>
                </a:lnTo>
                <a:lnTo>
                  <a:pt x="62370" y="57160"/>
                </a:lnTo>
                <a:lnTo>
                  <a:pt x="62390" y="57160"/>
                </a:lnTo>
                <a:lnTo>
                  <a:pt x="62390" y="57320"/>
                </a:lnTo>
                <a:lnTo>
                  <a:pt x="62420" y="57320"/>
                </a:lnTo>
                <a:lnTo>
                  <a:pt x="62420" y="57340"/>
                </a:lnTo>
                <a:lnTo>
                  <a:pt x="62440" y="57340"/>
                </a:lnTo>
                <a:lnTo>
                  <a:pt x="62440" y="57320"/>
                </a:lnTo>
                <a:lnTo>
                  <a:pt x="62460" y="57320"/>
                </a:lnTo>
                <a:lnTo>
                  <a:pt x="62460" y="57340"/>
                </a:lnTo>
                <a:lnTo>
                  <a:pt x="62490" y="57340"/>
                </a:lnTo>
                <a:lnTo>
                  <a:pt x="62490" y="57360"/>
                </a:lnTo>
                <a:lnTo>
                  <a:pt x="62490" y="57390"/>
                </a:lnTo>
                <a:lnTo>
                  <a:pt x="62480" y="57390"/>
                </a:lnTo>
                <a:lnTo>
                  <a:pt x="62480" y="57430"/>
                </a:lnTo>
                <a:lnTo>
                  <a:pt x="62460" y="57430"/>
                </a:lnTo>
                <a:lnTo>
                  <a:pt x="62460" y="57480"/>
                </a:lnTo>
                <a:lnTo>
                  <a:pt x="62480" y="57480"/>
                </a:lnTo>
                <a:lnTo>
                  <a:pt x="62480" y="57550"/>
                </a:lnTo>
                <a:lnTo>
                  <a:pt x="62510" y="57550"/>
                </a:lnTo>
                <a:lnTo>
                  <a:pt x="62510" y="57570"/>
                </a:lnTo>
                <a:lnTo>
                  <a:pt x="62530" y="57570"/>
                </a:lnTo>
                <a:lnTo>
                  <a:pt x="62530" y="57590"/>
                </a:lnTo>
                <a:lnTo>
                  <a:pt x="62560" y="57590"/>
                </a:lnTo>
                <a:lnTo>
                  <a:pt x="62560" y="57610"/>
                </a:lnTo>
                <a:lnTo>
                  <a:pt x="62580" y="57610"/>
                </a:lnTo>
                <a:lnTo>
                  <a:pt x="62580" y="57620"/>
                </a:lnTo>
                <a:lnTo>
                  <a:pt x="62600" y="57620"/>
                </a:lnTo>
                <a:lnTo>
                  <a:pt x="62600" y="57730"/>
                </a:lnTo>
                <a:lnTo>
                  <a:pt x="62580" y="57730"/>
                </a:lnTo>
                <a:lnTo>
                  <a:pt x="62580" y="57770"/>
                </a:lnTo>
                <a:lnTo>
                  <a:pt x="62560" y="57770"/>
                </a:lnTo>
                <a:lnTo>
                  <a:pt x="62560" y="57800"/>
                </a:lnTo>
                <a:lnTo>
                  <a:pt x="62550" y="57800"/>
                </a:lnTo>
                <a:lnTo>
                  <a:pt x="62550" y="57890"/>
                </a:lnTo>
                <a:lnTo>
                  <a:pt x="62560" y="57890"/>
                </a:lnTo>
                <a:lnTo>
                  <a:pt x="62560" y="57950"/>
                </a:lnTo>
                <a:lnTo>
                  <a:pt x="62560" y="57980"/>
                </a:lnTo>
                <a:lnTo>
                  <a:pt x="62550" y="57980"/>
                </a:lnTo>
                <a:lnTo>
                  <a:pt x="62550" y="58050"/>
                </a:lnTo>
                <a:lnTo>
                  <a:pt x="62560" y="58050"/>
                </a:lnTo>
                <a:lnTo>
                  <a:pt x="62560" y="58120"/>
                </a:lnTo>
                <a:lnTo>
                  <a:pt x="62550" y="58120"/>
                </a:lnTo>
                <a:lnTo>
                  <a:pt x="62550" y="58160"/>
                </a:lnTo>
                <a:lnTo>
                  <a:pt x="62530" y="58160"/>
                </a:lnTo>
                <a:lnTo>
                  <a:pt x="62530" y="58180"/>
                </a:lnTo>
                <a:lnTo>
                  <a:pt x="62490" y="58180"/>
                </a:lnTo>
                <a:lnTo>
                  <a:pt x="62490" y="58200"/>
                </a:lnTo>
                <a:lnTo>
                  <a:pt x="62420" y="58200"/>
                </a:lnTo>
                <a:lnTo>
                  <a:pt x="62420" y="58180"/>
                </a:lnTo>
                <a:lnTo>
                  <a:pt x="62390" y="58180"/>
                </a:lnTo>
                <a:lnTo>
                  <a:pt x="62390" y="58160"/>
                </a:lnTo>
                <a:lnTo>
                  <a:pt x="62350" y="58160"/>
                </a:lnTo>
                <a:lnTo>
                  <a:pt x="62350" y="58140"/>
                </a:lnTo>
                <a:lnTo>
                  <a:pt x="62320" y="58140"/>
                </a:lnTo>
                <a:lnTo>
                  <a:pt x="62320" y="58120"/>
                </a:lnTo>
                <a:lnTo>
                  <a:pt x="62210" y="58120"/>
                </a:lnTo>
                <a:lnTo>
                  <a:pt x="62210" y="58110"/>
                </a:lnTo>
                <a:lnTo>
                  <a:pt x="62200" y="58110"/>
                </a:lnTo>
                <a:lnTo>
                  <a:pt x="62200" y="58070"/>
                </a:lnTo>
                <a:lnTo>
                  <a:pt x="62180" y="58070"/>
                </a:lnTo>
                <a:lnTo>
                  <a:pt x="62180" y="58050"/>
                </a:lnTo>
                <a:lnTo>
                  <a:pt x="62160" y="58050"/>
                </a:lnTo>
                <a:lnTo>
                  <a:pt x="62160" y="58070"/>
                </a:lnTo>
                <a:lnTo>
                  <a:pt x="62110" y="58070"/>
                </a:lnTo>
                <a:lnTo>
                  <a:pt x="62110" y="58090"/>
                </a:lnTo>
                <a:lnTo>
                  <a:pt x="62070" y="58090"/>
                </a:lnTo>
                <a:lnTo>
                  <a:pt x="62070" y="58110"/>
                </a:lnTo>
                <a:lnTo>
                  <a:pt x="62020" y="58110"/>
                </a:lnTo>
                <a:lnTo>
                  <a:pt x="62020" y="58120"/>
                </a:lnTo>
                <a:lnTo>
                  <a:pt x="62000" y="58120"/>
                </a:lnTo>
                <a:lnTo>
                  <a:pt x="62000" y="58110"/>
                </a:lnTo>
                <a:lnTo>
                  <a:pt x="61970" y="58110"/>
                </a:lnTo>
                <a:lnTo>
                  <a:pt x="61970" y="58090"/>
                </a:lnTo>
                <a:lnTo>
                  <a:pt x="61880" y="58090"/>
                </a:lnTo>
                <a:lnTo>
                  <a:pt x="61880" y="58110"/>
                </a:lnTo>
                <a:lnTo>
                  <a:pt x="61860" y="58110"/>
                </a:lnTo>
                <a:lnTo>
                  <a:pt x="61860" y="58120"/>
                </a:lnTo>
                <a:lnTo>
                  <a:pt x="61830" y="58120"/>
                </a:lnTo>
                <a:lnTo>
                  <a:pt x="61830" y="58140"/>
                </a:lnTo>
                <a:lnTo>
                  <a:pt x="61810" y="58140"/>
                </a:lnTo>
                <a:lnTo>
                  <a:pt x="61810" y="58160"/>
                </a:lnTo>
                <a:lnTo>
                  <a:pt x="61770" y="58160"/>
                </a:lnTo>
                <a:lnTo>
                  <a:pt x="61770" y="58180"/>
                </a:lnTo>
                <a:lnTo>
                  <a:pt x="61760" y="58180"/>
                </a:lnTo>
                <a:lnTo>
                  <a:pt x="61760" y="58210"/>
                </a:lnTo>
                <a:lnTo>
                  <a:pt x="61740" y="58210"/>
                </a:lnTo>
                <a:lnTo>
                  <a:pt x="61740" y="58230"/>
                </a:lnTo>
                <a:lnTo>
                  <a:pt x="61720" y="58230"/>
                </a:lnTo>
                <a:lnTo>
                  <a:pt x="61720" y="58270"/>
                </a:lnTo>
                <a:lnTo>
                  <a:pt x="61700" y="58270"/>
                </a:lnTo>
                <a:lnTo>
                  <a:pt x="61700" y="58290"/>
                </a:lnTo>
                <a:lnTo>
                  <a:pt x="61690" y="58290"/>
                </a:lnTo>
                <a:lnTo>
                  <a:pt x="61690" y="58320"/>
                </a:lnTo>
                <a:lnTo>
                  <a:pt x="61670" y="58320"/>
                </a:lnTo>
                <a:lnTo>
                  <a:pt x="61670" y="58340"/>
                </a:lnTo>
                <a:lnTo>
                  <a:pt x="61650" y="58340"/>
                </a:lnTo>
                <a:lnTo>
                  <a:pt x="61650" y="58360"/>
                </a:lnTo>
                <a:lnTo>
                  <a:pt x="61630" y="58360"/>
                </a:lnTo>
                <a:lnTo>
                  <a:pt x="61630" y="58390"/>
                </a:lnTo>
                <a:lnTo>
                  <a:pt x="61620" y="58390"/>
                </a:lnTo>
                <a:lnTo>
                  <a:pt x="61620" y="58460"/>
                </a:lnTo>
                <a:lnTo>
                  <a:pt x="61600" y="58460"/>
                </a:lnTo>
                <a:lnTo>
                  <a:pt x="61600" y="58500"/>
                </a:lnTo>
                <a:lnTo>
                  <a:pt x="61580" y="58500"/>
                </a:lnTo>
                <a:lnTo>
                  <a:pt x="61580" y="58520"/>
                </a:lnTo>
                <a:lnTo>
                  <a:pt x="61560" y="58520"/>
                </a:lnTo>
                <a:lnTo>
                  <a:pt x="61560" y="58550"/>
                </a:lnTo>
                <a:lnTo>
                  <a:pt x="61550" y="58550"/>
                </a:lnTo>
                <a:lnTo>
                  <a:pt x="61550" y="58570"/>
                </a:lnTo>
                <a:lnTo>
                  <a:pt x="61510" y="58570"/>
                </a:lnTo>
                <a:lnTo>
                  <a:pt x="61510" y="58590"/>
                </a:lnTo>
                <a:lnTo>
                  <a:pt x="61480" y="58590"/>
                </a:lnTo>
                <a:lnTo>
                  <a:pt x="61480" y="58610"/>
                </a:lnTo>
                <a:lnTo>
                  <a:pt x="61390" y="58610"/>
                </a:lnTo>
                <a:lnTo>
                  <a:pt x="61390" y="58620"/>
                </a:lnTo>
                <a:lnTo>
                  <a:pt x="61320" y="58620"/>
                </a:lnTo>
                <a:lnTo>
                  <a:pt x="61320" y="58610"/>
                </a:lnTo>
                <a:lnTo>
                  <a:pt x="61300" y="58610"/>
                </a:lnTo>
                <a:lnTo>
                  <a:pt x="61300" y="58620"/>
                </a:lnTo>
                <a:lnTo>
                  <a:pt x="61230" y="58620"/>
                </a:lnTo>
                <a:lnTo>
                  <a:pt x="61230" y="58610"/>
                </a:lnTo>
                <a:lnTo>
                  <a:pt x="61210" y="58610"/>
                </a:lnTo>
                <a:lnTo>
                  <a:pt x="61210" y="58620"/>
                </a:lnTo>
                <a:lnTo>
                  <a:pt x="61190" y="58620"/>
                </a:lnTo>
                <a:lnTo>
                  <a:pt x="61190" y="58610"/>
                </a:lnTo>
                <a:lnTo>
                  <a:pt x="61140" y="58610"/>
                </a:lnTo>
                <a:lnTo>
                  <a:pt x="61140" y="58620"/>
                </a:lnTo>
                <a:lnTo>
                  <a:pt x="61130" y="58620"/>
                </a:lnTo>
                <a:lnTo>
                  <a:pt x="61070" y="58620"/>
                </a:lnTo>
                <a:lnTo>
                  <a:pt x="61070" y="58640"/>
                </a:lnTo>
                <a:lnTo>
                  <a:pt x="61000" y="58640"/>
                </a:lnTo>
                <a:lnTo>
                  <a:pt x="61000" y="58660"/>
                </a:lnTo>
                <a:lnTo>
                  <a:pt x="60980" y="58660"/>
                </a:lnTo>
                <a:lnTo>
                  <a:pt x="60980" y="58610"/>
                </a:lnTo>
                <a:lnTo>
                  <a:pt x="60970" y="58610"/>
                </a:lnTo>
                <a:lnTo>
                  <a:pt x="60970" y="58590"/>
                </a:lnTo>
                <a:lnTo>
                  <a:pt x="60950" y="58590"/>
                </a:lnTo>
                <a:lnTo>
                  <a:pt x="60950" y="58570"/>
                </a:lnTo>
                <a:lnTo>
                  <a:pt x="60860" y="58570"/>
                </a:lnTo>
                <a:lnTo>
                  <a:pt x="60860" y="58590"/>
                </a:lnTo>
                <a:lnTo>
                  <a:pt x="60840" y="58590"/>
                </a:lnTo>
                <a:lnTo>
                  <a:pt x="60840" y="58610"/>
                </a:lnTo>
                <a:lnTo>
                  <a:pt x="60810" y="58610"/>
                </a:lnTo>
                <a:lnTo>
                  <a:pt x="60810" y="58620"/>
                </a:lnTo>
                <a:lnTo>
                  <a:pt x="60790" y="58620"/>
                </a:lnTo>
                <a:lnTo>
                  <a:pt x="60790" y="58710"/>
                </a:lnTo>
                <a:lnTo>
                  <a:pt x="60770" y="58710"/>
                </a:lnTo>
                <a:lnTo>
                  <a:pt x="60770" y="58750"/>
                </a:lnTo>
                <a:lnTo>
                  <a:pt x="60760" y="58750"/>
                </a:lnTo>
                <a:lnTo>
                  <a:pt x="60760" y="58770"/>
                </a:lnTo>
                <a:lnTo>
                  <a:pt x="60740" y="58770"/>
                </a:lnTo>
                <a:lnTo>
                  <a:pt x="60740" y="58790"/>
                </a:lnTo>
                <a:lnTo>
                  <a:pt x="60720" y="58790"/>
                </a:lnTo>
                <a:lnTo>
                  <a:pt x="60720" y="58820"/>
                </a:lnTo>
                <a:lnTo>
                  <a:pt x="60700" y="58820"/>
                </a:lnTo>
                <a:lnTo>
                  <a:pt x="60700" y="58890"/>
                </a:lnTo>
                <a:lnTo>
                  <a:pt x="60690" y="58890"/>
                </a:lnTo>
                <a:lnTo>
                  <a:pt x="60690" y="58950"/>
                </a:lnTo>
                <a:lnTo>
                  <a:pt x="60670" y="58950"/>
                </a:lnTo>
                <a:lnTo>
                  <a:pt x="60670" y="59000"/>
                </a:lnTo>
                <a:lnTo>
                  <a:pt x="60650" y="59000"/>
                </a:lnTo>
                <a:lnTo>
                  <a:pt x="60650" y="59020"/>
                </a:lnTo>
                <a:lnTo>
                  <a:pt x="60650" y="59040"/>
                </a:lnTo>
                <a:lnTo>
                  <a:pt x="60630" y="59040"/>
                </a:lnTo>
                <a:lnTo>
                  <a:pt x="60630" y="59070"/>
                </a:lnTo>
                <a:lnTo>
                  <a:pt x="60620" y="59070"/>
                </a:lnTo>
                <a:lnTo>
                  <a:pt x="60620" y="59200"/>
                </a:lnTo>
                <a:lnTo>
                  <a:pt x="60600" y="59200"/>
                </a:lnTo>
                <a:lnTo>
                  <a:pt x="60600" y="59290"/>
                </a:lnTo>
                <a:lnTo>
                  <a:pt x="60600" y="59360"/>
                </a:lnTo>
                <a:lnTo>
                  <a:pt x="60580" y="59360"/>
                </a:lnTo>
                <a:lnTo>
                  <a:pt x="60580" y="59410"/>
                </a:lnTo>
                <a:lnTo>
                  <a:pt x="60600" y="59410"/>
                </a:lnTo>
                <a:lnTo>
                  <a:pt x="60600" y="59540"/>
                </a:lnTo>
                <a:lnTo>
                  <a:pt x="60580" y="59540"/>
                </a:lnTo>
                <a:lnTo>
                  <a:pt x="60580" y="59680"/>
                </a:lnTo>
                <a:lnTo>
                  <a:pt x="60600" y="59680"/>
                </a:lnTo>
                <a:lnTo>
                  <a:pt x="60600" y="59710"/>
                </a:lnTo>
                <a:lnTo>
                  <a:pt x="60580" y="59710"/>
                </a:lnTo>
                <a:lnTo>
                  <a:pt x="60580" y="59730"/>
                </a:lnTo>
                <a:lnTo>
                  <a:pt x="60600" y="59730"/>
                </a:lnTo>
                <a:lnTo>
                  <a:pt x="60600" y="60040"/>
                </a:lnTo>
                <a:lnTo>
                  <a:pt x="60620" y="60040"/>
                </a:lnTo>
                <a:lnTo>
                  <a:pt x="60620" y="60050"/>
                </a:lnTo>
                <a:lnTo>
                  <a:pt x="60630" y="60050"/>
                </a:lnTo>
                <a:lnTo>
                  <a:pt x="60630" y="60090"/>
                </a:lnTo>
                <a:lnTo>
                  <a:pt x="60650" y="60090"/>
                </a:lnTo>
                <a:lnTo>
                  <a:pt x="60650" y="60120"/>
                </a:lnTo>
                <a:lnTo>
                  <a:pt x="60630" y="60120"/>
                </a:lnTo>
                <a:lnTo>
                  <a:pt x="60630" y="60290"/>
                </a:lnTo>
                <a:lnTo>
                  <a:pt x="60650" y="60290"/>
                </a:lnTo>
                <a:lnTo>
                  <a:pt x="60650" y="60390"/>
                </a:lnTo>
                <a:lnTo>
                  <a:pt x="60670" y="60390"/>
                </a:lnTo>
                <a:lnTo>
                  <a:pt x="60670" y="60460"/>
                </a:lnTo>
                <a:lnTo>
                  <a:pt x="60650" y="60460"/>
                </a:lnTo>
                <a:lnTo>
                  <a:pt x="60650" y="60520"/>
                </a:lnTo>
                <a:lnTo>
                  <a:pt x="60670" y="60520"/>
                </a:lnTo>
                <a:lnTo>
                  <a:pt x="60670" y="60680"/>
                </a:lnTo>
                <a:lnTo>
                  <a:pt x="60690" y="60680"/>
                </a:lnTo>
                <a:lnTo>
                  <a:pt x="60690" y="60700"/>
                </a:lnTo>
                <a:lnTo>
                  <a:pt x="60670" y="60700"/>
                </a:lnTo>
                <a:lnTo>
                  <a:pt x="60670" y="60710"/>
                </a:lnTo>
                <a:lnTo>
                  <a:pt x="60690" y="60710"/>
                </a:lnTo>
                <a:lnTo>
                  <a:pt x="60690" y="60750"/>
                </a:lnTo>
                <a:lnTo>
                  <a:pt x="60700" y="60750"/>
                </a:lnTo>
                <a:lnTo>
                  <a:pt x="60700" y="60840"/>
                </a:lnTo>
                <a:lnTo>
                  <a:pt x="60690" y="60840"/>
                </a:lnTo>
                <a:lnTo>
                  <a:pt x="60690" y="60910"/>
                </a:lnTo>
                <a:lnTo>
                  <a:pt x="60700" y="60910"/>
                </a:lnTo>
                <a:lnTo>
                  <a:pt x="60700" y="61040"/>
                </a:lnTo>
                <a:lnTo>
                  <a:pt x="60720" y="61040"/>
                </a:lnTo>
                <a:lnTo>
                  <a:pt x="60720" y="61160"/>
                </a:lnTo>
                <a:lnTo>
                  <a:pt x="60740" y="61160"/>
                </a:lnTo>
                <a:lnTo>
                  <a:pt x="60740" y="61200"/>
                </a:lnTo>
                <a:lnTo>
                  <a:pt x="60760" y="61200"/>
                </a:lnTo>
                <a:lnTo>
                  <a:pt x="60760" y="61230"/>
                </a:lnTo>
                <a:lnTo>
                  <a:pt x="60740" y="61230"/>
                </a:lnTo>
                <a:lnTo>
                  <a:pt x="60740" y="61270"/>
                </a:lnTo>
                <a:lnTo>
                  <a:pt x="60760" y="61270"/>
                </a:lnTo>
                <a:lnTo>
                  <a:pt x="60760" y="61460"/>
                </a:lnTo>
                <a:lnTo>
                  <a:pt x="60770" y="61460"/>
                </a:lnTo>
                <a:lnTo>
                  <a:pt x="60770" y="61640"/>
                </a:lnTo>
                <a:lnTo>
                  <a:pt x="60790" y="61640"/>
                </a:lnTo>
                <a:lnTo>
                  <a:pt x="60790" y="61660"/>
                </a:lnTo>
                <a:lnTo>
                  <a:pt x="60770" y="61660"/>
                </a:lnTo>
                <a:lnTo>
                  <a:pt x="60770" y="61680"/>
                </a:lnTo>
                <a:lnTo>
                  <a:pt x="60790" y="61680"/>
                </a:lnTo>
                <a:lnTo>
                  <a:pt x="60790" y="61840"/>
                </a:lnTo>
                <a:lnTo>
                  <a:pt x="60810" y="61840"/>
                </a:lnTo>
                <a:lnTo>
                  <a:pt x="60810" y="61890"/>
                </a:lnTo>
                <a:lnTo>
                  <a:pt x="60830" y="61890"/>
                </a:lnTo>
                <a:lnTo>
                  <a:pt x="60830" y="61950"/>
                </a:lnTo>
                <a:lnTo>
                  <a:pt x="60840" y="61950"/>
                </a:lnTo>
                <a:lnTo>
                  <a:pt x="60840" y="62070"/>
                </a:lnTo>
                <a:lnTo>
                  <a:pt x="60860" y="62070"/>
                </a:lnTo>
                <a:lnTo>
                  <a:pt x="60860" y="62110"/>
                </a:lnTo>
                <a:lnTo>
                  <a:pt x="60880" y="62110"/>
                </a:lnTo>
                <a:lnTo>
                  <a:pt x="60880" y="62140"/>
                </a:lnTo>
                <a:lnTo>
                  <a:pt x="60900" y="62140"/>
                </a:lnTo>
                <a:lnTo>
                  <a:pt x="60900" y="62180"/>
                </a:lnTo>
                <a:lnTo>
                  <a:pt x="60910" y="62180"/>
                </a:lnTo>
                <a:lnTo>
                  <a:pt x="60910" y="62200"/>
                </a:lnTo>
                <a:lnTo>
                  <a:pt x="60910" y="62250"/>
                </a:lnTo>
                <a:lnTo>
                  <a:pt x="60900" y="62250"/>
                </a:lnTo>
                <a:lnTo>
                  <a:pt x="60900" y="62300"/>
                </a:lnTo>
                <a:lnTo>
                  <a:pt x="60910" y="62300"/>
                </a:lnTo>
                <a:lnTo>
                  <a:pt x="60910" y="62390"/>
                </a:lnTo>
                <a:lnTo>
                  <a:pt x="60930" y="62390"/>
                </a:lnTo>
                <a:lnTo>
                  <a:pt x="60930" y="62430"/>
                </a:lnTo>
                <a:lnTo>
                  <a:pt x="60950" y="62430"/>
                </a:lnTo>
                <a:lnTo>
                  <a:pt x="60950" y="62500"/>
                </a:lnTo>
                <a:lnTo>
                  <a:pt x="60970" y="62500"/>
                </a:lnTo>
                <a:lnTo>
                  <a:pt x="60970" y="62570"/>
                </a:lnTo>
                <a:lnTo>
                  <a:pt x="60980" y="62570"/>
                </a:lnTo>
                <a:lnTo>
                  <a:pt x="60980" y="62620"/>
                </a:lnTo>
                <a:lnTo>
                  <a:pt x="61000" y="62620"/>
                </a:lnTo>
                <a:lnTo>
                  <a:pt x="61000" y="62680"/>
                </a:lnTo>
                <a:lnTo>
                  <a:pt x="61010" y="62680"/>
                </a:lnTo>
                <a:lnTo>
                  <a:pt x="61020" y="62680"/>
                </a:lnTo>
                <a:lnTo>
                  <a:pt x="61020" y="62700"/>
                </a:lnTo>
                <a:lnTo>
                  <a:pt x="61020" y="62790"/>
                </a:lnTo>
                <a:lnTo>
                  <a:pt x="61040" y="62790"/>
                </a:lnTo>
                <a:lnTo>
                  <a:pt x="61040" y="62890"/>
                </a:lnTo>
                <a:lnTo>
                  <a:pt x="61050" y="62890"/>
                </a:lnTo>
                <a:lnTo>
                  <a:pt x="61050" y="62930"/>
                </a:lnTo>
                <a:lnTo>
                  <a:pt x="61070" y="62930"/>
                </a:lnTo>
                <a:lnTo>
                  <a:pt x="61070" y="62950"/>
                </a:lnTo>
                <a:lnTo>
                  <a:pt x="61090" y="62950"/>
                </a:lnTo>
                <a:lnTo>
                  <a:pt x="61090" y="63020"/>
                </a:lnTo>
                <a:lnTo>
                  <a:pt x="61110" y="63020"/>
                </a:lnTo>
                <a:lnTo>
                  <a:pt x="61110" y="63110"/>
                </a:lnTo>
                <a:lnTo>
                  <a:pt x="61120" y="63110"/>
                </a:lnTo>
                <a:lnTo>
                  <a:pt x="61120" y="63160"/>
                </a:lnTo>
                <a:lnTo>
                  <a:pt x="61140" y="63160"/>
                </a:lnTo>
                <a:lnTo>
                  <a:pt x="61140" y="63200"/>
                </a:lnTo>
                <a:lnTo>
                  <a:pt x="61160" y="63200"/>
                </a:lnTo>
                <a:lnTo>
                  <a:pt x="61160" y="63300"/>
                </a:lnTo>
                <a:lnTo>
                  <a:pt x="61180" y="63300"/>
                </a:lnTo>
                <a:lnTo>
                  <a:pt x="61180" y="63320"/>
                </a:lnTo>
                <a:lnTo>
                  <a:pt x="61190" y="63320"/>
                </a:lnTo>
                <a:lnTo>
                  <a:pt x="61190" y="63360"/>
                </a:lnTo>
                <a:lnTo>
                  <a:pt x="61210" y="63360"/>
                </a:lnTo>
                <a:lnTo>
                  <a:pt x="61210" y="63390"/>
                </a:lnTo>
                <a:lnTo>
                  <a:pt x="61230" y="63390"/>
                </a:lnTo>
                <a:lnTo>
                  <a:pt x="61230" y="63420"/>
                </a:lnTo>
                <a:lnTo>
                  <a:pt x="61230" y="63460"/>
                </a:lnTo>
                <a:lnTo>
                  <a:pt x="57670" y="63470"/>
                </a:lnTo>
                <a:lnTo>
                  <a:pt x="57230" y="63370"/>
                </a:lnTo>
                <a:lnTo>
                  <a:pt x="56950" y="63510"/>
                </a:lnTo>
                <a:lnTo>
                  <a:pt x="56510" y="63750"/>
                </a:lnTo>
                <a:lnTo>
                  <a:pt x="56040" y="63740"/>
                </a:lnTo>
                <a:lnTo>
                  <a:pt x="55740" y="63500"/>
                </a:lnTo>
                <a:lnTo>
                  <a:pt x="55370" y="63080"/>
                </a:lnTo>
                <a:lnTo>
                  <a:pt x="55170" y="62870"/>
                </a:lnTo>
                <a:lnTo>
                  <a:pt x="55230" y="62700"/>
                </a:lnTo>
                <a:lnTo>
                  <a:pt x="55340" y="62630"/>
                </a:lnTo>
                <a:lnTo>
                  <a:pt x="55230" y="62530"/>
                </a:lnTo>
                <a:lnTo>
                  <a:pt x="54800" y="62390"/>
                </a:lnTo>
                <a:lnTo>
                  <a:pt x="54250" y="62380"/>
                </a:lnTo>
                <a:lnTo>
                  <a:pt x="54050" y="62730"/>
                </a:lnTo>
                <a:lnTo>
                  <a:pt x="53940" y="63180"/>
                </a:lnTo>
                <a:lnTo>
                  <a:pt x="53740" y="63320"/>
                </a:lnTo>
                <a:lnTo>
                  <a:pt x="53570" y="63140"/>
                </a:lnTo>
                <a:lnTo>
                  <a:pt x="53370" y="62860"/>
                </a:lnTo>
                <a:lnTo>
                  <a:pt x="53130" y="62860"/>
                </a:lnTo>
                <a:lnTo>
                  <a:pt x="52960" y="63040"/>
                </a:lnTo>
                <a:lnTo>
                  <a:pt x="52620" y="63140"/>
                </a:lnTo>
                <a:lnTo>
                  <a:pt x="52310" y="63350"/>
                </a:lnTo>
                <a:lnTo>
                  <a:pt x="51910" y="63690"/>
                </a:lnTo>
                <a:lnTo>
                  <a:pt x="51670" y="63760"/>
                </a:lnTo>
                <a:lnTo>
                  <a:pt x="51500" y="63650"/>
                </a:lnTo>
                <a:lnTo>
                  <a:pt x="51300" y="63450"/>
                </a:lnTo>
                <a:lnTo>
                  <a:pt x="51200" y="63410"/>
                </a:lnTo>
                <a:lnTo>
                  <a:pt x="50990" y="63650"/>
                </a:lnTo>
                <a:lnTo>
                  <a:pt x="50750" y="63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Siparia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0360" y="76550"/>
                </a:moveTo>
                <a:lnTo>
                  <a:pt x="30360" y="76680"/>
                </a:lnTo>
                <a:lnTo>
                  <a:pt x="30530" y="76850"/>
                </a:lnTo>
                <a:lnTo>
                  <a:pt x="30870" y="76960"/>
                </a:lnTo>
                <a:lnTo>
                  <a:pt x="31210" y="77060"/>
                </a:lnTo>
                <a:lnTo>
                  <a:pt x="31510" y="77200"/>
                </a:lnTo>
                <a:lnTo>
                  <a:pt x="31640" y="77310"/>
                </a:lnTo>
                <a:lnTo>
                  <a:pt x="31710" y="77480"/>
                </a:lnTo>
                <a:lnTo>
                  <a:pt x="31580" y="77620"/>
                </a:lnTo>
                <a:lnTo>
                  <a:pt x="31640" y="77830"/>
                </a:lnTo>
                <a:lnTo>
                  <a:pt x="31880" y="77930"/>
                </a:lnTo>
                <a:lnTo>
                  <a:pt x="32110" y="78140"/>
                </a:lnTo>
                <a:lnTo>
                  <a:pt x="32320" y="78280"/>
                </a:lnTo>
                <a:lnTo>
                  <a:pt x="33060" y="78350"/>
                </a:lnTo>
                <a:lnTo>
                  <a:pt x="33430" y="78490"/>
                </a:lnTo>
                <a:lnTo>
                  <a:pt x="33700" y="78560"/>
                </a:lnTo>
                <a:lnTo>
                  <a:pt x="33770" y="78700"/>
                </a:lnTo>
                <a:lnTo>
                  <a:pt x="33630" y="79010"/>
                </a:lnTo>
                <a:lnTo>
                  <a:pt x="33530" y="79250"/>
                </a:lnTo>
                <a:lnTo>
                  <a:pt x="33460" y="79560"/>
                </a:lnTo>
                <a:lnTo>
                  <a:pt x="33290" y="80260"/>
                </a:lnTo>
                <a:lnTo>
                  <a:pt x="33420" y="80840"/>
                </a:lnTo>
                <a:lnTo>
                  <a:pt x="33560" y="80840"/>
                </a:lnTo>
                <a:lnTo>
                  <a:pt x="33690" y="80880"/>
                </a:lnTo>
                <a:lnTo>
                  <a:pt x="33790" y="81020"/>
                </a:lnTo>
                <a:lnTo>
                  <a:pt x="33620" y="81290"/>
                </a:lnTo>
                <a:lnTo>
                  <a:pt x="33420" y="81500"/>
                </a:lnTo>
                <a:lnTo>
                  <a:pt x="33450" y="82190"/>
                </a:lnTo>
                <a:lnTo>
                  <a:pt x="33550" y="82400"/>
                </a:lnTo>
                <a:lnTo>
                  <a:pt x="33550" y="82510"/>
                </a:lnTo>
                <a:lnTo>
                  <a:pt x="33380" y="82750"/>
                </a:lnTo>
                <a:lnTo>
                  <a:pt x="33140" y="83020"/>
                </a:lnTo>
                <a:lnTo>
                  <a:pt x="32740" y="83130"/>
                </a:lnTo>
                <a:lnTo>
                  <a:pt x="32160" y="83470"/>
                </a:lnTo>
                <a:lnTo>
                  <a:pt x="31690" y="83470"/>
                </a:lnTo>
                <a:lnTo>
                  <a:pt x="31360" y="83530"/>
                </a:lnTo>
                <a:lnTo>
                  <a:pt x="31220" y="83780"/>
                </a:lnTo>
                <a:lnTo>
                  <a:pt x="31220" y="84330"/>
                </a:lnTo>
                <a:lnTo>
                  <a:pt x="30950" y="84460"/>
                </a:lnTo>
                <a:lnTo>
                  <a:pt x="30850" y="84600"/>
                </a:lnTo>
                <a:lnTo>
                  <a:pt x="30920" y="84740"/>
                </a:lnTo>
                <a:lnTo>
                  <a:pt x="31110" y="84920"/>
                </a:lnTo>
                <a:lnTo>
                  <a:pt x="31150" y="85030"/>
                </a:lnTo>
                <a:lnTo>
                  <a:pt x="31260" y="85280"/>
                </a:lnTo>
                <a:lnTo>
                  <a:pt x="31260" y="85500"/>
                </a:lnTo>
                <a:lnTo>
                  <a:pt x="31520" y="85500"/>
                </a:lnTo>
                <a:lnTo>
                  <a:pt x="31590" y="85610"/>
                </a:lnTo>
                <a:lnTo>
                  <a:pt x="31420" y="85720"/>
                </a:lnTo>
                <a:lnTo>
                  <a:pt x="31350" y="85930"/>
                </a:lnTo>
                <a:lnTo>
                  <a:pt x="31280" y="86260"/>
                </a:lnTo>
                <a:lnTo>
                  <a:pt x="31140" y="86470"/>
                </a:lnTo>
                <a:lnTo>
                  <a:pt x="31280" y="86690"/>
                </a:lnTo>
                <a:lnTo>
                  <a:pt x="31310" y="86840"/>
                </a:lnTo>
                <a:lnTo>
                  <a:pt x="31370" y="87110"/>
                </a:lnTo>
                <a:lnTo>
                  <a:pt x="31350" y="87110"/>
                </a:lnTo>
                <a:lnTo>
                  <a:pt x="31340" y="87110"/>
                </a:lnTo>
                <a:lnTo>
                  <a:pt x="31340" y="87090"/>
                </a:lnTo>
                <a:lnTo>
                  <a:pt x="31320" y="87090"/>
                </a:lnTo>
                <a:lnTo>
                  <a:pt x="31320" y="87080"/>
                </a:lnTo>
                <a:lnTo>
                  <a:pt x="31320" y="87070"/>
                </a:lnTo>
                <a:lnTo>
                  <a:pt x="31280" y="87070"/>
                </a:lnTo>
                <a:lnTo>
                  <a:pt x="31270" y="87070"/>
                </a:lnTo>
                <a:lnTo>
                  <a:pt x="31270" y="87060"/>
                </a:lnTo>
                <a:lnTo>
                  <a:pt x="31260" y="87060"/>
                </a:lnTo>
                <a:lnTo>
                  <a:pt x="31240" y="87050"/>
                </a:lnTo>
                <a:lnTo>
                  <a:pt x="31240" y="87070"/>
                </a:lnTo>
                <a:lnTo>
                  <a:pt x="31170" y="87070"/>
                </a:lnTo>
                <a:lnTo>
                  <a:pt x="31170" y="87090"/>
                </a:lnTo>
                <a:lnTo>
                  <a:pt x="31010" y="87090"/>
                </a:lnTo>
                <a:lnTo>
                  <a:pt x="31010" y="87070"/>
                </a:lnTo>
                <a:lnTo>
                  <a:pt x="30990" y="87080"/>
                </a:lnTo>
                <a:lnTo>
                  <a:pt x="30990" y="87090"/>
                </a:lnTo>
                <a:lnTo>
                  <a:pt x="30860" y="87090"/>
                </a:lnTo>
                <a:lnTo>
                  <a:pt x="30820" y="87090"/>
                </a:lnTo>
                <a:lnTo>
                  <a:pt x="30820" y="87100"/>
                </a:lnTo>
                <a:lnTo>
                  <a:pt x="30820" y="87110"/>
                </a:lnTo>
                <a:lnTo>
                  <a:pt x="30790" y="87110"/>
                </a:lnTo>
                <a:lnTo>
                  <a:pt x="30780" y="87110"/>
                </a:lnTo>
                <a:lnTo>
                  <a:pt x="30780" y="87130"/>
                </a:lnTo>
                <a:lnTo>
                  <a:pt x="30690" y="87120"/>
                </a:lnTo>
                <a:lnTo>
                  <a:pt x="30690" y="87140"/>
                </a:lnTo>
                <a:lnTo>
                  <a:pt x="30680" y="87140"/>
                </a:lnTo>
                <a:lnTo>
                  <a:pt x="30680" y="87120"/>
                </a:lnTo>
                <a:lnTo>
                  <a:pt x="30650" y="87120"/>
                </a:lnTo>
                <a:lnTo>
                  <a:pt x="30640" y="87130"/>
                </a:lnTo>
                <a:lnTo>
                  <a:pt x="30640" y="87140"/>
                </a:lnTo>
                <a:lnTo>
                  <a:pt x="30590" y="87150"/>
                </a:lnTo>
                <a:lnTo>
                  <a:pt x="30590" y="87160"/>
                </a:lnTo>
                <a:lnTo>
                  <a:pt x="30570" y="87160"/>
                </a:lnTo>
                <a:lnTo>
                  <a:pt x="30570" y="87180"/>
                </a:lnTo>
                <a:lnTo>
                  <a:pt x="30540" y="87180"/>
                </a:lnTo>
                <a:lnTo>
                  <a:pt x="30530" y="87180"/>
                </a:lnTo>
                <a:lnTo>
                  <a:pt x="30530" y="87190"/>
                </a:lnTo>
                <a:lnTo>
                  <a:pt x="30530" y="87200"/>
                </a:lnTo>
                <a:lnTo>
                  <a:pt x="30410" y="87200"/>
                </a:lnTo>
                <a:lnTo>
                  <a:pt x="30410" y="87190"/>
                </a:lnTo>
                <a:lnTo>
                  <a:pt x="30410" y="87180"/>
                </a:lnTo>
                <a:lnTo>
                  <a:pt x="30390" y="87180"/>
                </a:lnTo>
                <a:lnTo>
                  <a:pt x="30340" y="87180"/>
                </a:lnTo>
                <a:lnTo>
                  <a:pt x="30340" y="87160"/>
                </a:lnTo>
                <a:lnTo>
                  <a:pt x="30310" y="87160"/>
                </a:lnTo>
                <a:lnTo>
                  <a:pt x="30310" y="87130"/>
                </a:lnTo>
                <a:lnTo>
                  <a:pt x="30290" y="87130"/>
                </a:lnTo>
                <a:lnTo>
                  <a:pt x="30290" y="87090"/>
                </a:lnTo>
                <a:lnTo>
                  <a:pt x="30270" y="87090"/>
                </a:lnTo>
                <a:lnTo>
                  <a:pt x="30270" y="87070"/>
                </a:lnTo>
                <a:lnTo>
                  <a:pt x="30250" y="87070"/>
                </a:lnTo>
                <a:lnTo>
                  <a:pt x="30260" y="87050"/>
                </a:lnTo>
                <a:lnTo>
                  <a:pt x="30220" y="87060"/>
                </a:lnTo>
                <a:lnTo>
                  <a:pt x="30220" y="87040"/>
                </a:lnTo>
                <a:lnTo>
                  <a:pt x="30200" y="87040"/>
                </a:lnTo>
                <a:lnTo>
                  <a:pt x="30200" y="87020"/>
                </a:lnTo>
                <a:lnTo>
                  <a:pt x="30190" y="87020"/>
                </a:lnTo>
                <a:lnTo>
                  <a:pt x="30180" y="87020"/>
                </a:lnTo>
                <a:lnTo>
                  <a:pt x="30180" y="87010"/>
                </a:lnTo>
                <a:lnTo>
                  <a:pt x="30150" y="87000"/>
                </a:lnTo>
                <a:lnTo>
                  <a:pt x="30150" y="86980"/>
                </a:lnTo>
                <a:lnTo>
                  <a:pt x="30120" y="86980"/>
                </a:lnTo>
                <a:lnTo>
                  <a:pt x="30110" y="86980"/>
                </a:lnTo>
                <a:lnTo>
                  <a:pt x="30110" y="86970"/>
                </a:lnTo>
                <a:lnTo>
                  <a:pt x="30080" y="86970"/>
                </a:lnTo>
                <a:lnTo>
                  <a:pt x="30040" y="86970"/>
                </a:lnTo>
                <a:lnTo>
                  <a:pt x="30040" y="86950"/>
                </a:lnTo>
                <a:lnTo>
                  <a:pt x="30020" y="86950"/>
                </a:lnTo>
                <a:lnTo>
                  <a:pt x="30000" y="86950"/>
                </a:lnTo>
                <a:lnTo>
                  <a:pt x="29990" y="86950"/>
                </a:lnTo>
                <a:lnTo>
                  <a:pt x="29990" y="86930"/>
                </a:lnTo>
                <a:lnTo>
                  <a:pt x="29960" y="86930"/>
                </a:lnTo>
                <a:lnTo>
                  <a:pt x="29960" y="86940"/>
                </a:lnTo>
                <a:lnTo>
                  <a:pt x="29960" y="86950"/>
                </a:lnTo>
                <a:lnTo>
                  <a:pt x="29920" y="86950"/>
                </a:lnTo>
                <a:lnTo>
                  <a:pt x="29920" y="86930"/>
                </a:lnTo>
                <a:lnTo>
                  <a:pt x="29850" y="86930"/>
                </a:lnTo>
                <a:lnTo>
                  <a:pt x="29850" y="86950"/>
                </a:lnTo>
                <a:lnTo>
                  <a:pt x="29760" y="86950"/>
                </a:lnTo>
                <a:lnTo>
                  <a:pt x="29730" y="86950"/>
                </a:lnTo>
                <a:lnTo>
                  <a:pt x="29730" y="86970"/>
                </a:lnTo>
                <a:lnTo>
                  <a:pt x="29710" y="86970"/>
                </a:lnTo>
                <a:lnTo>
                  <a:pt x="29710" y="86980"/>
                </a:lnTo>
                <a:lnTo>
                  <a:pt x="29620" y="86980"/>
                </a:lnTo>
                <a:lnTo>
                  <a:pt x="29600" y="86980"/>
                </a:lnTo>
                <a:lnTo>
                  <a:pt x="29600" y="86970"/>
                </a:lnTo>
                <a:lnTo>
                  <a:pt x="29570" y="86970"/>
                </a:lnTo>
                <a:lnTo>
                  <a:pt x="29570" y="86980"/>
                </a:lnTo>
                <a:lnTo>
                  <a:pt x="29550" y="86980"/>
                </a:lnTo>
                <a:lnTo>
                  <a:pt x="29550" y="86970"/>
                </a:lnTo>
                <a:lnTo>
                  <a:pt x="29520" y="86970"/>
                </a:lnTo>
                <a:lnTo>
                  <a:pt x="29520" y="86980"/>
                </a:lnTo>
                <a:lnTo>
                  <a:pt x="29490" y="86980"/>
                </a:lnTo>
                <a:lnTo>
                  <a:pt x="29480" y="86980"/>
                </a:lnTo>
                <a:lnTo>
                  <a:pt x="29480" y="86970"/>
                </a:lnTo>
                <a:lnTo>
                  <a:pt x="29450" y="86970"/>
                </a:lnTo>
                <a:lnTo>
                  <a:pt x="29410" y="86970"/>
                </a:lnTo>
                <a:lnTo>
                  <a:pt x="29410" y="86950"/>
                </a:lnTo>
                <a:lnTo>
                  <a:pt x="29390" y="86950"/>
                </a:lnTo>
                <a:lnTo>
                  <a:pt x="29370" y="86950"/>
                </a:lnTo>
                <a:lnTo>
                  <a:pt x="29360" y="86950"/>
                </a:lnTo>
                <a:lnTo>
                  <a:pt x="29360" y="86940"/>
                </a:lnTo>
                <a:lnTo>
                  <a:pt x="29360" y="86930"/>
                </a:lnTo>
                <a:lnTo>
                  <a:pt x="29350" y="86930"/>
                </a:lnTo>
                <a:lnTo>
                  <a:pt x="29310" y="86930"/>
                </a:lnTo>
                <a:lnTo>
                  <a:pt x="29310" y="86920"/>
                </a:lnTo>
                <a:lnTo>
                  <a:pt x="29180" y="86910"/>
                </a:lnTo>
                <a:lnTo>
                  <a:pt x="29180" y="86930"/>
                </a:lnTo>
                <a:lnTo>
                  <a:pt x="29150" y="86930"/>
                </a:lnTo>
                <a:lnTo>
                  <a:pt x="29110" y="86930"/>
                </a:lnTo>
                <a:lnTo>
                  <a:pt x="29110" y="86950"/>
                </a:lnTo>
                <a:lnTo>
                  <a:pt x="29090" y="86950"/>
                </a:lnTo>
                <a:lnTo>
                  <a:pt x="29090" y="86960"/>
                </a:lnTo>
                <a:lnTo>
                  <a:pt x="29090" y="86970"/>
                </a:lnTo>
                <a:lnTo>
                  <a:pt x="29080" y="86970"/>
                </a:lnTo>
                <a:lnTo>
                  <a:pt x="29080" y="86980"/>
                </a:lnTo>
                <a:lnTo>
                  <a:pt x="29020" y="86980"/>
                </a:lnTo>
                <a:lnTo>
                  <a:pt x="29020" y="87000"/>
                </a:lnTo>
                <a:lnTo>
                  <a:pt x="28950" y="87000"/>
                </a:lnTo>
                <a:lnTo>
                  <a:pt x="28940" y="87010"/>
                </a:lnTo>
                <a:lnTo>
                  <a:pt x="28940" y="87020"/>
                </a:lnTo>
                <a:lnTo>
                  <a:pt x="28920" y="87020"/>
                </a:lnTo>
                <a:lnTo>
                  <a:pt x="28900" y="87020"/>
                </a:lnTo>
                <a:lnTo>
                  <a:pt x="28900" y="87030"/>
                </a:lnTo>
                <a:lnTo>
                  <a:pt x="28880" y="87040"/>
                </a:lnTo>
                <a:lnTo>
                  <a:pt x="28880" y="87060"/>
                </a:lnTo>
                <a:lnTo>
                  <a:pt x="28800" y="87060"/>
                </a:lnTo>
                <a:lnTo>
                  <a:pt x="28800" y="87040"/>
                </a:lnTo>
                <a:lnTo>
                  <a:pt x="28780" y="87040"/>
                </a:lnTo>
                <a:lnTo>
                  <a:pt x="28730" y="87040"/>
                </a:lnTo>
                <a:lnTo>
                  <a:pt x="28730" y="87020"/>
                </a:lnTo>
                <a:lnTo>
                  <a:pt x="28710" y="87020"/>
                </a:lnTo>
                <a:lnTo>
                  <a:pt x="28710" y="87040"/>
                </a:lnTo>
                <a:lnTo>
                  <a:pt x="28570" y="87030"/>
                </a:lnTo>
                <a:lnTo>
                  <a:pt x="28570" y="87060"/>
                </a:lnTo>
                <a:lnTo>
                  <a:pt x="28500" y="87060"/>
                </a:lnTo>
                <a:lnTo>
                  <a:pt x="28500" y="87040"/>
                </a:lnTo>
                <a:lnTo>
                  <a:pt x="28460" y="87030"/>
                </a:lnTo>
                <a:lnTo>
                  <a:pt x="28460" y="87060"/>
                </a:lnTo>
                <a:lnTo>
                  <a:pt x="28430" y="87060"/>
                </a:lnTo>
                <a:lnTo>
                  <a:pt x="28430" y="87070"/>
                </a:lnTo>
                <a:lnTo>
                  <a:pt x="28320" y="87070"/>
                </a:lnTo>
                <a:lnTo>
                  <a:pt x="28320" y="87090"/>
                </a:lnTo>
                <a:lnTo>
                  <a:pt x="28300" y="87090"/>
                </a:lnTo>
                <a:lnTo>
                  <a:pt x="28290" y="87090"/>
                </a:lnTo>
                <a:lnTo>
                  <a:pt x="28290" y="87100"/>
                </a:lnTo>
                <a:lnTo>
                  <a:pt x="28290" y="87110"/>
                </a:lnTo>
                <a:lnTo>
                  <a:pt x="28110" y="87110"/>
                </a:lnTo>
                <a:lnTo>
                  <a:pt x="28110" y="87130"/>
                </a:lnTo>
                <a:lnTo>
                  <a:pt x="27970" y="87130"/>
                </a:lnTo>
                <a:lnTo>
                  <a:pt x="27970" y="87090"/>
                </a:lnTo>
                <a:lnTo>
                  <a:pt x="27940" y="87090"/>
                </a:lnTo>
                <a:lnTo>
                  <a:pt x="27930" y="87070"/>
                </a:lnTo>
                <a:lnTo>
                  <a:pt x="27900" y="87070"/>
                </a:lnTo>
                <a:lnTo>
                  <a:pt x="27900" y="87050"/>
                </a:lnTo>
                <a:lnTo>
                  <a:pt x="27880" y="87060"/>
                </a:lnTo>
                <a:lnTo>
                  <a:pt x="27880" y="87040"/>
                </a:lnTo>
                <a:lnTo>
                  <a:pt x="27850" y="87040"/>
                </a:lnTo>
                <a:lnTo>
                  <a:pt x="27850" y="87020"/>
                </a:lnTo>
                <a:lnTo>
                  <a:pt x="27840" y="87020"/>
                </a:lnTo>
                <a:lnTo>
                  <a:pt x="27780" y="87020"/>
                </a:lnTo>
                <a:lnTo>
                  <a:pt x="27780" y="87010"/>
                </a:lnTo>
                <a:lnTo>
                  <a:pt x="27780" y="87000"/>
                </a:lnTo>
                <a:lnTo>
                  <a:pt x="27720" y="87000"/>
                </a:lnTo>
                <a:lnTo>
                  <a:pt x="27720" y="87010"/>
                </a:lnTo>
                <a:lnTo>
                  <a:pt x="27720" y="87020"/>
                </a:lnTo>
                <a:lnTo>
                  <a:pt x="27600" y="87020"/>
                </a:lnTo>
                <a:lnTo>
                  <a:pt x="27600" y="87010"/>
                </a:lnTo>
                <a:lnTo>
                  <a:pt x="27580" y="87000"/>
                </a:lnTo>
                <a:lnTo>
                  <a:pt x="27550" y="87000"/>
                </a:lnTo>
                <a:lnTo>
                  <a:pt x="27550" y="86980"/>
                </a:lnTo>
                <a:lnTo>
                  <a:pt x="27360" y="86980"/>
                </a:lnTo>
                <a:lnTo>
                  <a:pt x="27340" y="86980"/>
                </a:lnTo>
                <a:lnTo>
                  <a:pt x="27340" y="87000"/>
                </a:lnTo>
                <a:lnTo>
                  <a:pt x="27310" y="87000"/>
                </a:lnTo>
                <a:lnTo>
                  <a:pt x="27310" y="87010"/>
                </a:lnTo>
                <a:lnTo>
                  <a:pt x="27300" y="87020"/>
                </a:lnTo>
                <a:lnTo>
                  <a:pt x="27270" y="87020"/>
                </a:lnTo>
                <a:lnTo>
                  <a:pt x="27270" y="87010"/>
                </a:lnTo>
                <a:lnTo>
                  <a:pt x="27260" y="87000"/>
                </a:lnTo>
                <a:lnTo>
                  <a:pt x="27250" y="87000"/>
                </a:lnTo>
                <a:lnTo>
                  <a:pt x="27250" y="86980"/>
                </a:lnTo>
                <a:lnTo>
                  <a:pt x="27220" y="86980"/>
                </a:lnTo>
                <a:lnTo>
                  <a:pt x="27220" y="86970"/>
                </a:lnTo>
                <a:lnTo>
                  <a:pt x="27150" y="86970"/>
                </a:lnTo>
                <a:lnTo>
                  <a:pt x="27150" y="86980"/>
                </a:lnTo>
                <a:lnTo>
                  <a:pt x="27080" y="86980"/>
                </a:lnTo>
                <a:lnTo>
                  <a:pt x="27080" y="86990"/>
                </a:lnTo>
                <a:lnTo>
                  <a:pt x="27080" y="87000"/>
                </a:lnTo>
                <a:lnTo>
                  <a:pt x="27020" y="87000"/>
                </a:lnTo>
                <a:lnTo>
                  <a:pt x="27000" y="87010"/>
                </a:lnTo>
                <a:lnTo>
                  <a:pt x="27000" y="87020"/>
                </a:lnTo>
                <a:lnTo>
                  <a:pt x="26970" y="87020"/>
                </a:lnTo>
                <a:lnTo>
                  <a:pt x="26970" y="87000"/>
                </a:lnTo>
                <a:lnTo>
                  <a:pt x="26940" y="87000"/>
                </a:lnTo>
                <a:lnTo>
                  <a:pt x="26920" y="87000"/>
                </a:lnTo>
                <a:lnTo>
                  <a:pt x="26920" y="87010"/>
                </a:lnTo>
                <a:lnTo>
                  <a:pt x="26920" y="87020"/>
                </a:lnTo>
                <a:lnTo>
                  <a:pt x="26880" y="87020"/>
                </a:lnTo>
                <a:lnTo>
                  <a:pt x="26830" y="87020"/>
                </a:lnTo>
                <a:lnTo>
                  <a:pt x="26830" y="87030"/>
                </a:lnTo>
                <a:lnTo>
                  <a:pt x="26810" y="87040"/>
                </a:lnTo>
                <a:lnTo>
                  <a:pt x="26810" y="87060"/>
                </a:lnTo>
                <a:lnTo>
                  <a:pt x="26740" y="87060"/>
                </a:lnTo>
                <a:lnTo>
                  <a:pt x="26740" y="87070"/>
                </a:lnTo>
                <a:lnTo>
                  <a:pt x="26720" y="87070"/>
                </a:lnTo>
                <a:lnTo>
                  <a:pt x="26720" y="87060"/>
                </a:lnTo>
                <a:lnTo>
                  <a:pt x="26570" y="87060"/>
                </a:lnTo>
                <a:lnTo>
                  <a:pt x="26570" y="87070"/>
                </a:lnTo>
                <a:lnTo>
                  <a:pt x="26430" y="87070"/>
                </a:lnTo>
                <a:lnTo>
                  <a:pt x="26430" y="87090"/>
                </a:lnTo>
                <a:lnTo>
                  <a:pt x="26400" y="87090"/>
                </a:lnTo>
                <a:lnTo>
                  <a:pt x="26390" y="87100"/>
                </a:lnTo>
                <a:lnTo>
                  <a:pt x="26390" y="87110"/>
                </a:lnTo>
                <a:lnTo>
                  <a:pt x="26330" y="87110"/>
                </a:lnTo>
                <a:lnTo>
                  <a:pt x="26320" y="87110"/>
                </a:lnTo>
                <a:lnTo>
                  <a:pt x="26320" y="87130"/>
                </a:lnTo>
                <a:lnTo>
                  <a:pt x="26230" y="87120"/>
                </a:lnTo>
                <a:lnTo>
                  <a:pt x="26230" y="87140"/>
                </a:lnTo>
                <a:lnTo>
                  <a:pt x="26190" y="87140"/>
                </a:lnTo>
                <a:lnTo>
                  <a:pt x="26180" y="87140"/>
                </a:lnTo>
                <a:lnTo>
                  <a:pt x="26180" y="87160"/>
                </a:lnTo>
                <a:lnTo>
                  <a:pt x="26130" y="87160"/>
                </a:lnTo>
                <a:lnTo>
                  <a:pt x="26130" y="87180"/>
                </a:lnTo>
                <a:lnTo>
                  <a:pt x="26100" y="87180"/>
                </a:lnTo>
                <a:lnTo>
                  <a:pt x="26090" y="87180"/>
                </a:lnTo>
                <a:lnTo>
                  <a:pt x="26090" y="87190"/>
                </a:lnTo>
                <a:lnTo>
                  <a:pt x="26090" y="87200"/>
                </a:lnTo>
                <a:lnTo>
                  <a:pt x="26040" y="87200"/>
                </a:lnTo>
                <a:lnTo>
                  <a:pt x="26040" y="87220"/>
                </a:lnTo>
                <a:lnTo>
                  <a:pt x="26020" y="87220"/>
                </a:lnTo>
                <a:lnTo>
                  <a:pt x="26020" y="87230"/>
                </a:lnTo>
                <a:lnTo>
                  <a:pt x="25990" y="87230"/>
                </a:lnTo>
                <a:lnTo>
                  <a:pt x="25990" y="87250"/>
                </a:lnTo>
                <a:lnTo>
                  <a:pt x="25970" y="87250"/>
                </a:lnTo>
                <a:lnTo>
                  <a:pt x="25970" y="87270"/>
                </a:lnTo>
                <a:lnTo>
                  <a:pt x="25960" y="87270"/>
                </a:lnTo>
                <a:lnTo>
                  <a:pt x="25950" y="87280"/>
                </a:lnTo>
                <a:lnTo>
                  <a:pt x="25950" y="87290"/>
                </a:lnTo>
                <a:lnTo>
                  <a:pt x="25920" y="87290"/>
                </a:lnTo>
                <a:lnTo>
                  <a:pt x="25920" y="87310"/>
                </a:lnTo>
                <a:lnTo>
                  <a:pt x="25880" y="87300"/>
                </a:lnTo>
                <a:lnTo>
                  <a:pt x="25880" y="87320"/>
                </a:lnTo>
                <a:lnTo>
                  <a:pt x="25850" y="87330"/>
                </a:lnTo>
                <a:lnTo>
                  <a:pt x="25850" y="87340"/>
                </a:lnTo>
                <a:lnTo>
                  <a:pt x="25810" y="87340"/>
                </a:lnTo>
                <a:lnTo>
                  <a:pt x="25810" y="87360"/>
                </a:lnTo>
                <a:lnTo>
                  <a:pt x="25790" y="87360"/>
                </a:lnTo>
                <a:lnTo>
                  <a:pt x="25790" y="87380"/>
                </a:lnTo>
                <a:lnTo>
                  <a:pt x="25780" y="87380"/>
                </a:lnTo>
                <a:lnTo>
                  <a:pt x="25780" y="87390"/>
                </a:lnTo>
                <a:lnTo>
                  <a:pt x="25750" y="87390"/>
                </a:lnTo>
                <a:lnTo>
                  <a:pt x="25740" y="87390"/>
                </a:lnTo>
                <a:lnTo>
                  <a:pt x="25740" y="87400"/>
                </a:lnTo>
                <a:lnTo>
                  <a:pt x="25740" y="87410"/>
                </a:lnTo>
                <a:lnTo>
                  <a:pt x="25720" y="87410"/>
                </a:lnTo>
                <a:lnTo>
                  <a:pt x="25720" y="87430"/>
                </a:lnTo>
                <a:lnTo>
                  <a:pt x="25710" y="87430"/>
                </a:lnTo>
                <a:lnTo>
                  <a:pt x="25710" y="87450"/>
                </a:lnTo>
                <a:lnTo>
                  <a:pt x="25710" y="87470"/>
                </a:lnTo>
                <a:lnTo>
                  <a:pt x="25680" y="87470"/>
                </a:lnTo>
                <a:lnTo>
                  <a:pt x="25670" y="87470"/>
                </a:lnTo>
                <a:lnTo>
                  <a:pt x="25670" y="87480"/>
                </a:lnTo>
                <a:lnTo>
                  <a:pt x="25630" y="87480"/>
                </a:lnTo>
                <a:lnTo>
                  <a:pt x="25640" y="87500"/>
                </a:lnTo>
                <a:lnTo>
                  <a:pt x="25620" y="87500"/>
                </a:lnTo>
                <a:lnTo>
                  <a:pt x="25620" y="87480"/>
                </a:lnTo>
                <a:lnTo>
                  <a:pt x="25600" y="87480"/>
                </a:lnTo>
                <a:lnTo>
                  <a:pt x="25600" y="87500"/>
                </a:lnTo>
                <a:lnTo>
                  <a:pt x="25580" y="87500"/>
                </a:lnTo>
                <a:lnTo>
                  <a:pt x="25580" y="87490"/>
                </a:lnTo>
                <a:lnTo>
                  <a:pt x="25550" y="87480"/>
                </a:lnTo>
                <a:lnTo>
                  <a:pt x="25550" y="87500"/>
                </a:lnTo>
                <a:lnTo>
                  <a:pt x="25540" y="87500"/>
                </a:lnTo>
                <a:lnTo>
                  <a:pt x="25530" y="87500"/>
                </a:lnTo>
                <a:lnTo>
                  <a:pt x="25530" y="87520"/>
                </a:lnTo>
                <a:lnTo>
                  <a:pt x="25510" y="87520"/>
                </a:lnTo>
                <a:lnTo>
                  <a:pt x="25510" y="87540"/>
                </a:lnTo>
                <a:lnTo>
                  <a:pt x="25510" y="87560"/>
                </a:lnTo>
                <a:lnTo>
                  <a:pt x="25480" y="87560"/>
                </a:lnTo>
                <a:lnTo>
                  <a:pt x="25480" y="87570"/>
                </a:lnTo>
                <a:lnTo>
                  <a:pt x="25460" y="87570"/>
                </a:lnTo>
                <a:lnTo>
                  <a:pt x="25460" y="87550"/>
                </a:lnTo>
                <a:lnTo>
                  <a:pt x="25410" y="87560"/>
                </a:lnTo>
                <a:lnTo>
                  <a:pt x="25410" y="87520"/>
                </a:lnTo>
                <a:lnTo>
                  <a:pt x="25390" y="87520"/>
                </a:lnTo>
                <a:lnTo>
                  <a:pt x="25390" y="87500"/>
                </a:lnTo>
                <a:lnTo>
                  <a:pt x="25370" y="87500"/>
                </a:lnTo>
                <a:lnTo>
                  <a:pt x="25370" y="87470"/>
                </a:lnTo>
                <a:lnTo>
                  <a:pt x="25340" y="87470"/>
                </a:lnTo>
                <a:lnTo>
                  <a:pt x="25340" y="87410"/>
                </a:lnTo>
                <a:lnTo>
                  <a:pt x="25320" y="87410"/>
                </a:lnTo>
                <a:lnTo>
                  <a:pt x="25320" y="87390"/>
                </a:lnTo>
                <a:lnTo>
                  <a:pt x="25300" y="87390"/>
                </a:lnTo>
                <a:lnTo>
                  <a:pt x="25300" y="87380"/>
                </a:lnTo>
                <a:lnTo>
                  <a:pt x="25140" y="87380"/>
                </a:lnTo>
                <a:lnTo>
                  <a:pt x="25140" y="87390"/>
                </a:lnTo>
                <a:lnTo>
                  <a:pt x="25110" y="87390"/>
                </a:lnTo>
                <a:lnTo>
                  <a:pt x="25070" y="87390"/>
                </a:lnTo>
                <a:lnTo>
                  <a:pt x="25070" y="87410"/>
                </a:lnTo>
                <a:lnTo>
                  <a:pt x="25060" y="87410"/>
                </a:lnTo>
                <a:lnTo>
                  <a:pt x="25060" y="87420"/>
                </a:lnTo>
                <a:lnTo>
                  <a:pt x="25060" y="87430"/>
                </a:lnTo>
                <a:lnTo>
                  <a:pt x="25020" y="87430"/>
                </a:lnTo>
                <a:lnTo>
                  <a:pt x="25020" y="87450"/>
                </a:lnTo>
                <a:lnTo>
                  <a:pt x="24990" y="87450"/>
                </a:lnTo>
                <a:lnTo>
                  <a:pt x="24990" y="87470"/>
                </a:lnTo>
                <a:lnTo>
                  <a:pt x="24940" y="87470"/>
                </a:lnTo>
                <a:lnTo>
                  <a:pt x="24930" y="87470"/>
                </a:lnTo>
                <a:lnTo>
                  <a:pt x="24930" y="87480"/>
                </a:lnTo>
                <a:lnTo>
                  <a:pt x="24920" y="87480"/>
                </a:lnTo>
                <a:lnTo>
                  <a:pt x="24900" y="87480"/>
                </a:lnTo>
                <a:lnTo>
                  <a:pt x="24900" y="87500"/>
                </a:lnTo>
                <a:lnTo>
                  <a:pt x="24880" y="87500"/>
                </a:lnTo>
                <a:lnTo>
                  <a:pt x="24880" y="87520"/>
                </a:lnTo>
                <a:lnTo>
                  <a:pt x="24840" y="87520"/>
                </a:lnTo>
                <a:lnTo>
                  <a:pt x="24850" y="87540"/>
                </a:lnTo>
                <a:lnTo>
                  <a:pt x="24830" y="87540"/>
                </a:lnTo>
                <a:lnTo>
                  <a:pt x="24830" y="87560"/>
                </a:lnTo>
                <a:lnTo>
                  <a:pt x="24690" y="87560"/>
                </a:lnTo>
                <a:lnTo>
                  <a:pt x="24690" y="87570"/>
                </a:lnTo>
                <a:lnTo>
                  <a:pt x="24650" y="87570"/>
                </a:lnTo>
                <a:lnTo>
                  <a:pt x="24630" y="87570"/>
                </a:lnTo>
                <a:lnTo>
                  <a:pt x="24630" y="87590"/>
                </a:lnTo>
                <a:lnTo>
                  <a:pt x="24610" y="87590"/>
                </a:lnTo>
                <a:lnTo>
                  <a:pt x="24600" y="87590"/>
                </a:lnTo>
                <a:lnTo>
                  <a:pt x="24600" y="87610"/>
                </a:lnTo>
                <a:lnTo>
                  <a:pt x="24580" y="87610"/>
                </a:lnTo>
                <a:lnTo>
                  <a:pt x="24580" y="87630"/>
                </a:lnTo>
                <a:lnTo>
                  <a:pt x="24550" y="87630"/>
                </a:lnTo>
                <a:lnTo>
                  <a:pt x="24550" y="87640"/>
                </a:lnTo>
                <a:lnTo>
                  <a:pt x="24520" y="87640"/>
                </a:lnTo>
                <a:lnTo>
                  <a:pt x="24510" y="87650"/>
                </a:lnTo>
                <a:lnTo>
                  <a:pt x="24510" y="87660"/>
                </a:lnTo>
                <a:lnTo>
                  <a:pt x="24490" y="87660"/>
                </a:lnTo>
                <a:lnTo>
                  <a:pt x="24490" y="87680"/>
                </a:lnTo>
                <a:lnTo>
                  <a:pt x="24460" y="87680"/>
                </a:lnTo>
                <a:lnTo>
                  <a:pt x="24460" y="87700"/>
                </a:lnTo>
                <a:lnTo>
                  <a:pt x="24420" y="87700"/>
                </a:lnTo>
                <a:lnTo>
                  <a:pt x="24420" y="87720"/>
                </a:lnTo>
                <a:lnTo>
                  <a:pt x="24400" y="87720"/>
                </a:lnTo>
                <a:lnTo>
                  <a:pt x="24390" y="87720"/>
                </a:lnTo>
                <a:lnTo>
                  <a:pt x="24390" y="87730"/>
                </a:lnTo>
                <a:lnTo>
                  <a:pt x="24370" y="87730"/>
                </a:lnTo>
                <a:lnTo>
                  <a:pt x="24370" y="87740"/>
                </a:lnTo>
                <a:lnTo>
                  <a:pt x="24370" y="87750"/>
                </a:lnTo>
                <a:lnTo>
                  <a:pt x="24360" y="87750"/>
                </a:lnTo>
                <a:lnTo>
                  <a:pt x="24350" y="87750"/>
                </a:lnTo>
                <a:lnTo>
                  <a:pt x="24350" y="87770"/>
                </a:lnTo>
                <a:lnTo>
                  <a:pt x="24330" y="87770"/>
                </a:lnTo>
                <a:lnTo>
                  <a:pt x="24340" y="87790"/>
                </a:lnTo>
                <a:lnTo>
                  <a:pt x="24300" y="87790"/>
                </a:lnTo>
                <a:lnTo>
                  <a:pt x="24300" y="87800"/>
                </a:lnTo>
                <a:lnTo>
                  <a:pt x="24280" y="87800"/>
                </a:lnTo>
                <a:lnTo>
                  <a:pt x="24280" y="87820"/>
                </a:lnTo>
                <a:lnTo>
                  <a:pt x="24260" y="87820"/>
                </a:lnTo>
                <a:lnTo>
                  <a:pt x="24250" y="87820"/>
                </a:lnTo>
                <a:lnTo>
                  <a:pt x="24250" y="87830"/>
                </a:lnTo>
                <a:lnTo>
                  <a:pt x="24250" y="87840"/>
                </a:lnTo>
                <a:lnTo>
                  <a:pt x="24210" y="87840"/>
                </a:lnTo>
                <a:lnTo>
                  <a:pt x="24210" y="87860"/>
                </a:lnTo>
                <a:lnTo>
                  <a:pt x="24190" y="87860"/>
                </a:lnTo>
                <a:lnTo>
                  <a:pt x="24180" y="87860"/>
                </a:lnTo>
                <a:lnTo>
                  <a:pt x="24180" y="87870"/>
                </a:lnTo>
                <a:lnTo>
                  <a:pt x="24160" y="87880"/>
                </a:lnTo>
                <a:lnTo>
                  <a:pt x="24160" y="87890"/>
                </a:lnTo>
                <a:lnTo>
                  <a:pt x="24060" y="87890"/>
                </a:lnTo>
                <a:lnTo>
                  <a:pt x="24050" y="87910"/>
                </a:lnTo>
                <a:lnTo>
                  <a:pt x="24000" y="87910"/>
                </a:lnTo>
                <a:lnTo>
                  <a:pt x="24000" y="87930"/>
                </a:lnTo>
                <a:lnTo>
                  <a:pt x="23950" y="87930"/>
                </a:lnTo>
                <a:lnTo>
                  <a:pt x="23950" y="87950"/>
                </a:lnTo>
                <a:lnTo>
                  <a:pt x="23930" y="87950"/>
                </a:lnTo>
                <a:lnTo>
                  <a:pt x="23910" y="87950"/>
                </a:lnTo>
                <a:lnTo>
                  <a:pt x="23910" y="87960"/>
                </a:lnTo>
                <a:lnTo>
                  <a:pt x="23910" y="87970"/>
                </a:lnTo>
                <a:lnTo>
                  <a:pt x="23900" y="87970"/>
                </a:lnTo>
                <a:lnTo>
                  <a:pt x="23900" y="87980"/>
                </a:lnTo>
                <a:lnTo>
                  <a:pt x="23890" y="87980"/>
                </a:lnTo>
                <a:lnTo>
                  <a:pt x="23880" y="87980"/>
                </a:lnTo>
                <a:lnTo>
                  <a:pt x="23880" y="88000"/>
                </a:lnTo>
                <a:lnTo>
                  <a:pt x="23860" y="88000"/>
                </a:lnTo>
                <a:lnTo>
                  <a:pt x="23860" y="88030"/>
                </a:lnTo>
                <a:lnTo>
                  <a:pt x="23840" y="88040"/>
                </a:lnTo>
                <a:lnTo>
                  <a:pt x="23840" y="88050"/>
                </a:lnTo>
                <a:lnTo>
                  <a:pt x="23830" y="88050"/>
                </a:lnTo>
                <a:lnTo>
                  <a:pt x="23830" y="88060"/>
                </a:lnTo>
                <a:lnTo>
                  <a:pt x="23830" y="88070"/>
                </a:lnTo>
                <a:lnTo>
                  <a:pt x="23730" y="88070"/>
                </a:lnTo>
                <a:lnTo>
                  <a:pt x="23720" y="88080"/>
                </a:lnTo>
                <a:lnTo>
                  <a:pt x="23720" y="88090"/>
                </a:lnTo>
                <a:lnTo>
                  <a:pt x="23700" y="88090"/>
                </a:lnTo>
                <a:lnTo>
                  <a:pt x="23700" y="88110"/>
                </a:lnTo>
                <a:lnTo>
                  <a:pt x="23680" y="88100"/>
                </a:lnTo>
                <a:lnTo>
                  <a:pt x="23690" y="88140"/>
                </a:lnTo>
                <a:lnTo>
                  <a:pt x="23670" y="88140"/>
                </a:lnTo>
                <a:lnTo>
                  <a:pt x="23670" y="88130"/>
                </a:lnTo>
                <a:lnTo>
                  <a:pt x="23650" y="88130"/>
                </a:lnTo>
                <a:lnTo>
                  <a:pt x="23650" y="88110"/>
                </a:lnTo>
                <a:lnTo>
                  <a:pt x="23560" y="88110"/>
                </a:lnTo>
                <a:lnTo>
                  <a:pt x="23560" y="88070"/>
                </a:lnTo>
                <a:lnTo>
                  <a:pt x="23550" y="88070"/>
                </a:lnTo>
                <a:lnTo>
                  <a:pt x="23550" y="88040"/>
                </a:lnTo>
                <a:lnTo>
                  <a:pt x="23530" y="88040"/>
                </a:lnTo>
                <a:lnTo>
                  <a:pt x="23530" y="88020"/>
                </a:lnTo>
                <a:lnTo>
                  <a:pt x="23510" y="88020"/>
                </a:lnTo>
                <a:lnTo>
                  <a:pt x="23510" y="88000"/>
                </a:lnTo>
                <a:lnTo>
                  <a:pt x="23490" y="88000"/>
                </a:lnTo>
                <a:lnTo>
                  <a:pt x="23490" y="87980"/>
                </a:lnTo>
                <a:lnTo>
                  <a:pt x="23410" y="87980"/>
                </a:lnTo>
                <a:lnTo>
                  <a:pt x="23400" y="87970"/>
                </a:lnTo>
                <a:lnTo>
                  <a:pt x="23370" y="87970"/>
                </a:lnTo>
                <a:lnTo>
                  <a:pt x="23370" y="87950"/>
                </a:lnTo>
                <a:lnTo>
                  <a:pt x="23360" y="87950"/>
                </a:lnTo>
                <a:lnTo>
                  <a:pt x="23350" y="87950"/>
                </a:lnTo>
                <a:lnTo>
                  <a:pt x="23360" y="87930"/>
                </a:lnTo>
                <a:lnTo>
                  <a:pt x="23330" y="87930"/>
                </a:lnTo>
                <a:lnTo>
                  <a:pt x="23340" y="87890"/>
                </a:lnTo>
                <a:lnTo>
                  <a:pt x="23320" y="87890"/>
                </a:lnTo>
                <a:lnTo>
                  <a:pt x="23320" y="87880"/>
                </a:lnTo>
                <a:lnTo>
                  <a:pt x="23300" y="87880"/>
                </a:lnTo>
                <a:lnTo>
                  <a:pt x="23300" y="87840"/>
                </a:lnTo>
                <a:lnTo>
                  <a:pt x="23280" y="87840"/>
                </a:lnTo>
                <a:lnTo>
                  <a:pt x="23280" y="87830"/>
                </a:lnTo>
                <a:lnTo>
                  <a:pt x="23280" y="87820"/>
                </a:lnTo>
                <a:lnTo>
                  <a:pt x="23270" y="87820"/>
                </a:lnTo>
                <a:lnTo>
                  <a:pt x="23250" y="87820"/>
                </a:lnTo>
                <a:lnTo>
                  <a:pt x="23250" y="87800"/>
                </a:lnTo>
                <a:lnTo>
                  <a:pt x="23180" y="87800"/>
                </a:lnTo>
                <a:lnTo>
                  <a:pt x="23180" y="87790"/>
                </a:lnTo>
                <a:lnTo>
                  <a:pt x="23090" y="87790"/>
                </a:lnTo>
                <a:lnTo>
                  <a:pt x="23090" y="87800"/>
                </a:lnTo>
                <a:lnTo>
                  <a:pt x="23040" y="87800"/>
                </a:lnTo>
                <a:lnTo>
                  <a:pt x="23040" y="87820"/>
                </a:lnTo>
                <a:lnTo>
                  <a:pt x="22920" y="87820"/>
                </a:lnTo>
                <a:lnTo>
                  <a:pt x="22910" y="87800"/>
                </a:lnTo>
                <a:lnTo>
                  <a:pt x="22840" y="87800"/>
                </a:lnTo>
                <a:lnTo>
                  <a:pt x="22840" y="87820"/>
                </a:lnTo>
                <a:lnTo>
                  <a:pt x="22820" y="87820"/>
                </a:lnTo>
                <a:lnTo>
                  <a:pt x="22810" y="87820"/>
                </a:lnTo>
                <a:lnTo>
                  <a:pt x="22810" y="87830"/>
                </a:lnTo>
                <a:lnTo>
                  <a:pt x="22810" y="87840"/>
                </a:lnTo>
                <a:lnTo>
                  <a:pt x="22770" y="87840"/>
                </a:lnTo>
                <a:lnTo>
                  <a:pt x="22770" y="87860"/>
                </a:lnTo>
                <a:lnTo>
                  <a:pt x="22740" y="87860"/>
                </a:lnTo>
                <a:lnTo>
                  <a:pt x="22740" y="87880"/>
                </a:lnTo>
                <a:lnTo>
                  <a:pt x="22690" y="87880"/>
                </a:lnTo>
                <a:lnTo>
                  <a:pt x="22680" y="87890"/>
                </a:lnTo>
                <a:lnTo>
                  <a:pt x="22670" y="87900"/>
                </a:lnTo>
                <a:lnTo>
                  <a:pt x="22670" y="87910"/>
                </a:lnTo>
                <a:lnTo>
                  <a:pt x="22660" y="87910"/>
                </a:lnTo>
                <a:lnTo>
                  <a:pt x="22650" y="87920"/>
                </a:lnTo>
                <a:lnTo>
                  <a:pt x="22650" y="87930"/>
                </a:lnTo>
                <a:lnTo>
                  <a:pt x="22620" y="87930"/>
                </a:lnTo>
                <a:lnTo>
                  <a:pt x="22610" y="87950"/>
                </a:lnTo>
                <a:lnTo>
                  <a:pt x="22590" y="87950"/>
                </a:lnTo>
                <a:lnTo>
                  <a:pt x="22580" y="87950"/>
                </a:lnTo>
                <a:lnTo>
                  <a:pt x="22580" y="87970"/>
                </a:lnTo>
                <a:lnTo>
                  <a:pt x="22540" y="87970"/>
                </a:lnTo>
                <a:lnTo>
                  <a:pt x="22540" y="87950"/>
                </a:lnTo>
                <a:lnTo>
                  <a:pt x="22530" y="87950"/>
                </a:lnTo>
                <a:lnTo>
                  <a:pt x="22530" y="87930"/>
                </a:lnTo>
                <a:lnTo>
                  <a:pt x="22510" y="87930"/>
                </a:lnTo>
                <a:lnTo>
                  <a:pt x="22510" y="87910"/>
                </a:lnTo>
                <a:lnTo>
                  <a:pt x="22470" y="87910"/>
                </a:lnTo>
                <a:lnTo>
                  <a:pt x="22480" y="87890"/>
                </a:lnTo>
                <a:lnTo>
                  <a:pt x="22460" y="87890"/>
                </a:lnTo>
                <a:lnTo>
                  <a:pt x="22450" y="87880"/>
                </a:lnTo>
                <a:lnTo>
                  <a:pt x="22420" y="87880"/>
                </a:lnTo>
                <a:lnTo>
                  <a:pt x="22420" y="87860"/>
                </a:lnTo>
                <a:lnTo>
                  <a:pt x="22400" y="87850"/>
                </a:lnTo>
                <a:lnTo>
                  <a:pt x="22400" y="87840"/>
                </a:lnTo>
                <a:lnTo>
                  <a:pt x="22330" y="87840"/>
                </a:lnTo>
                <a:lnTo>
                  <a:pt x="22330" y="87860"/>
                </a:lnTo>
                <a:lnTo>
                  <a:pt x="22290" y="87860"/>
                </a:lnTo>
                <a:lnTo>
                  <a:pt x="22250" y="87860"/>
                </a:lnTo>
                <a:lnTo>
                  <a:pt x="22250" y="87880"/>
                </a:lnTo>
                <a:lnTo>
                  <a:pt x="22180" y="87880"/>
                </a:lnTo>
                <a:lnTo>
                  <a:pt x="22180" y="87860"/>
                </a:lnTo>
                <a:lnTo>
                  <a:pt x="22160" y="87860"/>
                </a:lnTo>
                <a:lnTo>
                  <a:pt x="22160" y="87840"/>
                </a:lnTo>
                <a:lnTo>
                  <a:pt x="22140" y="87840"/>
                </a:lnTo>
                <a:lnTo>
                  <a:pt x="22140" y="87810"/>
                </a:lnTo>
                <a:lnTo>
                  <a:pt x="22130" y="87800"/>
                </a:lnTo>
                <a:lnTo>
                  <a:pt x="22120" y="87800"/>
                </a:lnTo>
                <a:lnTo>
                  <a:pt x="22120" y="87790"/>
                </a:lnTo>
                <a:lnTo>
                  <a:pt x="22130" y="87790"/>
                </a:lnTo>
                <a:lnTo>
                  <a:pt x="22140" y="87790"/>
                </a:lnTo>
                <a:lnTo>
                  <a:pt x="22140" y="87770"/>
                </a:lnTo>
                <a:lnTo>
                  <a:pt x="22130" y="87770"/>
                </a:lnTo>
                <a:lnTo>
                  <a:pt x="22120" y="87770"/>
                </a:lnTo>
                <a:lnTo>
                  <a:pt x="22120" y="87750"/>
                </a:lnTo>
                <a:lnTo>
                  <a:pt x="22110" y="87750"/>
                </a:lnTo>
                <a:lnTo>
                  <a:pt x="22110" y="87720"/>
                </a:lnTo>
                <a:lnTo>
                  <a:pt x="22090" y="87720"/>
                </a:lnTo>
                <a:lnTo>
                  <a:pt x="22090" y="87690"/>
                </a:lnTo>
                <a:lnTo>
                  <a:pt x="22090" y="87680"/>
                </a:lnTo>
                <a:lnTo>
                  <a:pt x="22080" y="87680"/>
                </a:lnTo>
                <a:lnTo>
                  <a:pt x="22070" y="87680"/>
                </a:lnTo>
                <a:lnTo>
                  <a:pt x="22070" y="87640"/>
                </a:lnTo>
                <a:lnTo>
                  <a:pt x="22080" y="87640"/>
                </a:lnTo>
                <a:lnTo>
                  <a:pt x="22090" y="87620"/>
                </a:lnTo>
                <a:lnTo>
                  <a:pt x="22090" y="87550"/>
                </a:lnTo>
                <a:lnTo>
                  <a:pt x="22070" y="87560"/>
                </a:lnTo>
                <a:lnTo>
                  <a:pt x="22070" y="87520"/>
                </a:lnTo>
                <a:lnTo>
                  <a:pt x="22050" y="87520"/>
                </a:lnTo>
                <a:lnTo>
                  <a:pt x="22050" y="87500"/>
                </a:lnTo>
                <a:lnTo>
                  <a:pt x="22040" y="87500"/>
                </a:lnTo>
                <a:lnTo>
                  <a:pt x="22040" y="87480"/>
                </a:lnTo>
                <a:lnTo>
                  <a:pt x="22020" y="87480"/>
                </a:lnTo>
                <a:lnTo>
                  <a:pt x="22020" y="87460"/>
                </a:lnTo>
                <a:lnTo>
                  <a:pt x="22000" y="87470"/>
                </a:lnTo>
                <a:lnTo>
                  <a:pt x="22000" y="87450"/>
                </a:lnTo>
                <a:lnTo>
                  <a:pt x="21980" y="87450"/>
                </a:lnTo>
                <a:lnTo>
                  <a:pt x="21980" y="87430"/>
                </a:lnTo>
                <a:lnTo>
                  <a:pt x="21930" y="87430"/>
                </a:lnTo>
                <a:lnTo>
                  <a:pt x="21930" y="87410"/>
                </a:lnTo>
                <a:lnTo>
                  <a:pt x="21890" y="87410"/>
                </a:lnTo>
                <a:lnTo>
                  <a:pt x="21890" y="87390"/>
                </a:lnTo>
                <a:lnTo>
                  <a:pt x="21860" y="87390"/>
                </a:lnTo>
                <a:lnTo>
                  <a:pt x="21860" y="87380"/>
                </a:lnTo>
                <a:lnTo>
                  <a:pt x="21850" y="87380"/>
                </a:lnTo>
                <a:lnTo>
                  <a:pt x="21820" y="87380"/>
                </a:lnTo>
                <a:lnTo>
                  <a:pt x="21830" y="87360"/>
                </a:lnTo>
                <a:lnTo>
                  <a:pt x="21810" y="87360"/>
                </a:lnTo>
                <a:lnTo>
                  <a:pt x="21810" y="87340"/>
                </a:lnTo>
                <a:lnTo>
                  <a:pt x="21790" y="87340"/>
                </a:lnTo>
                <a:lnTo>
                  <a:pt x="21790" y="87320"/>
                </a:lnTo>
                <a:lnTo>
                  <a:pt x="21750" y="87320"/>
                </a:lnTo>
                <a:lnTo>
                  <a:pt x="21750" y="87310"/>
                </a:lnTo>
                <a:lnTo>
                  <a:pt x="21740" y="87310"/>
                </a:lnTo>
                <a:lnTo>
                  <a:pt x="21740" y="87290"/>
                </a:lnTo>
                <a:lnTo>
                  <a:pt x="21740" y="87270"/>
                </a:lnTo>
                <a:lnTo>
                  <a:pt x="21700" y="87270"/>
                </a:lnTo>
                <a:lnTo>
                  <a:pt x="21700" y="87280"/>
                </a:lnTo>
                <a:lnTo>
                  <a:pt x="21700" y="87290"/>
                </a:lnTo>
                <a:lnTo>
                  <a:pt x="21680" y="87290"/>
                </a:lnTo>
                <a:lnTo>
                  <a:pt x="21680" y="87250"/>
                </a:lnTo>
                <a:lnTo>
                  <a:pt x="21670" y="87250"/>
                </a:lnTo>
                <a:lnTo>
                  <a:pt x="21670" y="87230"/>
                </a:lnTo>
                <a:lnTo>
                  <a:pt x="21670" y="87220"/>
                </a:lnTo>
                <a:lnTo>
                  <a:pt x="21650" y="87220"/>
                </a:lnTo>
                <a:lnTo>
                  <a:pt x="21630" y="87220"/>
                </a:lnTo>
                <a:lnTo>
                  <a:pt x="21630" y="87200"/>
                </a:lnTo>
                <a:lnTo>
                  <a:pt x="21610" y="87200"/>
                </a:lnTo>
                <a:lnTo>
                  <a:pt x="21620" y="87160"/>
                </a:lnTo>
                <a:lnTo>
                  <a:pt x="21600" y="87160"/>
                </a:lnTo>
                <a:lnTo>
                  <a:pt x="21600" y="87130"/>
                </a:lnTo>
                <a:lnTo>
                  <a:pt x="21580" y="87130"/>
                </a:lnTo>
                <a:lnTo>
                  <a:pt x="21580" y="87100"/>
                </a:lnTo>
                <a:lnTo>
                  <a:pt x="21580" y="87090"/>
                </a:lnTo>
                <a:lnTo>
                  <a:pt x="21570" y="87090"/>
                </a:lnTo>
                <a:lnTo>
                  <a:pt x="21540" y="87090"/>
                </a:lnTo>
                <a:lnTo>
                  <a:pt x="21550" y="87050"/>
                </a:lnTo>
                <a:lnTo>
                  <a:pt x="21530" y="87060"/>
                </a:lnTo>
                <a:lnTo>
                  <a:pt x="21530" y="87020"/>
                </a:lnTo>
                <a:lnTo>
                  <a:pt x="21510" y="87020"/>
                </a:lnTo>
                <a:lnTo>
                  <a:pt x="21510" y="86980"/>
                </a:lnTo>
                <a:lnTo>
                  <a:pt x="21490" y="86980"/>
                </a:lnTo>
                <a:lnTo>
                  <a:pt x="21490" y="86960"/>
                </a:lnTo>
                <a:lnTo>
                  <a:pt x="21490" y="86950"/>
                </a:lnTo>
                <a:lnTo>
                  <a:pt x="21480" y="86950"/>
                </a:lnTo>
                <a:lnTo>
                  <a:pt x="21460" y="86950"/>
                </a:lnTo>
                <a:lnTo>
                  <a:pt x="21460" y="86930"/>
                </a:lnTo>
                <a:lnTo>
                  <a:pt x="21450" y="86930"/>
                </a:lnTo>
                <a:lnTo>
                  <a:pt x="21440" y="86930"/>
                </a:lnTo>
                <a:lnTo>
                  <a:pt x="21440" y="86880"/>
                </a:lnTo>
                <a:lnTo>
                  <a:pt x="21420" y="86880"/>
                </a:lnTo>
                <a:lnTo>
                  <a:pt x="21420" y="86850"/>
                </a:lnTo>
                <a:lnTo>
                  <a:pt x="21400" y="86860"/>
                </a:lnTo>
                <a:lnTo>
                  <a:pt x="21400" y="86840"/>
                </a:lnTo>
                <a:lnTo>
                  <a:pt x="21390" y="86840"/>
                </a:lnTo>
                <a:lnTo>
                  <a:pt x="21390" y="86820"/>
                </a:lnTo>
                <a:lnTo>
                  <a:pt x="21380" y="86820"/>
                </a:lnTo>
                <a:lnTo>
                  <a:pt x="21370" y="86820"/>
                </a:lnTo>
                <a:lnTo>
                  <a:pt x="21370" y="86810"/>
                </a:lnTo>
                <a:lnTo>
                  <a:pt x="21350" y="86810"/>
                </a:lnTo>
                <a:lnTo>
                  <a:pt x="21350" y="86770"/>
                </a:lnTo>
                <a:lnTo>
                  <a:pt x="21320" y="86770"/>
                </a:lnTo>
                <a:lnTo>
                  <a:pt x="21320" y="86750"/>
                </a:lnTo>
                <a:lnTo>
                  <a:pt x="21300" y="86750"/>
                </a:lnTo>
                <a:lnTo>
                  <a:pt x="21300" y="86730"/>
                </a:lnTo>
                <a:lnTo>
                  <a:pt x="21280" y="86730"/>
                </a:lnTo>
                <a:lnTo>
                  <a:pt x="21280" y="86720"/>
                </a:lnTo>
                <a:lnTo>
                  <a:pt x="21250" y="86720"/>
                </a:lnTo>
                <a:lnTo>
                  <a:pt x="21240" y="86720"/>
                </a:lnTo>
                <a:lnTo>
                  <a:pt x="21230" y="86720"/>
                </a:lnTo>
                <a:lnTo>
                  <a:pt x="21230" y="86710"/>
                </a:lnTo>
                <a:lnTo>
                  <a:pt x="21230" y="86700"/>
                </a:lnTo>
                <a:lnTo>
                  <a:pt x="21220" y="86700"/>
                </a:lnTo>
                <a:lnTo>
                  <a:pt x="21190" y="86700"/>
                </a:lnTo>
                <a:lnTo>
                  <a:pt x="21190" y="86680"/>
                </a:lnTo>
                <a:lnTo>
                  <a:pt x="21160" y="86680"/>
                </a:lnTo>
                <a:lnTo>
                  <a:pt x="21150" y="86660"/>
                </a:lnTo>
                <a:lnTo>
                  <a:pt x="21140" y="86660"/>
                </a:lnTo>
                <a:lnTo>
                  <a:pt x="21140" y="86650"/>
                </a:lnTo>
                <a:lnTo>
                  <a:pt x="21130" y="86650"/>
                </a:lnTo>
                <a:lnTo>
                  <a:pt x="21100" y="86650"/>
                </a:lnTo>
                <a:lnTo>
                  <a:pt x="21100" y="86630"/>
                </a:lnTo>
                <a:lnTo>
                  <a:pt x="21050" y="86630"/>
                </a:lnTo>
                <a:lnTo>
                  <a:pt x="21050" y="86600"/>
                </a:lnTo>
                <a:lnTo>
                  <a:pt x="21050" y="86590"/>
                </a:lnTo>
                <a:lnTo>
                  <a:pt x="21030" y="86590"/>
                </a:lnTo>
                <a:lnTo>
                  <a:pt x="21000" y="86590"/>
                </a:lnTo>
                <a:lnTo>
                  <a:pt x="21000" y="86580"/>
                </a:lnTo>
                <a:lnTo>
                  <a:pt x="21000" y="86570"/>
                </a:lnTo>
                <a:lnTo>
                  <a:pt x="20950" y="86570"/>
                </a:lnTo>
                <a:lnTo>
                  <a:pt x="20950" y="86560"/>
                </a:lnTo>
                <a:lnTo>
                  <a:pt x="20910" y="86560"/>
                </a:lnTo>
                <a:lnTo>
                  <a:pt x="20880" y="86560"/>
                </a:lnTo>
                <a:lnTo>
                  <a:pt x="20870" y="86540"/>
                </a:lnTo>
                <a:lnTo>
                  <a:pt x="20840" y="86540"/>
                </a:lnTo>
                <a:lnTo>
                  <a:pt x="20840" y="86520"/>
                </a:lnTo>
                <a:lnTo>
                  <a:pt x="20830" y="86520"/>
                </a:lnTo>
                <a:lnTo>
                  <a:pt x="20810" y="86520"/>
                </a:lnTo>
                <a:lnTo>
                  <a:pt x="20810" y="86500"/>
                </a:lnTo>
                <a:lnTo>
                  <a:pt x="20770" y="86500"/>
                </a:lnTo>
                <a:lnTo>
                  <a:pt x="20770" y="86480"/>
                </a:lnTo>
                <a:lnTo>
                  <a:pt x="20750" y="86490"/>
                </a:lnTo>
                <a:lnTo>
                  <a:pt x="20750" y="86480"/>
                </a:lnTo>
                <a:lnTo>
                  <a:pt x="20750" y="86470"/>
                </a:lnTo>
                <a:lnTo>
                  <a:pt x="20700" y="86470"/>
                </a:lnTo>
                <a:lnTo>
                  <a:pt x="20630" y="86470"/>
                </a:lnTo>
                <a:lnTo>
                  <a:pt x="20630" y="86450"/>
                </a:lnTo>
                <a:lnTo>
                  <a:pt x="20610" y="86450"/>
                </a:lnTo>
                <a:lnTo>
                  <a:pt x="20580" y="86450"/>
                </a:lnTo>
                <a:lnTo>
                  <a:pt x="20580" y="86440"/>
                </a:lnTo>
                <a:lnTo>
                  <a:pt x="20580" y="86430"/>
                </a:lnTo>
                <a:lnTo>
                  <a:pt x="20540" y="86430"/>
                </a:lnTo>
                <a:lnTo>
                  <a:pt x="20540" y="86450"/>
                </a:lnTo>
                <a:lnTo>
                  <a:pt x="20530" y="86450"/>
                </a:lnTo>
                <a:lnTo>
                  <a:pt x="20530" y="86430"/>
                </a:lnTo>
                <a:lnTo>
                  <a:pt x="20510" y="86430"/>
                </a:lnTo>
                <a:lnTo>
                  <a:pt x="20510" y="86420"/>
                </a:lnTo>
                <a:lnTo>
                  <a:pt x="20490" y="86410"/>
                </a:lnTo>
                <a:lnTo>
                  <a:pt x="20470" y="86410"/>
                </a:lnTo>
                <a:lnTo>
                  <a:pt x="20470" y="86400"/>
                </a:lnTo>
                <a:lnTo>
                  <a:pt x="20460" y="86400"/>
                </a:lnTo>
                <a:lnTo>
                  <a:pt x="20460" y="86410"/>
                </a:lnTo>
                <a:lnTo>
                  <a:pt x="20380" y="86410"/>
                </a:lnTo>
                <a:lnTo>
                  <a:pt x="20380" y="86400"/>
                </a:lnTo>
                <a:lnTo>
                  <a:pt x="20240" y="86400"/>
                </a:lnTo>
                <a:lnTo>
                  <a:pt x="20240" y="86410"/>
                </a:lnTo>
                <a:lnTo>
                  <a:pt x="20220" y="86410"/>
                </a:lnTo>
                <a:lnTo>
                  <a:pt x="20210" y="86410"/>
                </a:lnTo>
                <a:lnTo>
                  <a:pt x="20210" y="86420"/>
                </a:lnTo>
                <a:lnTo>
                  <a:pt x="20210" y="86430"/>
                </a:lnTo>
                <a:lnTo>
                  <a:pt x="20190" y="86430"/>
                </a:lnTo>
                <a:lnTo>
                  <a:pt x="20190" y="86420"/>
                </a:lnTo>
                <a:lnTo>
                  <a:pt x="20190" y="86410"/>
                </a:lnTo>
                <a:lnTo>
                  <a:pt x="20120" y="86410"/>
                </a:lnTo>
                <a:lnTo>
                  <a:pt x="20120" y="86420"/>
                </a:lnTo>
                <a:lnTo>
                  <a:pt x="20120" y="86430"/>
                </a:lnTo>
                <a:lnTo>
                  <a:pt x="20090" y="86430"/>
                </a:lnTo>
                <a:lnTo>
                  <a:pt x="20020" y="86430"/>
                </a:lnTo>
                <a:lnTo>
                  <a:pt x="20020" y="86450"/>
                </a:lnTo>
                <a:lnTo>
                  <a:pt x="19930" y="86450"/>
                </a:lnTo>
                <a:lnTo>
                  <a:pt x="19930" y="86430"/>
                </a:lnTo>
                <a:lnTo>
                  <a:pt x="19910" y="86430"/>
                </a:lnTo>
                <a:lnTo>
                  <a:pt x="19910" y="86410"/>
                </a:lnTo>
                <a:lnTo>
                  <a:pt x="19890" y="86410"/>
                </a:lnTo>
                <a:lnTo>
                  <a:pt x="19890" y="86380"/>
                </a:lnTo>
                <a:lnTo>
                  <a:pt x="19880" y="86380"/>
                </a:lnTo>
                <a:lnTo>
                  <a:pt x="19880" y="86340"/>
                </a:lnTo>
                <a:lnTo>
                  <a:pt x="19840" y="86340"/>
                </a:lnTo>
                <a:lnTo>
                  <a:pt x="19840" y="86320"/>
                </a:lnTo>
                <a:lnTo>
                  <a:pt x="19820" y="86320"/>
                </a:lnTo>
                <a:lnTo>
                  <a:pt x="19820" y="86310"/>
                </a:lnTo>
                <a:lnTo>
                  <a:pt x="19810" y="86310"/>
                </a:lnTo>
                <a:lnTo>
                  <a:pt x="19800" y="86290"/>
                </a:lnTo>
                <a:lnTo>
                  <a:pt x="19770" y="86290"/>
                </a:lnTo>
                <a:lnTo>
                  <a:pt x="19770" y="86270"/>
                </a:lnTo>
                <a:lnTo>
                  <a:pt x="19760" y="86270"/>
                </a:lnTo>
                <a:lnTo>
                  <a:pt x="19700" y="86270"/>
                </a:lnTo>
                <a:lnTo>
                  <a:pt x="19700" y="86250"/>
                </a:lnTo>
                <a:lnTo>
                  <a:pt x="19680" y="86260"/>
                </a:lnTo>
                <a:lnTo>
                  <a:pt x="19680" y="86270"/>
                </a:lnTo>
                <a:lnTo>
                  <a:pt x="19660" y="86270"/>
                </a:lnTo>
                <a:lnTo>
                  <a:pt x="19660" y="86260"/>
                </a:lnTo>
                <a:lnTo>
                  <a:pt x="19660" y="86250"/>
                </a:lnTo>
                <a:lnTo>
                  <a:pt x="19650" y="86250"/>
                </a:lnTo>
                <a:lnTo>
                  <a:pt x="19610" y="86250"/>
                </a:lnTo>
                <a:lnTo>
                  <a:pt x="19610" y="86230"/>
                </a:lnTo>
                <a:lnTo>
                  <a:pt x="19590" y="86240"/>
                </a:lnTo>
                <a:lnTo>
                  <a:pt x="19600" y="86220"/>
                </a:lnTo>
                <a:lnTo>
                  <a:pt x="19580" y="86220"/>
                </a:lnTo>
                <a:lnTo>
                  <a:pt x="19580" y="86200"/>
                </a:lnTo>
                <a:lnTo>
                  <a:pt x="19560" y="86200"/>
                </a:lnTo>
                <a:lnTo>
                  <a:pt x="19560" y="86190"/>
                </a:lnTo>
                <a:lnTo>
                  <a:pt x="19560" y="86180"/>
                </a:lnTo>
                <a:lnTo>
                  <a:pt x="19540" y="86180"/>
                </a:lnTo>
                <a:lnTo>
                  <a:pt x="19540" y="86160"/>
                </a:lnTo>
                <a:lnTo>
                  <a:pt x="19520" y="86160"/>
                </a:lnTo>
                <a:lnTo>
                  <a:pt x="19520" y="86150"/>
                </a:lnTo>
                <a:lnTo>
                  <a:pt x="19510" y="86150"/>
                </a:lnTo>
                <a:lnTo>
                  <a:pt x="19510" y="86130"/>
                </a:lnTo>
                <a:lnTo>
                  <a:pt x="19480" y="86130"/>
                </a:lnTo>
                <a:lnTo>
                  <a:pt x="19440" y="86130"/>
                </a:lnTo>
                <a:lnTo>
                  <a:pt x="19440" y="86120"/>
                </a:lnTo>
                <a:lnTo>
                  <a:pt x="19440" y="86110"/>
                </a:lnTo>
                <a:lnTo>
                  <a:pt x="19390" y="86110"/>
                </a:lnTo>
                <a:lnTo>
                  <a:pt x="19380" y="86110"/>
                </a:lnTo>
                <a:lnTo>
                  <a:pt x="19380" y="86090"/>
                </a:lnTo>
                <a:lnTo>
                  <a:pt x="19310" y="86090"/>
                </a:lnTo>
                <a:lnTo>
                  <a:pt x="19310" y="86100"/>
                </a:lnTo>
                <a:lnTo>
                  <a:pt x="19310" y="86110"/>
                </a:lnTo>
                <a:lnTo>
                  <a:pt x="19250" y="86110"/>
                </a:lnTo>
                <a:lnTo>
                  <a:pt x="19240" y="86110"/>
                </a:lnTo>
                <a:lnTo>
                  <a:pt x="19240" y="86130"/>
                </a:lnTo>
                <a:lnTo>
                  <a:pt x="19200" y="86130"/>
                </a:lnTo>
                <a:lnTo>
                  <a:pt x="19190" y="86130"/>
                </a:lnTo>
                <a:lnTo>
                  <a:pt x="19190" y="86150"/>
                </a:lnTo>
                <a:lnTo>
                  <a:pt x="18990" y="86150"/>
                </a:lnTo>
                <a:lnTo>
                  <a:pt x="18950" y="86150"/>
                </a:lnTo>
                <a:lnTo>
                  <a:pt x="18940" y="86150"/>
                </a:lnTo>
                <a:lnTo>
                  <a:pt x="18940" y="86160"/>
                </a:lnTo>
                <a:lnTo>
                  <a:pt x="18800" y="86160"/>
                </a:lnTo>
                <a:lnTo>
                  <a:pt x="18800" y="86180"/>
                </a:lnTo>
                <a:lnTo>
                  <a:pt x="18720" y="86180"/>
                </a:lnTo>
                <a:lnTo>
                  <a:pt x="18720" y="86170"/>
                </a:lnTo>
                <a:lnTo>
                  <a:pt x="18720" y="86160"/>
                </a:lnTo>
                <a:lnTo>
                  <a:pt x="18660" y="86160"/>
                </a:lnTo>
                <a:lnTo>
                  <a:pt x="18660" y="86180"/>
                </a:lnTo>
                <a:lnTo>
                  <a:pt x="18630" y="86180"/>
                </a:lnTo>
                <a:lnTo>
                  <a:pt x="18630" y="86190"/>
                </a:lnTo>
                <a:lnTo>
                  <a:pt x="18630" y="86200"/>
                </a:lnTo>
                <a:lnTo>
                  <a:pt x="18610" y="86200"/>
                </a:lnTo>
                <a:lnTo>
                  <a:pt x="18610" y="86220"/>
                </a:lnTo>
                <a:lnTo>
                  <a:pt x="18500" y="86220"/>
                </a:lnTo>
                <a:lnTo>
                  <a:pt x="18470" y="86220"/>
                </a:lnTo>
                <a:lnTo>
                  <a:pt x="18470" y="86240"/>
                </a:lnTo>
                <a:lnTo>
                  <a:pt x="18400" y="86240"/>
                </a:lnTo>
                <a:lnTo>
                  <a:pt x="18400" y="86250"/>
                </a:lnTo>
                <a:lnTo>
                  <a:pt x="18290" y="86250"/>
                </a:lnTo>
                <a:lnTo>
                  <a:pt x="18280" y="86250"/>
                </a:lnTo>
                <a:lnTo>
                  <a:pt x="18280" y="86240"/>
                </a:lnTo>
                <a:lnTo>
                  <a:pt x="18220" y="86240"/>
                </a:lnTo>
                <a:lnTo>
                  <a:pt x="18180" y="86240"/>
                </a:lnTo>
                <a:lnTo>
                  <a:pt x="18150" y="86240"/>
                </a:lnTo>
                <a:lnTo>
                  <a:pt x="18150" y="86220"/>
                </a:lnTo>
                <a:lnTo>
                  <a:pt x="18050" y="86220"/>
                </a:lnTo>
                <a:lnTo>
                  <a:pt x="18050" y="86240"/>
                </a:lnTo>
                <a:lnTo>
                  <a:pt x="17960" y="86240"/>
                </a:lnTo>
                <a:lnTo>
                  <a:pt x="17960" y="86220"/>
                </a:lnTo>
                <a:lnTo>
                  <a:pt x="17950" y="86220"/>
                </a:lnTo>
                <a:lnTo>
                  <a:pt x="17910" y="86220"/>
                </a:lnTo>
                <a:lnTo>
                  <a:pt x="17910" y="86210"/>
                </a:lnTo>
                <a:lnTo>
                  <a:pt x="17910" y="86200"/>
                </a:lnTo>
                <a:lnTo>
                  <a:pt x="17870" y="86200"/>
                </a:lnTo>
                <a:lnTo>
                  <a:pt x="17870" y="86220"/>
                </a:lnTo>
                <a:lnTo>
                  <a:pt x="17860" y="86220"/>
                </a:lnTo>
                <a:lnTo>
                  <a:pt x="17860" y="86200"/>
                </a:lnTo>
                <a:lnTo>
                  <a:pt x="17720" y="86200"/>
                </a:lnTo>
                <a:lnTo>
                  <a:pt x="17710" y="86180"/>
                </a:lnTo>
                <a:lnTo>
                  <a:pt x="17680" y="86180"/>
                </a:lnTo>
                <a:lnTo>
                  <a:pt x="17680" y="86160"/>
                </a:lnTo>
                <a:lnTo>
                  <a:pt x="17660" y="86160"/>
                </a:lnTo>
                <a:lnTo>
                  <a:pt x="17660" y="86150"/>
                </a:lnTo>
                <a:lnTo>
                  <a:pt x="17630" y="86150"/>
                </a:lnTo>
                <a:lnTo>
                  <a:pt x="17630" y="86130"/>
                </a:lnTo>
                <a:lnTo>
                  <a:pt x="17610" y="86130"/>
                </a:lnTo>
                <a:lnTo>
                  <a:pt x="17580" y="86130"/>
                </a:lnTo>
                <a:lnTo>
                  <a:pt x="17570" y="86130"/>
                </a:lnTo>
                <a:lnTo>
                  <a:pt x="17570" y="86120"/>
                </a:lnTo>
                <a:lnTo>
                  <a:pt x="17570" y="86110"/>
                </a:lnTo>
                <a:lnTo>
                  <a:pt x="17520" y="86110"/>
                </a:lnTo>
                <a:lnTo>
                  <a:pt x="17500" y="86110"/>
                </a:lnTo>
                <a:lnTo>
                  <a:pt x="17500" y="86090"/>
                </a:lnTo>
                <a:lnTo>
                  <a:pt x="17400" y="86090"/>
                </a:lnTo>
                <a:lnTo>
                  <a:pt x="17400" y="86100"/>
                </a:lnTo>
                <a:lnTo>
                  <a:pt x="17400" y="86110"/>
                </a:lnTo>
                <a:lnTo>
                  <a:pt x="17360" y="86110"/>
                </a:lnTo>
                <a:lnTo>
                  <a:pt x="17350" y="86110"/>
                </a:lnTo>
                <a:lnTo>
                  <a:pt x="17350" y="86090"/>
                </a:lnTo>
                <a:lnTo>
                  <a:pt x="17290" y="86090"/>
                </a:lnTo>
                <a:lnTo>
                  <a:pt x="17290" y="86110"/>
                </a:lnTo>
                <a:lnTo>
                  <a:pt x="17280" y="86110"/>
                </a:lnTo>
                <a:lnTo>
                  <a:pt x="17280" y="86120"/>
                </a:lnTo>
                <a:lnTo>
                  <a:pt x="17280" y="86130"/>
                </a:lnTo>
                <a:lnTo>
                  <a:pt x="17250" y="86130"/>
                </a:lnTo>
                <a:lnTo>
                  <a:pt x="17240" y="86130"/>
                </a:lnTo>
                <a:lnTo>
                  <a:pt x="17240" y="86150"/>
                </a:lnTo>
                <a:lnTo>
                  <a:pt x="17220" y="86150"/>
                </a:lnTo>
                <a:lnTo>
                  <a:pt x="17220" y="86130"/>
                </a:lnTo>
                <a:lnTo>
                  <a:pt x="17210" y="86130"/>
                </a:lnTo>
                <a:lnTo>
                  <a:pt x="17150" y="86130"/>
                </a:lnTo>
                <a:lnTo>
                  <a:pt x="17150" y="86120"/>
                </a:lnTo>
                <a:lnTo>
                  <a:pt x="17150" y="86110"/>
                </a:lnTo>
                <a:lnTo>
                  <a:pt x="17080" y="86110"/>
                </a:lnTo>
                <a:lnTo>
                  <a:pt x="17080" y="86130"/>
                </a:lnTo>
                <a:lnTo>
                  <a:pt x="17030" y="86130"/>
                </a:lnTo>
                <a:lnTo>
                  <a:pt x="17030" y="86110"/>
                </a:lnTo>
                <a:lnTo>
                  <a:pt x="17000" y="86110"/>
                </a:lnTo>
                <a:lnTo>
                  <a:pt x="17000" y="86100"/>
                </a:lnTo>
                <a:lnTo>
                  <a:pt x="17000" y="86090"/>
                </a:lnTo>
                <a:lnTo>
                  <a:pt x="16940" y="86090"/>
                </a:lnTo>
                <a:lnTo>
                  <a:pt x="16940" y="86110"/>
                </a:lnTo>
                <a:lnTo>
                  <a:pt x="16940" y="86130"/>
                </a:lnTo>
                <a:lnTo>
                  <a:pt x="16930" y="86130"/>
                </a:lnTo>
                <a:lnTo>
                  <a:pt x="16920" y="86150"/>
                </a:lnTo>
                <a:lnTo>
                  <a:pt x="16860" y="86150"/>
                </a:lnTo>
                <a:lnTo>
                  <a:pt x="16860" y="86160"/>
                </a:lnTo>
                <a:lnTo>
                  <a:pt x="16840" y="86160"/>
                </a:lnTo>
                <a:lnTo>
                  <a:pt x="16840" y="86150"/>
                </a:lnTo>
                <a:lnTo>
                  <a:pt x="16730" y="86150"/>
                </a:lnTo>
                <a:lnTo>
                  <a:pt x="16730" y="86160"/>
                </a:lnTo>
                <a:lnTo>
                  <a:pt x="16710" y="86160"/>
                </a:lnTo>
                <a:lnTo>
                  <a:pt x="16710" y="86180"/>
                </a:lnTo>
                <a:lnTo>
                  <a:pt x="16650" y="86180"/>
                </a:lnTo>
                <a:lnTo>
                  <a:pt x="16630" y="86180"/>
                </a:lnTo>
                <a:lnTo>
                  <a:pt x="16630" y="86190"/>
                </a:lnTo>
                <a:lnTo>
                  <a:pt x="16630" y="86200"/>
                </a:lnTo>
                <a:lnTo>
                  <a:pt x="16510" y="86200"/>
                </a:lnTo>
                <a:lnTo>
                  <a:pt x="16500" y="86200"/>
                </a:lnTo>
                <a:lnTo>
                  <a:pt x="16500" y="86220"/>
                </a:lnTo>
                <a:lnTo>
                  <a:pt x="16440" y="86220"/>
                </a:lnTo>
                <a:lnTo>
                  <a:pt x="16420" y="86220"/>
                </a:lnTo>
                <a:lnTo>
                  <a:pt x="16420" y="86240"/>
                </a:lnTo>
                <a:lnTo>
                  <a:pt x="16390" y="86240"/>
                </a:lnTo>
                <a:lnTo>
                  <a:pt x="16380" y="86240"/>
                </a:lnTo>
                <a:lnTo>
                  <a:pt x="16380" y="86250"/>
                </a:lnTo>
                <a:lnTo>
                  <a:pt x="16350" y="86250"/>
                </a:lnTo>
                <a:lnTo>
                  <a:pt x="16350" y="86270"/>
                </a:lnTo>
                <a:lnTo>
                  <a:pt x="16260" y="86270"/>
                </a:lnTo>
                <a:lnTo>
                  <a:pt x="16220" y="86270"/>
                </a:lnTo>
                <a:lnTo>
                  <a:pt x="16220" y="86280"/>
                </a:lnTo>
                <a:lnTo>
                  <a:pt x="16220" y="86290"/>
                </a:lnTo>
                <a:lnTo>
                  <a:pt x="16130" y="86290"/>
                </a:lnTo>
                <a:lnTo>
                  <a:pt x="16120" y="86290"/>
                </a:lnTo>
                <a:lnTo>
                  <a:pt x="16120" y="86310"/>
                </a:lnTo>
                <a:lnTo>
                  <a:pt x="16060" y="86310"/>
                </a:lnTo>
                <a:lnTo>
                  <a:pt x="16060" y="86300"/>
                </a:lnTo>
                <a:lnTo>
                  <a:pt x="16060" y="86290"/>
                </a:lnTo>
                <a:lnTo>
                  <a:pt x="16030" y="86290"/>
                </a:lnTo>
                <a:lnTo>
                  <a:pt x="15990" y="86290"/>
                </a:lnTo>
                <a:lnTo>
                  <a:pt x="15990" y="86270"/>
                </a:lnTo>
                <a:lnTo>
                  <a:pt x="15980" y="86270"/>
                </a:lnTo>
                <a:lnTo>
                  <a:pt x="15980" y="86250"/>
                </a:lnTo>
                <a:lnTo>
                  <a:pt x="15970" y="86250"/>
                </a:lnTo>
                <a:lnTo>
                  <a:pt x="15960" y="86250"/>
                </a:lnTo>
                <a:lnTo>
                  <a:pt x="15960" y="86240"/>
                </a:lnTo>
                <a:lnTo>
                  <a:pt x="15950" y="86240"/>
                </a:lnTo>
                <a:lnTo>
                  <a:pt x="15920" y="86240"/>
                </a:lnTo>
                <a:lnTo>
                  <a:pt x="15920" y="86220"/>
                </a:lnTo>
                <a:lnTo>
                  <a:pt x="15710" y="86220"/>
                </a:lnTo>
                <a:lnTo>
                  <a:pt x="15710" y="86240"/>
                </a:lnTo>
                <a:lnTo>
                  <a:pt x="15700" y="86240"/>
                </a:lnTo>
                <a:lnTo>
                  <a:pt x="15700" y="86250"/>
                </a:lnTo>
                <a:lnTo>
                  <a:pt x="15620" y="86250"/>
                </a:lnTo>
                <a:lnTo>
                  <a:pt x="15610" y="86250"/>
                </a:lnTo>
                <a:lnTo>
                  <a:pt x="15610" y="86240"/>
                </a:lnTo>
                <a:lnTo>
                  <a:pt x="15560" y="86240"/>
                </a:lnTo>
                <a:lnTo>
                  <a:pt x="15560" y="86250"/>
                </a:lnTo>
                <a:lnTo>
                  <a:pt x="15540" y="86250"/>
                </a:lnTo>
                <a:lnTo>
                  <a:pt x="15520" y="86250"/>
                </a:lnTo>
                <a:lnTo>
                  <a:pt x="15520" y="86270"/>
                </a:lnTo>
                <a:lnTo>
                  <a:pt x="15500" y="86270"/>
                </a:lnTo>
                <a:lnTo>
                  <a:pt x="15500" y="86280"/>
                </a:lnTo>
                <a:lnTo>
                  <a:pt x="15500" y="86290"/>
                </a:lnTo>
                <a:lnTo>
                  <a:pt x="15390" y="86290"/>
                </a:lnTo>
                <a:lnTo>
                  <a:pt x="15380" y="86290"/>
                </a:lnTo>
                <a:lnTo>
                  <a:pt x="15380" y="86310"/>
                </a:lnTo>
                <a:lnTo>
                  <a:pt x="15320" y="86310"/>
                </a:lnTo>
                <a:lnTo>
                  <a:pt x="15290" y="86310"/>
                </a:lnTo>
                <a:lnTo>
                  <a:pt x="15290" y="86320"/>
                </a:lnTo>
                <a:lnTo>
                  <a:pt x="15210" y="86330"/>
                </a:lnTo>
                <a:lnTo>
                  <a:pt x="15200" y="86340"/>
                </a:lnTo>
                <a:lnTo>
                  <a:pt x="15150" y="86340"/>
                </a:lnTo>
                <a:lnTo>
                  <a:pt x="15150" y="86360"/>
                </a:lnTo>
                <a:lnTo>
                  <a:pt x="15130" y="86360"/>
                </a:lnTo>
                <a:lnTo>
                  <a:pt x="15120" y="86360"/>
                </a:lnTo>
                <a:lnTo>
                  <a:pt x="15120" y="86380"/>
                </a:lnTo>
                <a:lnTo>
                  <a:pt x="15070" y="86380"/>
                </a:lnTo>
                <a:lnTo>
                  <a:pt x="15060" y="86400"/>
                </a:lnTo>
                <a:lnTo>
                  <a:pt x="15040" y="86400"/>
                </a:lnTo>
                <a:lnTo>
                  <a:pt x="15030" y="86400"/>
                </a:lnTo>
                <a:lnTo>
                  <a:pt x="15030" y="86410"/>
                </a:lnTo>
                <a:lnTo>
                  <a:pt x="15000" y="86420"/>
                </a:lnTo>
                <a:lnTo>
                  <a:pt x="14990" y="86430"/>
                </a:lnTo>
                <a:lnTo>
                  <a:pt x="14960" y="86430"/>
                </a:lnTo>
                <a:lnTo>
                  <a:pt x="14960" y="86450"/>
                </a:lnTo>
                <a:lnTo>
                  <a:pt x="14910" y="86450"/>
                </a:lnTo>
                <a:lnTo>
                  <a:pt x="14890" y="86450"/>
                </a:lnTo>
                <a:lnTo>
                  <a:pt x="14890" y="86470"/>
                </a:lnTo>
                <a:lnTo>
                  <a:pt x="14860" y="86470"/>
                </a:lnTo>
                <a:lnTo>
                  <a:pt x="14850" y="86470"/>
                </a:lnTo>
                <a:lnTo>
                  <a:pt x="14850" y="86490"/>
                </a:lnTo>
                <a:lnTo>
                  <a:pt x="14820" y="86480"/>
                </a:lnTo>
                <a:lnTo>
                  <a:pt x="14820" y="86500"/>
                </a:lnTo>
                <a:lnTo>
                  <a:pt x="14780" y="86500"/>
                </a:lnTo>
                <a:lnTo>
                  <a:pt x="14770" y="86500"/>
                </a:lnTo>
                <a:lnTo>
                  <a:pt x="14770" y="86510"/>
                </a:lnTo>
                <a:lnTo>
                  <a:pt x="14770" y="86520"/>
                </a:lnTo>
                <a:lnTo>
                  <a:pt x="14730" y="86520"/>
                </a:lnTo>
                <a:lnTo>
                  <a:pt x="14730" y="86540"/>
                </a:lnTo>
                <a:lnTo>
                  <a:pt x="14700" y="86540"/>
                </a:lnTo>
                <a:lnTo>
                  <a:pt x="14700" y="86560"/>
                </a:lnTo>
                <a:lnTo>
                  <a:pt x="14650" y="86560"/>
                </a:lnTo>
                <a:lnTo>
                  <a:pt x="14610" y="86560"/>
                </a:lnTo>
                <a:lnTo>
                  <a:pt x="14610" y="86570"/>
                </a:lnTo>
                <a:lnTo>
                  <a:pt x="14600" y="86570"/>
                </a:lnTo>
                <a:lnTo>
                  <a:pt x="14590" y="86570"/>
                </a:lnTo>
                <a:lnTo>
                  <a:pt x="14590" y="86590"/>
                </a:lnTo>
                <a:lnTo>
                  <a:pt x="14560" y="86590"/>
                </a:lnTo>
                <a:lnTo>
                  <a:pt x="14550" y="86590"/>
                </a:lnTo>
                <a:lnTo>
                  <a:pt x="14550" y="86610"/>
                </a:lnTo>
                <a:lnTo>
                  <a:pt x="14510" y="86610"/>
                </a:lnTo>
                <a:lnTo>
                  <a:pt x="14500" y="86630"/>
                </a:lnTo>
                <a:lnTo>
                  <a:pt x="14470" y="86630"/>
                </a:lnTo>
                <a:lnTo>
                  <a:pt x="14470" y="86650"/>
                </a:lnTo>
                <a:lnTo>
                  <a:pt x="14450" y="86640"/>
                </a:lnTo>
                <a:lnTo>
                  <a:pt x="14450" y="86660"/>
                </a:lnTo>
                <a:lnTo>
                  <a:pt x="14420" y="86660"/>
                </a:lnTo>
                <a:lnTo>
                  <a:pt x="14410" y="86680"/>
                </a:lnTo>
                <a:lnTo>
                  <a:pt x="14380" y="86680"/>
                </a:lnTo>
                <a:lnTo>
                  <a:pt x="14370" y="86680"/>
                </a:lnTo>
                <a:lnTo>
                  <a:pt x="14360" y="86680"/>
                </a:lnTo>
                <a:lnTo>
                  <a:pt x="14360" y="86700"/>
                </a:lnTo>
                <a:lnTo>
                  <a:pt x="14330" y="86700"/>
                </a:lnTo>
                <a:lnTo>
                  <a:pt x="14330" y="86720"/>
                </a:lnTo>
                <a:lnTo>
                  <a:pt x="14300" y="86720"/>
                </a:lnTo>
                <a:lnTo>
                  <a:pt x="14290" y="86720"/>
                </a:lnTo>
                <a:lnTo>
                  <a:pt x="14290" y="86730"/>
                </a:lnTo>
                <a:lnTo>
                  <a:pt x="14270" y="86730"/>
                </a:lnTo>
                <a:lnTo>
                  <a:pt x="14270" y="86740"/>
                </a:lnTo>
                <a:lnTo>
                  <a:pt x="14270" y="86750"/>
                </a:lnTo>
                <a:lnTo>
                  <a:pt x="14260" y="86750"/>
                </a:lnTo>
                <a:lnTo>
                  <a:pt x="14260" y="86770"/>
                </a:lnTo>
                <a:lnTo>
                  <a:pt x="14230" y="86770"/>
                </a:lnTo>
                <a:lnTo>
                  <a:pt x="14220" y="86770"/>
                </a:lnTo>
                <a:lnTo>
                  <a:pt x="14220" y="86790"/>
                </a:lnTo>
                <a:lnTo>
                  <a:pt x="14170" y="86790"/>
                </a:lnTo>
                <a:lnTo>
                  <a:pt x="14170" y="86810"/>
                </a:lnTo>
                <a:lnTo>
                  <a:pt x="14150" y="86800"/>
                </a:lnTo>
                <a:lnTo>
                  <a:pt x="14150" y="86820"/>
                </a:lnTo>
                <a:lnTo>
                  <a:pt x="14120" y="86830"/>
                </a:lnTo>
                <a:lnTo>
                  <a:pt x="14120" y="86840"/>
                </a:lnTo>
                <a:lnTo>
                  <a:pt x="14100" y="86840"/>
                </a:lnTo>
                <a:lnTo>
                  <a:pt x="14100" y="86850"/>
                </a:lnTo>
                <a:lnTo>
                  <a:pt x="14100" y="86860"/>
                </a:lnTo>
                <a:lnTo>
                  <a:pt x="14090" y="86860"/>
                </a:lnTo>
                <a:lnTo>
                  <a:pt x="14080" y="86860"/>
                </a:lnTo>
                <a:lnTo>
                  <a:pt x="14080" y="86870"/>
                </a:lnTo>
                <a:lnTo>
                  <a:pt x="14080" y="86880"/>
                </a:lnTo>
                <a:lnTo>
                  <a:pt x="14020" y="86880"/>
                </a:lnTo>
                <a:lnTo>
                  <a:pt x="13990" y="86880"/>
                </a:lnTo>
                <a:lnTo>
                  <a:pt x="13980" y="86880"/>
                </a:lnTo>
                <a:lnTo>
                  <a:pt x="13980" y="86860"/>
                </a:lnTo>
                <a:lnTo>
                  <a:pt x="13940" y="86860"/>
                </a:lnTo>
                <a:lnTo>
                  <a:pt x="13940" y="86820"/>
                </a:lnTo>
                <a:lnTo>
                  <a:pt x="13920" y="86820"/>
                </a:lnTo>
                <a:lnTo>
                  <a:pt x="13920" y="86790"/>
                </a:lnTo>
                <a:lnTo>
                  <a:pt x="13910" y="86790"/>
                </a:lnTo>
                <a:lnTo>
                  <a:pt x="13900" y="86780"/>
                </a:lnTo>
                <a:lnTo>
                  <a:pt x="13900" y="86770"/>
                </a:lnTo>
                <a:lnTo>
                  <a:pt x="13890" y="86770"/>
                </a:lnTo>
                <a:lnTo>
                  <a:pt x="13890" y="86750"/>
                </a:lnTo>
                <a:lnTo>
                  <a:pt x="13870" y="86750"/>
                </a:lnTo>
                <a:lnTo>
                  <a:pt x="13870" y="86730"/>
                </a:lnTo>
                <a:lnTo>
                  <a:pt x="13850" y="86730"/>
                </a:lnTo>
                <a:lnTo>
                  <a:pt x="13850" y="86700"/>
                </a:lnTo>
                <a:lnTo>
                  <a:pt x="13830" y="86700"/>
                </a:lnTo>
                <a:lnTo>
                  <a:pt x="13830" y="86680"/>
                </a:lnTo>
                <a:lnTo>
                  <a:pt x="13830" y="86660"/>
                </a:lnTo>
                <a:lnTo>
                  <a:pt x="13820" y="86660"/>
                </a:lnTo>
                <a:lnTo>
                  <a:pt x="13810" y="86650"/>
                </a:lnTo>
                <a:lnTo>
                  <a:pt x="13800" y="86650"/>
                </a:lnTo>
                <a:lnTo>
                  <a:pt x="13800" y="86630"/>
                </a:lnTo>
                <a:lnTo>
                  <a:pt x="13780" y="86630"/>
                </a:lnTo>
                <a:lnTo>
                  <a:pt x="13780" y="86610"/>
                </a:lnTo>
                <a:lnTo>
                  <a:pt x="13760" y="86610"/>
                </a:lnTo>
                <a:lnTo>
                  <a:pt x="13770" y="86590"/>
                </a:lnTo>
                <a:lnTo>
                  <a:pt x="13730" y="86590"/>
                </a:lnTo>
                <a:lnTo>
                  <a:pt x="13730" y="86570"/>
                </a:lnTo>
                <a:lnTo>
                  <a:pt x="13710" y="86570"/>
                </a:lnTo>
                <a:lnTo>
                  <a:pt x="13710" y="86560"/>
                </a:lnTo>
                <a:lnTo>
                  <a:pt x="13690" y="86560"/>
                </a:lnTo>
                <a:lnTo>
                  <a:pt x="13700" y="86540"/>
                </a:lnTo>
                <a:lnTo>
                  <a:pt x="13680" y="86540"/>
                </a:lnTo>
                <a:lnTo>
                  <a:pt x="13680" y="86520"/>
                </a:lnTo>
                <a:lnTo>
                  <a:pt x="13660" y="86520"/>
                </a:lnTo>
                <a:lnTo>
                  <a:pt x="13660" y="86510"/>
                </a:lnTo>
                <a:lnTo>
                  <a:pt x="13650" y="86500"/>
                </a:lnTo>
                <a:lnTo>
                  <a:pt x="13620" y="86500"/>
                </a:lnTo>
                <a:lnTo>
                  <a:pt x="13620" y="86490"/>
                </a:lnTo>
                <a:lnTo>
                  <a:pt x="13590" y="86490"/>
                </a:lnTo>
                <a:lnTo>
                  <a:pt x="13590" y="86470"/>
                </a:lnTo>
                <a:lnTo>
                  <a:pt x="13570" y="86470"/>
                </a:lnTo>
                <a:lnTo>
                  <a:pt x="13570" y="86450"/>
                </a:lnTo>
                <a:lnTo>
                  <a:pt x="13540" y="86450"/>
                </a:lnTo>
                <a:lnTo>
                  <a:pt x="13540" y="86430"/>
                </a:lnTo>
                <a:lnTo>
                  <a:pt x="13520" y="86430"/>
                </a:lnTo>
                <a:lnTo>
                  <a:pt x="13520" y="86410"/>
                </a:lnTo>
                <a:lnTo>
                  <a:pt x="13500" y="86410"/>
                </a:lnTo>
                <a:lnTo>
                  <a:pt x="13500" y="86400"/>
                </a:lnTo>
                <a:lnTo>
                  <a:pt x="13480" y="86400"/>
                </a:lnTo>
                <a:lnTo>
                  <a:pt x="13480" y="86380"/>
                </a:lnTo>
                <a:lnTo>
                  <a:pt x="13470" y="86380"/>
                </a:lnTo>
                <a:lnTo>
                  <a:pt x="13470" y="86360"/>
                </a:lnTo>
                <a:lnTo>
                  <a:pt x="13450" y="86360"/>
                </a:lnTo>
                <a:lnTo>
                  <a:pt x="13450" y="86340"/>
                </a:lnTo>
                <a:lnTo>
                  <a:pt x="13410" y="86340"/>
                </a:lnTo>
                <a:lnTo>
                  <a:pt x="13410" y="86320"/>
                </a:lnTo>
                <a:lnTo>
                  <a:pt x="13400" y="86320"/>
                </a:lnTo>
                <a:lnTo>
                  <a:pt x="13400" y="86310"/>
                </a:lnTo>
                <a:lnTo>
                  <a:pt x="13380" y="86310"/>
                </a:lnTo>
                <a:lnTo>
                  <a:pt x="13380" y="86270"/>
                </a:lnTo>
                <a:lnTo>
                  <a:pt x="13360" y="86270"/>
                </a:lnTo>
                <a:lnTo>
                  <a:pt x="13360" y="86250"/>
                </a:lnTo>
                <a:lnTo>
                  <a:pt x="13330" y="86250"/>
                </a:lnTo>
                <a:lnTo>
                  <a:pt x="13330" y="86240"/>
                </a:lnTo>
                <a:lnTo>
                  <a:pt x="13320" y="86240"/>
                </a:lnTo>
                <a:lnTo>
                  <a:pt x="13290" y="86240"/>
                </a:lnTo>
                <a:lnTo>
                  <a:pt x="13290" y="86220"/>
                </a:lnTo>
                <a:lnTo>
                  <a:pt x="13270" y="86220"/>
                </a:lnTo>
                <a:lnTo>
                  <a:pt x="13270" y="86200"/>
                </a:lnTo>
                <a:lnTo>
                  <a:pt x="13240" y="86200"/>
                </a:lnTo>
                <a:lnTo>
                  <a:pt x="13240" y="86180"/>
                </a:lnTo>
                <a:lnTo>
                  <a:pt x="13200" y="86180"/>
                </a:lnTo>
                <a:lnTo>
                  <a:pt x="13200" y="86160"/>
                </a:lnTo>
                <a:lnTo>
                  <a:pt x="13160" y="86160"/>
                </a:lnTo>
                <a:lnTo>
                  <a:pt x="13150" y="86160"/>
                </a:lnTo>
                <a:lnTo>
                  <a:pt x="13150" y="86150"/>
                </a:lnTo>
                <a:lnTo>
                  <a:pt x="13130" y="86150"/>
                </a:lnTo>
                <a:lnTo>
                  <a:pt x="13100" y="86150"/>
                </a:lnTo>
                <a:lnTo>
                  <a:pt x="13100" y="86130"/>
                </a:lnTo>
                <a:lnTo>
                  <a:pt x="13060" y="86130"/>
                </a:lnTo>
                <a:lnTo>
                  <a:pt x="13060" y="86110"/>
                </a:lnTo>
                <a:lnTo>
                  <a:pt x="13040" y="86110"/>
                </a:lnTo>
                <a:lnTo>
                  <a:pt x="13000" y="86110"/>
                </a:lnTo>
                <a:lnTo>
                  <a:pt x="12990" y="86110"/>
                </a:lnTo>
                <a:lnTo>
                  <a:pt x="12990" y="86090"/>
                </a:lnTo>
                <a:lnTo>
                  <a:pt x="12950" y="86090"/>
                </a:lnTo>
                <a:lnTo>
                  <a:pt x="12900" y="86090"/>
                </a:lnTo>
                <a:lnTo>
                  <a:pt x="12900" y="86080"/>
                </a:lnTo>
                <a:lnTo>
                  <a:pt x="12900" y="86070"/>
                </a:lnTo>
                <a:lnTo>
                  <a:pt x="12710" y="86070"/>
                </a:lnTo>
                <a:lnTo>
                  <a:pt x="12690" y="86070"/>
                </a:lnTo>
                <a:lnTo>
                  <a:pt x="12690" y="86080"/>
                </a:lnTo>
                <a:lnTo>
                  <a:pt x="12690" y="86090"/>
                </a:lnTo>
                <a:lnTo>
                  <a:pt x="12640" y="86090"/>
                </a:lnTo>
                <a:lnTo>
                  <a:pt x="12640" y="86080"/>
                </a:lnTo>
                <a:lnTo>
                  <a:pt x="12640" y="86070"/>
                </a:lnTo>
                <a:lnTo>
                  <a:pt x="12390" y="86070"/>
                </a:lnTo>
                <a:lnTo>
                  <a:pt x="12390" y="86080"/>
                </a:lnTo>
                <a:lnTo>
                  <a:pt x="12390" y="86090"/>
                </a:lnTo>
                <a:lnTo>
                  <a:pt x="12360" y="86090"/>
                </a:lnTo>
                <a:lnTo>
                  <a:pt x="12360" y="86080"/>
                </a:lnTo>
                <a:lnTo>
                  <a:pt x="12360" y="86070"/>
                </a:lnTo>
                <a:lnTo>
                  <a:pt x="12290" y="86070"/>
                </a:lnTo>
                <a:lnTo>
                  <a:pt x="12290" y="86080"/>
                </a:lnTo>
                <a:lnTo>
                  <a:pt x="12290" y="86090"/>
                </a:lnTo>
                <a:lnTo>
                  <a:pt x="12270" y="86090"/>
                </a:lnTo>
                <a:lnTo>
                  <a:pt x="12250" y="86090"/>
                </a:lnTo>
                <a:lnTo>
                  <a:pt x="12250" y="86100"/>
                </a:lnTo>
                <a:lnTo>
                  <a:pt x="12250" y="86110"/>
                </a:lnTo>
                <a:lnTo>
                  <a:pt x="12200" y="86110"/>
                </a:lnTo>
                <a:lnTo>
                  <a:pt x="12200" y="86130"/>
                </a:lnTo>
                <a:lnTo>
                  <a:pt x="12130" y="86130"/>
                </a:lnTo>
                <a:lnTo>
                  <a:pt x="12130" y="86120"/>
                </a:lnTo>
                <a:lnTo>
                  <a:pt x="12130" y="86110"/>
                </a:lnTo>
                <a:lnTo>
                  <a:pt x="12060" y="86110"/>
                </a:lnTo>
                <a:lnTo>
                  <a:pt x="12060" y="86130"/>
                </a:lnTo>
                <a:lnTo>
                  <a:pt x="12030" y="86130"/>
                </a:lnTo>
                <a:lnTo>
                  <a:pt x="12030" y="86150"/>
                </a:lnTo>
                <a:lnTo>
                  <a:pt x="11910" y="86150"/>
                </a:lnTo>
                <a:lnTo>
                  <a:pt x="11890" y="86150"/>
                </a:lnTo>
                <a:lnTo>
                  <a:pt x="11890" y="86160"/>
                </a:lnTo>
                <a:lnTo>
                  <a:pt x="11790" y="86160"/>
                </a:lnTo>
                <a:lnTo>
                  <a:pt x="11780" y="86160"/>
                </a:lnTo>
                <a:lnTo>
                  <a:pt x="11780" y="86180"/>
                </a:lnTo>
                <a:lnTo>
                  <a:pt x="11740" y="86180"/>
                </a:lnTo>
                <a:lnTo>
                  <a:pt x="11730" y="86180"/>
                </a:lnTo>
                <a:lnTo>
                  <a:pt x="11730" y="86190"/>
                </a:lnTo>
                <a:lnTo>
                  <a:pt x="11730" y="86200"/>
                </a:lnTo>
                <a:lnTo>
                  <a:pt x="11700" y="86200"/>
                </a:lnTo>
                <a:lnTo>
                  <a:pt x="11660" y="86200"/>
                </a:lnTo>
                <a:lnTo>
                  <a:pt x="11650" y="86220"/>
                </a:lnTo>
                <a:lnTo>
                  <a:pt x="11640" y="86220"/>
                </a:lnTo>
                <a:lnTo>
                  <a:pt x="11640" y="86230"/>
                </a:lnTo>
                <a:lnTo>
                  <a:pt x="11640" y="86240"/>
                </a:lnTo>
                <a:lnTo>
                  <a:pt x="11600" y="86240"/>
                </a:lnTo>
                <a:lnTo>
                  <a:pt x="11600" y="86250"/>
                </a:lnTo>
                <a:lnTo>
                  <a:pt x="11500" y="86250"/>
                </a:lnTo>
                <a:lnTo>
                  <a:pt x="11500" y="86270"/>
                </a:lnTo>
                <a:lnTo>
                  <a:pt x="11460" y="86270"/>
                </a:lnTo>
                <a:lnTo>
                  <a:pt x="11450" y="86270"/>
                </a:lnTo>
                <a:lnTo>
                  <a:pt x="11450" y="86280"/>
                </a:lnTo>
                <a:lnTo>
                  <a:pt x="11450" y="86290"/>
                </a:lnTo>
                <a:lnTo>
                  <a:pt x="11400" y="86290"/>
                </a:lnTo>
                <a:lnTo>
                  <a:pt x="11390" y="86310"/>
                </a:lnTo>
                <a:lnTo>
                  <a:pt x="11370" y="86310"/>
                </a:lnTo>
                <a:lnTo>
                  <a:pt x="11360" y="86310"/>
                </a:lnTo>
                <a:lnTo>
                  <a:pt x="11360" y="86320"/>
                </a:lnTo>
                <a:lnTo>
                  <a:pt x="11340" y="86320"/>
                </a:lnTo>
                <a:lnTo>
                  <a:pt x="11340" y="86340"/>
                </a:lnTo>
                <a:lnTo>
                  <a:pt x="11290" y="86340"/>
                </a:lnTo>
                <a:lnTo>
                  <a:pt x="11290" y="86360"/>
                </a:lnTo>
                <a:lnTo>
                  <a:pt x="11220" y="86360"/>
                </a:lnTo>
                <a:lnTo>
                  <a:pt x="11220" y="86380"/>
                </a:lnTo>
                <a:lnTo>
                  <a:pt x="11200" y="86380"/>
                </a:lnTo>
                <a:lnTo>
                  <a:pt x="11180" y="86380"/>
                </a:lnTo>
                <a:lnTo>
                  <a:pt x="11180" y="86390"/>
                </a:lnTo>
                <a:lnTo>
                  <a:pt x="11170" y="86400"/>
                </a:lnTo>
                <a:lnTo>
                  <a:pt x="11170" y="86410"/>
                </a:lnTo>
                <a:lnTo>
                  <a:pt x="11120" y="86410"/>
                </a:lnTo>
                <a:lnTo>
                  <a:pt x="11100" y="86410"/>
                </a:lnTo>
                <a:lnTo>
                  <a:pt x="11100" y="86420"/>
                </a:lnTo>
                <a:lnTo>
                  <a:pt x="11100" y="86430"/>
                </a:lnTo>
                <a:lnTo>
                  <a:pt x="11050" y="86430"/>
                </a:lnTo>
                <a:lnTo>
                  <a:pt x="11040" y="86430"/>
                </a:lnTo>
                <a:lnTo>
                  <a:pt x="11040" y="86450"/>
                </a:lnTo>
                <a:lnTo>
                  <a:pt x="11000" y="86450"/>
                </a:lnTo>
                <a:lnTo>
                  <a:pt x="10990" y="86450"/>
                </a:lnTo>
                <a:lnTo>
                  <a:pt x="10990" y="86470"/>
                </a:lnTo>
                <a:lnTo>
                  <a:pt x="10970" y="86470"/>
                </a:lnTo>
                <a:lnTo>
                  <a:pt x="10950" y="86470"/>
                </a:lnTo>
                <a:lnTo>
                  <a:pt x="10950" y="86480"/>
                </a:lnTo>
                <a:lnTo>
                  <a:pt x="10940" y="86490"/>
                </a:lnTo>
                <a:lnTo>
                  <a:pt x="10940" y="86500"/>
                </a:lnTo>
                <a:lnTo>
                  <a:pt x="10910" y="86500"/>
                </a:lnTo>
                <a:lnTo>
                  <a:pt x="10900" y="86500"/>
                </a:lnTo>
                <a:lnTo>
                  <a:pt x="10900" y="86510"/>
                </a:lnTo>
                <a:lnTo>
                  <a:pt x="10900" y="86520"/>
                </a:lnTo>
                <a:lnTo>
                  <a:pt x="10870" y="86520"/>
                </a:lnTo>
                <a:lnTo>
                  <a:pt x="10870" y="86540"/>
                </a:lnTo>
                <a:lnTo>
                  <a:pt x="10830" y="86540"/>
                </a:lnTo>
                <a:lnTo>
                  <a:pt x="10810" y="86540"/>
                </a:lnTo>
                <a:lnTo>
                  <a:pt x="10810" y="86560"/>
                </a:lnTo>
                <a:lnTo>
                  <a:pt x="10800" y="86560"/>
                </a:lnTo>
                <a:lnTo>
                  <a:pt x="10800" y="86570"/>
                </a:lnTo>
                <a:lnTo>
                  <a:pt x="10780" y="86570"/>
                </a:lnTo>
                <a:lnTo>
                  <a:pt x="10760" y="86570"/>
                </a:lnTo>
                <a:lnTo>
                  <a:pt x="10760" y="86590"/>
                </a:lnTo>
                <a:lnTo>
                  <a:pt x="10740" y="86590"/>
                </a:lnTo>
                <a:lnTo>
                  <a:pt x="10740" y="86600"/>
                </a:lnTo>
                <a:lnTo>
                  <a:pt x="10740" y="86610"/>
                </a:lnTo>
                <a:lnTo>
                  <a:pt x="10690" y="86610"/>
                </a:lnTo>
                <a:lnTo>
                  <a:pt x="10690" y="86630"/>
                </a:lnTo>
                <a:lnTo>
                  <a:pt x="10670" y="86630"/>
                </a:lnTo>
                <a:lnTo>
                  <a:pt x="10660" y="86630"/>
                </a:lnTo>
                <a:lnTo>
                  <a:pt x="10660" y="86650"/>
                </a:lnTo>
                <a:lnTo>
                  <a:pt x="10640" y="86650"/>
                </a:lnTo>
                <a:lnTo>
                  <a:pt x="10640" y="86660"/>
                </a:lnTo>
                <a:lnTo>
                  <a:pt x="10620" y="86660"/>
                </a:lnTo>
                <a:lnTo>
                  <a:pt x="10600" y="86660"/>
                </a:lnTo>
                <a:lnTo>
                  <a:pt x="10600" y="86680"/>
                </a:lnTo>
                <a:lnTo>
                  <a:pt x="10590" y="86680"/>
                </a:lnTo>
                <a:lnTo>
                  <a:pt x="10590" y="86690"/>
                </a:lnTo>
                <a:lnTo>
                  <a:pt x="10590" y="86700"/>
                </a:lnTo>
                <a:lnTo>
                  <a:pt x="10550" y="86700"/>
                </a:lnTo>
                <a:lnTo>
                  <a:pt x="10550" y="86720"/>
                </a:lnTo>
                <a:lnTo>
                  <a:pt x="10530" y="86720"/>
                </a:lnTo>
                <a:lnTo>
                  <a:pt x="10520" y="86720"/>
                </a:lnTo>
                <a:lnTo>
                  <a:pt x="10520" y="86730"/>
                </a:lnTo>
                <a:lnTo>
                  <a:pt x="10500" y="86730"/>
                </a:lnTo>
                <a:lnTo>
                  <a:pt x="10460" y="86730"/>
                </a:lnTo>
                <a:lnTo>
                  <a:pt x="10460" y="86750"/>
                </a:lnTo>
                <a:lnTo>
                  <a:pt x="10450" y="86750"/>
                </a:lnTo>
                <a:lnTo>
                  <a:pt x="10450" y="86760"/>
                </a:lnTo>
                <a:lnTo>
                  <a:pt x="10450" y="86770"/>
                </a:lnTo>
                <a:lnTo>
                  <a:pt x="10410" y="86770"/>
                </a:lnTo>
                <a:lnTo>
                  <a:pt x="10410" y="86790"/>
                </a:lnTo>
                <a:lnTo>
                  <a:pt x="10400" y="86790"/>
                </a:lnTo>
                <a:lnTo>
                  <a:pt x="10390" y="86790"/>
                </a:lnTo>
                <a:lnTo>
                  <a:pt x="10390" y="86810"/>
                </a:lnTo>
                <a:lnTo>
                  <a:pt x="10380" y="86810"/>
                </a:lnTo>
                <a:lnTo>
                  <a:pt x="10370" y="86820"/>
                </a:lnTo>
                <a:lnTo>
                  <a:pt x="10360" y="86820"/>
                </a:lnTo>
                <a:lnTo>
                  <a:pt x="10360" y="86830"/>
                </a:lnTo>
                <a:lnTo>
                  <a:pt x="10360" y="86840"/>
                </a:lnTo>
                <a:lnTo>
                  <a:pt x="10340" y="86840"/>
                </a:lnTo>
                <a:lnTo>
                  <a:pt x="10340" y="86860"/>
                </a:lnTo>
                <a:lnTo>
                  <a:pt x="10320" y="86860"/>
                </a:lnTo>
                <a:lnTo>
                  <a:pt x="10310" y="86860"/>
                </a:lnTo>
                <a:lnTo>
                  <a:pt x="10310" y="86870"/>
                </a:lnTo>
                <a:lnTo>
                  <a:pt x="10310" y="86880"/>
                </a:lnTo>
                <a:lnTo>
                  <a:pt x="10280" y="86880"/>
                </a:lnTo>
                <a:lnTo>
                  <a:pt x="10270" y="86880"/>
                </a:lnTo>
                <a:lnTo>
                  <a:pt x="10270" y="86900"/>
                </a:lnTo>
                <a:lnTo>
                  <a:pt x="10240" y="86890"/>
                </a:lnTo>
                <a:lnTo>
                  <a:pt x="10230" y="86910"/>
                </a:lnTo>
                <a:lnTo>
                  <a:pt x="10190" y="86910"/>
                </a:lnTo>
                <a:lnTo>
                  <a:pt x="10180" y="86910"/>
                </a:lnTo>
                <a:lnTo>
                  <a:pt x="10180" y="86930"/>
                </a:lnTo>
                <a:lnTo>
                  <a:pt x="10160" y="86930"/>
                </a:lnTo>
                <a:lnTo>
                  <a:pt x="10160" y="86950"/>
                </a:lnTo>
                <a:lnTo>
                  <a:pt x="10150" y="86950"/>
                </a:lnTo>
                <a:lnTo>
                  <a:pt x="10150" y="86970"/>
                </a:lnTo>
                <a:lnTo>
                  <a:pt x="10130" y="86970"/>
                </a:lnTo>
                <a:lnTo>
                  <a:pt x="10130" y="86980"/>
                </a:lnTo>
                <a:lnTo>
                  <a:pt x="10110" y="86980"/>
                </a:lnTo>
                <a:lnTo>
                  <a:pt x="10110" y="87000"/>
                </a:lnTo>
                <a:lnTo>
                  <a:pt x="10100" y="87000"/>
                </a:lnTo>
                <a:lnTo>
                  <a:pt x="10090" y="87000"/>
                </a:lnTo>
                <a:lnTo>
                  <a:pt x="10090" y="87010"/>
                </a:lnTo>
                <a:lnTo>
                  <a:pt x="10090" y="87020"/>
                </a:lnTo>
                <a:lnTo>
                  <a:pt x="10080" y="87020"/>
                </a:lnTo>
                <a:lnTo>
                  <a:pt x="10080" y="87040"/>
                </a:lnTo>
                <a:lnTo>
                  <a:pt x="10080" y="87060"/>
                </a:lnTo>
                <a:lnTo>
                  <a:pt x="10060" y="87060"/>
                </a:lnTo>
                <a:lnTo>
                  <a:pt x="10060" y="87070"/>
                </a:lnTo>
                <a:lnTo>
                  <a:pt x="10050" y="87070"/>
                </a:lnTo>
                <a:lnTo>
                  <a:pt x="10040" y="87080"/>
                </a:lnTo>
                <a:lnTo>
                  <a:pt x="10040" y="87090"/>
                </a:lnTo>
                <a:lnTo>
                  <a:pt x="10020" y="87090"/>
                </a:lnTo>
                <a:lnTo>
                  <a:pt x="10010" y="87090"/>
                </a:lnTo>
                <a:lnTo>
                  <a:pt x="10010" y="87100"/>
                </a:lnTo>
                <a:lnTo>
                  <a:pt x="10010" y="87110"/>
                </a:lnTo>
                <a:lnTo>
                  <a:pt x="9960" y="87110"/>
                </a:lnTo>
                <a:lnTo>
                  <a:pt x="9940" y="87110"/>
                </a:lnTo>
                <a:lnTo>
                  <a:pt x="9940" y="87130"/>
                </a:lnTo>
                <a:lnTo>
                  <a:pt x="9850" y="87120"/>
                </a:lnTo>
                <a:lnTo>
                  <a:pt x="9850" y="87140"/>
                </a:lnTo>
                <a:lnTo>
                  <a:pt x="9810" y="87140"/>
                </a:lnTo>
                <a:lnTo>
                  <a:pt x="9810" y="87130"/>
                </a:lnTo>
                <a:lnTo>
                  <a:pt x="9780" y="87120"/>
                </a:lnTo>
                <a:lnTo>
                  <a:pt x="9780" y="87140"/>
                </a:lnTo>
                <a:lnTo>
                  <a:pt x="9760" y="87140"/>
                </a:lnTo>
                <a:lnTo>
                  <a:pt x="9760" y="87130"/>
                </a:lnTo>
                <a:lnTo>
                  <a:pt x="9740" y="87130"/>
                </a:lnTo>
                <a:lnTo>
                  <a:pt x="9740" y="87140"/>
                </a:lnTo>
                <a:lnTo>
                  <a:pt x="9710" y="87140"/>
                </a:lnTo>
                <a:lnTo>
                  <a:pt x="9690" y="87140"/>
                </a:lnTo>
                <a:lnTo>
                  <a:pt x="9690" y="87160"/>
                </a:lnTo>
                <a:lnTo>
                  <a:pt x="9670" y="87160"/>
                </a:lnTo>
                <a:lnTo>
                  <a:pt x="9660" y="87160"/>
                </a:lnTo>
                <a:lnTo>
                  <a:pt x="9660" y="87180"/>
                </a:lnTo>
                <a:lnTo>
                  <a:pt x="9640" y="87180"/>
                </a:lnTo>
                <a:lnTo>
                  <a:pt x="9640" y="87190"/>
                </a:lnTo>
                <a:lnTo>
                  <a:pt x="9640" y="87200"/>
                </a:lnTo>
                <a:lnTo>
                  <a:pt x="9620" y="87200"/>
                </a:lnTo>
                <a:lnTo>
                  <a:pt x="9620" y="87220"/>
                </a:lnTo>
                <a:lnTo>
                  <a:pt x="9590" y="87210"/>
                </a:lnTo>
                <a:lnTo>
                  <a:pt x="9590" y="87230"/>
                </a:lnTo>
                <a:lnTo>
                  <a:pt x="9540" y="87230"/>
                </a:lnTo>
                <a:lnTo>
                  <a:pt x="9530" y="87240"/>
                </a:lnTo>
                <a:lnTo>
                  <a:pt x="9530" y="87250"/>
                </a:lnTo>
                <a:lnTo>
                  <a:pt x="9510" y="87250"/>
                </a:lnTo>
                <a:lnTo>
                  <a:pt x="9510" y="87270"/>
                </a:lnTo>
                <a:lnTo>
                  <a:pt x="9500" y="87270"/>
                </a:lnTo>
                <a:lnTo>
                  <a:pt x="9500" y="87280"/>
                </a:lnTo>
                <a:lnTo>
                  <a:pt x="9500" y="87290"/>
                </a:lnTo>
                <a:lnTo>
                  <a:pt x="9470" y="87290"/>
                </a:lnTo>
                <a:lnTo>
                  <a:pt x="9460" y="87310"/>
                </a:lnTo>
                <a:lnTo>
                  <a:pt x="9410" y="87300"/>
                </a:lnTo>
                <a:lnTo>
                  <a:pt x="9410" y="87320"/>
                </a:lnTo>
                <a:lnTo>
                  <a:pt x="9370" y="87320"/>
                </a:lnTo>
                <a:lnTo>
                  <a:pt x="9370" y="87340"/>
                </a:lnTo>
                <a:lnTo>
                  <a:pt x="9360" y="87340"/>
                </a:lnTo>
                <a:lnTo>
                  <a:pt x="9360" y="87360"/>
                </a:lnTo>
                <a:lnTo>
                  <a:pt x="9330" y="87360"/>
                </a:lnTo>
                <a:lnTo>
                  <a:pt x="9320" y="87360"/>
                </a:lnTo>
                <a:lnTo>
                  <a:pt x="9320" y="87380"/>
                </a:lnTo>
                <a:lnTo>
                  <a:pt x="9290" y="87380"/>
                </a:lnTo>
                <a:lnTo>
                  <a:pt x="9290" y="87390"/>
                </a:lnTo>
                <a:lnTo>
                  <a:pt x="9270" y="87390"/>
                </a:lnTo>
                <a:lnTo>
                  <a:pt x="9270" y="87410"/>
                </a:lnTo>
                <a:lnTo>
                  <a:pt x="9230" y="87410"/>
                </a:lnTo>
                <a:lnTo>
                  <a:pt x="9230" y="87420"/>
                </a:lnTo>
                <a:lnTo>
                  <a:pt x="9230" y="87430"/>
                </a:lnTo>
                <a:lnTo>
                  <a:pt x="9220" y="87430"/>
                </a:lnTo>
                <a:lnTo>
                  <a:pt x="9220" y="87450"/>
                </a:lnTo>
                <a:lnTo>
                  <a:pt x="9200" y="87450"/>
                </a:lnTo>
                <a:lnTo>
                  <a:pt x="9200" y="87470"/>
                </a:lnTo>
                <a:lnTo>
                  <a:pt x="9180" y="87460"/>
                </a:lnTo>
                <a:lnTo>
                  <a:pt x="9180" y="87480"/>
                </a:lnTo>
                <a:lnTo>
                  <a:pt x="9130" y="87480"/>
                </a:lnTo>
                <a:lnTo>
                  <a:pt x="9130" y="87500"/>
                </a:lnTo>
                <a:lnTo>
                  <a:pt x="9040" y="87500"/>
                </a:lnTo>
                <a:lnTo>
                  <a:pt x="9040" y="87490"/>
                </a:lnTo>
                <a:lnTo>
                  <a:pt x="9020" y="87480"/>
                </a:lnTo>
                <a:lnTo>
                  <a:pt x="9020" y="87490"/>
                </a:lnTo>
                <a:lnTo>
                  <a:pt x="9020" y="87500"/>
                </a:lnTo>
                <a:lnTo>
                  <a:pt x="8980" y="87500"/>
                </a:lnTo>
                <a:lnTo>
                  <a:pt x="8950" y="87500"/>
                </a:lnTo>
                <a:lnTo>
                  <a:pt x="8950" y="87510"/>
                </a:lnTo>
                <a:lnTo>
                  <a:pt x="8950" y="87520"/>
                </a:lnTo>
                <a:lnTo>
                  <a:pt x="8880" y="87520"/>
                </a:lnTo>
                <a:lnTo>
                  <a:pt x="8880" y="87540"/>
                </a:lnTo>
                <a:lnTo>
                  <a:pt x="8690" y="87540"/>
                </a:lnTo>
                <a:lnTo>
                  <a:pt x="8690" y="87560"/>
                </a:lnTo>
                <a:lnTo>
                  <a:pt x="8660" y="87560"/>
                </a:lnTo>
                <a:lnTo>
                  <a:pt x="8650" y="87560"/>
                </a:lnTo>
                <a:lnTo>
                  <a:pt x="8650" y="87570"/>
                </a:lnTo>
                <a:lnTo>
                  <a:pt x="8630" y="87570"/>
                </a:lnTo>
                <a:lnTo>
                  <a:pt x="8640" y="87590"/>
                </a:lnTo>
                <a:lnTo>
                  <a:pt x="8610" y="87590"/>
                </a:lnTo>
                <a:lnTo>
                  <a:pt x="8600" y="87590"/>
                </a:lnTo>
                <a:lnTo>
                  <a:pt x="8600" y="87600"/>
                </a:lnTo>
                <a:lnTo>
                  <a:pt x="8600" y="87610"/>
                </a:lnTo>
                <a:lnTo>
                  <a:pt x="8580" y="87610"/>
                </a:lnTo>
                <a:lnTo>
                  <a:pt x="8580" y="87630"/>
                </a:lnTo>
                <a:lnTo>
                  <a:pt x="8570" y="87630"/>
                </a:lnTo>
                <a:lnTo>
                  <a:pt x="8570" y="87640"/>
                </a:lnTo>
                <a:lnTo>
                  <a:pt x="8540" y="87640"/>
                </a:lnTo>
                <a:lnTo>
                  <a:pt x="8530" y="87640"/>
                </a:lnTo>
                <a:lnTo>
                  <a:pt x="8530" y="87650"/>
                </a:lnTo>
                <a:lnTo>
                  <a:pt x="8530" y="87660"/>
                </a:lnTo>
                <a:lnTo>
                  <a:pt x="8480" y="87660"/>
                </a:lnTo>
                <a:lnTo>
                  <a:pt x="8480" y="87680"/>
                </a:lnTo>
                <a:lnTo>
                  <a:pt x="8450" y="87680"/>
                </a:lnTo>
                <a:lnTo>
                  <a:pt x="8440" y="87700"/>
                </a:lnTo>
                <a:lnTo>
                  <a:pt x="8390" y="87700"/>
                </a:lnTo>
                <a:lnTo>
                  <a:pt x="8390" y="87720"/>
                </a:lnTo>
                <a:lnTo>
                  <a:pt x="8370" y="87720"/>
                </a:lnTo>
                <a:lnTo>
                  <a:pt x="8370" y="87730"/>
                </a:lnTo>
                <a:lnTo>
                  <a:pt x="8360" y="87730"/>
                </a:lnTo>
                <a:lnTo>
                  <a:pt x="8360" y="87740"/>
                </a:lnTo>
                <a:lnTo>
                  <a:pt x="8360" y="87750"/>
                </a:lnTo>
                <a:lnTo>
                  <a:pt x="8340" y="87750"/>
                </a:lnTo>
                <a:lnTo>
                  <a:pt x="8320" y="87750"/>
                </a:lnTo>
                <a:lnTo>
                  <a:pt x="8320" y="87760"/>
                </a:lnTo>
                <a:lnTo>
                  <a:pt x="8320" y="87770"/>
                </a:lnTo>
                <a:lnTo>
                  <a:pt x="8310" y="87770"/>
                </a:lnTo>
                <a:lnTo>
                  <a:pt x="8300" y="87790"/>
                </a:lnTo>
                <a:lnTo>
                  <a:pt x="8270" y="87790"/>
                </a:lnTo>
                <a:lnTo>
                  <a:pt x="8270" y="87800"/>
                </a:lnTo>
                <a:lnTo>
                  <a:pt x="8250" y="87800"/>
                </a:lnTo>
                <a:lnTo>
                  <a:pt x="8250" y="87820"/>
                </a:lnTo>
                <a:lnTo>
                  <a:pt x="8220" y="87820"/>
                </a:lnTo>
                <a:lnTo>
                  <a:pt x="8220" y="87840"/>
                </a:lnTo>
                <a:lnTo>
                  <a:pt x="8200" y="87840"/>
                </a:lnTo>
                <a:lnTo>
                  <a:pt x="8200" y="87860"/>
                </a:lnTo>
                <a:lnTo>
                  <a:pt x="8160" y="87860"/>
                </a:lnTo>
                <a:lnTo>
                  <a:pt x="8160" y="87880"/>
                </a:lnTo>
                <a:lnTo>
                  <a:pt x="8120" y="87880"/>
                </a:lnTo>
                <a:lnTo>
                  <a:pt x="8110" y="87880"/>
                </a:lnTo>
                <a:lnTo>
                  <a:pt x="8110" y="87890"/>
                </a:lnTo>
                <a:lnTo>
                  <a:pt x="8090" y="87890"/>
                </a:lnTo>
                <a:lnTo>
                  <a:pt x="8070" y="87890"/>
                </a:lnTo>
                <a:lnTo>
                  <a:pt x="8070" y="87900"/>
                </a:lnTo>
                <a:lnTo>
                  <a:pt x="8070" y="87910"/>
                </a:lnTo>
                <a:lnTo>
                  <a:pt x="8060" y="87910"/>
                </a:lnTo>
                <a:lnTo>
                  <a:pt x="8060" y="87930"/>
                </a:lnTo>
                <a:lnTo>
                  <a:pt x="8020" y="87930"/>
                </a:lnTo>
                <a:lnTo>
                  <a:pt x="8020" y="87950"/>
                </a:lnTo>
                <a:lnTo>
                  <a:pt x="7990" y="87950"/>
                </a:lnTo>
                <a:lnTo>
                  <a:pt x="7990" y="87970"/>
                </a:lnTo>
                <a:lnTo>
                  <a:pt x="7970" y="87970"/>
                </a:lnTo>
                <a:lnTo>
                  <a:pt x="7970" y="87980"/>
                </a:lnTo>
                <a:lnTo>
                  <a:pt x="7950" y="87990"/>
                </a:lnTo>
                <a:lnTo>
                  <a:pt x="7950" y="88000"/>
                </a:lnTo>
                <a:lnTo>
                  <a:pt x="7940" y="88000"/>
                </a:lnTo>
                <a:lnTo>
                  <a:pt x="7930" y="88000"/>
                </a:lnTo>
                <a:lnTo>
                  <a:pt x="7930" y="88020"/>
                </a:lnTo>
                <a:lnTo>
                  <a:pt x="7900" y="88020"/>
                </a:lnTo>
                <a:lnTo>
                  <a:pt x="7900" y="88040"/>
                </a:lnTo>
                <a:lnTo>
                  <a:pt x="7890" y="88040"/>
                </a:lnTo>
                <a:lnTo>
                  <a:pt x="7880" y="88040"/>
                </a:lnTo>
                <a:lnTo>
                  <a:pt x="7880" y="88050"/>
                </a:lnTo>
                <a:lnTo>
                  <a:pt x="7860" y="88050"/>
                </a:lnTo>
                <a:lnTo>
                  <a:pt x="7860" y="88060"/>
                </a:lnTo>
                <a:lnTo>
                  <a:pt x="7860" y="88070"/>
                </a:lnTo>
                <a:lnTo>
                  <a:pt x="7840" y="88070"/>
                </a:lnTo>
                <a:lnTo>
                  <a:pt x="7810" y="88070"/>
                </a:lnTo>
                <a:lnTo>
                  <a:pt x="7810" y="88090"/>
                </a:lnTo>
                <a:lnTo>
                  <a:pt x="7800" y="88090"/>
                </a:lnTo>
                <a:lnTo>
                  <a:pt x="7790" y="88110"/>
                </a:lnTo>
                <a:lnTo>
                  <a:pt x="7770" y="88110"/>
                </a:lnTo>
                <a:lnTo>
                  <a:pt x="7760" y="88110"/>
                </a:lnTo>
                <a:lnTo>
                  <a:pt x="7760" y="88130"/>
                </a:lnTo>
                <a:lnTo>
                  <a:pt x="7740" y="88130"/>
                </a:lnTo>
                <a:lnTo>
                  <a:pt x="7740" y="88140"/>
                </a:lnTo>
                <a:lnTo>
                  <a:pt x="7730" y="88150"/>
                </a:lnTo>
                <a:lnTo>
                  <a:pt x="7720" y="88160"/>
                </a:lnTo>
                <a:lnTo>
                  <a:pt x="7710" y="88160"/>
                </a:lnTo>
                <a:lnTo>
                  <a:pt x="7710" y="88180"/>
                </a:lnTo>
                <a:lnTo>
                  <a:pt x="7690" y="88180"/>
                </a:lnTo>
                <a:lnTo>
                  <a:pt x="7690" y="88200"/>
                </a:lnTo>
                <a:lnTo>
                  <a:pt x="7650" y="88200"/>
                </a:lnTo>
                <a:lnTo>
                  <a:pt x="7650" y="88220"/>
                </a:lnTo>
                <a:lnTo>
                  <a:pt x="7640" y="88210"/>
                </a:lnTo>
                <a:lnTo>
                  <a:pt x="7640" y="88230"/>
                </a:lnTo>
                <a:lnTo>
                  <a:pt x="7620" y="88230"/>
                </a:lnTo>
                <a:lnTo>
                  <a:pt x="7620" y="88250"/>
                </a:lnTo>
                <a:lnTo>
                  <a:pt x="7610" y="88250"/>
                </a:lnTo>
                <a:lnTo>
                  <a:pt x="7600" y="88250"/>
                </a:lnTo>
                <a:lnTo>
                  <a:pt x="7600" y="88260"/>
                </a:lnTo>
                <a:lnTo>
                  <a:pt x="7600" y="88270"/>
                </a:lnTo>
                <a:lnTo>
                  <a:pt x="7590" y="88270"/>
                </a:lnTo>
                <a:lnTo>
                  <a:pt x="7570" y="88270"/>
                </a:lnTo>
                <a:lnTo>
                  <a:pt x="7570" y="88290"/>
                </a:lnTo>
                <a:lnTo>
                  <a:pt x="7550" y="88290"/>
                </a:lnTo>
                <a:lnTo>
                  <a:pt x="7550" y="88300"/>
                </a:lnTo>
                <a:lnTo>
                  <a:pt x="7530" y="88300"/>
                </a:lnTo>
                <a:lnTo>
                  <a:pt x="7510" y="88300"/>
                </a:lnTo>
                <a:lnTo>
                  <a:pt x="7510" y="88320"/>
                </a:lnTo>
                <a:lnTo>
                  <a:pt x="7500" y="88320"/>
                </a:lnTo>
                <a:lnTo>
                  <a:pt x="7500" y="88330"/>
                </a:lnTo>
                <a:lnTo>
                  <a:pt x="7500" y="88360"/>
                </a:lnTo>
                <a:lnTo>
                  <a:pt x="7480" y="88360"/>
                </a:lnTo>
                <a:lnTo>
                  <a:pt x="7470" y="88370"/>
                </a:lnTo>
                <a:lnTo>
                  <a:pt x="7460" y="88380"/>
                </a:lnTo>
                <a:lnTo>
                  <a:pt x="7460" y="88410"/>
                </a:lnTo>
                <a:lnTo>
                  <a:pt x="7430" y="88410"/>
                </a:lnTo>
                <a:lnTo>
                  <a:pt x="7430" y="88430"/>
                </a:lnTo>
                <a:lnTo>
                  <a:pt x="7410" y="88430"/>
                </a:lnTo>
                <a:lnTo>
                  <a:pt x="7410" y="88450"/>
                </a:lnTo>
                <a:lnTo>
                  <a:pt x="7380" y="88450"/>
                </a:lnTo>
                <a:lnTo>
                  <a:pt x="7370" y="88460"/>
                </a:lnTo>
                <a:lnTo>
                  <a:pt x="7330" y="88460"/>
                </a:lnTo>
                <a:lnTo>
                  <a:pt x="7320" y="88460"/>
                </a:lnTo>
                <a:lnTo>
                  <a:pt x="7320" y="88480"/>
                </a:lnTo>
                <a:lnTo>
                  <a:pt x="7300" y="88480"/>
                </a:lnTo>
                <a:lnTo>
                  <a:pt x="7300" y="88500"/>
                </a:lnTo>
                <a:lnTo>
                  <a:pt x="7300" y="88520"/>
                </a:lnTo>
                <a:lnTo>
                  <a:pt x="7270" y="88520"/>
                </a:lnTo>
                <a:lnTo>
                  <a:pt x="7270" y="88540"/>
                </a:lnTo>
                <a:lnTo>
                  <a:pt x="7230" y="88540"/>
                </a:lnTo>
                <a:lnTo>
                  <a:pt x="7230" y="88550"/>
                </a:lnTo>
                <a:lnTo>
                  <a:pt x="7210" y="88550"/>
                </a:lnTo>
                <a:lnTo>
                  <a:pt x="7200" y="88550"/>
                </a:lnTo>
                <a:lnTo>
                  <a:pt x="7200" y="88560"/>
                </a:lnTo>
                <a:lnTo>
                  <a:pt x="7200" y="88570"/>
                </a:lnTo>
                <a:lnTo>
                  <a:pt x="7190" y="88570"/>
                </a:lnTo>
                <a:lnTo>
                  <a:pt x="7180" y="88570"/>
                </a:lnTo>
                <a:lnTo>
                  <a:pt x="7180" y="88590"/>
                </a:lnTo>
                <a:lnTo>
                  <a:pt x="7150" y="88590"/>
                </a:lnTo>
                <a:lnTo>
                  <a:pt x="7140" y="88610"/>
                </a:lnTo>
                <a:lnTo>
                  <a:pt x="7120" y="88610"/>
                </a:lnTo>
                <a:lnTo>
                  <a:pt x="7110" y="88610"/>
                </a:lnTo>
                <a:lnTo>
                  <a:pt x="7110" y="88630"/>
                </a:lnTo>
                <a:lnTo>
                  <a:pt x="7070" y="88630"/>
                </a:lnTo>
                <a:lnTo>
                  <a:pt x="7070" y="88640"/>
                </a:lnTo>
                <a:lnTo>
                  <a:pt x="7040" y="88640"/>
                </a:lnTo>
                <a:lnTo>
                  <a:pt x="7040" y="88660"/>
                </a:lnTo>
                <a:lnTo>
                  <a:pt x="7010" y="88660"/>
                </a:lnTo>
                <a:lnTo>
                  <a:pt x="7000" y="88660"/>
                </a:lnTo>
                <a:lnTo>
                  <a:pt x="7000" y="88680"/>
                </a:lnTo>
                <a:lnTo>
                  <a:pt x="6950" y="88680"/>
                </a:lnTo>
                <a:lnTo>
                  <a:pt x="6950" y="88700"/>
                </a:lnTo>
                <a:lnTo>
                  <a:pt x="6910" y="88700"/>
                </a:lnTo>
                <a:lnTo>
                  <a:pt x="6900" y="88700"/>
                </a:lnTo>
                <a:lnTo>
                  <a:pt x="6900" y="88710"/>
                </a:lnTo>
                <a:lnTo>
                  <a:pt x="6860" y="88710"/>
                </a:lnTo>
                <a:lnTo>
                  <a:pt x="6850" y="88720"/>
                </a:lnTo>
                <a:lnTo>
                  <a:pt x="6850" y="88730"/>
                </a:lnTo>
                <a:lnTo>
                  <a:pt x="6830" y="88730"/>
                </a:lnTo>
                <a:lnTo>
                  <a:pt x="6810" y="88730"/>
                </a:lnTo>
                <a:lnTo>
                  <a:pt x="6810" y="88750"/>
                </a:lnTo>
                <a:lnTo>
                  <a:pt x="6790" y="88750"/>
                </a:lnTo>
                <a:lnTo>
                  <a:pt x="6790" y="88760"/>
                </a:lnTo>
                <a:lnTo>
                  <a:pt x="6790" y="88770"/>
                </a:lnTo>
                <a:lnTo>
                  <a:pt x="6720" y="88770"/>
                </a:lnTo>
                <a:lnTo>
                  <a:pt x="6720" y="88790"/>
                </a:lnTo>
                <a:lnTo>
                  <a:pt x="6690" y="88790"/>
                </a:lnTo>
                <a:lnTo>
                  <a:pt x="6690" y="88800"/>
                </a:lnTo>
                <a:lnTo>
                  <a:pt x="6660" y="88800"/>
                </a:lnTo>
                <a:lnTo>
                  <a:pt x="6650" y="88800"/>
                </a:lnTo>
                <a:lnTo>
                  <a:pt x="6650" y="88820"/>
                </a:lnTo>
                <a:lnTo>
                  <a:pt x="6640" y="88820"/>
                </a:lnTo>
                <a:lnTo>
                  <a:pt x="6640" y="88840"/>
                </a:lnTo>
                <a:lnTo>
                  <a:pt x="6580" y="88840"/>
                </a:lnTo>
                <a:lnTo>
                  <a:pt x="6560" y="88840"/>
                </a:lnTo>
                <a:lnTo>
                  <a:pt x="6560" y="88860"/>
                </a:lnTo>
                <a:lnTo>
                  <a:pt x="6460" y="88860"/>
                </a:lnTo>
                <a:lnTo>
                  <a:pt x="6460" y="88870"/>
                </a:lnTo>
                <a:lnTo>
                  <a:pt x="6390" y="88870"/>
                </a:lnTo>
                <a:lnTo>
                  <a:pt x="6390" y="88890"/>
                </a:lnTo>
                <a:lnTo>
                  <a:pt x="6320" y="88890"/>
                </a:lnTo>
                <a:lnTo>
                  <a:pt x="6310" y="88890"/>
                </a:lnTo>
                <a:lnTo>
                  <a:pt x="6300" y="88890"/>
                </a:lnTo>
                <a:lnTo>
                  <a:pt x="6300" y="88910"/>
                </a:lnTo>
                <a:lnTo>
                  <a:pt x="6110" y="88910"/>
                </a:lnTo>
                <a:lnTo>
                  <a:pt x="6110" y="88930"/>
                </a:lnTo>
                <a:lnTo>
                  <a:pt x="5910" y="88930"/>
                </a:lnTo>
                <a:lnTo>
                  <a:pt x="5840" y="88930"/>
                </a:lnTo>
                <a:lnTo>
                  <a:pt x="5840" y="88940"/>
                </a:lnTo>
                <a:lnTo>
                  <a:pt x="5840" y="88950"/>
                </a:lnTo>
                <a:lnTo>
                  <a:pt x="5790" y="88950"/>
                </a:lnTo>
                <a:lnTo>
                  <a:pt x="5790" y="88930"/>
                </a:lnTo>
                <a:lnTo>
                  <a:pt x="5760" y="88930"/>
                </a:lnTo>
                <a:lnTo>
                  <a:pt x="5720" y="88930"/>
                </a:lnTo>
                <a:lnTo>
                  <a:pt x="5720" y="88920"/>
                </a:lnTo>
                <a:lnTo>
                  <a:pt x="5720" y="88910"/>
                </a:lnTo>
                <a:lnTo>
                  <a:pt x="5640" y="88910"/>
                </a:lnTo>
                <a:lnTo>
                  <a:pt x="5510" y="88910"/>
                </a:lnTo>
                <a:lnTo>
                  <a:pt x="5510" y="88890"/>
                </a:lnTo>
                <a:lnTo>
                  <a:pt x="5440" y="88890"/>
                </a:lnTo>
                <a:lnTo>
                  <a:pt x="5440" y="88880"/>
                </a:lnTo>
                <a:lnTo>
                  <a:pt x="5440" y="88870"/>
                </a:lnTo>
                <a:lnTo>
                  <a:pt x="5390" y="88870"/>
                </a:lnTo>
                <a:lnTo>
                  <a:pt x="5340" y="88870"/>
                </a:lnTo>
                <a:lnTo>
                  <a:pt x="5340" y="88860"/>
                </a:lnTo>
                <a:lnTo>
                  <a:pt x="5290" y="88860"/>
                </a:lnTo>
                <a:lnTo>
                  <a:pt x="5210" y="88860"/>
                </a:lnTo>
                <a:lnTo>
                  <a:pt x="5210" y="88840"/>
                </a:lnTo>
                <a:lnTo>
                  <a:pt x="5180" y="88840"/>
                </a:lnTo>
                <a:lnTo>
                  <a:pt x="5180" y="88820"/>
                </a:lnTo>
                <a:lnTo>
                  <a:pt x="5170" y="88820"/>
                </a:lnTo>
                <a:lnTo>
                  <a:pt x="5140" y="88820"/>
                </a:lnTo>
                <a:lnTo>
                  <a:pt x="5140" y="88800"/>
                </a:lnTo>
                <a:lnTo>
                  <a:pt x="5070" y="88800"/>
                </a:lnTo>
                <a:lnTo>
                  <a:pt x="5070" y="88790"/>
                </a:lnTo>
                <a:lnTo>
                  <a:pt x="5040" y="88790"/>
                </a:lnTo>
                <a:lnTo>
                  <a:pt x="5040" y="88770"/>
                </a:lnTo>
                <a:lnTo>
                  <a:pt x="5030" y="88770"/>
                </a:lnTo>
                <a:lnTo>
                  <a:pt x="5000" y="88770"/>
                </a:lnTo>
                <a:lnTo>
                  <a:pt x="5000" y="88750"/>
                </a:lnTo>
                <a:lnTo>
                  <a:pt x="4970" y="88750"/>
                </a:lnTo>
                <a:lnTo>
                  <a:pt x="4970" y="88730"/>
                </a:lnTo>
                <a:lnTo>
                  <a:pt x="4910" y="88730"/>
                </a:lnTo>
                <a:lnTo>
                  <a:pt x="4910" y="88720"/>
                </a:lnTo>
                <a:lnTo>
                  <a:pt x="4910" y="88710"/>
                </a:lnTo>
                <a:lnTo>
                  <a:pt x="4890" y="88710"/>
                </a:lnTo>
                <a:lnTo>
                  <a:pt x="4860" y="88710"/>
                </a:lnTo>
                <a:lnTo>
                  <a:pt x="4860" y="88700"/>
                </a:lnTo>
                <a:lnTo>
                  <a:pt x="4850" y="88700"/>
                </a:lnTo>
                <a:lnTo>
                  <a:pt x="4830" y="88700"/>
                </a:lnTo>
                <a:lnTo>
                  <a:pt x="4830" y="88690"/>
                </a:lnTo>
                <a:lnTo>
                  <a:pt x="4830" y="88680"/>
                </a:lnTo>
                <a:lnTo>
                  <a:pt x="4810" y="88680"/>
                </a:lnTo>
                <a:lnTo>
                  <a:pt x="4790" y="88680"/>
                </a:lnTo>
                <a:lnTo>
                  <a:pt x="4790" y="88660"/>
                </a:lnTo>
                <a:lnTo>
                  <a:pt x="4770" y="88660"/>
                </a:lnTo>
                <a:lnTo>
                  <a:pt x="4770" y="88650"/>
                </a:lnTo>
                <a:lnTo>
                  <a:pt x="4770" y="88640"/>
                </a:lnTo>
                <a:lnTo>
                  <a:pt x="4760" y="88640"/>
                </a:lnTo>
                <a:lnTo>
                  <a:pt x="4760" y="88630"/>
                </a:lnTo>
                <a:lnTo>
                  <a:pt x="4740" y="88630"/>
                </a:lnTo>
                <a:lnTo>
                  <a:pt x="4720" y="88630"/>
                </a:lnTo>
                <a:lnTo>
                  <a:pt x="4720" y="88610"/>
                </a:lnTo>
                <a:lnTo>
                  <a:pt x="4700" y="88610"/>
                </a:lnTo>
                <a:lnTo>
                  <a:pt x="4700" y="88600"/>
                </a:lnTo>
                <a:lnTo>
                  <a:pt x="4700" y="88590"/>
                </a:lnTo>
                <a:lnTo>
                  <a:pt x="4690" y="88590"/>
                </a:lnTo>
                <a:lnTo>
                  <a:pt x="4680" y="88590"/>
                </a:lnTo>
                <a:lnTo>
                  <a:pt x="4670" y="88590"/>
                </a:lnTo>
                <a:lnTo>
                  <a:pt x="4670" y="88580"/>
                </a:lnTo>
                <a:lnTo>
                  <a:pt x="4660" y="88570"/>
                </a:lnTo>
                <a:lnTo>
                  <a:pt x="4630" y="88570"/>
                </a:lnTo>
                <a:lnTo>
                  <a:pt x="4630" y="88550"/>
                </a:lnTo>
                <a:lnTo>
                  <a:pt x="4620" y="88550"/>
                </a:lnTo>
                <a:lnTo>
                  <a:pt x="4620" y="88500"/>
                </a:lnTo>
                <a:lnTo>
                  <a:pt x="4600" y="88500"/>
                </a:lnTo>
                <a:lnTo>
                  <a:pt x="4600" y="88460"/>
                </a:lnTo>
                <a:lnTo>
                  <a:pt x="4580" y="88460"/>
                </a:lnTo>
                <a:lnTo>
                  <a:pt x="4580" y="88430"/>
                </a:lnTo>
                <a:lnTo>
                  <a:pt x="4560" y="88430"/>
                </a:lnTo>
                <a:lnTo>
                  <a:pt x="4560" y="88380"/>
                </a:lnTo>
                <a:lnTo>
                  <a:pt x="4550" y="88380"/>
                </a:lnTo>
                <a:lnTo>
                  <a:pt x="4550" y="88140"/>
                </a:lnTo>
                <a:lnTo>
                  <a:pt x="4560" y="88140"/>
                </a:lnTo>
                <a:lnTo>
                  <a:pt x="4560" y="87950"/>
                </a:lnTo>
                <a:lnTo>
                  <a:pt x="4580" y="87950"/>
                </a:lnTo>
                <a:lnTo>
                  <a:pt x="4580" y="87840"/>
                </a:lnTo>
                <a:lnTo>
                  <a:pt x="4600" y="87840"/>
                </a:lnTo>
                <a:lnTo>
                  <a:pt x="4600" y="87800"/>
                </a:lnTo>
                <a:lnTo>
                  <a:pt x="4620" y="87800"/>
                </a:lnTo>
                <a:lnTo>
                  <a:pt x="4620" y="87770"/>
                </a:lnTo>
                <a:lnTo>
                  <a:pt x="4640" y="87770"/>
                </a:lnTo>
                <a:lnTo>
                  <a:pt x="4630" y="87750"/>
                </a:lnTo>
                <a:lnTo>
                  <a:pt x="4650" y="87750"/>
                </a:lnTo>
                <a:lnTo>
                  <a:pt x="4650" y="87730"/>
                </a:lnTo>
                <a:lnTo>
                  <a:pt x="4670" y="87730"/>
                </a:lnTo>
                <a:lnTo>
                  <a:pt x="4670" y="87700"/>
                </a:lnTo>
                <a:lnTo>
                  <a:pt x="4680" y="87700"/>
                </a:lnTo>
                <a:lnTo>
                  <a:pt x="4690" y="87690"/>
                </a:lnTo>
                <a:lnTo>
                  <a:pt x="4690" y="87680"/>
                </a:lnTo>
                <a:lnTo>
                  <a:pt x="4700" y="87680"/>
                </a:lnTo>
                <a:lnTo>
                  <a:pt x="4700" y="87670"/>
                </a:lnTo>
                <a:lnTo>
                  <a:pt x="4700" y="87660"/>
                </a:lnTo>
                <a:lnTo>
                  <a:pt x="4720" y="87660"/>
                </a:lnTo>
                <a:lnTo>
                  <a:pt x="4720" y="87640"/>
                </a:lnTo>
                <a:lnTo>
                  <a:pt x="4750" y="87640"/>
                </a:lnTo>
                <a:lnTo>
                  <a:pt x="4770" y="87640"/>
                </a:lnTo>
                <a:lnTo>
                  <a:pt x="4770" y="87630"/>
                </a:lnTo>
                <a:lnTo>
                  <a:pt x="4790" y="87630"/>
                </a:lnTo>
                <a:lnTo>
                  <a:pt x="4790" y="87610"/>
                </a:lnTo>
                <a:lnTo>
                  <a:pt x="4800" y="87610"/>
                </a:lnTo>
                <a:lnTo>
                  <a:pt x="4810" y="87610"/>
                </a:lnTo>
                <a:lnTo>
                  <a:pt x="4810" y="87590"/>
                </a:lnTo>
                <a:lnTo>
                  <a:pt x="4830" y="87590"/>
                </a:lnTo>
                <a:lnTo>
                  <a:pt x="4830" y="87570"/>
                </a:lnTo>
                <a:lnTo>
                  <a:pt x="4860" y="87570"/>
                </a:lnTo>
                <a:lnTo>
                  <a:pt x="4860" y="87560"/>
                </a:lnTo>
                <a:lnTo>
                  <a:pt x="4880" y="87550"/>
                </a:lnTo>
                <a:lnTo>
                  <a:pt x="4880" y="87540"/>
                </a:lnTo>
                <a:lnTo>
                  <a:pt x="4900" y="87540"/>
                </a:lnTo>
                <a:lnTo>
                  <a:pt x="4900" y="87520"/>
                </a:lnTo>
                <a:lnTo>
                  <a:pt x="4910" y="87520"/>
                </a:lnTo>
                <a:lnTo>
                  <a:pt x="4910" y="87500"/>
                </a:lnTo>
                <a:lnTo>
                  <a:pt x="4930" y="87500"/>
                </a:lnTo>
                <a:lnTo>
                  <a:pt x="4930" y="87490"/>
                </a:lnTo>
                <a:lnTo>
                  <a:pt x="4930" y="87480"/>
                </a:lnTo>
                <a:lnTo>
                  <a:pt x="4950" y="87480"/>
                </a:lnTo>
                <a:lnTo>
                  <a:pt x="4970" y="87480"/>
                </a:lnTo>
                <a:lnTo>
                  <a:pt x="4970" y="87470"/>
                </a:lnTo>
                <a:lnTo>
                  <a:pt x="4980" y="87470"/>
                </a:lnTo>
                <a:lnTo>
                  <a:pt x="5000" y="87470"/>
                </a:lnTo>
                <a:lnTo>
                  <a:pt x="5000" y="87450"/>
                </a:lnTo>
                <a:lnTo>
                  <a:pt x="5010" y="87450"/>
                </a:lnTo>
                <a:lnTo>
                  <a:pt x="5020" y="87440"/>
                </a:lnTo>
                <a:lnTo>
                  <a:pt x="5020" y="87430"/>
                </a:lnTo>
                <a:lnTo>
                  <a:pt x="5040" y="87430"/>
                </a:lnTo>
                <a:lnTo>
                  <a:pt x="5040" y="87410"/>
                </a:lnTo>
                <a:lnTo>
                  <a:pt x="5050" y="87410"/>
                </a:lnTo>
                <a:lnTo>
                  <a:pt x="5060" y="87410"/>
                </a:lnTo>
                <a:lnTo>
                  <a:pt x="5050" y="87400"/>
                </a:lnTo>
                <a:lnTo>
                  <a:pt x="5070" y="87390"/>
                </a:lnTo>
                <a:lnTo>
                  <a:pt x="5070" y="87380"/>
                </a:lnTo>
                <a:lnTo>
                  <a:pt x="5090" y="87380"/>
                </a:lnTo>
                <a:lnTo>
                  <a:pt x="5090" y="87370"/>
                </a:lnTo>
                <a:lnTo>
                  <a:pt x="5090" y="87360"/>
                </a:lnTo>
                <a:lnTo>
                  <a:pt x="5110" y="87350"/>
                </a:lnTo>
                <a:lnTo>
                  <a:pt x="5110" y="87340"/>
                </a:lnTo>
                <a:lnTo>
                  <a:pt x="5120" y="87340"/>
                </a:lnTo>
                <a:lnTo>
                  <a:pt x="5140" y="87340"/>
                </a:lnTo>
                <a:lnTo>
                  <a:pt x="5140" y="87320"/>
                </a:lnTo>
                <a:lnTo>
                  <a:pt x="5160" y="87320"/>
                </a:lnTo>
                <a:lnTo>
                  <a:pt x="5160" y="87310"/>
                </a:lnTo>
                <a:lnTo>
                  <a:pt x="5170" y="87300"/>
                </a:lnTo>
                <a:lnTo>
                  <a:pt x="5180" y="87300"/>
                </a:lnTo>
                <a:lnTo>
                  <a:pt x="5180" y="87290"/>
                </a:lnTo>
                <a:lnTo>
                  <a:pt x="5210" y="87290"/>
                </a:lnTo>
                <a:lnTo>
                  <a:pt x="5210" y="87270"/>
                </a:lnTo>
                <a:lnTo>
                  <a:pt x="5220" y="87270"/>
                </a:lnTo>
                <a:lnTo>
                  <a:pt x="5250" y="87270"/>
                </a:lnTo>
                <a:lnTo>
                  <a:pt x="5250" y="87250"/>
                </a:lnTo>
                <a:lnTo>
                  <a:pt x="5270" y="87250"/>
                </a:lnTo>
                <a:lnTo>
                  <a:pt x="5270" y="87230"/>
                </a:lnTo>
                <a:lnTo>
                  <a:pt x="5280" y="87230"/>
                </a:lnTo>
                <a:lnTo>
                  <a:pt x="5280" y="87220"/>
                </a:lnTo>
                <a:lnTo>
                  <a:pt x="5300" y="87210"/>
                </a:lnTo>
                <a:lnTo>
                  <a:pt x="5300" y="87200"/>
                </a:lnTo>
                <a:lnTo>
                  <a:pt x="5320" y="87200"/>
                </a:lnTo>
                <a:lnTo>
                  <a:pt x="5320" y="87180"/>
                </a:lnTo>
                <a:lnTo>
                  <a:pt x="5340" y="87180"/>
                </a:lnTo>
                <a:lnTo>
                  <a:pt x="5340" y="87160"/>
                </a:lnTo>
                <a:lnTo>
                  <a:pt x="5350" y="87160"/>
                </a:lnTo>
                <a:lnTo>
                  <a:pt x="5350" y="87140"/>
                </a:lnTo>
                <a:lnTo>
                  <a:pt x="5370" y="87140"/>
                </a:lnTo>
                <a:lnTo>
                  <a:pt x="5390" y="87140"/>
                </a:lnTo>
                <a:lnTo>
                  <a:pt x="5390" y="87130"/>
                </a:lnTo>
                <a:lnTo>
                  <a:pt x="5390" y="87120"/>
                </a:lnTo>
                <a:lnTo>
                  <a:pt x="5400" y="87130"/>
                </a:lnTo>
                <a:lnTo>
                  <a:pt x="5410" y="87130"/>
                </a:lnTo>
                <a:lnTo>
                  <a:pt x="5410" y="87120"/>
                </a:lnTo>
                <a:lnTo>
                  <a:pt x="5410" y="87110"/>
                </a:lnTo>
                <a:lnTo>
                  <a:pt x="5420" y="87110"/>
                </a:lnTo>
                <a:lnTo>
                  <a:pt x="5420" y="87100"/>
                </a:lnTo>
                <a:lnTo>
                  <a:pt x="5420" y="87090"/>
                </a:lnTo>
                <a:lnTo>
                  <a:pt x="5440" y="87090"/>
                </a:lnTo>
                <a:lnTo>
                  <a:pt x="5440" y="87070"/>
                </a:lnTo>
                <a:lnTo>
                  <a:pt x="5460" y="87070"/>
                </a:lnTo>
                <a:lnTo>
                  <a:pt x="5480" y="87070"/>
                </a:lnTo>
                <a:lnTo>
                  <a:pt x="5480" y="87060"/>
                </a:lnTo>
                <a:lnTo>
                  <a:pt x="5500" y="87060"/>
                </a:lnTo>
                <a:lnTo>
                  <a:pt x="5490" y="87050"/>
                </a:lnTo>
                <a:lnTo>
                  <a:pt x="5490" y="87040"/>
                </a:lnTo>
                <a:lnTo>
                  <a:pt x="5510" y="87040"/>
                </a:lnTo>
                <a:lnTo>
                  <a:pt x="5520" y="87020"/>
                </a:lnTo>
                <a:lnTo>
                  <a:pt x="5530" y="87020"/>
                </a:lnTo>
                <a:lnTo>
                  <a:pt x="5530" y="87010"/>
                </a:lnTo>
                <a:lnTo>
                  <a:pt x="5530" y="87000"/>
                </a:lnTo>
                <a:lnTo>
                  <a:pt x="5550" y="87000"/>
                </a:lnTo>
                <a:lnTo>
                  <a:pt x="5550" y="86980"/>
                </a:lnTo>
                <a:lnTo>
                  <a:pt x="5560" y="86980"/>
                </a:lnTo>
                <a:lnTo>
                  <a:pt x="5560" y="86970"/>
                </a:lnTo>
                <a:lnTo>
                  <a:pt x="5570" y="86970"/>
                </a:lnTo>
                <a:lnTo>
                  <a:pt x="5580" y="86970"/>
                </a:lnTo>
                <a:lnTo>
                  <a:pt x="5580" y="86960"/>
                </a:lnTo>
                <a:lnTo>
                  <a:pt x="5580" y="86950"/>
                </a:lnTo>
                <a:lnTo>
                  <a:pt x="5600" y="86950"/>
                </a:lnTo>
                <a:lnTo>
                  <a:pt x="5600" y="86930"/>
                </a:lnTo>
                <a:lnTo>
                  <a:pt x="5620" y="86930"/>
                </a:lnTo>
                <a:lnTo>
                  <a:pt x="5620" y="86910"/>
                </a:lnTo>
                <a:lnTo>
                  <a:pt x="5630" y="86910"/>
                </a:lnTo>
                <a:lnTo>
                  <a:pt x="5630" y="86900"/>
                </a:lnTo>
                <a:lnTo>
                  <a:pt x="5650" y="86890"/>
                </a:lnTo>
                <a:lnTo>
                  <a:pt x="5650" y="86880"/>
                </a:lnTo>
                <a:lnTo>
                  <a:pt x="5670" y="86880"/>
                </a:lnTo>
                <a:lnTo>
                  <a:pt x="5670" y="86840"/>
                </a:lnTo>
                <a:lnTo>
                  <a:pt x="5690" y="86840"/>
                </a:lnTo>
                <a:lnTo>
                  <a:pt x="5690" y="86810"/>
                </a:lnTo>
                <a:lnTo>
                  <a:pt x="5700" y="86810"/>
                </a:lnTo>
                <a:lnTo>
                  <a:pt x="5700" y="86790"/>
                </a:lnTo>
                <a:lnTo>
                  <a:pt x="5720" y="86790"/>
                </a:lnTo>
                <a:lnTo>
                  <a:pt x="5720" y="86770"/>
                </a:lnTo>
                <a:lnTo>
                  <a:pt x="5730" y="86770"/>
                </a:lnTo>
                <a:lnTo>
                  <a:pt x="5740" y="86770"/>
                </a:lnTo>
                <a:lnTo>
                  <a:pt x="5740" y="86750"/>
                </a:lnTo>
                <a:lnTo>
                  <a:pt x="5740" y="86730"/>
                </a:lnTo>
                <a:lnTo>
                  <a:pt x="5760" y="86740"/>
                </a:lnTo>
                <a:lnTo>
                  <a:pt x="5760" y="86720"/>
                </a:lnTo>
                <a:lnTo>
                  <a:pt x="5780" y="86720"/>
                </a:lnTo>
                <a:lnTo>
                  <a:pt x="5770" y="86680"/>
                </a:lnTo>
                <a:lnTo>
                  <a:pt x="5790" y="86680"/>
                </a:lnTo>
                <a:lnTo>
                  <a:pt x="5790" y="86660"/>
                </a:lnTo>
                <a:lnTo>
                  <a:pt x="5810" y="86660"/>
                </a:lnTo>
                <a:lnTo>
                  <a:pt x="5810" y="86630"/>
                </a:lnTo>
                <a:lnTo>
                  <a:pt x="5830" y="86630"/>
                </a:lnTo>
                <a:lnTo>
                  <a:pt x="5830" y="86620"/>
                </a:lnTo>
                <a:lnTo>
                  <a:pt x="5830" y="86610"/>
                </a:lnTo>
                <a:lnTo>
                  <a:pt x="5850" y="86610"/>
                </a:lnTo>
                <a:lnTo>
                  <a:pt x="5840" y="86570"/>
                </a:lnTo>
                <a:lnTo>
                  <a:pt x="5860" y="86570"/>
                </a:lnTo>
                <a:lnTo>
                  <a:pt x="5860" y="86560"/>
                </a:lnTo>
                <a:lnTo>
                  <a:pt x="5870" y="86560"/>
                </a:lnTo>
                <a:lnTo>
                  <a:pt x="5880" y="86560"/>
                </a:lnTo>
                <a:lnTo>
                  <a:pt x="5880" y="86540"/>
                </a:lnTo>
                <a:lnTo>
                  <a:pt x="5880" y="86500"/>
                </a:lnTo>
                <a:lnTo>
                  <a:pt x="5900" y="86500"/>
                </a:lnTo>
                <a:lnTo>
                  <a:pt x="5900" y="86490"/>
                </a:lnTo>
                <a:lnTo>
                  <a:pt x="5910" y="86480"/>
                </a:lnTo>
                <a:lnTo>
                  <a:pt x="5910" y="86470"/>
                </a:lnTo>
                <a:lnTo>
                  <a:pt x="5910" y="86450"/>
                </a:lnTo>
                <a:lnTo>
                  <a:pt x="5920" y="86450"/>
                </a:lnTo>
                <a:lnTo>
                  <a:pt x="5930" y="86450"/>
                </a:lnTo>
                <a:lnTo>
                  <a:pt x="5930" y="86380"/>
                </a:lnTo>
                <a:lnTo>
                  <a:pt x="5950" y="86380"/>
                </a:lnTo>
                <a:lnTo>
                  <a:pt x="5950" y="86310"/>
                </a:lnTo>
                <a:lnTo>
                  <a:pt x="5960" y="86310"/>
                </a:lnTo>
                <a:lnTo>
                  <a:pt x="5970" y="86310"/>
                </a:lnTo>
                <a:lnTo>
                  <a:pt x="5970" y="86240"/>
                </a:lnTo>
                <a:lnTo>
                  <a:pt x="5950" y="86240"/>
                </a:lnTo>
                <a:lnTo>
                  <a:pt x="5950" y="86220"/>
                </a:lnTo>
                <a:lnTo>
                  <a:pt x="5930" y="86220"/>
                </a:lnTo>
                <a:lnTo>
                  <a:pt x="5930" y="86180"/>
                </a:lnTo>
                <a:lnTo>
                  <a:pt x="5910" y="86180"/>
                </a:lnTo>
                <a:lnTo>
                  <a:pt x="5910" y="86150"/>
                </a:lnTo>
                <a:lnTo>
                  <a:pt x="5900" y="86150"/>
                </a:lnTo>
                <a:lnTo>
                  <a:pt x="5900" y="86110"/>
                </a:lnTo>
                <a:lnTo>
                  <a:pt x="5910" y="86110"/>
                </a:lnTo>
                <a:lnTo>
                  <a:pt x="5910" y="86090"/>
                </a:lnTo>
                <a:lnTo>
                  <a:pt x="5970" y="86090"/>
                </a:lnTo>
                <a:lnTo>
                  <a:pt x="5990" y="86090"/>
                </a:lnTo>
                <a:lnTo>
                  <a:pt x="5990" y="86070"/>
                </a:lnTo>
                <a:lnTo>
                  <a:pt x="6040" y="86070"/>
                </a:lnTo>
                <a:lnTo>
                  <a:pt x="6130" y="86070"/>
                </a:lnTo>
                <a:lnTo>
                  <a:pt x="6130" y="86060"/>
                </a:lnTo>
                <a:lnTo>
                  <a:pt x="6140" y="86060"/>
                </a:lnTo>
                <a:lnTo>
                  <a:pt x="6150" y="86060"/>
                </a:lnTo>
                <a:lnTo>
                  <a:pt x="6180" y="86060"/>
                </a:lnTo>
                <a:lnTo>
                  <a:pt x="6180" y="86050"/>
                </a:lnTo>
                <a:lnTo>
                  <a:pt x="6180" y="86040"/>
                </a:lnTo>
                <a:lnTo>
                  <a:pt x="6200" y="86040"/>
                </a:lnTo>
                <a:lnTo>
                  <a:pt x="6230" y="86040"/>
                </a:lnTo>
                <a:lnTo>
                  <a:pt x="6230" y="86020"/>
                </a:lnTo>
                <a:lnTo>
                  <a:pt x="6240" y="86020"/>
                </a:lnTo>
                <a:lnTo>
                  <a:pt x="6250" y="86020"/>
                </a:lnTo>
                <a:lnTo>
                  <a:pt x="6320" y="86020"/>
                </a:lnTo>
                <a:lnTo>
                  <a:pt x="6320" y="86040"/>
                </a:lnTo>
                <a:lnTo>
                  <a:pt x="6330" y="86040"/>
                </a:lnTo>
                <a:lnTo>
                  <a:pt x="6410" y="86040"/>
                </a:lnTo>
                <a:lnTo>
                  <a:pt x="6410" y="86050"/>
                </a:lnTo>
                <a:lnTo>
                  <a:pt x="6410" y="86060"/>
                </a:lnTo>
                <a:lnTo>
                  <a:pt x="6460" y="86060"/>
                </a:lnTo>
                <a:lnTo>
                  <a:pt x="6490" y="86060"/>
                </a:lnTo>
                <a:lnTo>
                  <a:pt x="6500" y="86040"/>
                </a:lnTo>
                <a:lnTo>
                  <a:pt x="6650" y="86040"/>
                </a:lnTo>
                <a:lnTo>
                  <a:pt x="6650" y="86020"/>
                </a:lnTo>
                <a:lnTo>
                  <a:pt x="6670" y="86020"/>
                </a:lnTo>
                <a:lnTo>
                  <a:pt x="6680" y="86020"/>
                </a:lnTo>
                <a:lnTo>
                  <a:pt x="6830" y="86020"/>
                </a:lnTo>
                <a:lnTo>
                  <a:pt x="6830" y="86030"/>
                </a:lnTo>
                <a:lnTo>
                  <a:pt x="6830" y="86040"/>
                </a:lnTo>
                <a:lnTo>
                  <a:pt x="6930" y="86040"/>
                </a:lnTo>
                <a:lnTo>
                  <a:pt x="6930" y="86020"/>
                </a:lnTo>
                <a:lnTo>
                  <a:pt x="6950" y="86020"/>
                </a:lnTo>
                <a:lnTo>
                  <a:pt x="6990" y="86020"/>
                </a:lnTo>
                <a:lnTo>
                  <a:pt x="6990" y="86000"/>
                </a:lnTo>
                <a:lnTo>
                  <a:pt x="7010" y="86000"/>
                </a:lnTo>
                <a:lnTo>
                  <a:pt x="7020" y="86000"/>
                </a:lnTo>
                <a:lnTo>
                  <a:pt x="7020" y="85980"/>
                </a:lnTo>
                <a:lnTo>
                  <a:pt x="7200" y="85990"/>
                </a:lnTo>
                <a:lnTo>
                  <a:pt x="7200" y="85970"/>
                </a:lnTo>
                <a:lnTo>
                  <a:pt x="7210" y="85970"/>
                </a:lnTo>
                <a:lnTo>
                  <a:pt x="7250" y="85970"/>
                </a:lnTo>
                <a:lnTo>
                  <a:pt x="7250" y="85950"/>
                </a:lnTo>
                <a:lnTo>
                  <a:pt x="7320" y="85950"/>
                </a:lnTo>
                <a:lnTo>
                  <a:pt x="7320" y="85930"/>
                </a:lnTo>
                <a:lnTo>
                  <a:pt x="7330" y="85930"/>
                </a:lnTo>
                <a:lnTo>
                  <a:pt x="7340" y="85930"/>
                </a:lnTo>
                <a:lnTo>
                  <a:pt x="7340" y="85900"/>
                </a:lnTo>
                <a:lnTo>
                  <a:pt x="7360" y="85900"/>
                </a:lnTo>
                <a:lnTo>
                  <a:pt x="7360" y="85880"/>
                </a:lnTo>
                <a:lnTo>
                  <a:pt x="7370" y="85880"/>
                </a:lnTo>
                <a:lnTo>
                  <a:pt x="7380" y="85840"/>
                </a:lnTo>
                <a:lnTo>
                  <a:pt x="7440" y="85840"/>
                </a:lnTo>
                <a:lnTo>
                  <a:pt x="7440" y="85830"/>
                </a:lnTo>
                <a:lnTo>
                  <a:pt x="7450" y="85820"/>
                </a:lnTo>
                <a:lnTo>
                  <a:pt x="7460" y="85820"/>
                </a:lnTo>
                <a:lnTo>
                  <a:pt x="7460" y="85810"/>
                </a:lnTo>
                <a:lnTo>
                  <a:pt x="7480" y="85810"/>
                </a:lnTo>
                <a:lnTo>
                  <a:pt x="7480" y="85790"/>
                </a:lnTo>
                <a:lnTo>
                  <a:pt x="7500" y="85790"/>
                </a:lnTo>
                <a:lnTo>
                  <a:pt x="7500" y="85770"/>
                </a:lnTo>
                <a:lnTo>
                  <a:pt x="7550" y="85770"/>
                </a:lnTo>
                <a:lnTo>
                  <a:pt x="7550" y="85750"/>
                </a:lnTo>
                <a:lnTo>
                  <a:pt x="7580" y="85750"/>
                </a:lnTo>
                <a:lnTo>
                  <a:pt x="7580" y="85740"/>
                </a:lnTo>
                <a:lnTo>
                  <a:pt x="7600" y="85740"/>
                </a:lnTo>
                <a:lnTo>
                  <a:pt x="7640" y="85740"/>
                </a:lnTo>
                <a:lnTo>
                  <a:pt x="7640" y="85750"/>
                </a:lnTo>
                <a:lnTo>
                  <a:pt x="7670" y="85750"/>
                </a:lnTo>
                <a:lnTo>
                  <a:pt x="7710" y="85750"/>
                </a:lnTo>
                <a:lnTo>
                  <a:pt x="7710" y="85740"/>
                </a:lnTo>
                <a:lnTo>
                  <a:pt x="7720" y="85740"/>
                </a:lnTo>
                <a:lnTo>
                  <a:pt x="7760" y="85740"/>
                </a:lnTo>
                <a:lnTo>
                  <a:pt x="7760" y="85750"/>
                </a:lnTo>
                <a:lnTo>
                  <a:pt x="8020" y="85750"/>
                </a:lnTo>
                <a:lnTo>
                  <a:pt x="8020" y="85760"/>
                </a:lnTo>
                <a:lnTo>
                  <a:pt x="8020" y="85770"/>
                </a:lnTo>
                <a:lnTo>
                  <a:pt x="8390" y="85770"/>
                </a:lnTo>
                <a:lnTo>
                  <a:pt x="8390" y="85760"/>
                </a:lnTo>
                <a:lnTo>
                  <a:pt x="8390" y="85750"/>
                </a:lnTo>
                <a:lnTo>
                  <a:pt x="8430" y="85750"/>
                </a:lnTo>
                <a:lnTo>
                  <a:pt x="8510" y="85750"/>
                </a:lnTo>
                <a:lnTo>
                  <a:pt x="8510" y="85740"/>
                </a:lnTo>
                <a:lnTo>
                  <a:pt x="8530" y="85740"/>
                </a:lnTo>
                <a:lnTo>
                  <a:pt x="8550" y="85740"/>
                </a:lnTo>
                <a:lnTo>
                  <a:pt x="8720" y="85740"/>
                </a:lnTo>
                <a:lnTo>
                  <a:pt x="8720" y="85730"/>
                </a:lnTo>
                <a:lnTo>
                  <a:pt x="8720" y="85720"/>
                </a:lnTo>
                <a:lnTo>
                  <a:pt x="8760" y="85720"/>
                </a:lnTo>
                <a:lnTo>
                  <a:pt x="8810" y="85720"/>
                </a:lnTo>
                <a:lnTo>
                  <a:pt x="8810" y="85700"/>
                </a:lnTo>
                <a:lnTo>
                  <a:pt x="8850" y="85700"/>
                </a:lnTo>
                <a:lnTo>
                  <a:pt x="8850" y="85680"/>
                </a:lnTo>
                <a:lnTo>
                  <a:pt x="8900" y="85680"/>
                </a:lnTo>
                <a:lnTo>
                  <a:pt x="8900" y="85660"/>
                </a:lnTo>
                <a:lnTo>
                  <a:pt x="8970" y="85660"/>
                </a:lnTo>
                <a:lnTo>
                  <a:pt x="8970" y="85650"/>
                </a:lnTo>
                <a:lnTo>
                  <a:pt x="8980" y="85650"/>
                </a:lnTo>
                <a:lnTo>
                  <a:pt x="9010" y="85650"/>
                </a:lnTo>
                <a:lnTo>
                  <a:pt x="9010" y="85630"/>
                </a:lnTo>
                <a:lnTo>
                  <a:pt x="9130" y="85630"/>
                </a:lnTo>
                <a:lnTo>
                  <a:pt x="9130" y="85610"/>
                </a:lnTo>
                <a:lnTo>
                  <a:pt x="9200" y="85610"/>
                </a:lnTo>
                <a:lnTo>
                  <a:pt x="9200" y="85600"/>
                </a:lnTo>
                <a:lnTo>
                  <a:pt x="9200" y="85590"/>
                </a:lnTo>
                <a:lnTo>
                  <a:pt x="9210" y="85590"/>
                </a:lnTo>
                <a:lnTo>
                  <a:pt x="9240" y="85590"/>
                </a:lnTo>
                <a:lnTo>
                  <a:pt x="9270" y="85590"/>
                </a:lnTo>
                <a:lnTo>
                  <a:pt x="9270" y="85580"/>
                </a:lnTo>
                <a:lnTo>
                  <a:pt x="9290" y="85580"/>
                </a:lnTo>
                <a:lnTo>
                  <a:pt x="9370" y="85580"/>
                </a:lnTo>
                <a:lnTo>
                  <a:pt x="9370" y="85560"/>
                </a:lnTo>
                <a:lnTo>
                  <a:pt x="9380" y="85560"/>
                </a:lnTo>
                <a:lnTo>
                  <a:pt x="9390" y="85560"/>
                </a:lnTo>
                <a:lnTo>
                  <a:pt x="9430" y="85560"/>
                </a:lnTo>
                <a:lnTo>
                  <a:pt x="9430" y="85540"/>
                </a:lnTo>
                <a:lnTo>
                  <a:pt x="9460" y="85540"/>
                </a:lnTo>
                <a:lnTo>
                  <a:pt x="9460" y="85520"/>
                </a:lnTo>
                <a:lnTo>
                  <a:pt x="9480" y="85520"/>
                </a:lnTo>
                <a:lnTo>
                  <a:pt x="9480" y="85510"/>
                </a:lnTo>
                <a:lnTo>
                  <a:pt x="9480" y="85500"/>
                </a:lnTo>
                <a:lnTo>
                  <a:pt x="9500" y="85500"/>
                </a:lnTo>
                <a:lnTo>
                  <a:pt x="9500" y="85470"/>
                </a:lnTo>
                <a:lnTo>
                  <a:pt x="9510" y="85470"/>
                </a:lnTo>
                <a:lnTo>
                  <a:pt x="9510" y="85450"/>
                </a:lnTo>
                <a:lnTo>
                  <a:pt x="9530" y="85450"/>
                </a:lnTo>
                <a:lnTo>
                  <a:pt x="9530" y="85430"/>
                </a:lnTo>
                <a:lnTo>
                  <a:pt x="9590" y="85430"/>
                </a:lnTo>
                <a:lnTo>
                  <a:pt x="9590" y="85410"/>
                </a:lnTo>
                <a:lnTo>
                  <a:pt x="9600" y="85410"/>
                </a:lnTo>
                <a:lnTo>
                  <a:pt x="9600" y="85400"/>
                </a:lnTo>
                <a:lnTo>
                  <a:pt x="9620" y="85400"/>
                </a:lnTo>
                <a:lnTo>
                  <a:pt x="9660" y="85400"/>
                </a:lnTo>
                <a:lnTo>
                  <a:pt x="9660" y="85380"/>
                </a:lnTo>
                <a:lnTo>
                  <a:pt x="9690" y="85380"/>
                </a:lnTo>
                <a:lnTo>
                  <a:pt x="9690" y="85370"/>
                </a:lnTo>
                <a:lnTo>
                  <a:pt x="9710" y="85360"/>
                </a:lnTo>
                <a:lnTo>
                  <a:pt x="9720" y="85360"/>
                </a:lnTo>
                <a:lnTo>
                  <a:pt x="9740" y="85360"/>
                </a:lnTo>
                <a:lnTo>
                  <a:pt x="9740" y="85350"/>
                </a:lnTo>
                <a:lnTo>
                  <a:pt x="9740" y="85340"/>
                </a:lnTo>
                <a:lnTo>
                  <a:pt x="9780" y="85340"/>
                </a:lnTo>
                <a:lnTo>
                  <a:pt x="9780" y="85330"/>
                </a:lnTo>
                <a:lnTo>
                  <a:pt x="9830" y="85330"/>
                </a:lnTo>
                <a:lnTo>
                  <a:pt x="9830" y="85310"/>
                </a:lnTo>
                <a:lnTo>
                  <a:pt x="9850" y="85310"/>
                </a:lnTo>
                <a:lnTo>
                  <a:pt x="9850" y="85290"/>
                </a:lnTo>
                <a:lnTo>
                  <a:pt x="9880" y="85290"/>
                </a:lnTo>
                <a:lnTo>
                  <a:pt x="9880" y="85270"/>
                </a:lnTo>
                <a:lnTo>
                  <a:pt x="9950" y="85270"/>
                </a:lnTo>
                <a:lnTo>
                  <a:pt x="9950" y="85250"/>
                </a:lnTo>
                <a:lnTo>
                  <a:pt x="10010" y="85250"/>
                </a:lnTo>
                <a:lnTo>
                  <a:pt x="10010" y="85240"/>
                </a:lnTo>
                <a:lnTo>
                  <a:pt x="10020" y="85240"/>
                </a:lnTo>
                <a:lnTo>
                  <a:pt x="10020" y="85220"/>
                </a:lnTo>
                <a:lnTo>
                  <a:pt x="10060" y="85220"/>
                </a:lnTo>
                <a:lnTo>
                  <a:pt x="10060" y="85200"/>
                </a:lnTo>
                <a:lnTo>
                  <a:pt x="10090" y="85200"/>
                </a:lnTo>
                <a:lnTo>
                  <a:pt x="10090" y="85180"/>
                </a:lnTo>
                <a:lnTo>
                  <a:pt x="10120" y="85180"/>
                </a:lnTo>
                <a:lnTo>
                  <a:pt x="10130" y="85180"/>
                </a:lnTo>
                <a:lnTo>
                  <a:pt x="10130" y="85160"/>
                </a:lnTo>
                <a:lnTo>
                  <a:pt x="10150" y="85170"/>
                </a:lnTo>
                <a:lnTo>
                  <a:pt x="10150" y="85150"/>
                </a:lnTo>
                <a:lnTo>
                  <a:pt x="10160" y="85150"/>
                </a:lnTo>
                <a:lnTo>
                  <a:pt x="10170" y="85150"/>
                </a:lnTo>
                <a:lnTo>
                  <a:pt x="10200" y="85150"/>
                </a:lnTo>
                <a:lnTo>
                  <a:pt x="10200" y="85140"/>
                </a:lnTo>
                <a:lnTo>
                  <a:pt x="10200" y="85130"/>
                </a:lnTo>
                <a:lnTo>
                  <a:pt x="10230" y="85130"/>
                </a:lnTo>
                <a:lnTo>
                  <a:pt x="10230" y="85110"/>
                </a:lnTo>
                <a:lnTo>
                  <a:pt x="10270" y="85110"/>
                </a:lnTo>
                <a:lnTo>
                  <a:pt x="10270" y="85090"/>
                </a:lnTo>
                <a:lnTo>
                  <a:pt x="10290" y="85090"/>
                </a:lnTo>
                <a:lnTo>
                  <a:pt x="10290" y="85080"/>
                </a:lnTo>
                <a:lnTo>
                  <a:pt x="10320" y="85080"/>
                </a:lnTo>
                <a:lnTo>
                  <a:pt x="10330" y="85060"/>
                </a:lnTo>
                <a:lnTo>
                  <a:pt x="10360" y="85060"/>
                </a:lnTo>
                <a:lnTo>
                  <a:pt x="10360" y="85040"/>
                </a:lnTo>
                <a:lnTo>
                  <a:pt x="10370" y="85040"/>
                </a:lnTo>
                <a:lnTo>
                  <a:pt x="10390" y="85040"/>
                </a:lnTo>
                <a:lnTo>
                  <a:pt x="10390" y="85020"/>
                </a:lnTo>
                <a:lnTo>
                  <a:pt x="10410" y="85020"/>
                </a:lnTo>
                <a:lnTo>
                  <a:pt x="10410" y="85000"/>
                </a:lnTo>
                <a:lnTo>
                  <a:pt x="10430" y="85000"/>
                </a:lnTo>
                <a:lnTo>
                  <a:pt x="10430" y="84990"/>
                </a:lnTo>
                <a:lnTo>
                  <a:pt x="10440" y="84990"/>
                </a:lnTo>
                <a:lnTo>
                  <a:pt x="10460" y="84990"/>
                </a:lnTo>
                <a:lnTo>
                  <a:pt x="10460" y="84970"/>
                </a:lnTo>
                <a:lnTo>
                  <a:pt x="10480" y="84970"/>
                </a:lnTo>
                <a:lnTo>
                  <a:pt x="10480" y="84960"/>
                </a:lnTo>
                <a:lnTo>
                  <a:pt x="10480" y="84950"/>
                </a:lnTo>
                <a:lnTo>
                  <a:pt x="10500" y="84950"/>
                </a:lnTo>
                <a:lnTo>
                  <a:pt x="10500" y="84930"/>
                </a:lnTo>
                <a:lnTo>
                  <a:pt x="10520" y="84930"/>
                </a:lnTo>
                <a:lnTo>
                  <a:pt x="10530" y="84930"/>
                </a:lnTo>
                <a:lnTo>
                  <a:pt x="10540" y="84910"/>
                </a:lnTo>
                <a:lnTo>
                  <a:pt x="10570" y="84920"/>
                </a:lnTo>
                <a:lnTo>
                  <a:pt x="10570" y="84900"/>
                </a:lnTo>
                <a:lnTo>
                  <a:pt x="10600" y="84900"/>
                </a:lnTo>
                <a:lnTo>
                  <a:pt x="10600" y="84880"/>
                </a:lnTo>
                <a:lnTo>
                  <a:pt x="10620" y="84880"/>
                </a:lnTo>
                <a:lnTo>
                  <a:pt x="10620" y="84860"/>
                </a:lnTo>
                <a:lnTo>
                  <a:pt x="10630" y="84860"/>
                </a:lnTo>
                <a:lnTo>
                  <a:pt x="10640" y="84860"/>
                </a:lnTo>
                <a:lnTo>
                  <a:pt x="10640" y="84850"/>
                </a:lnTo>
                <a:lnTo>
                  <a:pt x="10640" y="84830"/>
                </a:lnTo>
                <a:lnTo>
                  <a:pt x="10650" y="84820"/>
                </a:lnTo>
                <a:lnTo>
                  <a:pt x="10660" y="84830"/>
                </a:lnTo>
                <a:lnTo>
                  <a:pt x="10660" y="84820"/>
                </a:lnTo>
                <a:lnTo>
                  <a:pt x="10660" y="84810"/>
                </a:lnTo>
                <a:lnTo>
                  <a:pt x="10670" y="84810"/>
                </a:lnTo>
                <a:lnTo>
                  <a:pt x="10670" y="84800"/>
                </a:lnTo>
                <a:lnTo>
                  <a:pt x="10670" y="84790"/>
                </a:lnTo>
                <a:lnTo>
                  <a:pt x="10690" y="84790"/>
                </a:lnTo>
                <a:lnTo>
                  <a:pt x="10690" y="84770"/>
                </a:lnTo>
                <a:lnTo>
                  <a:pt x="10710" y="84770"/>
                </a:lnTo>
                <a:lnTo>
                  <a:pt x="10710" y="84740"/>
                </a:lnTo>
                <a:lnTo>
                  <a:pt x="10730" y="84740"/>
                </a:lnTo>
                <a:lnTo>
                  <a:pt x="10730" y="84630"/>
                </a:lnTo>
                <a:lnTo>
                  <a:pt x="10740" y="84630"/>
                </a:lnTo>
                <a:lnTo>
                  <a:pt x="10740" y="84600"/>
                </a:lnTo>
                <a:lnTo>
                  <a:pt x="10740" y="84580"/>
                </a:lnTo>
                <a:lnTo>
                  <a:pt x="10750" y="84580"/>
                </a:lnTo>
                <a:lnTo>
                  <a:pt x="10760" y="84580"/>
                </a:lnTo>
                <a:lnTo>
                  <a:pt x="10760" y="84550"/>
                </a:lnTo>
                <a:lnTo>
                  <a:pt x="10760" y="84520"/>
                </a:lnTo>
                <a:lnTo>
                  <a:pt x="10780" y="84520"/>
                </a:lnTo>
                <a:lnTo>
                  <a:pt x="10780" y="84510"/>
                </a:lnTo>
                <a:lnTo>
                  <a:pt x="10780" y="84490"/>
                </a:lnTo>
                <a:lnTo>
                  <a:pt x="10790" y="84490"/>
                </a:lnTo>
                <a:lnTo>
                  <a:pt x="10800" y="84480"/>
                </a:lnTo>
                <a:lnTo>
                  <a:pt x="10800" y="84430"/>
                </a:lnTo>
                <a:lnTo>
                  <a:pt x="10780" y="84430"/>
                </a:lnTo>
                <a:lnTo>
                  <a:pt x="10780" y="84420"/>
                </a:lnTo>
                <a:lnTo>
                  <a:pt x="10800" y="84420"/>
                </a:lnTo>
                <a:lnTo>
                  <a:pt x="10800" y="84380"/>
                </a:lnTo>
                <a:lnTo>
                  <a:pt x="10810" y="84380"/>
                </a:lnTo>
                <a:lnTo>
                  <a:pt x="10810" y="84360"/>
                </a:lnTo>
                <a:lnTo>
                  <a:pt x="10810" y="84340"/>
                </a:lnTo>
                <a:lnTo>
                  <a:pt x="10820" y="84340"/>
                </a:lnTo>
                <a:lnTo>
                  <a:pt x="10830" y="84340"/>
                </a:lnTo>
                <a:lnTo>
                  <a:pt x="10830" y="84330"/>
                </a:lnTo>
                <a:lnTo>
                  <a:pt x="10840" y="84330"/>
                </a:lnTo>
                <a:lnTo>
                  <a:pt x="10850" y="84320"/>
                </a:lnTo>
                <a:lnTo>
                  <a:pt x="10850" y="84310"/>
                </a:lnTo>
                <a:lnTo>
                  <a:pt x="10880" y="84310"/>
                </a:lnTo>
                <a:lnTo>
                  <a:pt x="10880" y="84290"/>
                </a:lnTo>
                <a:lnTo>
                  <a:pt x="10900" y="84290"/>
                </a:lnTo>
                <a:lnTo>
                  <a:pt x="10900" y="84270"/>
                </a:lnTo>
                <a:lnTo>
                  <a:pt x="10940" y="84270"/>
                </a:lnTo>
                <a:lnTo>
                  <a:pt x="10940" y="84240"/>
                </a:lnTo>
                <a:lnTo>
                  <a:pt x="10950" y="84240"/>
                </a:lnTo>
                <a:lnTo>
                  <a:pt x="10970" y="84240"/>
                </a:lnTo>
                <a:lnTo>
                  <a:pt x="10970" y="84220"/>
                </a:lnTo>
                <a:lnTo>
                  <a:pt x="11000" y="84220"/>
                </a:lnTo>
                <a:lnTo>
                  <a:pt x="11010" y="84220"/>
                </a:lnTo>
                <a:lnTo>
                  <a:pt x="11010" y="84200"/>
                </a:lnTo>
                <a:lnTo>
                  <a:pt x="11050" y="84200"/>
                </a:lnTo>
                <a:lnTo>
                  <a:pt x="11060" y="84200"/>
                </a:lnTo>
                <a:lnTo>
                  <a:pt x="11060" y="84180"/>
                </a:lnTo>
                <a:lnTo>
                  <a:pt x="11070" y="84180"/>
                </a:lnTo>
                <a:lnTo>
                  <a:pt x="11080" y="84180"/>
                </a:lnTo>
                <a:lnTo>
                  <a:pt x="11080" y="84170"/>
                </a:lnTo>
                <a:lnTo>
                  <a:pt x="11080" y="84150"/>
                </a:lnTo>
                <a:lnTo>
                  <a:pt x="11090" y="84150"/>
                </a:lnTo>
                <a:lnTo>
                  <a:pt x="11100" y="84150"/>
                </a:lnTo>
                <a:lnTo>
                  <a:pt x="11100" y="84130"/>
                </a:lnTo>
                <a:lnTo>
                  <a:pt x="11100" y="84110"/>
                </a:lnTo>
                <a:lnTo>
                  <a:pt x="11110" y="84110"/>
                </a:lnTo>
                <a:lnTo>
                  <a:pt x="11110" y="84090"/>
                </a:lnTo>
                <a:lnTo>
                  <a:pt x="11130" y="84090"/>
                </a:lnTo>
                <a:lnTo>
                  <a:pt x="11130" y="84080"/>
                </a:lnTo>
                <a:lnTo>
                  <a:pt x="11150" y="84080"/>
                </a:lnTo>
                <a:lnTo>
                  <a:pt x="11150" y="84070"/>
                </a:lnTo>
                <a:lnTo>
                  <a:pt x="11150" y="84040"/>
                </a:lnTo>
                <a:lnTo>
                  <a:pt x="11170" y="84040"/>
                </a:lnTo>
                <a:lnTo>
                  <a:pt x="11170" y="84000"/>
                </a:lnTo>
                <a:lnTo>
                  <a:pt x="11180" y="84010"/>
                </a:lnTo>
                <a:lnTo>
                  <a:pt x="11180" y="84000"/>
                </a:lnTo>
                <a:lnTo>
                  <a:pt x="11180" y="83970"/>
                </a:lnTo>
                <a:lnTo>
                  <a:pt x="11200" y="83970"/>
                </a:lnTo>
                <a:lnTo>
                  <a:pt x="11200" y="83950"/>
                </a:lnTo>
                <a:lnTo>
                  <a:pt x="11190" y="83950"/>
                </a:lnTo>
                <a:lnTo>
                  <a:pt x="11180" y="83950"/>
                </a:lnTo>
                <a:lnTo>
                  <a:pt x="11180" y="83880"/>
                </a:lnTo>
                <a:lnTo>
                  <a:pt x="11170" y="83880"/>
                </a:lnTo>
                <a:lnTo>
                  <a:pt x="11170" y="83860"/>
                </a:lnTo>
                <a:lnTo>
                  <a:pt x="11180" y="83860"/>
                </a:lnTo>
                <a:lnTo>
                  <a:pt x="11180" y="83770"/>
                </a:lnTo>
                <a:lnTo>
                  <a:pt x="11200" y="83770"/>
                </a:lnTo>
                <a:lnTo>
                  <a:pt x="11200" y="83730"/>
                </a:lnTo>
                <a:lnTo>
                  <a:pt x="11180" y="83740"/>
                </a:lnTo>
                <a:lnTo>
                  <a:pt x="11180" y="83490"/>
                </a:lnTo>
                <a:lnTo>
                  <a:pt x="11200" y="83490"/>
                </a:lnTo>
                <a:lnTo>
                  <a:pt x="11200" y="83360"/>
                </a:lnTo>
                <a:lnTo>
                  <a:pt x="11210" y="83360"/>
                </a:lnTo>
                <a:lnTo>
                  <a:pt x="11220" y="83360"/>
                </a:lnTo>
                <a:lnTo>
                  <a:pt x="11220" y="83350"/>
                </a:lnTo>
                <a:lnTo>
                  <a:pt x="11210" y="83350"/>
                </a:lnTo>
                <a:lnTo>
                  <a:pt x="11200" y="83350"/>
                </a:lnTo>
                <a:lnTo>
                  <a:pt x="11200" y="83310"/>
                </a:lnTo>
                <a:lnTo>
                  <a:pt x="11180" y="83310"/>
                </a:lnTo>
                <a:lnTo>
                  <a:pt x="11180" y="83290"/>
                </a:lnTo>
                <a:lnTo>
                  <a:pt x="11170" y="83290"/>
                </a:lnTo>
                <a:lnTo>
                  <a:pt x="11170" y="83240"/>
                </a:lnTo>
                <a:lnTo>
                  <a:pt x="11150" y="83240"/>
                </a:lnTo>
                <a:lnTo>
                  <a:pt x="11150" y="83210"/>
                </a:lnTo>
                <a:lnTo>
                  <a:pt x="11130" y="83200"/>
                </a:lnTo>
                <a:lnTo>
                  <a:pt x="11130" y="83110"/>
                </a:lnTo>
                <a:lnTo>
                  <a:pt x="11110" y="83110"/>
                </a:lnTo>
                <a:lnTo>
                  <a:pt x="11110" y="83060"/>
                </a:lnTo>
                <a:lnTo>
                  <a:pt x="11120" y="83060"/>
                </a:lnTo>
                <a:lnTo>
                  <a:pt x="11440" y="83060"/>
                </a:lnTo>
                <a:lnTo>
                  <a:pt x="11590" y="83060"/>
                </a:lnTo>
                <a:lnTo>
                  <a:pt x="11590" y="83080"/>
                </a:lnTo>
                <a:lnTo>
                  <a:pt x="11660" y="83080"/>
                </a:lnTo>
                <a:lnTo>
                  <a:pt x="11660" y="83060"/>
                </a:lnTo>
                <a:lnTo>
                  <a:pt x="11670" y="83060"/>
                </a:lnTo>
                <a:lnTo>
                  <a:pt x="11710" y="83060"/>
                </a:lnTo>
                <a:lnTo>
                  <a:pt x="11770" y="83060"/>
                </a:lnTo>
                <a:lnTo>
                  <a:pt x="11920" y="83060"/>
                </a:lnTo>
                <a:lnTo>
                  <a:pt x="11920" y="83040"/>
                </a:lnTo>
                <a:lnTo>
                  <a:pt x="11930" y="83040"/>
                </a:lnTo>
                <a:lnTo>
                  <a:pt x="12060" y="83040"/>
                </a:lnTo>
                <a:lnTo>
                  <a:pt x="12060" y="83020"/>
                </a:lnTo>
                <a:lnTo>
                  <a:pt x="12170" y="83020"/>
                </a:lnTo>
                <a:lnTo>
                  <a:pt x="12240" y="83020"/>
                </a:lnTo>
                <a:lnTo>
                  <a:pt x="12240" y="83010"/>
                </a:lnTo>
                <a:lnTo>
                  <a:pt x="12260" y="83010"/>
                </a:lnTo>
                <a:lnTo>
                  <a:pt x="12270" y="83010"/>
                </a:lnTo>
                <a:lnTo>
                  <a:pt x="12270" y="83000"/>
                </a:lnTo>
                <a:lnTo>
                  <a:pt x="12270" y="82990"/>
                </a:lnTo>
                <a:lnTo>
                  <a:pt x="12290" y="82990"/>
                </a:lnTo>
                <a:lnTo>
                  <a:pt x="12380" y="82990"/>
                </a:lnTo>
                <a:lnTo>
                  <a:pt x="12380" y="82970"/>
                </a:lnTo>
                <a:lnTo>
                  <a:pt x="12410" y="82970"/>
                </a:lnTo>
                <a:lnTo>
                  <a:pt x="12410" y="82960"/>
                </a:lnTo>
                <a:lnTo>
                  <a:pt x="12410" y="82950"/>
                </a:lnTo>
                <a:lnTo>
                  <a:pt x="12430" y="82950"/>
                </a:lnTo>
                <a:lnTo>
                  <a:pt x="12430" y="82940"/>
                </a:lnTo>
                <a:lnTo>
                  <a:pt x="12470" y="82940"/>
                </a:lnTo>
                <a:lnTo>
                  <a:pt x="12480" y="82930"/>
                </a:lnTo>
                <a:lnTo>
                  <a:pt x="12480" y="82920"/>
                </a:lnTo>
                <a:lnTo>
                  <a:pt x="12500" y="82920"/>
                </a:lnTo>
                <a:lnTo>
                  <a:pt x="12500" y="82900"/>
                </a:lnTo>
                <a:lnTo>
                  <a:pt x="12560" y="82900"/>
                </a:lnTo>
                <a:lnTo>
                  <a:pt x="12590" y="82900"/>
                </a:lnTo>
                <a:lnTo>
                  <a:pt x="12590" y="82890"/>
                </a:lnTo>
                <a:lnTo>
                  <a:pt x="12590" y="82880"/>
                </a:lnTo>
                <a:lnTo>
                  <a:pt x="12600" y="82880"/>
                </a:lnTo>
                <a:lnTo>
                  <a:pt x="12620" y="82880"/>
                </a:lnTo>
                <a:lnTo>
                  <a:pt x="12620" y="82860"/>
                </a:lnTo>
                <a:lnTo>
                  <a:pt x="12630" y="82860"/>
                </a:lnTo>
                <a:lnTo>
                  <a:pt x="12660" y="82860"/>
                </a:lnTo>
                <a:lnTo>
                  <a:pt x="12660" y="82840"/>
                </a:lnTo>
                <a:lnTo>
                  <a:pt x="12680" y="82850"/>
                </a:lnTo>
                <a:lnTo>
                  <a:pt x="12680" y="82830"/>
                </a:lnTo>
                <a:lnTo>
                  <a:pt x="12710" y="82830"/>
                </a:lnTo>
                <a:lnTo>
                  <a:pt x="12710" y="82820"/>
                </a:lnTo>
                <a:lnTo>
                  <a:pt x="12710" y="82810"/>
                </a:lnTo>
                <a:lnTo>
                  <a:pt x="12730" y="82810"/>
                </a:lnTo>
                <a:lnTo>
                  <a:pt x="12730" y="82790"/>
                </a:lnTo>
                <a:lnTo>
                  <a:pt x="12750" y="82790"/>
                </a:lnTo>
                <a:lnTo>
                  <a:pt x="12750" y="82770"/>
                </a:lnTo>
                <a:lnTo>
                  <a:pt x="12760" y="82770"/>
                </a:lnTo>
                <a:lnTo>
                  <a:pt x="12770" y="82720"/>
                </a:lnTo>
                <a:lnTo>
                  <a:pt x="12760" y="82720"/>
                </a:lnTo>
                <a:lnTo>
                  <a:pt x="12750" y="82720"/>
                </a:lnTo>
                <a:lnTo>
                  <a:pt x="12750" y="82690"/>
                </a:lnTo>
                <a:lnTo>
                  <a:pt x="12730" y="82690"/>
                </a:lnTo>
                <a:lnTo>
                  <a:pt x="12730" y="82630"/>
                </a:lnTo>
                <a:lnTo>
                  <a:pt x="12740" y="82630"/>
                </a:lnTo>
                <a:lnTo>
                  <a:pt x="12750" y="82610"/>
                </a:lnTo>
                <a:lnTo>
                  <a:pt x="12740" y="82610"/>
                </a:lnTo>
                <a:lnTo>
                  <a:pt x="12730" y="82610"/>
                </a:lnTo>
                <a:lnTo>
                  <a:pt x="12730" y="82600"/>
                </a:lnTo>
                <a:lnTo>
                  <a:pt x="12760" y="82600"/>
                </a:lnTo>
                <a:lnTo>
                  <a:pt x="12760" y="82580"/>
                </a:lnTo>
                <a:lnTo>
                  <a:pt x="12780" y="82580"/>
                </a:lnTo>
                <a:lnTo>
                  <a:pt x="12870" y="82580"/>
                </a:lnTo>
                <a:lnTo>
                  <a:pt x="12870" y="82560"/>
                </a:lnTo>
                <a:lnTo>
                  <a:pt x="12910" y="82560"/>
                </a:lnTo>
                <a:lnTo>
                  <a:pt x="12930" y="82560"/>
                </a:lnTo>
                <a:lnTo>
                  <a:pt x="12940" y="82560"/>
                </a:lnTo>
                <a:lnTo>
                  <a:pt x="12940" y="82540"/>
                </a:lnTo>
                <a:lnTo>
                  <a:pt x="12970" y="82540"/>
                </a:lnTo>
                <a:lnTo>
                  <a:pt x="12990" y="82540"/>
                </a:lnTo>
                <a:lnTo>
                  <a:pt x="12990" y="82530"/>
                </a:lnTo>
                <a:lnTo>
                  <a:pt x="13000" y="82530"/>
                </a:lnTo>
                <a:lnTo>
                  <a:pt x="13010" y="82530"/>
                </a:lnTo>
                <a:lnTo>
                  <a:pt x="13080" y="82530"/>
                </a:lnTo>
                <a:lnTo>
                  <a:pt x="13080" y="82510"/>
                </a:lnTo>
                <a:lnTo>
                  <a:pt x="13090" y="82510"/>
                </a:lnTo>
                <a:lnTo>
                  <a:pt x="13100" y="82510"/>
                </a:lnTo>
                <a:lnTo>
                  <a:pt x="13130" y="82510"/>
                </a:lnTo>
                <a:lnTo>
                  <a:pt x="13130" y="82500"/>
                </a:lnTo>
                <a:lnTo>
                  <a:pt x="13130" y="82490"/>
                </a:lnTo>
                <a:lnTo>
                  <a:pt x="13150" y="82490"/>
                </a:lnTo>
                <a:lnTo>
                  <a:pt x="13170" y="82490"/>
                </a:lnTo>
                <a:lnTo>
                  <a:pt x="13170" y="82470"/>
                </a:lnTo>
                <a:lnTo>
                  <a:pt x="13260" y="82470"/>
                </a:lnTo>
                <a:lnTo>
                  <a:pt x="13260" y="82450"/>
                </a:lnTo>
                <a:lnTo>
                  <a:pt x="13310" y="82450"/>
                </a:lnTo>
                <a:lnTo>
                  <a:pt x="13310" y="82440"/>
                </a:lnTo>
                <a:lnTo>
                  <a:pt x="13320" y="82440"/>
                </a:lnTo>
                <a:lnTo>
                  <a:pt x="13360" y="82440"/>
                </a:lnTo>
                <a:lnTo>
                  <a:pt x="13360" y="82420"/>
                </a:lnTo>
                <a:lnTo>
                  <a:pt x="13370" y="82420"/>
                </a:lnTo>
                <a:lnTo>
                  <a:pt x="13380" y="82420"/>
                </a:lnTo>
                <a:lnTo>
                  <a:pt x="13380" y="82400"/>
                </a:lnTo>
                <a:lnTo>
                  <a:pt x="13400" y="82400"/>
                </a:lnTo>
                <a:lnTo>
                  <a:pt x="13400" y="82390"/>
                </a:lnTo>
                <a:lnTo>
                  <a:pt x="13400" y="82380"/>
                </a:lnTo>
                <a:lnTo>
                  <a:pt x="13410" y="82380"/>
                </a:lnTo>
                <a:lnTo>
                  <a:pt x="13410" y="82360"/>
                </a:lnTo>
                <a:lnTo>
                  <a:pt x="13430" y="82370"/>
                </a:lnTo>
                <a:lnTo>
                  <a:pt x="13430" y="82350"/>
                </a:lnTo>
                <a:lnTo>
                  <a:pt x="13450" y="82350"/>
                </a:lnTo>
                <a:lnTo>
                  <a:pt x="13450" y="82310"/>
                </a:lnTo>
                <a:lnTo>
                  <a:pt x="13470" y="82310"/>
                </a:lnTo>
                <a:lnTo>
                  <a:pt x="13470" y="82300"/>
                </a:lnTo>
                <a:lnTo>
                  <a:pt x="13470" y="82290"/>
                </a:lnTo>
                <a:lnTo>
                  <a:pt x="13480" y="82290"/>
                </a:lnTo>
                <a:lnTo>
                  <a:pt x="13480" y="82260"/>
                </a:lnTo>
                <a:lnTo>
                  <a:pt x="13500" y="82260"/>
                </a:lnTo>
                <a:lnTo>
                  <a:pt x="13500" y="82200"/>
                </a:lnTo>
                <a:lnTo>
                  <a:pt x="13520" y="82200"/>
                </a:lnTo>
                <a:lnTo>
                  <a:pt x="13520" y="82190"/>
                </a:lnTo>
                <a:lnTo>
                  <a:pt x="13540" y="82190"/>
                </a:lnTo>
                <a:lnTo>
                  <a:pt x="13540" y="82170"/>
                </a:lnTo>
                <a:lnTo>
                  <a:pt x="13610" y="82170"/>
                </a:lnTo>
                <a:lnTo>
                  <a:pt x="13610" y="82190"/>
                </a:lnTo>
                <a:lnTo>
                  <a:pt x="13750" y="82190"/>
                </a:lnTo>
                <a:lnTo>
                  <a:pt x="13750" y="82200"/>
                </a:lnTo>
                <a:lnTo>
                  <a:pt x="13820" y="82200"/>
                </a:lnTo>
                <a:lnTo>
                  <a:pt x="13820" y="82190"/>
                </a:lnTo>
                <a:lnTo>
                  <a:pt x="13890" y="82190"/>
                </a:lnTo>
                <a:lnTo>
                  <a:pt x="14050" y="82190"/>
                </a:lnTo>
                <a:lnTo>
                  <a:pt x="14050" y="82170"/>
                </a:lnTo>
                <a:lnTo>
                  <a:pt x="14060" y="82170"/>
                </a:lnTo>
                <a:lnTo>
                  <a:pt x="14070" y="82170"/>
                </a:lnTo>
                <a:lnTo>
                  <a:pt x="14150" y="82170"/>
                </a:lnTo>
                <a:lnTo>
                  <a:pt x="14150" y="82190"/>
                </a:lnTo>
                <a:lnTo>
                  <a:pt x="14180" y="82190"/>
                </a:lnTo>
                <a:lnTo>
                  <a:pt x="14200" y="82190"/>
                </a:lnTo>
                <a:lnTo>
                  <a:pt x="14200" y="82170"/>
                </a:lnTo>
                <a:lnTo>
                  <a:pt x="14220" y="82170"/>
                </a:lnTo>
                <a:lnTo>
                  <a:pt x="14230" y="82170"/>
                </a:lnTo>
                <a:lnTo>
                  <a:pt x="14310" y="82170"/>
                </a:lnTo>
                <a:lnTo>
                  <a:pt x="14310" y="82180"/>
                </a:lnTo>
                <a:lnTo>
                  <a:pt x="14310" y="82190"/>
                </a:lnTo>
                <a:lnTo>
                  <a:pt x="14330" y="82190"/>
                </a:lnTo>
                <a:lnTo>
                  <a:pt x="14330" y="82180"/>
                </a:lnTo>
                <a:lnTo>
                  <a:pt x="14330" y="82170"/>
                </a:lnTo>
                <a:lnTo>
                  <a:pt x="14360" y="82170"/>
                </a:lnTo>
                <a:lnTo>
                  <a:pt x="14360" y="82150"/>
                </a:lnTo>
                <a:lnTo>
                  <a:pt x="14390" y="82150"/>
                </a:lnTo>
                <a:lnTo>
                  <a:pt x="14400" y="82150"/>
                </a:lnTo>
                <a:lnTo>
                  <a:pt x="14400" y="82130"/>
                </a:lnTo>
                <a:lnTo>
                  <a:pt x="14420" y="82130"/>
                </a:lnTo>
                <a:lnTo>
                  <a:pt x="14450" y="82130"/>
                </a:lnTo>
                <a:lnTo>
                  <a:pt x="14450" y="82140"/>
                </a:lnTo>
                <a:lnTo>
                  <a:pt x="14450" y="82150"/>
                </a:lnTo>
                <a:lnTo>
                  <a:pt x="14470" y="82150"/>
                </a:lnTo>
                <a:lnTo>
                  <a:pt x="14480" y="82150"/>
                </a:lnTo>
                <a:lnTo>
                  <a:pt x="14480" y="82130"/>
                </a:lnTo>
                <a:lnTo>
                  <a:pt x="14500" y="82130"/>
                </a:lnTo>
                <a:lnTo>
                  <a:pt x="14500" y="82150"/>
                </a:lnTo>
                <a:lnTo>
                  <a:pt x="14530" y="82150"/>
                </a:lnTo>
                <a:lnTo>
                  <a:pt x="14550" y="82150"/>
                </a:lnTo>
                <a:lnTo>
                  <a:pt x="14560" y="82130"/>
                </a:lnTo>
                <a:lnTo>
                  <a:pt x="14590" y="82140"/>
                </a:lnTo>
                <a:lnTo>
                  <a:pt x="14590" y="82150"/>
                </a:lnTo>
                <a:lnTo>
                  <a:pt x="14660" y="82150"/>
                </a:lnTo>
                <a:lnTo>
                  <a:pt x="14660" y="82140"/>
                </a:lnTo>
                <a:lnTo>
                  <a:pt x="14660" y="82130"/>
                </a:lnTo>
                <a:lnTo>
                  <a:pt x="14720" y="82130"/>
                </a:lnTo>
                <a:lnTo>
                  <a:pt x="14840" y="82130"/>
                </a:lnTo>
                <a:lnTo>
                  <a:pt x="14840" y="82120"/>
                </a:lnTo>
                <a:lnTo>
                  <a:pt x="14850" y="82110"/>
                </a:lnTo>
                <a:lnTo>
                  <a:pt x="14850" y="82130"/>
                </a:lnTo>
                <a:lnTo>
                  <a:pt x="14920" y="82130"/>
                </a:lnTo>
                <a:lnTo>
                  <a:pt x="14920" y="82110"/>
                </a:lnTo>
                <a:lnTo>
                  <a:pt x="14930" y="82110"/>
                </a:lnTo>
                <a:lnTo>
                  <a:pt x="14940" y="82110"/>
                </a:lnTo>
                <a:lnTo>
                  <a:pt x="14990" y="82110"/>
                </a:lnTo>
                <a:lnTo>
                  <a:pt x="14990" y="82100"/>
                </a:lnTo>
                <a:lnTo>
                  <a:pt x="15040" y="82100"/>
                </a:lnTo>
                <a:lnTo>
                  <a:pt x="15150" y="82100"/>
                </a:lnTo>
                <a:lnTo>
                  <a:pt x="15150" y="82080"/>
                </a:lnTo>
                <a:lnTo>
                  <a:pt x="15250" y="82080"/>
                </a:lnTo>
                <a:lnTo>
                  <a:pt x="15330" y="82080"/>
                </a:lnTo>
                <a:lnTo>
                  <a:pt x="15330" y="82060"/>
                </a:lnTo>
                <a:lnTo>
                  <a:pt x="15340" y="82060"/>
                </a:lnTo>
                <a:lnTo>
                  <a:pt x="15370" y="82060"/>
                </a:lnTo>
                <a:lnTo>
                  <a:pt x="15470" y="82060"/>
                </a:lnTo>
                <a:lnTo>
                  <a:pt x="15470" y="82050"/>
                </a:lnTo>
                <a:lnTo>
                  <a:pt x="15470" y="82040"/>
                </a:lnTo>
                <a:lnTo>
                  <a:pt x="15480" y="82040"/>
                </a:lnTo>
                <a:lnTo>
                  <a:pt x="15540" y="82040"/>
                </a:lnTo>
                <a:lnTo>
                  <a:pt x="15540" y="82020"/>
                </a:lnTo>
                <a:lnTo>
                  <a:pt x="15570" y="82030"/>
                </a:lnTo>
                <a:lnTo>
                  <a:pt x="15570" y="82010"/>
                </a:lnTo>
                <a:lnTo>
                  <a:pt x="15630" y="82010"/>
                </a:lnTo>
                <a:lnTo>
                  <a:pt x="15630" y="82030"/>
                </a:lnTo>
                <a:lnTo>
                  <a:pt x="15670" y="82030"/>
                </a:lnTo>
                <a:lnTo>
                  <a:pt x="15700" y="82030"/>
                </a:lnTo>
                <a:lnTo>
                  <a:pt x="15700" y="82010"/>
                </a:lnTo>
                <a:lnTo>
                  <a:pt x="15730" y="82010"/>
                </a:lnTo>
                <a:lnTo>
                  <a:pt x="15750" y="82010"/>
                </a:lnTo>
                <a:lnTo>
                  <a:pt x="15750" y="82030"/>
                </a:lnTo>
                <a:lnTo>
                  <a:pt x="15820" y="82030"/>
                </a:lnTo>
                <a:lnTo>
                  <a:pt x="15820" y="82010"/>
                </a:lnTo>
                <a:lnTo>
                  <a:pt x="15840" y="82010"/>
                </a:lnTo>
                <a:lnTo>
                  <a:pt x="15890" y="82010"/>
                </a:lnTo>
                <a:lnTo>
                  <a:pt x="15890" y="81990"/>
                </a:lnTo>
                <a:lnTo>
                  <a:pt x="15920" y="81990"/>
                </a:lnTo>
                <a:lnTo>
                  <a:pt x="15920" y="81980"/>
                </a:lnTo>
                <a:lnTo>
                  <a:pt x="15920" y="81970"/>
                </a:lnTo>
                <a:lnTo>
                  <a:pt x="15940" y="81970"/>
                </a:lnTo>
                <a:lnTo>
                  <a:pt x="15990" y="81970"/>
                </a:lnTo>
                <a:lnTo>
                  <a:pt x="15990" y="81990"/>
                </a:lnTo>
                <a:lnTo>
                  <a:pt x="16040" y="81990"/>
                </a:lnTo>
                <a:lnTo>
                  <a:pt x="16150" y="81990"/>
                </a:lnTo>
                <a:lnTo>
                  <a:pt x="16150" y="81970"/>
                </a:lnTo>
                <a:lnTo>
                  <a:pt x="16170" y="81970"/>
                </a:lnTo>
                <a:lnTo>
                  <a:pt x="16170" y="81960"/>
                </a:lnTo>
                <a:lnTo>
                  <a:pt x="16170" y="81950"/>
                </a:lnTo>
                <a:lnTo>
                  <a:pt x="16210" y="81950"/>
                </a:lnTo>
                <a:lnTo>
                  <a:pt x="16290" y="81950"/>
                </a:lnTo>
                <a:lnTo>
                  <a:pt x="16290" y="81940"/>
                </a:lnTo>
                <a:lnTo>
                  <a:pt x="16310" y="81940"/>
                </a:lnTo>
                <a:lnTo>
                  <a:pt x="16400" y="81940"/>
                </a:lnTo>
                <a:lnTo>
                  <a:pt x="16400" y="81920"/>
                </a:lnTo>
                <a:lnTo>
                  <a:pt x="16470" y="81920"/>
                </a:lnTo>
                <a:lnTo>
                  <a:pt x="16470" y="81900"/>
                </a:lnTo>
                <a:lnTo>
                  <a:pt x="16520" y="81900"/>
                </a:lnTo>
                <a:lnTo>
                  <a:pt x="16590" y="81900"/>
                </a:lnTo>
                <a:lnTo>
                  <a:pt x="16590" y="81880"/>
                </a:lnTo>
                <a:lnTo>
                  <a:pt x="16610" y="81880"/>
                </a:lnTo>
                <a:lnTo>
                  <a:pt x="16620" y="81880"/>
                </a:lnTo>
                <a:lnTo>
                  <a:pt x="16660" y="81880"/>
                </a:lnTo>
                <a:lnTo>
                  <a:pt x="16660" y="81870"/>
                </a:lnTo>
                <a:lnTo>
                  <a:pt x="16690" y="81870"/>
                </a:lnTo>
                <a:lnTo>
                  <a:pt x="16730" y="81870"/>
                </a:lnTo>
                <a:lnTo>
                  <a:pt x="16740" y="81850"/>
                </a:lnTo>
                <a:lnTo>
                  <a:pt x="16750" y="81850"/>
                </a:lnTo>
                <a:lnTo>
                  <a:pt x="16750" y="81860"/>
                </a:lnTo>
                <a:lnTo>
                  <a:pt x="16750" y="81870"/>
                </a:lnTo>
                <a:lnTo>
                  <a:pt x="16760" y="81860"/>
                </a:lnTo>
                <a:lnTo>
                  <a:pt x="16840" y="81860"/>
                </a:lnTo>
                <a:lnTo>
                  <a:pt x="16840" y="81850"/>
                </a:lnTo>
                <a:lnTo>
                  <a:pt x="16890" y="81850"/>
                </a:lnTo>
                <a:lnTo>
                  <a:pt x="16890" y="81830"/>
                </a:lnTo>
                <a:lnTo>
                  <a:pt x="16940" y="81830"/>
                </a:lnTo>
                <a:lnTo>
                  <a:pt x="16960" y="81830"/>
                </a:lnTo>
                <a:lnTo>
                  <a:pt x="16960" y="81820"/>
                </a:lnTo>
                <a:lnTo>
                  <a:pt x="16960" y="81810"/>
                </a:lnTo>
                <a:lnTo>
                  <a:pt x="16990" y="81810"/>
                </a:lnTo>
                <a:lnTo>
                  <a:pt x="17050" y="81810"/>
                </a:lnTo>
                <a:lnTo>
                  <a:pt x="17050" y="81800"/>
                </a:lnTo>
                <a:lnTo>
                  <a:pt x="17060" y="81790"/>
                </a:lnTo>
                <a:lnTo>
                  <a:pt x="17100" y="81790"/>
                </a:lnTo>
                <a:lnTo>
                  <a:pt x="17100" y="81780"/>
                </a:lnTo>
                <a:lnTo>
                  <a:pt x="17130" y="81780"/>
                </a:lnTo>
                <a:lnTo>
                  <a:pt x="17150" y="81780"/>
                </a:lnTo>
                <a:lnTo>
                  <a:pt x="17210" y="81770"/>
                </a:lnTo>
                <a:lnTo>
                  <a:pt x="17210" y="81760"/>
                </a:lnTo>
                <a:lnTo>
                  <a:pt x="17290" y="81760"/>
                </a:lnTo>
                <a:lnTo>
                  <a:pt x="17290" y="81740"/>
                </a:lnTo>
                <a:lnTo>
                  <a:pt x="17300" y="81740"/>
                </a:lnTo>
                <a:lnTo>
                  <a:pt x="17310" y="81740"/>
                </a:lnTo>
                <a:lnTo>
                  <a:pt x="17340" y="81740"/>
                </a:lnTo>
                <a:lnTo>
                  <a:pt x="17380" y="81740"/>
                </a:lnTo>
                <a:lnTo>
                  <a:pt x="17380" y="81720"/>
                </a:lnTo>
                <a:lnTo>
                  <a:pt x="17390" y="81720"/>
                </a:lnTo>
                <a:lnTo>
                  <a:pt x="17450" y="81720"/>
                </a:lnTo>
                <a:lnTo>
                  <a:pt x="17450" y="81700"/>
                </a:lnTo>
                <a:lnTo>
                  <a:pt x="17510" y="81710"/>
                </a:lnTo>
                <a:lnTo>
                  <a:pt x="17500" y="81690"/>
                </a:lnTo>
                <a:lnTo>
                  <a:pt x="17540" y="81680"/>
                </a:lnTo>
                <a:lnTo>
                  <a:pt x="17540" y="81670"/>
                </a:lnTo>
                <a:lnTo>
                  <a:pt x="17560" y="81660"/>
                </a:lnTo>
                <a:lnTo>
                  <a:pt x="17560" y="81650"/>
                </a:lnTo>
                <a:lnTo>
                  <a:pt x="17570" y="81650"/>
                </a:lnTo>
                <a:lnTo>
                  <a:pt x="17590" y="81650"/>
                </a:lnTo>
                <a:lnTo>
                  <a:pt x="17590" y="81630"/>
                </a:lnTo>
                <a:lnTo>
                  <a:pt x="17660" y="81630"/>
                </a:lnTo>
                <a:lnTo>
                  <a:pt x="17700" y="81630"/>
                </a:lnTo>
                <a:lnTo>
                  <a:pt x="17700" y="81620"/>
                </a:lnTo>
                <a:lnTo>
                  <a:pt x="17710" y="81620"/>
                </a:lnTo>
                <a:lnTo>
                  <a:pt x="17740" y="81620"/>
                </a:lnTo>
                <a:lnTo>
                  <a:pt x="17750" y="81620"/>
                </a:lnTo>
                <a:lnTo>
                  <a:pt x="17750" y="81610"/>
                </a:lnTo>
                <a:lnTo>
                  <a:pt x="17750" y="81600"/>
                </a:lnTo>
                <a:lnTo>
                  <a:pt x="17760" y="81600"/>
                </a:lnTo>
                <a:lnTo>
                  <a:pt x="17770" y="81600"/>
                </a:lnTo>
                <a:lnTo>
                  <a:pt x="17790" y="81600"/>
                </a:lnTo>
                <a:lnTo>
                  <a:pt x="17790" y="81590"/>
                </a:lnTo>
                <a:lnTo>
                  <a:pt x="17790" y="81580"/>
                </a:lnTo>
                <a:lnTo>
                  <a:pt x="17820" y="81580"/>
                </a:lnTo>
                <a:lnTo>
                  <a:pt x="17840" y="81580"/>
                </a:lnTo>
                <a:lnTo>
                  <a:pt x="17840" y="81570"/>
                </a:lnTo>
                <a:lnTo>
                  <a:pt x="17840" y="81560"/>
                </a:lnTo>
                <a:lnTo>
                  <a:pt x="17870" y="81560"/>
                </a:lnTo>
                <a:lnTo>
                  <a:pt x="17890" y="81560"/>
                </a:lnTo>
                <a:lnTo>
                  <a:pt x="17890" y="81570"/>
                </a:lnTo>
                <a:lnTo>
                  <a:pt x="17890" y="81580"/>
                </a:lnTo>
                <a:lnTo>
                  <a:pt x="17930" y="81580"/>
                </a:lnTo>
                <a:lnTo>
                  <a:pt x="17930" y="81560"/>
                </a:lnTo>
                <a:lnTo>
                  <a:pt x="17940" y="81560"/>
                </a:lnTo>
                <a:lnTo>
                  <a:pt x="17940" y="81550"/>
                </a:lnTo>
                <a:lnTo>
                  <a:pt x="17940" y="81540"/>
                </a:lnTo>
                <a:lnTo>
                  <a:pt x="17950" y="81540"/>
                </a:lnTo>
                <a:lnTo>
                  <a:pt x="17980" y="81540"/>
                </a:lnTo>
                <a:lnTo>
                  <a:pt x="17980" y="81520"/>
                </a:lnTo>
                <a:lnTo>
                  <a:pt x="18070" y="81520"/>
                </a:lnTo>
                <a:lnTo>
                  <a:pt x="18070" y="81510"/>
                </a:lnTo>
                <a:lnTo>
                  <a:pt x="18080" y="81510"/>
                </a:lnTo>
                <a:lnTo>
                  <a:pt x="18080" y="81490"/>
                </a:lnTo>
                <a:lnTo>
                  <a:pt x="18090" y="81490"/>
                </a:lnTo>
                <a:lnTo>
                  <a:pt x="18100" y="81490"/>
                </a:lnTo>
                <a:lnTo>
                  <a:pt x="18100" y="81470"/>
                </a:lnTo>
                <a:lnTo>
                  <a:pt x="18140" y="81470"/>
                </a:lnTo>
                <a:lnTo>
                  <a:pt x="18140" y="81480"/>
                </a:lnTo>
                <a:lnTo>
                  <a:pt x="18140" y="81490"/>
                </a:lnTo>
                <a:lnTo>
                  <a:pt x="18170" y="81490"/>
                </a:lnTo>
                <a:lnTo>
                  <a:pt x="18170" y="81480"/>
                </a:lnTo>
                <a:lnTo>
                  <a:pt x="18170" y="81470"/>
                </a:lnTo>
                <a:lnTo>
                  <a:pt x="18220" y="81470"/>
                </a:lnTo>
                <a:lnTo>
                  <a:pt x="18220" y="81460"/>
                </a:lnTo>
                <a:lnTo>
                  <a:pt x="18220" y="81450"/>
                </a:lnTo>
                <a:lnTo>
                  <a:pt x="18240" y="81450"/>
                </a:lnTo>
                <a:lnTo>
                  <a:pt x="18250" y="81450"/>
                </a:lnTo>
                <a:lnTo>
                  <a:pt x="18280" y="81450"/>
                </a:lnTo>
                <a:lnTo>
                  <a:pt x="18280" y="81440"/>
                </a:lnTo>
                <a:lnTo>
                  <a:pt x="18280" y="81430"/>
                </a:lnTo>
                <a:lnTo>
                  <a:pt x="18300" y="81440"/>
                </a:lnTo>
                <a:lnTo>
                  <a:pt x="18290" y="81420"/>
                </a:lnTo>
                <a:lnTo>
                  <a:pt x="18330" y="81420"/>
                </a:lnTo>
                <a:lnTo>
                  <a:pt x="18330" y="81400"/>
                </a:lnTo>
                <a:lnTo>
                  <a:pt x="18400" y="81400"/>
                </a:lnTo>
                <a:lnTo>
                  <a:pt x="18400" y="81380"/>
                </a:lnTo>
                <a:lnTo>
                  <a:pt x="18440" y="81380"/>
                </a:lnTo>
                <a:lnTo>
                  <a:pt x="18440" y="81370"/>
                </a:lnTo>
                <a:lnTo>
                  <a:pt x="18470" y="81370"/>
                </a:lnTo>
                <a:lnTo>
                  <a:pt x="18470" y="81330"/>
                </a:lnTo>
                <a:lnTo>
                  <a:pt x="18500" y="81330"/>
                </a:lnTo>
                <a:lnTo>
                  <a:pt x="18510" y="81330"/>
                </a:lnTo>
                <a:lnTo>
                  <a:pt x="18510" y="81320"/>
                </a:lnTo>
                <a:lnTo>
                  <a:pt x="18510" y="81310"/>
                </a:lnTo>
                <a:lnTo>
                  <a:pt x="18520" y="81310"/>
                </a:lnTo>
                <a:lnTo>
                  <a:pt x="18520" y="81300"/>
                </a:lnTo>
                <a:lnTo>
                  <a:pt x="18520" y="81290"/>
                </a:lnTo>
                <a:lnTo>
                  <a:pt x="18560" y="81290"/>
                </a:lnTo>
                <a:lnTo>
                  <a:pt x="18610" y="81290"/>
                </a:lnTo>
                <a:lnTo>
                  <a:pt x="18610" y="81280"/>
                </a:lnTo>
                <a:lnTo>
                  <a:pt x="18650" y="81280"/>
                </a:lnTo>
                <a:lnTo>
                  <a:pt x="18650" y="81250"/>
                </a:lnTo>
                <a:lnTo>
                  <a:pt x="18670" y="81260"/>
                </a:lnTo>
                <a:lnTo>
                  <a:pt x="18680" y="81260"/>
                </a:lnTo>
                <a:lnTo>
                  <a:pt x="18680" y="81250"/>
                </a:lnTo>
                <a:lnTo>
                  <a:pt x="18680" y="81240"/>
                </a:lnTo>
                <a:lnTo>
                  <a:pt x="18690" y="81240"/>
                </a:lnTo>
                <a:lnTo>
                  <a:pt x="18700" y="81240"/>
                </a:lnTo>
                <a:lnTo>
                  <a:pt x="18700" y="81220"/>
                </a:lnTo>
                <a:lnTo>
                  <a:pt x="18710" y="81220"/>
                </a:lnTo>
                <a:lnTo>
                  <a:pt x="18730" y="81220"/>
                </a:lnTo>
                <a:lnTo>
                  <a:pt x="18730" y="81200"/>
                </a:lnTo>
                <a:lnTo>
                  <a:pt x="18790" y="81210"/>
                </a:lnTo>
                <a:lnTo>
                  <a:pt x="18790" y="81190"/>
                </a:lnTo>
                <a:lnTo>
                  <a:pt x="18800" y="81190"/>
                </a:lnTo>
                <a:lnTo>
                  <a:pt x="18810" y="81190"/>
                </a:lnTo>
                <a:lnTo>
                  <a:pt x="18840" y="81500"/>
                </a:lnTo>
                <a:lnTo>
                  <a:pt x="18870" y="81950"/>
                </a:lnTo>
                <a:lnTo>
                  <a:pt x="19040" y="82060"/>
                </a:lnTo>
                <a:lnTo>
                  <a:pt x="19070" y="82370"/>
                </a:lnTo>
                <a:lnTo>
                  <a:pt x="19210" y="82570"/>
                </a:lnTo>
                <a:lnTo>
                  <a:pt x="19480" y="82510"/>
                </a:lnTo>
                <a:lnTo>
                  <a:pt x="20120" y="82510"/>
                </a:lnTo>
                <a:lnTo>
                  <a:pt x="20390" y="82300"/>
                </a:lnTo>
                <a:lnTo>
                  <a:pt x="20700" y="82030"/>
                </a:lnTo>
                <a:lnTo>
                  <a:pt x="20830" y="81820"/>
                </a:lnTo>
                <a:lnTo>
                  <a:pt x="21240" y="81580"/>
                </a:lnTo>
                <a:lnTo>
                  <a:pt x="21470" y="81340"/>
                </a:lnTo>
                <a:lnTo>
                  <a:pt x="21740" y="81340"/>
                </a:lnTo>
                <a:lnTo>
                  <a:pt x="21880" y="81000"/>
                </a:lnTo>
                <a:lnTo>
                  <a:pt x="22120" y="80860"/>
                </a:lnTo>
                <a:lnTo>
                  <a:pt x="22450" y="80790"/>
                </a:lnTo>
                <a:lnTo>
                  <a:pt x="22590" y="80240"/>
                </a:lnTo>
                <a:lnTo>
                  <a:pt x="22690" y="79930"/>
                </a:lnTo>
                <a:lnTo>
                  <a:pt x="23000" y="79510"/>
                </a:lnTo>
                <a:lnTo>
                  <a:pt x="23200" y="79380"/>
                </a:lnTo>
                <a:lnTo>
                  <a:pt x="23370" y="79140"/>
                </a:lnTo>
                <a:lnTo>
                  <a:pt x="23470" y="78860"/>
                </a:lnTo>
                <a:lnTo>
                  <a:pt x="23340" y="78720"/>
                </a:lnTo>
                <a:lnTo>
                  <a:pt x="23230" y="78550"/>
                </a:lnTo>
                <a:lnTo>
                  <a:pt x="23100" y="78300"/>
                </a:lnTo>
                <a:lnTo>
                  <a:pt x="23070" y="78110"/>
                </a:lnTo>
                <a:lnTo>
                  <a:pt x="23040" y="78060"/>
                </a:lnTo>
                <a:lnTo>
                  <a:pt x="23060" y="78060"/>
                </a:lnTo>
                <a:lnTo>
                  <a:pt x="23070" y="78060"/>
                </a:lnTo>
                <a:lnTo>
                  <a:pt x="23070" y="78030"/>
                </a:lnTo>
                <a:lnTo>
                  <a:pt x="23090" y="78030"/>
                </a:lnTo>
                <a:lnTo>
                  <a:pt x="23090" y="78020"/>
                </a:lnTo>
                <a:lnTo>
                  <a:pt x="23090" y="78010"/>
                </a:lnTo>
                <a:lnTo>
                  <a:pt x="23110" y="78010"/>
                </a:lnTo>
                <a:lnTo>
                  <a:pt x="23110" y="77980"/>
                </a:lnTo>
                <a:lnTo>
                  <a:pt x="23120" y="77970"/>
                </a:lnTo>
                <a:lnTo>
                  <a:pt x="23120" y="77960"/>
                </a:lnTo>
                <a:lnTo>
                  <a:pt x="23130" y="77960"/>
                </a:lnTo>
                <a:lnTo>
                  <a:pt x="23140" y="77960"/>
                </a:lnTo>
                <a:lnTo>
                  <a:pt x="23140" y="77930"/>
                </a:lnTo>
                <a:lnTo>
                  <a:pt x="23140" y="77920"/>
                </a:lnTo>
                <a:lnTo>
                  <a:pt x="23160" y="77920"/>
                </a:lnTo>
                <a:lnTo>
                  <a:pt x="23180" y="77920"/>
                </a:lnTo>
                <a:lnTo>
                  <a:pt x="23180" y="77910"/>
                </a:lnTo>
                <a:lnTo>
                  <a:pt x="23180" y="77900"/>
                </a:lnTo>
                <a:lnTo>
                  <a:pt x="23190" y="77910"/>
                </a:lnTo>
                <a:lnTo>
                  <a:pt x="23190" y="77890"/>
                </a:lnTo>
                <a:lnTo>
                  <a:pt x="23210" y="77880"/>
                </a:lnTo>
                <a:lnTo>
                  <a:pt x="23210" y="77850"/>
                </a:lnTo>
                <a:lnTo>
                  <a:pt x="23230" y="77850"/>
                </a:lnTo>
                <a:lnTo>
                  <a:pt x="23250" y="77850"/>
                </a:lnTo>
                <a:lnTo>
                  <a:pt x="23250" y="77830"/>
                </a:lnTo>
                <a:lnTo>
                  <a:pt x="23250" y="77820"/>
                </a:lnTo>
                <a:lnTo>
                  <a:pt x="23260" y="77810"/>
                </a:lnTo>
                <a:lnTo>
                  <a:pt x="23260" y="77800"/>
                </a:lnTo>
                <a:lnTo>
                  <a:pt x="23270" y="77800"/>
                </a:lnTo>
                <a:lnTo>
                  <a:pt x="23280" y="77800"/>
                </a:lnTo>
                <a:lnTo>
                  <a:pt x="23280" y="77790"/>
                </a:lnTo>
                <a:lnTo>
                  <a:pt x="23280" y="77780"/>
                </a:lnTo>
                <a:lnTo>
                  <a:pt x="23300" y="77780"/>
                </a:lnTo>
                <a:lnTo>
                  <a:pt x="23300" y="77760"/>
                </a:lnTo>
                <a:lnTo>
                  <a:pt x="23320" y="77760"/>
                </a:lnTo>
                <a:lnTo>
                  <a:pt x="23320" y="77730"/>
                </a:lnTo>
                <a:lnTo>
                  <a:pt x="23330" y="77730"/>
                </a:lnTo>
                <a:lnTo>
                  <a:pt x="23330" y="77710"/>
                </a:lnTo>
                <a:lnTo>
                  <a:pt x="23350" y="77710"/>
                </a:lnTo>
                <a:lnTo>
                  <a:pt x="23350" y="77690"/>
                </a:lnTo>
                <a:lnTo>
                  <a:pt x="23370" y="77690"/>
                </a:lnTo>
                <a:lnTo>
                  <a:pt x="23370" y="77680"/>
                </a:lnTo>
                <a:lnTo>
                  <a:pt x="23370" y="77670"/>
                </a:lnTo>
                <a:lnTo>
                  <a:pt x="23380" y="77670"/>
                </a:lnTo>
                <a:lnTo>
                  <a:pt x="23390" y="77670"/>
                </a:lnTo>
                <a:lnTo>
                  <a:pt x="23390" y="77650"/>
                </a:lnTo>
                <a:lnTo>
                  <a:pt x="23400" y="77650"/>
                </a:lnTo>
                <a:lnTo>
                  <a:pt x="23410" y="77650"/>
                </a:lnTo>
                <a:lnTo>
                  <a:pt x="23410" y="77640"/>
                </a:lnTo>
                <a:lnTo>
                  <a:pt x="23420" y="77630"/>
                </a:lnTo>
                <a:lnTo>
                  <a:pt x="23420" y="77580"/>
                </a:lnTo>
                <a:lnTo>
                  <a:pt x="23410" y="77580"/>
                </a:lnTo>
                <a:lnTo>
                  <a:pt x="23410" y="77480"/>
                </a:lnTo>
                <a:lnTo>
                  <a:pt x="23390" y="77480"/>
                </a:lnTo>
                <a:lnTo>
                  <a:pt x="23390" y="77460"/>
                </a:lnTo>
                <a:lnTo>
                  <a:pt x="23370" y="77460"/>
                </a:lnTo>
                <a:lnTo>
                  <a:pt x="23370" y="77400"/>
                </a:lnTo>
                <a:lnTo>
                  <a:pt x="23350" y="77400"/>
                </a:lnTo>
                <a:lnTo>
                  <a:pt x="23350" y="77390"/>
                </a:lnTo>
                <a:lnTo>
                  <a:pt x="23330" y="77390"/>
                </a:lnTo>
                <a:lnTo>
                  <a:pt x="23330" y="77350"/>
                </a:lnTo>
                <a:lnTo>
                  <a:pt x="23320" y="77350"/>
                </a:lnTo>
                <a:lnTo>
                  <a:pt x="23320" y="77340"/>
                </a:lnTo>
                <a:lnTo>
                  <a:pt x="23280" y="77330"/>
                </a:lnTo>
                <a:lnTo>
                  <a:pt x="23280" y="77300"/>
                </a:lnTo>
                <a:lnTo>
                  <a:pt x="23260" y="77300"/>
                </a:lnTo>
                <a:lnTo>
                  <a:pt x="23260" y="77260"/>
                </a:lnTo>
                <a:lnTo>
                  <a:pt x="23250" y="77260"/>
                </a:lnTo>
                <a:lnTo>
                  <a:pt x="23240" y="77240"/>
                </a:lnTo>
                <a:lnTo>
                  <a:pt x="23210" y="77240"/>
                </a:lnTo>
                <a:lnTo>
                  <a:pt x="23210" y="77210"/>
                </a:lnTo>
                <a:lnTo>
                  <a:pt x="23180" y="77210"/>
                </a:lnTo>
                <a:lnTo>
                  <a:pt x="23180" y="77190"/>
                </a:lnTo>
                <a:lnTo>
                  <a:pt x="23120" y="77190"/>
                </a:lnTo>
                <a:lnTo>
                  <a:pt x="23120" y="77150"/>
                </a:lnTo>
                <a:lnTo>
                  <a:pt x="23110" y="77150"/>
                </a:lnTo>
                <a:lnTo>
                  <a:pt x="23110" y="77140"/>
                </a:lnTo>
                <a:lnTo>
                  <a:pt x="23090" y="77140"/>
                </a:lnTo>
                <a:lnTo>
                  <a:pt x="23090" y="77120"/>
                </a:lnTo>
                <a:lnTo>
                  <a:pt x="23110" y="77120"/>
                </a:lnTo>
                <a:lnTo>
                  <a:pt x="23110" y="77110"/>
                </a:lnTo>
                <a:lnTo>
                  <a:pt x="23110" y="77080"/>
                </a:lnTo>
                <a:lnTo>
                  <a:pt x="23120" y="77080"/>
                </a:lnTo>
                <a:lnTo>
                  <a:pt x="23120" y="77070"/>
                </a:lnTo>
                <a:lnTo>
                  <a:pt x="23140" y="77060"/>
                </a:lnTo>
                <a:lnTo>
                  <a:pt x="23140" y="77050"/>
                </a:lnTo>
                <a:lnTo>
                  <a:pt x="23150" y="77050"/>
                </a:lnTo>
                <a:lnTo>
                  <a:pt x="23160" y="77050"/>
                </a:lnTo>
                <a:lnTo>
                  <a:pt x="23160" y="76980"/>
                </a:lnTo>
                <a:lnTo>
                  <a:pt x="23150" y="76980"/>
                </a:lnTo>
                <a:lnTo>
                  <a:pt x="23140" y="76980"/>
                </a:lnTo>
                <a:lnTo>
                  <a:pt x="23140" y="76840"/>
                </a:lnTo>
                <a:lnTo>
                  <a:pt x="23120" y="76830"/>
                </a:lnTo>
                <a:lnTo>
                  <a:pt x="23120" y="76800"/>
                </a:lnTo>
                <a:lnTo>
                  <a:pt x="23110" y="76800"/>
                </a:lnTo>
                <a:lnTo>
                  <a:pt x="23110" y="76710"/>
                </a:lnTo>
                <a:lnTo>
                  <a:pt x="23090" y="76710"/>
                </a:lnTo>
                <a:lnTo>
                  <a:pt x="23090" y="76670"/>
                </a:lnTo>
                <a:lnTo>
                  <a:pt x="23100" y="76670"/>
                </a:lnTo>
                <a:lnTo>
                  <a:pt x="23110" y="76670"/>
                </a:lnTo>
                <a:lnTo>
                  <a:pt x="23110" y="76650"/>
                </a:lnTo>
                <a:lnTo>
                  <a:pt x="23110" y="76640"/>
                </a:lnTo>
                <a:lnTo>
                  <a:pt x="23080" y="76640"/>
                </a:lnTo>
                <a:lnTo>
                  <a:pt x="23070" y="76640"/>
                </a:lnTo>
                <a:lnTo>
                  <a:pt x="23070" y="76630"/>
                </a:lnTo>
                <a:lnTo>
                  <a:pt x="23070" y="76620"/>
                </a:lnTo>
                <a:lnTo>
                  <a:pt x="23060" y="76620"/>
                </a:lnTo>
                <a:lnTo>
                  <a:pt x="23040" y="76620"/>
                </a:lnTo>
                <a:lnTo>
                  <a:pt x="23040" y="76600"/>
                </a:lnTo>
                <a:lnTo>
                  <a:pt x="23000" y="76600"/>
                </a:lnTo>
                <a:lnTo>
                  <a:pt x="23000" y="76570"/>
                </a:lnTo>
                <a:lnTo>
                  <a:pt x="22980" y="76570"/>
                </a:lnTo>
                <a:lnTo>
                  <a:pt x="22980" y="76530"/>
                </a:lnTo>
                <a:lnTo>
                  <a:pt x="22950" y="76530"/>
                </a:lnTo>
                <a:lnTo>
                  <a:pt x="22950" y="76510"/>
                </a:lnTo>
                <a:lnTo>
                  <a:pt x="22960" y="76510"/>
                </a:lnTo>
                <a:lnTo>
                  <a:pt x="22970" y="76500"/>
                </a:lnTo>
                <a:lnTo>
                  <a:pt x="22970" y="76390"/>
                </a:lnTo>
                <a:lnTo>
                  <a:pt x="22980" y="76390"/>
                </a:lnTo>
                <a:lnTo>
                  <a:pt x="22980" y="76350"/>
                </a:lnTo>
                <a:lnTo>
                  <a:pt x="22970" y="76350"/>
                </a:lnTo>
                <a:lnTo>
                  <a:pt x="22970" y="76330"/>
                </a:lnTo>
                <a:lnTo>
                  <a:pt x="22980" y="76330"/>
                </a:lnTo>
                <a:lnTo>
                  <a:pt x="22980" y="76310"/>
                </a:lnTo>
                <a:lnTo>
                  <a:pt x="22980" y="76280"/>
                </a:lnTo>
                <a:lnTo>
                  <a:pt x="22990" y="76280"/>
                </a:lnTo>
                <a:lnTo>
                  <a:pt x="23000" y="76280"/>
                </a:lnTo>
                <a:lnTo>
                  <a:pt x="23000" y="76260"/>
                </a:lnTo>
                <a:lnTo>
                  <a:pt x="23020" y="76270"/>
                </a:lnTo>
                <a:lnTo>
                  <a:pt x="23020" y="76240"/>
                </a:lnTo>
                <a:lnTo>
                  <a:pt x="23030" y="76240"/>
                </a:lnTo>
                <a:lnTo>
                  <a:pt x="23040" y="76230"/>
                </a:lnTo>
                <a:lnTo>
                  <a:pt x="23040" y="76100"/>
                </a:lnTo>
                <a:lnTo>
                  <a:pt x="23060" y="76100"/>
                </a:lnTo>
                <a:lnTo>
                  <a:pt x="23050" y="76080"/>
                </a:lnTo>
                <a:lnTo>
                  <a:pt x="23070" y="76090"/>
                </a:lnTo>
                <a:lnTo>
                  <a:pt x="23070" y="76070"/>
                </a:lnTo>
                <a:lnTo>
                  <a:pt x="23100" y="76070"/>
                </a:lnTo>
                <a:lnTo>
                  <a:pt x="23110" y="76070"/>
                </a:lnTo>
                <a:lnTo>
                  <a:pt x="23110" y="76060"/>
                </a:lnTo>
                <a:lnTo>
                  <a:pt x="23110" y="76050"/>
                </a:lnTo>
                <a:lnTo>
                  <a:pt x="23120" y="76050"/>
                </a:lnTo>
                <a:lnTo>
                  <a:pt x="23140" y="76050"/>
                </a:lnTo>
                <a:lnTo>
                  <a:pt x="23140" y="76030"/>
                </a:lnTo>
                <a:lnTo>
                  <a:pt x="23180" y="76030"/>
                </a:lnTo>
                <a:lnTo>
                  <a:pt x="23180" y="76010"/>
                </a:lnTo>
                <a:lnTo>
                  <a:pt x="23210" y="76010"/>
                </a:lnTo>
                <a:lnTo>
                  <a:pt x="23210" y="76000"/>
                </a:lnTo>
                <a:lnTo>
                  <a:pt x="23250" y="75990"/>
                </a:lnTo>
                <a:lnTo>
                  <a:pt x="23250" y="75980"/>
                </a:lnTo>
                <a:lnTo>
                  <a:pt x="23260" y="75980"/>
                </a:lnTo>
                <a:lnTo>
                  <a:pt x="23260" y="75960"/>
                </a:lnTo>
                <a:lnTo>
                  <a:pt x="23280" y="75960"/>
                </a:lnTo>
                <a:lnTo>
                  <a:pt x="23280" y="75940"/>
                </a:lnTo>
                <a:lnTo>
                  <a:pt x="23300" y="75940"/>
                </a:lnTo>
                <a:lnTo>
                  <a:pt x="23300" y="75830"/>
                </a:lnTo>
                <a:lnTo>
                  <a:pt x="23310" y="75830"/>
                </a:lnTo>
                <a:lnTo>
                  <a:pt x="23350" y="75830"/>
                </a:lnTo>
                <a:lnTo>
                  <a:pt x="23350" y="75850"/>
                </a:lnTo>
                <a:lnTo>
                  <a:pt x="23370" y="75850"/>
                </a:lnTo>
                <a:lnTo>
                  <a:pt x="23380" y="75850"/>
                </a:lnTo>
                <a:lnTo>
                  <a:pt x="23390" y="75870"/>
                </a:lnTo>
                <a:lnTo>
                  <a:pt x="23400" y="75870"/>
                </a:lnTo>
                <a:lnTo>
                  <a:pt x="23480" y="75870"/>
                </a:lnTo>
                <a:lnTo>
                  <a:pt x="23480" y="75860"/>
                </a:lnTo>
                <a:lnTo>
                  <a:pt x="23480" y="75850"/>
                </a:lnTo>
                <a:lnTo>
                  <a:pt x="23530" y="75850"/>
                </a:lnTo>
                <a:lnTo>
                  <a:pt x="23530" y="75830"/>
                </a:lnTo>
                <a:lnTo>
                  <a:pt x="23600" y="75830"/>
                </a:lnTo>
                <a:lnTo>
                  <a:pt x="23650" y="75830"/>
                </a:lnTo>
                <a:lnTo>
                  <a:pt x="23670" y="75830"/>
                </a:lnTo>
                <a:lnTo>
                  <a:pt x="23670" y="75820"/>
                </a:lnTo>
                <a:lnTo>
                  <a:pt x="23680" y="75820"/>
                </a:lnTo>
                <a:lnTo>
                  <a:pt x="23720" y="75820"/>
                </a:lnTo>
                <a:lnTo>
                  <a:pt x="23720" y="75800"/>
                </a:lnTo>
                <a:lnTo>
                  <a:pt x="23730" y="75800"/>
                </a:lnTo>
                <a:lnTo>
                  <a:pt x="23770" y="75800"/>
                </a:lnTo>
                <a:lnTo>
                  <a:pt x="23770" y="75780"/>
                </a:lnTo>
                <a:lnTo>
                  <a:pt x="23840" y="75780"/>
                </a:lnTo>
                <a:lnTo>
                  <a:pt x="23860" y="75780"/>
                </a:lnTo>
                <a:lnTo>
                  <a:pt x="23880" y="75780"/>
                </a:lnTo>
                <a:lnTo>
                  <a:pt x="23880" y="75770"/>
                </a:lnTo>
                <a:lnTo>
                  <a:pt x="23880" y="75760"/>
                </a:lnTo>
                <a:lnTo>
                  <a:pt x="23910" y="75760"/>
                </a:lnTo>
                <a:lnTo>
                  <a:pt x="23910" y="75750"/>
                </a:lnTo>
                <a:lnTo>
                  <a:pt x="23960" y="75750"/>
                </a:lnTo>
                <a:lnTo>
                  <a:pt x="23980" y="75750"/>
                </a:lnTo>
                <a:lnTo>
                  <a:pt x="23980" y="75740"/>
                </a:lnTo>
                <a:lnTo>
                  <a:pt x="23980" y="75730"/>
                </a:lnTo>
                <a:lnTo>
                  <a:pt x="24000" y="75730"/>
                </a:lnTo>
                <a:lnTo>
                  <a:pt x="24040" y="75730"/>
                </a:lnTo>
                <a:lnTo>
                  <a:pt x="24040" y="75710"/>
                </a:lnTo>
                <a:lnTo>
                  <a:pt x="24090" y="75710"/>
                </a:lnTo>
                <a:lnTo>
                  <a:pt x="24090" y="75690"/>
                </a:lnTo>
                <a:lnTo>
                  <a:pt x="24110" y="75690"/>
                </a:lnTo>
                <a:lnTo>
                  <a:pt x="24110" y="75670"/>
                </a:lnTo>
                <a:lnTo>
                  <a:pt x="24140" y="75670"/>
                </a:lnTo>
                <a:lnTo>
                  <a:pt x="24140" y="75660"/>
                </a:lnTo>
                <a:lnTo>
                  <a:pt x="24160" y="75650"/>
                </a:lnTo>
                <a:lnTo>
                  <a:pt x="24160" y="75620"/>
                </a:lnTo>
                <a:lnTo>
                  <a:pt x="24180" y="75620"/>
                </a:lnTo>
                <a:lnTo>
                  <a:pt x="24180" y="75610"/>
                </a:lnTo>
                <a:lnTo>
                  <a:pt x="24180" y="75580"/>
                </a:lnTo>
                <a:lnTo>
                  <a:pt x="24190" y="75580"/>
                </a:lnTo>
                <a:lnTo>
                  <a:pt x="24200" y="75580"/>
                </a:lnTo>
                <a:lnTo>
                  <a:pt x="24200" y="75570"/>
                </a:lnTo>
                <a:lnTo>
                  <a:pt x="24200" y="75560"/>
                </a:lnTo>
                <a:lnTo>
                  <a:pt x="24250" y="75570"/>
                </a:lnTo>
                <a:lnTo>
                  <a:pt x="24250" y="75580"/>
                </a:lnTo>
                <a:lnTo>
                  <a:pt x="24270" y="75580"/>
                </a:lnTo>
                <a:lnTo>
                  <a:pt x="24280" y="75580"/>
                </a:lnTo>
                <a:lnTo>
                  <a:pt x="24280" y="75590"/>
                </a:lnTo>
                <a:lnTo>
                  <a:pt x="24280" y="75600"/>
                </a:lnTo>
                <a:lnTo>
                  <a:pt x="24290" y="75600"/>
                </a:lnTo>
                <a:lnTo>
                  <a:pt x="24300" y="75610"/>
                </a:lnTo>
                <a:lnTo>
                  <a:pt x="24300" y="75620"/>
                </a:lnTo>
                <a:lnTo>
                  <a:pt x="24310" y="75620"/>
                </a:lnTo>
                <a:lnTo>
                  <a:pt x="24320" y="75640"/>
                </a:lnTo>
                <a:lnTo>
                  <a:pt x="24330" y="75640"/>
                </a:lnTo>
                <a:lnTo>
                  <a:pt x="24340" y="75660"/>
                </a:lnTo>
                <a:lnTo>
                  <a:pt x="24350" y="75650"/>
                </a:lnTo>
                <a:lnTo>
                  <a:pt x="24350" y="75670"/>
                </a:lnTo>
                <a:lnTo>
                  <a:pt x="24370" y="75670"/>
                </a:lnTo>
                <a:lnTo>
                  <a:pt x="24370" y="75690"/>
                </a:lnTo>
                <a:lnTo>
                  <a:pt x="24400" y="75690"/>
                </a:lnTo>
                <a:lnTo>
                  <a:pt x="24410" y="75710"/>
                </a:lnTo>
                <a:lnTo>
                  <a:pt x="24420" y="75710"/>
                </a:lnTo>
                <a:lnTo>
                  <a:pt x="24490" y="75710"/>
                </a:lnTo>
                <a:lnTo>
                  <a:pt x="24490" y="75730"/>
                </a:lnTo>
                <a:lnTo>
                  <a:pt x="24520" y="75730"/>
                </a:lnTo>
                <a:lnTo>
                  <a:pt x="24530" y="75730"/>
                </a:lnTo>
                <a:lnTo>
                  <a:pt x="24530" y="75750"/>
                </a:lnTo>
                <a:lnTo>
                  <a:pt x="24560" y="75750"/>
                </a:lnTo>
                <a:lnTo>
                  <a:pt x="24560" y="75760"/>
                </a:lnTo>
                <a:lnTo>
                  <a:pt x="24590" y="75760"/>
                </a:lnTo>
                <a:lnTo>
                  <a:pt x="24600" y="75760"/>
                </a:lnTo>
                <a:lnTo>
                  <a:pt x="24600" y="75770"/>
                </a:lnTo>
                <a:lnTo>
                  <a:pt x="24600" y="75780"/>
                </a:lnTo>
                <a:lnTo>
                  <a:pt x="24610" y="75780"/>
                </a:lnTo>
                <a:lnTo>
                  <a:pt x="24630" y="75780"/>
                </a:lnTo>
                <a:lnTo>
                  <a:pt x="24630" y="75790"/>
                </a:lnTo>
                <a:lnTo>
                  <a:pt x="24630" y="75800"/>
                </a:lnTo>
                <a:lnTo>
                  <a:pt x="24650" y="75800"/>
                </a:lnTo>
                <a:lnTo>
                  <a:pt x="24670" y="75800"/>
                </a:lnTo>
                <a:lnTo>
                  <a:pt x="24700" y="75800"/>
                </a:lnTo>
                <a:lnTo>
                  <a:pt x="24700" y="75810"/>
                </a:lnTo>
                <a:lnTo>
                  <a:pt x="24700" y="75820"/>
                </a:lnTo>
                <a:lnTo>
                  <a:pt x="24720" y="75810"/>
                </a:lnTo>
                <a:lnTo>
                  <a:pt x="24720" y="75830"/>
                </a:lnTo>
                <a:lnTo>
                  <a:pt x="24740" y="75830"/>
                </a:lnTo>
                <a:lnTo>
                  <a:pt x="24740" y="75850"/>
                </a:lnTo>
                <a:lnTo>
                  <a:pt x="24760" y="75850"/>
                </a:lnTo>
                <a:lnTo>
                  <a:pt x="24760" y="75870"/>
                </a:lnTo>
                <a:lnTo>
                  <a:pt x="24780" y="75870"/>
                </a:lnTo>
                <a:lnTo>
                  <a:pt x="24790" y="75870"/>
                </a:lnTo>
                <a:lnTo>
                  <a:pt x="24790" y="75890"/>
                </a:lnTo>
                <a:lnTo>
                  <a:pt x="24820" y="75890"/>
                </a:lnTo>
                <a:lnTo>
                  <a:pt x="24860" y="75890"/>
                </a:lnTo>
                <a:lnTo>
                  <a:pt x="24860" y="75870"/>
                </a:lnTo>
                <a:lnTo>
                  <a:pt x="24900" y="75870"/>
                </a:lnTo>
                <a:lnTo>
                  <a:pt x="24900" y="75890"/>
                </a:lnTo>
                <a:lnTo>
                  <a:pt x="24920" y="75890"/>
                </a:lnTo>
                <a:lnTo>
                  <a:pt x="24920" y="75900"/>
                </a:lnTo>
                <a:lnTo>
                  <a:pt x="24920" y="75910"/>
                </a:lnTo>
                <a:lnTo>
                  <a:pt x="24940" y="75910"/>
                </a:lnTo>
                <a:lnTo>
                  <a:pt x="24950" y="75910"/>
                </a:lnTo>
                <a:lnTo>
                  <a:pt x="24950" y="75920"/>
                </a:lnTo>
                <a:lnTo>
                  <a:pt x="25000" y="75920"/>
                </a:lnTo>
                <a:lnTo>
                  <a:pt x="25000" y="75940"/>
                </a:lnTo>
                <a:lnTo>
                  <a:pt x="25040" y="75940"/>
                </a:lnTo>
                <a:lnTo>
                  <a:pt x="25040" y="75960"/>
                </a:lnTo>
                <a:lnTo>
                  <a:pt x="25050" y="75960"/>
                </a:lnTo>
                <a:lnTo>
                  <a:pt x="25090" y="75960"/>
                </a:lnTo>
                <a:lnTo>
                  <a:pt x="25090" y="75980"/>
                </a:lnTo>
                <a:lnTo>
                  <a:pt x="25140" y="75980"/>
                </a:lnTo>
                <a:lnTo>
                  <a:pt x="25160" y="75980"/>
                </a:lnTo>
                <a:lnTo>
                  <a:pt x="25160" y="76000"/>
                </a:lnTo>
                <a:lnTo>
                  <a:pt x="25230" y="76000"/>
                </a:lnTo>
                <a:lnTo>
                  <a:pt x="25230" y="76010"/>
                </a:lnTo>
                <a:lnTo>
                  <a:pt x="25260" y="76010"/>
                </a:lnTo>
                <a:lnTo>
                  <a:pt x="25270" y="76020"/>
                </a:lnTo>
                <a:lnTo>
                  <a:pt x="25270" y="76030"/>
                </a:lnTo>
                <a:lnTo>
                  <a:pt x="25290" y="76030"/>
                </a:lnTo>
                <a:lnTo>
                  <a:pt x="25300" y="76030"/>
                </a:lnTo>
                <a:lnTo>
                  <a:pt x="25300" y="76050"/>
                </a:lnTo>
                <a:lnTo>
                  <a:pt x="25320" y="76050"/>
                </a:lnTo>
                <a:lnTo>
                  <a:pt x="25440" y="76050"/>
                </a:lnTo>
                <a:lnTo>
                  <a:pt x="25440" y="76070"/>
                </a:lnTo>
                <a:lnTo>
                  <a:pt x="25480" y="76070"/>
                </a:lnTo>
                <a:lnTo>
                  <a:pt x="25490" y="76070"/>
                </a:lnTo>
                <a:lnTo>
                  <a:pt x="25490" y="76080"/>
                </a:lnTo>
                <a:lnTo>
                  <a:pt x="25530" y="76080"/>
                </a:lnTo>
                <a:lnTo>
                  <a:pt x="25550" y="76090"/>
                </a:lnTo>
                <a:lnTo>
                  <a:pt x="25550" y="76100"/>
                </a:lnTo>
                <a:lnTo>
                  <a:pt x="25610" y="76100"/>
                </a:lnTo>
                <a:lnTo>
                  <a:pt x="25670" y="76100"/>
                </a:lnTo>
                <a:lnTo>
                  <a:pt x="25670" y="76110"/>
                </a:lnTo>
                <a:lnTo>
                  <a:pt x="25670" y="76120"/>
                </a:lnTo>
                <a:lnTo>
                  <a:pt x="25690" y="76120"/>
                </a:lnTo>
                <a:lnTo>
                  <a:pt x="25700" y="76120"/>
                </a:lnTo>
                <a:lnTo>
                  <a:pt x="25720" y="76120"/>
                </a:lnTo>
                <a:lnTo>
                  <a:pt x="25720" y="76130"/>
                </a:lnTo>
                <a:lnTo>
                  <a:pt x="25720" y="76140"/>
                </a:lnTo>
                <a:lnTo>
                  <a:pt x="25790" y="76140"/>
                </a:lnTo>
                <a:lnTo>
                  <a:pt x="25790" y="76160"/>
                </a:lnTo>
                <a:lnTo>
                  <a:pt x="25830" y="76160"/>
                </a:lnTo>
                <a:lnTo>
                  <a:pt x="25830" y="76170"/>
                </a:lnTo>
                <a:lnTo>
                  <a:pt x="25890" y="76170"/>
                </a:lnTo>
                <a:lnTo>
                  <a:pt x="25930" y="76170"/>
                </a:lnTo>
                <a:lnTo>
                  <a:pt x="25930" y="76180"/>
                </a:lnTo>
                <a:lnTo>
                  <a:pt x="25930" y="76190"/>
                </a:lnTo>
                <a:lnTo>
                  <a:pt x="25960" y="76190"/>
                </a:lnTo>
                <a:lnTo>
                  <a:pt x="25990" y="76190"/>
                </a:lnTo>
                <a:lnTo>
                  <a:pt x="25990" y="76200"/>
                </a:lnTo>
                <a:lnTo>
                  <a:pt x="25990" y="76210"/>
                </a:lnTo>
                <a:lnTo>
                  <a:pt x="26000" y="76210"/>
                </a:lnTo>
                <a:lnTo>
                  <a:pt x="26010" y="76210"/>
                </a:lnTo>
                <a:lnTo>
                  <a:pt x="26090" y="76210"/>
                </a:lnTo>
                <a:lnTo>
                  <a:pt x="26090" y="76220"/>
                </a:lnTo>
                <a:lnTo>
                  <a:pt x="26090" y="76230"/>
                </a:lnTo>
                <a:lnTo>
                  <a:pt x="26110" y="76230"/>
                </a:lnTo>
                <a:lnTo>
                  <a:pt x="26110" y="76240"/>
                </a:lnTo>
                <a:lnTo>
                  <a:pt x="26130" y="76240"/>
                </a:lnTo>
                <a:lnTo>
                  <a:pt x="26130" y="76260"/>
                </a:lnTo>
                <a:lnTo>
                  <a:pt x="26140" y="76260"/>
                </a:lnTo>
                <a:lnTo>
                  <a:pt x="26200" y="76260"/>
                </a:lnTo>
                <a:lnTo>
                  <a:pt x="26200" y="76270"/>
                </a:lnTo>
                <a:lnTo>
                  <a:pt x="26200" y="76280"/>
                </a:lnTo>
                <a:lnTo>
                  <a:pt x="26230" y="76280"/>
                </a:lnTo>
                <a:lnTo>
                  <a:pt x="26270" y="76280"/>
                </a:lnTo>
                <a:lnTo>
                  <a:pt x="26270" y="76300"/>
                </a:lnTo>
                <a:lnTo>
                  <a:pt x="26280" y="76300"/>
                </a:lnTo>
                <a:lnTo>
                  <a:pt x="26280" y="76310"/>
                </a:lnTo>
                <a:lnTo>
                  <a:pt x="26280" y="76320"/>
                </a:lnTo>
                <a:lnTo>
                  <a:pt x="26290" y="76320"/>
                </a:lnTo>
                <a:lnTo>
                  <a:pt x="26300" y="76320"/>
                </a:lnTo>
                <a:lnTo>
                  <a:pt x="26300" y="76330"/>
                </a:lnTo>
                <a:lnTo>
                  <a:pt x="26310" y="76330"/>
                </a:lnTo>
                <a:lnTo>
                  <a:pt x="26340" y="76330"/>
                </a:lnTo>
                <a:lnTo>
                  <a:pt x="26340" y="76340"/>
                </a:lnTo>
                <a:lnTo>
                  <a:pt x="26340" y="76350"/>
                </a:lnTo>
                <a:lnTo>
                  <a:pt x="26360" y="76350"/>
                </a:lnTo>
                <a:lnTo>
                  <a:pt x="26370" y="76350"/>
                </a:lnTo>
                <a:lnTo>
                  <a:pt x="26390" y="76350"/>
                </a:lnTo>
                <a:lnTo>
                  <a:pt x="26390" y="76360"/>
                </a:lnTo>
                <a:lnTo>
                  <a:pt x="26390" y="76370"/>
                </a:lnTo>
                <a:lnTo>
                  <a:pt x="26410" y="76370"/>
                </a:lnTo>
                <a:lnTo>
                  <a:pt x="26420" y="76370"/>
                </a:lnTo>
                <a:lnTo>
                  <a:pt x="26430" y="76370"/>
                </a:lnTo>
                <a:lnTo>
                  <a:pt x="26430" y="76390"/>
                </a:lnTo>
                <a:lnTo>
                  <a:pt x="26440" y="76390"/>
                </a:lnTo>
                <a:lnTo>
                  <a:pt x="26440" y="76410"/>
                </a:lnTo>
                <a:lnTo>
                  <a:pt x="26460" y="76410"/>
                </a:lnTo>
                <a:lnTo>
                  <a:pt x="26480" y="76410"/>
                </a:lnTo>
                <a:lnTo>
                  <a:pt x="26480" y="76420"/>
                </a:lnTo>
                <a:lnTo>
                  <a:pt x="26490" y="76420"/>
                </a:lnTo>
                <a:lnTo>
                  <a:pt x="26500" y="76420"/>
                </a:lnTo>
                <a:lnTo>
                  <a:pt x="26500" y="76430"/>
                </a:lnTo>
                <a:lnTo>
                  <a:pt x="26500" y="76440"/>
                </a:lnTo>
                <a:lnTo>
                  <a:pt x="26510" y="76440"/>
                </a:lnTo>
                <a:lnTo>
                  <a:pt x="26510" y="76460"/>
                </a:lnTo>
                <a:lnTo>
                  <a:pt x="26530" y="76460"/>
                </a:lnTo>
                <a:lnTo>
                  <a:pt x="26530" y="76480"/>
                </a:lnTo>
                <a:lnTo>
                  <a:pt x="26550" y="76480"/>
                </a:lnTo>
                <a:lnTo>
                  <a:pt x="26550" y="76490"/>
                </a:lnTo>
                <a:lnTo>
                  <a:pt x="26560" y="76500"/>
                </a:lnTo>
                <a:lnTo>
                  <a:pt x="26570" y="76530"/>
                </a:lnTo>
                <a:lnTo>
                  <a:pt x="26590" y="76530"/>
                </a:lnTo>
                <a:lnTo>
                  <a:pt x="26580" y="76550"/>
                </a:lnTo>
                <a:lnTo>
                  <a:pt x="26600" y="76550"/>
                </a:lnTo>
                <a:lnTo>
                  <a:pt x="26600" y="76570"/>
                </a:lnTo>
                <a:lnTo>
                  <a:pt x="26620" y="76560"/>
                </a:lnTo>
                <a:lnTo>
                  <a:pt x="26620" y="76580"/>
                </a:lnTo>
                <a:lnTo>
                  <a:pt x="26640" y="76580"/>
                </a:lnTo>
                <a:lnTo>
                  <a:pt x="26640" y="76600"/>
                </a:lnTo>
                <a:lnTo>
                  <a:pt x="26670" y="76600"/>
                </a:lnTo>
                <a:lnTo>
                  <a:pt x="26670" y="76620"/>
                </a:lnTo>
                <a:lnTo>
                  <a:pt x="26690" y="76620"/>
                </a:lnTo>
                <a:lnTo>
                  <a:pt x="26720" y="76620"/>
                </a:lnTo>
                <a:lnTo>
                  <a:pt x="26720" y="76600"/>
                </a:lnTo>
                <a:lnTo>
                  <a:pt x="26730" y="76600"/>
                </a:lnTo>
                <a:lnTo>
                  <a:pt x="26810" y="76600"/>
                </a:lnTo>
                <a:lnTo>
                  <a:pt x="26810" y="76620"/>
                </a:lnTo>
                <a:lnTo>
                  <a:pt x="26850" y="76620"/>
                </a:lnTo>
                <a:lnTo>
                  <a:pt x="26850" y="76640"/>
                </a:lnTo>
                <a:lnTo>
                  <a:pt x="26860" y="76640"/>
                </a:lnTo>
                <a:lnTo>
                  <a:pt x="26860" y="76660"/>
                </a:lnTo>
                <a:lnTo>
                  <a:pt x="26910" y="76660"/>
                </a:lnTo>
                <a:lnTo>
                  <a:pt x="26920" y="76670"/>
                </a:lnTo>
                <a:lnTo>
                  <a:pt x="26950" y="76670"/>
                </a:lnTo>
                <a:lnTo>
                  <a:pt x="26970" y="76670"/>
                </a:lnTo>
                <a:lnTo>
                  <a:pt x="26970" y="76680"/>
                </a:lnTo>
                <a:lnTo>
                  <a:pt x="26970" y="76690"/>
                </a:lnTo>
                <a:lnTo>
                  <a:pt x="26980" y="76690"/>
                </a:lnTo>
                <a:lnTo>
                  <a:pt x="26990" y="76710"/>
                </a:lnTo>
                <a:lnTo>
                  <a:pt x="27000" y="76710"/>
                </a:lnTo>
                <a:lnTo>
                  <a:pt x="27010" y="76710"/>
                </a:lnTo>
                <a:lnTo>
                  <a:pt x="27040" y="76710"/>
                </a:lnTo>
                <a:lnTo>
                  <a:pt x="27040" y="76720"/>
                </a:lnTo>
                <a:lnTo>
                  <a:pt x="27040" y="76730"/>
                </a:lnTo>
                <a:lnTo>
                  <a:pt x="27060" y="76730"/>
                </a:lnTo>
                <a:lnTo>
                  <a:pt x="27060" y="76740"/>
                </a:lnTo>
                <a:lnTo>
                  <a:pt x="27100" y="76740"/>
                </a:lnTo>
                <a:lnTo>
                  <a:pt x="27090" y="76760"/>
                </a:lnTo>
                <a:lnTo>
                  <a:pt x="27160" y="76760"/>
                </a:lnTo>
                <a:lnTo>
                  <a:pt x="27180" y="76760"/>
                </a:lnTo>
                <a:lnTo>
                  <a:pt x="27180" y="76770"/>
                </a:lnTo>
                <a:lnTo>
                  <a:pt x="27180" y="76780"/>
                </a:lnTo>
                <a:lnTo>
                  <a:pt x="27230" y="76780"/>
                </a:lnTo>
                <a:lnTo>
                  <a:pt x="27230" y="76800"/>
                </a:lnTo>
                <a:lnTo>
                  <a:pt x="27260" y="76800"/>
                </a:lnTo>
                <a:lnTo>
                  <a:pt x="27270" y="76800"/>
                </a:lnTo>
                <a:lnTo>
                  <a:pt x="27270" y="76820"/>
                </a:lnTo>
                <a:lnTo>
                  <a:pt x="27280" y="76820"/>
                </a:lnTo>
                <a:lnTo>
                  <a:pt x="27340" y="76820"/>
                </a:lnTo>
                <a:lnTo>
                  <a:pt x="27410" y="76820"/>
                </a:lnTo>
                <a:lnTo>
                  <a:pt x="27620" y="76820"/>
                </a:lnTo>
                <a:lnTo>
                  <a:pt x="27620" y="76830"/>
                </a:lnTo>
                <a:lnTo>
                  <a:pt x="27640" y="76830"/>
                </a:lnTo>
                <a:lnTo>
                  <a:pt x="27640" y="76840"/>
                </a:lnTo>
                <a:lnTo>
                  <a:pt x="27640" y="76850"/>
                </a:lnTo>
                <a:lnTo>
                  <a:pt x="27670" y="76850"/>
                </a:lnTo>
                <a:lnTo>
                  <a:pt x="27670" y="76870"/>
                </a:lnTo>
                <a:lnTo>
                  <a:pt x="27700" y="76870"/>
                </a:lnTo>
                <a:lnTo>
                  <a:pt x="27710" y="76870"/>
                </a:lnTo>
                <a:lnTo>
                  <a:pt x="27710" y="76890"/>
                </a:lnTo>
                <a:lnTo>
                  <a:pt x="27750" y="76890"/>
                </a:lnTo>
                <a:lnTo>
                  <a:pt x="27780" y="76890"/>
                </a:lnTo>
                <a:lnTo>
                  <a:pt x="27780" y="76900"/>
                </a:lnTo>
                <a:lnTo>
                  <a:pt x="27780" y="76910"/>
                </a:lnTo>
                <a:lnTo>
                  <a:pt x="27820" y="76910"/>
                </a:lnTo>
                <a:lnTo>
                  <a:pt x="27850" y="76910"/>
                </a:lnTo>
                <a:lnTo>
                  <a:pt x="27850" y="76920"/>
                </a:lnTo>
                <a:lnTo>
                  <a:pt x="27930" y="76920"/>
                </a:lnTo>
                <a:lnTo>
                  <a:pt x="27940" y="76920"/>
                </a:lnTo>
                <a:lnTo>
                  <a:pt x="27940" y="76940"/>
                </a:lnTo>
                <a:lnTo>
                  <a:pt x="27970" y="76940"/>
                </a:lnTo>
                <a:lnTo>
                  <a:pt x="27970" y="76960"/>
                </a:lnTo>
                <a:lnTo>
                  <a:pt x="28090" y="76960"/>
                </a:lnTo>
                <a:lnTo>
                  <a:pt x="28090" y="76940"/>
                </a:lnTo>
                <a:lnTo>
                  <a:pt x="28110" y="76940"/>
                </a:lnTo>
                <a:lnTo>
                  <a:pt x="28110" y="76930"/>
                </a:lnTo>
                <a:lnTo>
                  <a:pt x="28110" y="76920"/>
                </a:lnTo>
                <a:lnTo>
                  <a:pt x="28130" y="76920"/>
                </a:lnTo>
                <a:lnTo>
                  <a:pt x="28150" y="76930"/>
                </a:lnTo>
                <a:lnTo>
                  <a:pt x="28150" y="76940"/>
                </a:lnTo>
                <a:lnTo>
                  <a:pt x="28180" y="76940"/>
                </a:lnTo>
                <a:lnTo>
                  <a:pt x="28200" y="76940"/>
                </a:lnTo>
                <a:lnTo>
                  <a:pt x="28200" y="76950"/>
                </a:lnTo>
                <a:lnTo>
                  <a:pt x="28200" y="76960"/>
                </a:lnTo>
                <a:lnTo>
                  <a:pt x="28210" y="76960"/>
                </a:lnTo>
                <a:lnTo>
                  <a:pt x="28250" y="76960"/>
                </a:lnTo>
                <a:lnTo>
                  <a:pt x="28250" y="76980"/>
                </a:lnTo>
                <a:lnTo>
                  <a:pt x="28290" y="76980"/>
                </a:lnTo>
                <a:lnTo>
                  <a:pt x="28290" y="76960"/>
                </a:lnTo>
                <a:lnTo>
                  <a:pt x="28570" y="76960"/>
                </a:lnTo>
                <a:lnTo>
                  <a:pt x="28570" y="76980"/>
                </a:lnTo>
                <a:lnTo>
                  <a:pt x="28610" y="76980"/>
                </a:lnTo>
                <a:lnTo>
                  <a:pt x="28620" y="76980"/>
                </a:lnTo>
                <a:lnTo>
                  <a:pt x="28620" y="76990"/>
                </a:lnTo>
                <a:lnTo>
                  <a:pt x="28690" y="76990"/>
                </a:lnTo>
                <a:lnTo>
                  <a:pt x="28690" y="76980"/>
                </a:lnTo>
                <a:lnTo>
                  <a:pt x="28800" y="76980"/>
                </a:lnTo>
                <a:lnTo>
                  <a:pt x="28970" y="76980"/>
                </a:lnTo>
                <a:lnTo>
                  <a:pt x="28970" y="76950"/>
                </a:lnTo>
                <a:lnTo>
                  <a:pt x="28980" y="76960"/>
                </a:lnTo>
                <a:lnTo>
                  <a:pt x="29010" y="76960"/>
                </a:lnTo>
                <a:lnTo>
                  <a:pt x="29010" y="76950"/>
                </a:lnTo>
                <a:lnTo>
                  <a:pt x="29010" y="76940"/>
                </a:lnTo>
                <a:lnTo>
                  <a:pt x="29020" y="76940"/>
                </a:lnTo>
                <a:lnTo>
                  <a:pt x="29020" y="76920"/>
                </a:lnTo>
                <a:lnTo>
                  <a:pt x="29080" y="76920"/>
                </a:lnTo>
                <a:lnTo>
                  <a:pt x="29080" y="76910"/>
                </a:lnTo>
                <a:lnTo>
                  <a:pt x="29090" y="76910"/>
                </a:lnTo>
                <a:lnTo>
                  <a:pt x="29090" y="76920"/>
                </a:lnTo>
                <a:lnTo>
                  <a:pt x="29110" y="76930"/>
                </a:lnTo>
                <a:lnTo>
                  <a:pt x="29110" y="76910"/>
                </a:lnTo>
                <a:lnTo>
                  <a:pt x="29130" y="76910"/>
                </a:lnTo>
                <a:lnTo>
                  <a:pt x="29130" y="76920"/>
                </a:lnTo>
                <a:lnTo>
                  <a:pt x="29150" y="76920"/>
                </a:lnTo>
                <a:lnTo>
                  <a:pt x="29150" y="76910"/>
                </a:lnTo>
                <a:lnTo>
                  <a:pt x="29370" y="76910"/>
                </a:lnTo>
                <a:lnTo>
                  <a:pt x="29530" y="76910"/>
                </a:lnTo>
                <a:lnTo>
                  <a:pt x="29530" y="76900"/>
                </a:lnTo>
                <a:lnTo>
                  <a:pt x="29530" y="76890"/>
                </a:lnTo>
                <a:lnTo>
                  <a:pt x="29540" y="76890"/>
                </a:lnTo>
                <a:lnTo>
                  <a:pt x="29550" y="76890"/>
                </a:lnTo>
                <a:lnTo>
                  <a:pt x="29550" y="76880"/>
                </a:lnTo>
                <a:lnTo>
                  <a:pt x="29550" y="76870"/>
                </a:lnTo>
                <a:lnTo>
                  <a:pt x="29610" y="76870"/>
                </a:lnTo>
                <a:lnTo>
                  <a:pt x="29660" y="76870"/>
                </a:lnTo>
                <a:lnTo>
                  <a:pt x="29660" y="76860"/>
                </a:lnTo>
                <a:lnTo>
                  <a:pt x="29660" y="76850"/>
                </a:lnTo>
                <a:lnTo>
                  <a:pt x="29670" y="76850"/>
                </a:lnTo>
                <a:lnTo>
                  <a:pt x="29690" y="76850"/>
                </a:lnTo>
                <a:lnTo>
                  <a:pt x="29690" y="76830"/>
                </a:lnTo>
                <a:lnTo>
                  <a:pt x="29770" y="76830"/>
                </a:lnTo>
                <a:lnTo>
                  <a:pt x="29810" y="76830"/>
                </a:lnTo>
                <a:lnTo>
                  <a:pt x="29810" y="76820"/>
                </a:lnTo>
                <a:lnTo>
                  <a:pt x="29860" y="76810"/>
                </a:lnTo>
                <a:lnTo>
                  <a:pt x="29940" y="76810"/>
                </a:lnTo>
                <a:lnTo>
                  <a:pt x="29940" y="76800"/>
                </a:lnTo>
                <a:lnTo>
                  <a:pt x="29970" y="76800"/>
                </a:lnTo>
                <a:lnTo>
                  <a:pt x="29990" y="76800"/>
                </a:lnTo>
                <a:lnTo>
                  <a:pt x="29990" y="76780"/>
                </a:lnTo>
                <a:lnTo>
                  <a:pt x="30000" y="76780"/>
                </a:lnTo>
                <a:lnTo>
                  <a:pt x="30030" y="76780"/>
                </a:lnTo>
                <a:lnTo>
                  <a:pt x="30030" y="76770"/>
                </a:lnTo>
                <a:lnTo>
                  <a:pt x="30030" y="76760"/>
                </a:lnTo>
                <a:lnTo>
                  <a:pt x="30040" y="76760"/>
                </a:lnTo>
                <a:lnTo>
                  <a:pt x="30040" y="76710"/>
                </a:lnTo>
                <a:lnTo>
                  <a:pt x="30060" y="76710"/>
                </a:lnTo>
                <a:lnTo>
                  <a:pt x="30060" y="76690"/>
                </a:lnTo>
                <a:lnTo>
                  <a:pt x="30060" y="76670"/>
                </a:lnTo>
                <a:lnTo>
                  <a:pt x="30100" y="76670"/>
                </a:lnTo>
                <a:lnTo>
                  <a:pt x="30100" y="76660"/>
                </a:lnTo>
                <a:lnTo>
                  <a:pt x="30120" y="76660"/>
                </a:lnTo>
                <a:lnTo>
                  <a:pt x="30130" y="76660"/>
                </a:lnTo>
                <a:lnTo>
                  <a:pt x="30130" y="76640"/>
                </a:lnTo>
                <a:lnTo>
                  <a:pt x="30170" y="76640"/>
                </a:lnTo>
                <a:lnTo>
                  <a:pt x="30170" y="76620"/>
                </a:lnTo>
                <a:lnTo>
                  <a:pt x="30180" y="76620"/>
                </a:lnTo>
                <a:lnTo>
                  <a:pt x="30180" y="76600"/>
                </a:lnTo>
                <a:lnTo>
                  <a:pt x="30200" y="76600"/>
                </a:lnTo>
                <a:lnTo>
                  <a:pt x="30200" y="76590"/>
                </a:lnTo>
                <a:lnTo>
                  <a:pt x="30200" y="76580"/>
                </a:lnTo>
                <a:lnTo>
                  <a:pt x="30220" y="76580"/>
                </a:lnTo>
                <a:lnTo>
                  <a:pt x="30220" y="76570"/>
                </a:lnTo>
                <a:lnTo>
                  <a:pt x="30240" y="76570"/>
                </a:lnTo>
                <a:lnTo>
                  <a:pt x="30250" y="76570"/>
                </a:lnTo>
                <a:lnTo>
                  <a:pt x="30250" y="76560"/>
                </a:lnTo>
                <a:lnTo>
                  <a:pt x="30250" y="76550"/>
                </a:lnTo>
                <a:lnTo>
                  <a:pt x="30260" y="76550"/>
                </a:lnTo>
                <a:lnTo>
                  <a:pt x="30280" y="76550"/>
                </a:lnTo>
                <a:lnTo>
                  <a:pt x="30360" y="7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Tobago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94160" y="4240"/>
                </a:moveTo>
                <a:lnTo>
                  <a:pt x="94160" y="4250"/>
                </a:lnTo>
                <a:lnTo>
                  <a:pt x="94170" y="4250"/>
                </a:lnTo>
                <a:lnTo>
                  <a:pt x="94170" y="4270"/>
                </a:lnTo>
                <a:lnTo>
                  <a:pt x="94160" y="4270"/>
                </a:lnTo>
                <a:lnTo>
                  <a:pt x="94160" y="4330"/>
                </a:lnTo>
                <a:lnTo>
                  <a:pt x="94140" y="4330"/>
                </a:lnTo>
                <a:lnTo>
                  <a:pt x="94140" y="4400"/>
                </a:lnTo>
                <a:lnTo>
                  <a:pt x="94120" y="4400"/>
                </a:lnTo>
                <a:lnTo>
                  <a:pt x="94120" y="4410"/>
                </a:lnTo>
                <a:lnTo>
                  <a:pt x="94100" y="4410"/>
                </a:lnTo>
                <a:lnTo>
                  <a:pt x="94100" y="4430"/>
                </a:lnTo>
                <a:lnTo>
                  <a:pt x="94010" y="4430"/>
                </a:lnTo>
                <a:lnTo>
                  <a:pt x="94010" y="4410"/>
                </a:lnTo>
                <a:lnTo>
                  <a:pt x="93940" y="4410"/>
                </a:lnTo>
                <a:lnTo>
                  <a:pt x="93940" y="4430"/>
                </a:lnTo>
                <a:lnTo>
                  <a:pt x="93910" y="4430"/>
                </a:lnTo>
                <a:lnTo>
                  <a:pt x="93910" y="4450"/>
                </a:lnTo>
                <a:lnTo>
                  <a:pt x="93800" y="4450"/>
                </a:lnTo>
                <a:lnTo>
                  <a:pt x="93800" y="4490"/>
                </a:lnTo>
                <a:lnTo>
                  <a:pt x="93750" y="4490"/>
                </a:lnTo>
                <a:lnTo>
                  <a:pt x="93750" y="4500"/>
                </a:lnTo>
                <a:lnTo>
                  <a:pt x="93680" y="4500"/>
                </a:lnTo>
                <a:lnTo>
                  <a:pt x="93680" y="4520"/>
                </a:lnTo>
                <a:lnTo>
                  <a:pt x="93700" y="4520"/>
                </a:lnTo>
                <a:lnTo>
                  <a:pt x="93700" y="4540"/>
                </a:lnTo>
                <a:lnTo>
                  <a:pt x="93680" y="4540"/>
                </a:lnTo>
                <a:lnTo>
                  <a:pt x="93680" y="4560"/>
                </a:lnTo>
                <a:lnTo>
                  <a:pt x="93660" y="4560"/>
                </a:lnTo>
                <a:lnTo>
                  <a:pt x="93660" y="4580"/>
                </a:lnTo>
                <a:lnTo>
                  <a:pt x="93650" y="4580"/>
                </a:lnTo>
                <a:lnTo>
                  <a:pt x="93650" y="4590"/>
                </a:lnTo>
                <a:lnTo>
                  <a:pt x="93630" y="4590"/>
                </a:lnTo>
                <a:lnTo>
                  <a:pt x="93630" y="4610"/>
                </a:lnTo>
                <a:lnTo>
                  <a:pt x="93580" y="4610"/>
                </a:lnTo>
                <a:lnTo>
                  <a:pt x="93580" y="4630"/>
                </a:lnTo>
                <a:lnTo>
                  <a:pt x="93520" y="4630"/>
                </a:lnTo>
                <a:lnTo>
                  <a:pt x="93520" y="4650"/>
                </a:lnTo>
                <a:lnTo>
                  <a:pt x="93450" y="4650"/>
                </a:lnTo>
                <a:lnTo>
                  <a:pt x="93450" y="4630"/>
                </a:lnTo>
                <a:lnTo>
                  <a:pt x="93420" y="4630"/>
                </a:lnTo>
                <a:lnTo>
                  <a:pt x="93420" y="4610"/>
                </a:lnTo>
                <a:lnTo>
                  <a:pt x="93350" y="4610"/>
                </a:lnTo>
                <a:lnTo>
                  <a:pt x="93350" y="4630"/>
                </a:lnTo>
                <a:lnTo>
                  <a:pt x="93330" y="4630"/>
                </a:lnTo>
                <a:lnTo>
                  <a:pt x="93330" y="4650"/>
                </a:lnTo>
                <a:lnTo>
                  <a:pt x="93310" y="4650"/>
                </a:lnTo>
                <a:lnTo>
                  <a:pt x="93310" y="4670"/>
                </a:lnTo>
                <a:lnTo>
                  <a:pt x="93190" y="4670"/>
                </a:lnTo>
                <a:lnTo>
                  <a:pt x="93190" y="4630"/>
                </a:lnTo>
                <a:lnTo>
                  <a:pt x="93170" y="4630"/>
                </a:lnTo>
                <a:lnTo>
                  <a:pt x="93170" y="4610"/>
                </a:lnTo>
                <a:lnTo>
                  <a:pt x="93080" y="4610"/>
                </a:lnTo>
                <a:lnTo>
                  <a:pt x="93080" y="4560"/>
                </a:lnTo>
                <a:lnTo>
                  <a:pt x="93070" y="4560"/>
                </a:lnTo>
                <a:lnTo>
                  <a:pt x="93070" y="4520"/>
                </a:lnTo>
                <a:lnTo>
                  <a:pt x="93080" y="4520"/>
                </a:lnTo>
                <a:lnTo>
                  <a:pt x="93080" y="4490"/>
                </a:lnTo>
                <a:lnTo>
                  <a:pt x="93100" y="4490"/>
                </a:lnTo>
                <a:lnTo>
                  <a:pt x="93100" y="4450"/>
                </a:lnTo>
                <a:lnTo>
                  <a:pt x="93120" y="4450"/>
                </a:lnTo>
                <a:lnTo>
                  <a:pt x="93120" y="4400"/>
                </a:lnTo>
                <a:lnTo>
                  <a:pt x="93140" y="4400"/>
                </a:lnTo>
                <a:lnTo>
                  <a:pt x="93140" y="4390"/>
                </a:lnTo>
                <a:lnTo>
                  <a:pt x="93140" y="4380"/>
                </a:lnTo>
                <a:lnTo>
                  <a:pt x="93150" y="4380"/>
                </a:lnTo>
                <a:lnTo>
                  <a:pt x="93150" y="4340"/>
                </a:lnTo>
                <a:lnTo>
                  <a:pt x="93170" y="4340"/>
                </a:lnTo>
                <a:lnTo>
                  <a:pt x="93170" y="4330"/>
                </a:lnTo>
                <a:lnTo>
                  <a:pt x="93310" y="4330"/>
                </a:lnTo>
                <a:lnTo>
                  <a:pt x="93310" y="4340"/>
                </a:lnTo>
                <a:lnTo>
                  <a:pt x="93330" y="4340"/>
                </a:lnTo>
                <a:lnTo>
                  <a:pt x="93330" y="4360"/>
                </a:lnTo>
                <a:lnTo>
                  <a:pt x="93350" y="4360"/>
                </a:lnTo>
                <a:lnTo>
                  <a:pt x="93350" y="4380"/>
                </a:lnTo>
                <a:lnTo>
                  <a:pt x="93360" y="4380"/>
                </a:lnTo>
                <a:lnTo>
                  <a:pt x="93360" y="4400"/>
                </a:lnTo>
                <a:lnTo>
                  <a:pt x="93400" y="4400"/>
                </a:lnTo>
                <a:lnTo>
                  <a:pt x="93400" y="4430"/>
                </a:lnTo>
                <a:lnTo>
                  <a:pt x="93470" y="4430"/>
                </a:lnTo>
                <a:lnTo>
                  <a:pt x="93470" y="4450"/>
                </a:lnTo>
                <a:lnTo>
                  <a:pt x="93520" y="4450"/>
                </a:lnTo>
                <a:lnTo>
                  <a:pt x="93520" y="4430"/>
                </a:lnTo>
                <a:lnTo>
                  <a:pt x="93540" y="4430"/>
                </a:lnTo>
                <a:lnTo>
                  <a:pt x="93540" y="4400"/>
                </a:lnTo>
                <a:lnTo>
                  <a:pt x="93590" y="4400"/>
                </a:lnTo>
                <a:lnTo>
                  <a:pt x="93590" y="4340"/>
                </a:lnTo>
                <a:lnTo>
                  <a:pt x="93630" y="4340"/>
                </a:lnTo>
                <a:lnTo>
                  <a:pt x="93630" y="4330"/>
                </a:lnTo>
                <a:lnTo>
                  <a:pt x="93660" y="4330"/>
                </a:lnTo>
                <a:lnTo>
                  <a:pt x="93660" y="4310"/>
                </a:lnTo>
                <a:lnTo>
                  <a:pt x="93720" y="4310"/>
                </a:lnTo>
                <a:lnTo>
                  <a:pt x="93720" y="4290"/>
                </a:lnTo>
                <a:lnTo>
                  <a:pt x="93820" y="4290"/>
                </a:lnTo>
                <a:lnTo>
                  <a:pt x="93820" y="4300"/>
                </a:lnTo>
                <a:lnTo>
                  <a:pt x="93820" y="4310"/>
                </a:lnTo>
                <a:lnTo>
                  <a:pt x="93860" y="4310"/>
                </a:lnTo>
                <a:lnTo>
                  <a:pt x="93860" y="4330"/>
                </a:lnTo>
                <a:lnTo>
                  <a:pt x="93930" y="4330"/>
                </a:lnTo>
                <a:lnTo>
                  <a:pt x="93930" y="4340"/>
                </a:lnTo>
                <a:lnTo>
                  <a:pt x="94000" y="4340"/>
                </a:lnTo>
                <a:lnTo>
                  <a:pt x="94000" y="4330"/>
                </a:lnTo>
                <a:lnTo>
                  <a:pt x="94010" y="4330"/>
                </a:lnTo>
                <a:lnTo>
                  <a:pt x="94010" y="4310"/>
                </a:lnTo>
                <a:lnTo>
                  <a:pt x="94030" y="4310"/>
                </a:lnTo>
                <a:lnTo>
                  <a:pt x="94030" y="4290"/>
                </a:lnTo>
                <a:lnTo>
                  <a:pt x="94050" y="4290"/>
                </a:lnTo>
                <a:lnTo>
                  <a:pt x="94050" y="4270"/>
                </a:lnTo>
                <a:lnTo>
                  <a:pt x="94090" y="4270"/>
                </a:lnTo>
                <a:lnTo>
                  <a:pt x="94090" y="4250"/>
                </a:lnTo>
                <a:lnTo>
                  <a:pt x="94100" y="4250"/>
                </a:lnTo>
                <a:lnTo>
                  <a:pt x="94100" y="4240"/>
                </a:lnTo>
                <a:lnTo>
                  <a:pt x="94160" y="4240"/>
                </a:lnTo>
                <a:close/>
                <a:moveTo>
                  <a:pt x="91680" y="10340"/>
                </a:moveTo>
                <a:lnTo>
                  <a:pt x="91680" y="10360"/>
                </a:lnTo>
                <a:lnTo>
                  <a:pt x="91590" y="10360"/>
                </a:lnTo>
                <a:lnTo>
                  <a:pt x="91590" y="10380"/>
                </a:lnTo>
                <a:lnTo>
                  <a:pt x="91570" y="10380"/>
                </a:lnTo>
                <a:lnTo>
                  <a:pt x="91570" y="10400"/>
                </a:lnTo>
                <a:lnTo>
                  <a:pt x="91540" y="10400"/>
                </a:lnTo>
                <a:lnTo>
                  <a:pt x="91540" y="10430"/>
                </a:lnTo>
                <a:lnTo>
                  <a:pt x="91520" y="10430"/>
                </a:lnTo>
                <a:lnTo>
                  <a:pt x="91520" y="10470"/>
                </a:lnTo>
                <a:lnTo>
                  <a:pt x="91500" y="10470"/>
                </a:lnTo>
                <a:lnTo>
                  <a:pt x="91500" y="10520"/>
                </a:lnTo>
                <a:lnTo>
                  <a:pt x="91490" y="10520"/>
                </a:lnTo>
                <a:lnTo>
                  <a:pt x="91490" y="10590"/>
                </a:lnTo>
                <a:lnTo>
                  <a:pt x="91500" y="10590"/>
                </a:lnTo>
                <a:lnTo>
                  <a:pt x="91500" y="10660"/>
                </a:lnTo>
                <a:lnTo>
                  <a:pt x="91540" y="10660"/>
                </a:lnTo>
                <a:lnTo>
                  <a:pt x="91540" y="10700"/>
                </a:lnTo>
                <a:lnTo>
                  <a:pt x="91570" y="10700"/>
                </a:lnTo>
                <a:lnTo>
                  <a:pt x="91570" y="10720"/>
                </a:lnTo>
                <a:lnTo>
                  <a:pt x="91590" y="10720"/>
                </a:lnTo>
                <a:lnTo>
                  <a:pt x="91590" y="10740"/>
                </a:lnTo>
                <a:lnTo>
                  <a:pt x="91610" y="10740"/>
                </a:lnTo>
                <a:lnTo>
                  <a:pt x="91610" y="10750"/>
                </a:lnTo>
                <a:lnTo>
                  <a:pt x="91640" y="10750"/>
                </a:lnTo>
                <a:lnTo>
                  <a:pt x="91640" y="10810"/>
                </a:lnTo>
                <a:lnTo>
                  <a:pt x="91630" y="10810"/>
                </a:lnTo>
                <a:lnTo>
                  <a:pt x="91630" y="10840"/>
                </a:lnTo>
                <a:lnTo>
                  <a:pt x="91660" y="10840"/>
                </a:lnTo>
                <a:lnTo>
                  <a:pt x="91660" y="10930"/>
                </a:lnTo>
                <a:lnTo>
                  <a:pt x="91680" y="10930"/>
                </a:lnTo>
                <a:lnTo>
                  <a:pt x="91680" y="10950"/>
                </a:lnTo>
                <a:lnTo>
                  <a:pt x="91700" y="10950"/>
                </a:lnTo>
                <a:lnTo>
                  <a:pt x="91700" y="10970"/>
                </a:lnTo>
                <a:lnTo>
                  <a:pt x="91710" y="10970"/>
                </a:lnTo>
                <a:lnTo>
                  <a:pt x="91710" y="10990"/>
                </a:lnTo>
                <a:lnTo>
                  <a:pt x="91730" y="10990"/>
                </a:lnTo>
                <a:lnTo>
                  <a:pt x="91730" y="11000"/>
                </a:lnTo>
                <a:lnTo>
                  <a:pt x="91750" y="11000"/>
                </a:lnTo>
                <a:lnTo>
                  <a:pt x="91750" y="11040"/>
                </a:lnTo>
                <a:lnTo>
                  <a:pt x="91730" y="11040"/>
                </a:lnTo>
                <a:lnTo>
                  <a:pt x="91730" y="11080"/>
                </a:lnTo>
                <a:lnTo>
                  <a:pt x="91710" y="11080"/>
                </a:lnTo>
                <a:lnTo>
                  <a:pt x="91710" y="11110"/>
                </a:lnTo>
                <a:lnTo>
                  <a:pt x="91750" y="11110"/>
                </a:lnTo>
                <a:lnTo>
                  <a:pt x="91750" y="11150"/>
                </a:lnTo>
                <a:lnTo>
                  <a:pt x="91730" y="11150"/>
                </a:lnTo>
                <a:lnTo>
                  <a:pt x="91730" y="11180"/>
                </a:lnTo>
                <a:lnTo>
                  <a:pt x="91710" y="11180"/>
                </a:lnTo>
                <a:lnTo>
                  <a:pt x="91710" y="11200"/>
                </a:lnTo>
                <a:lnTo>
                  <a:pt x="91700" y="11200"/>
                </a:lnTo>
                <a:lnTo>
                  <a:pt x="91700" y="11220"/>
                </a:lnTo>
                <a:lnTo>
                  <a:pt x="91680" y="11220"/>
                </a:lnTo>
                <a:lnTo>
                  <a:pt x="91680" y="11240"/>
                </a:lnTo>
                <a:lnTo>
                  <a:pt x="91660" y="11240"/>
                </a:lnTo>
                <a:lnTo>
                  <a:pt x="91660" y="11260"/>
                </a:lnTo>
                <a:lnTo>
                  <a:pt x="91610" y="11260"/>
                </a:lnTo>
                <a:lnTo>
                  <a:pt x="91610" y="11270"/>
                </a:lnTo>
                <a:lnTo>
                  <a:pt x="91590" y="11270"/>
                </a:lnTo>
                <a:lnTo>
                  <a:pt x="91590" y="11310"/>
                </a:lnTo>
                <a:lnTo>
                  <a:pt x="91570" y="11310"/>
                </a:lnTo>
                <a:lnTo>
                  <a:pt x="91570" y="11340"/>
                </a:lnTo>
                <a:lnTo>
                  <a:pt x="91640" y="11340"/>
                </a:lnTo>
                <a:lnTo>
                  <a:pt x="91640" y="11360"/>
                </a:lnTo>
                <a:lnTo>
                  <a:pt x="91640" y="11450"/>
                </a:lnTo>
                <a:lnTo>
                  <a:pt x="91660" y="11450"/>
                </a:lnTo>
                <a:lnTo>
                  <a:pt x="91660" y="11470"/>
                </a:lnTo>
                <a:lnTo>
                  <a:pt x="91680" y="11470"/>
                </a:lnTo>
                <a:lnTo>
                  <a:pt x="91680" y="11510"/>
                </a:lnTo>
                <a:lnTo>
                  <a:pt x="91700" y="11510"/>
                </a:lnTo>
                <a:lnTo>
                  <a:pt x="91700" y="11540"/>
                </a:lnTo>
                <a:lnTo>
                  <a:pt x="91710" y="11540"/>
                </a:lnTo>
                <a:lnTo>
                  <a:pt x="91710" y="11560"/>
                </a:lnTo>
                <a:lnTo>
                  <a:pt x="91700" y="11560"/>
                </a:lnTo>
                <a:lnTo>
                  <a:pt x="91700" y="11580"/>
                </a:lnTo>
                <a:lnTo>
                  <a:pt x="91610" y="11580"/>
                </a:lnTo>
                <a:lnTo>
                  <a:pt x="91610" y="11610"/>
                </a:lnTo>
                <a:lnTo>
                  <a:pt x="91630" y="11610"/>
                </a:lnTo>
                <a:lnTo>
                  <a:pt x="91630" y="11650"/>
                </a:lnTo>
                <a:lnTo>
                  <a:pt x="91640" y="11650"/>
                </a:lnTo>
                <a:lnTo>
                  <a:pt x="91640" y="11670"/>
                </a:lnTo>
                <a:lnTo>
                  <a:pt x="91630" y="11670"/>
                </a:lnTo>
                <a:lnTo>
                  <a:pt x="91630" y="11690"/>
                </a:lnTo>
                <a:lnTo>
                  <a:pt x="91590" y="11690"/>
                </a:lnTo>
                <a:lnTo>
                  <a:pt x="91590" y="11700"/>
                </a:lnTo>
                <a:lnTo>
                  <a:pt x="91570" y="11700"/>
                </a:lnTo>
                <a:lnTo>
                  <a:pt x="91570" y="11720"/>
                </a:lnTo>
                <a:lnTo>
                  <a:pt x="91560" y="11720"/>
                </a:lnTo>
                <a:lnTo>
                  <a:pt x="91560" y="11740"/>
                </a:lnTo>
                <a:lnTo>
                  <a:pt x="91540" y="11740"/>
                </a:lnTo>
                <a:lnTo>
                  <a:pt x="91540" y="11760"/>
                </a:lnTo>
                <a:lnTo>
                  <a:pt x="91500" y="11760"/>
                </a:lnTo>
                <a:lnTo>
                  <a:pt x="91500" y="11740"/>
                </a:lnTo>
                <a:lnTo>
                  <a:pt x="91420" y="11740"/>
                </a:lnTo>
                <a:lnTo>
                  <a:pt x="91420" y="11760"/>
                </a:lnTo>
                <a:lnTo>
                  <a:pt x="91380" y="11760"/>
                </a:lnTo>
                <a:lnTo>
                  <a:pt x="91380" y="11770"/>
                </a:lnTo>
                <a:lnTo>
                  <a:pt x="91330" y="11770"/>
                </a:lnTo>
                <a:lnTo>
                  <a:pt x="91330" y="11790"/>
                </a:lnTo>
                <a:lnTo>
                  <a:pt x="91290" y="11790"/>
                </a:lnTo>
                <a:lnTo>
                  <a:pt x="91290" y="11810"/>
                </a:lnTo>
                <a:lnTo>
                  <a:pt x="91170" y="11810"/>
                </a:lnTo>
                <a:lnTo>
                  <a:pt x="91170" y="11790"/>
                </a:lnTo>
                <a:lnTo>
                  <a:pt x="91120" y="11790"/>
                </a:lnTo>
                <a:lnTo>
                  <a:pt x="91120" y="11770"/>
                </a:lnTo>
                <a:lnTo>
                  <a:pt x="91100" y="11770"/>
                </a:lnTo>
                <a:lnTo>
                  <a:pt x="91100" y="11760"/>
                </a:lnTo>
                <a:lnTo>
                  <a:pt x="91080" y="11760"/>
                </a:lnTo>
                <a:lnTo>
                  <a:pt x="91080" y="11740"/>
                </a:lnTo>
                <a:lnTo>
                  <a:pt x="91060" y="11740"/>
                </a:lnTo>
                <a:lnTo>
                  <a:pt x="91060" y="11720"/>
                </a:lnTo>
                <a:lnTo>
                  <a:pt x="91050" y="11720"/>
                </a:lnTo>
                <a:lnTo>
                  <a:pt x="91050" y="11700"/>
                </a:lnTo>
                <a:lnTo>
                  <a:pt x="91030" y="11700"/>
                </a:lnTo>
                <a:lnTo>
                  <a:pt x="91030" y="11610"/>
                </a:lnTo>
                <a:lnTo>
                  <a:pt x="90990" y="11610"/>
                </a:lnTo>
                <a:lnTo>
                  <a:pt x="90990" y="11600"/>
                </a:lnTo>
                <a:lnTo>
                  <a:pt x="90980" y="11600"/>
                </a:lnTo>
                <a:lnTo>
                  <a:pt x="90980" y="11580"/>
                </a:lnTo>
                <a:lnTo>
                  <a:pt x="90960" y="11580"/>
                </a:lnTo>
                <a:lnTo>
                  <a:pt x="90960" y="11540"/>
                </a:lnTo>
                <a:lnTo>
                  <a:pt x="90780" y="11540"/>
                </a:lnTo>
                <a:lnTo>
                  <a:pt x="90780" y="11560"/>
                </a:lnTo>
                <a:lnTo>
                  <a:pt x="90700" y="11560"/>
                </a:lnTo>
                <a:lnTo>
                  <a:pt x="90700" y="11580"/>
                </a:lnTo>
                <a:lnTo>
                  <a:pt x="90610" y="11580"/>
                </a:lnTo>
                <a:lnTo>
                  <a:pt x="90610" y="11600"/>
                </a:lnTo>
                <a:lnTo>
                  <a:pt x="90500" y="11600"/>
                </a:lnTo>
                <a:lnTo>
                  <a:pt x="90500" y="11580"/>
                </a:lnTo>
                <a:lnTo>
                  <a:pt x="90490" y="11580"/>
                </a:lnTo>
                <a:lnTo>
                  <a:pt x="90490" y="11540"/>
                </a:lnTo>
                <a:lnTo>
                  <a:pt x="90470" y="11540"/>
                </a:lnTo>
                <a:lnTo>
                  <a:pt x="90470" y="11510"/>
                </a:lnTo>
                <a:lnTo>
                  <a:pt x="90450" y="11510"/>
                </a:lnTo>
                <a:lnTo>
                  <a:pt x="90450" y="11490"/>
                </a:lnTo>
                <a:lnTo>
                  <a:pt x="90430" y="11490"/>
                </a:lnTo>
                <a:lnTo>
                  <a:pt x="90430" y="11450"/>
                </a:lnTo>
                <a:lnTo>
                  <a:pt x="90410" y="11450"/>
                </a:lnTo>
                <a:lnTo>
                  <a:pt x="90410" y="11430"/>
                </a:lnTo>
                <a:lnTo>
                  <a:pt x="90400" y="11430"/>
                </a:lnTo>
                <a:lnTo>
                  <a:pt x="90400" y="11420"/>
                </a:lnTo>
                <a:lnTo>
                  <a:pt x="90360" y="11420"/>
                </a:lnTo>
                <a:lnTo>
                  <a:pt x="90360" y="11400"/>
                </a:lnTo>
                <a:lnTo>
                  <a:pt x="90330" y="11400"/>
                </a:lnTo>
                <a:lnTo>
                  <a:pt x="90330" y="11380"/>
                </a:lnTo>
                <a:lnTo>
                  <a:pt x="90270" y="11380"/>
                </a:lnTo>
                <a:lnTo>
                  <a:pt x="90270" y="11360"/>
                </a:lnTo>
                <a:lnTo>
                  <a:pt x="90100" y="11360"/>
                </a:lnTo>
                <a:lnTo>
                  <a:pt x="90100" y="11380"/>
                </a:lnTo>
                <a:lnTo>
                  <a:pt x="90080" y="11380"/>
                </a:lnTo>
                <a:lnTo>
                  <a:pt x="90080" y="11400"/>
                </a:lnTo>
                <a:lnTo>
                  <a:pt x="90060" y="11400"/>
                </a:lnTo>
                <a:lnTo>
                  <a:pt x="90060" y="11420"/>
                </a:lnTo>
                <a:lnTo>
                  <a:pt x="89980" y="11420"/>
                </a:lnTo>
                <a:lnTo>
                  <a:pt x="89980" y="11430"/>
                </a:lnTo>
                <a:lnTo>
                  <a:pt x="89940" y="11430"/>
                </a:lnTo>
                <a:lnTo>
                  <a:pt x="89940" y="11450"/>
                </a:lnTo>
                <a:lnTo>
                  <a:pt x="89910" y="11450"/>
                </a:lnTo>
                <a:lnTo>
                  <a:pt x="89910" y="11470"/>
                </a:lnTo>
                <a:lnTo>
                  <a:pt x="89870" y="11470"/>
                </a:lnTo>
                <a:lnTo>
                  <a:pt x="89870" y="11490"/>
                </a:lnTo>
                <a:lnTo>
                  <a:pt x="89800" y="11490"/>
                </a:lnTo>
                <a:lnTo>
                  <a:pt x="89800" y="11510"/>
                </a:lnTo>
                <a:lnTo>
                  <a:pt x="89750" y="11510"/>
                </a:lnTo>
                <a:lnTo>
                  <a:pt x="89750" y="11520"/>
                </a:lnTo>
                <a:lnTo>
                  <a:pt x="89730" y="11520"/>
                </a:lnTo>
                <a:lnTo>
                  <a:pt x="89730" y="11540"/>
                </a:lnTo>
                <a:lnTo>
                  <a:pt x="89690" y="11540"/>
                </a:lnTo>
                <a:lnTo>
                  <a:pt x="89690" y="11580"/>
                </a:lnTo>
                <a:lnTo>
                  <a:pt x="89620" y="11580"/>
                </a:lnTo>
                <a:lnTo>
                  <a:pt x="89620" y="11700"/>
                </a:lnTo>
                <a:lnTo>
                  <a:pt x="89610" y="11700"/>
                </a:lnTo>
                <a:lnTo>
                  <a:pt x="89610" y="11760"/>
                </a:lnTo>
                <a:lnTo>
                  <a:pt x="89590" y="11760"/>
                </a:lnTo>
                <a:lnTo>
                  <a:pt x="89590" y="11770"/>
                </a:lnTo>
                <a:lnTo>
                  <a:pt x="89570" y="11770"/>
                </a:lnTo>
                <a:lnTo>
                  <a:pt x="89570" y="11790"/>
                </a:lnTo>
                <a:lnTo>
                  <a:pt x="89550" y="11790"/>
                </a:lnTo>
                <a:lnTo>
                  <a:pt x="89550" y="11810"/>
                </a:lnTo>
                <a:lnTo>
                  <a:pt x="89540" y="11810"/>
                </a:lnTo>
                <a:lnTo>
                  <a:pt x="89540" y="11830"/>
                </a:lnTo>
                <a:lnTo>
                  <a:pt x="89520" y="11830"/>
                </a:lnTo>
                <a:lnTo>
                  <a:pt x="89520" y="11850"/>
                </a:lnTo>
                <a:lnTo>
                  <a:pt x="89500" y="11850"/>
                </a:lnTo>
                <a:lnTo>
                  <a:pt x="89500" y="11860"/>
                </a:lnTo>
                <a:lnTo>
                  <a:pt x="89520" y="11860"/>
                </a:lnTo>
                <a:lnTo>
                  <a:pt x="89520" y="11880"/>
                </a:lnTo>
                <a:lnTo>
                  <a:pt x="89540" y="11880"/>
                </a:lnTo>
                <a:lnTo>
                  <a:pt x="89540" y="11900"/>
                </a:lnTo>
                <a:lnTo>
                  <a:pt x="89520" y="11900"/>
                </a:lnTo>
                <a:lnTo>
                  <a:pt x="89520" y="11920"/>
                </a:lnTo>
                <a:lnTo>
                  <a:pt x="89480" y="11920"/>
                </a:lnTo>
                <a:lnTo>
                  <a:pt x="89480" y="11940"/>
                </a:lnTo>
                <a:lnTo>
                  <a:pt x="89410" y="11940"/>
                </a:lnTo>
                <a:lnTo>
                  <a:pt x="89410" y="11920"/>
                </a:lnTo>
                <a:lnTo>
                  <a:pt x="89400" y="11920"/>
                </a:lnTo>
                <a:lnTo>
                  <a:pt x="89400" y="11900"/>
                </a:lnTo>
                <a:lnTo>
                  <a:pt x="89380" y="11900"/>
                </a:lnTo>
                <a:lnTo>
                  <a:pt x="89380" y="11950"/>
                </a:lnTo>
                <a:lnTo>
                  <a:pt x="89330" y="11950"/>
                </a:lnTo>
                <a:lnTo>
                  <a:pt x="89330" y="11940"/>
                </a:lnTo>
                <a:lnTo>
                  <a:pt x="89290" y="11940"/>
                </a:lnTo>
                <a:lnTo>
                  <a:pt x="89290" y="11920"/>
                </a:lnTo>
                <a:lnTo>
                  <a:pt x="89200" y="11920"/>
                </a:lnTo>
                <a:lnTo>
                  <a:pt x="89200" y="11940"/>
                </a:lnTo>
                <a:lnTo>
                  <a:pt x="89190" y="11940"/>
                </a:lnTo>
                <a:lnTo>
                  <a:pt x="89190" y="11970"/>
                </a:lnTo>
                <a:lnTo>
                  <a:pt x="89170" y="11970"/>
                </a:lnTo>
                <a:lnTo>
                  <a:pt x="89170" y="11990"/>
                </a:lnTo>
                <a:lnTo>
                  <a:pt x="89150" y="11990"/>
                </a:lnTo>
                <a:lnTo>
                  <a:pt x="89150" y="12010"/>
                </a:lnTo>
                <a:lnTo>
                  <a:pt x="89120" y="12010"/>
                </a:lnTo>
                <a:lnTo>
                  <a:pt x="89120" y="12030"/>
                </a:lnTo>
                <a:lnTo>
                  <a:pt x="89100" y="12030"/>
                </a:lnTo>
                <a:lnTo>
                  <a:pt x="89100" y="12040"/>
                </a:lnTo>
                <a:lnTo>
                  <a:pt x="89060" y="12040"/>
                </a:lnTo>
                <a:lnTo>
                  <a:pt x="89060" y="12060"/>
                </a:lnTo>
                <a:lnTo>
                  <a:pt x="89050" y="12060"/>
                </a:lnTo>
                <a:lnTo>
                  <a:pt x="89050" y="12080"/>
                </a:lnTo>
                <a:lnTo>
                  <a:pt x="89030" y="12080"/>
                </a:lnTo>
                <a:lnTo>
                  <a:pt x="89030" y="12110"/>
                </a:lnTo>
                <a:lnTo>
                  <a:pt x="89010" y="12110"/>
                </a:lnTo>
                <a:lnTo>
                  <a:pt x="89010" y="12150"/>
                </a:lnTo>
                <a:lnTo>
                  <a:pt x="88990" y="12150"/>
                </a:lnTo>
                <a:lnTo>
                  <a:pt x="88990" y="12170"/>
                </a:lnTo>
                <a:lnTo>
                  <a:pt x="88980" y="12170"/>
                </a:lnTo>
                <a:lnTo>
                  <a:pt x="88980" y="12200"/>
                </a:lnTo>
                <a:lnTo>
                  <a:pt x="88960" y="12200"/>
                </a:lnTo>
                <a:lnTo>
                  <a:pt x="88960" y="12260"/>
                </a:lnTo>
                <a:lnTo>
                  <a:pt x="88940" y="12260"/>
                </a:lnTo>
                <a:lnTo>
                  <a:pt x="88940" y="12330"/>
                </a:lnTo>
                <a:lnTo>
                  <a:pt x="88920" y="12330"/>
                </a:lnTo>
                <a:lnTo>
                  <a:pt x="88920" y="12370"/>
                </a:lnTo>
                <a:lnTo>
                  <a:pt x="88940" y="12370"/>
                </a:lnTo>
                <a:lnTo>
                  <a:pt x="88940" y="12380"/>
                </a:lnTo>
                <a:lnTo>
                  <a:pt x="88900" y="12380"/>
                </a:lnTo>
                <a:lnTo>
                  <a:pt x="88900" y="12400"/>
                </a:lnTo>
                <a:lnTo>
                  <a:pt x="88870" y="12400"/>
                </a:lnTo>
                <a:lnTo>
                  <a:pt x="88870" y="12420"/>
                </a:lnTo>
                <a:lnTo>
                  <a:pt x="88830" y="12420"/>
                </a:lnTo>
                <a:lnTo>
                  <a:pt x="88830" y="12450"/>
                </a:lnTo>
                <a:lnTo>
                  <a:pt x="88820" y="12450"/>
                </a:lnTo>
                <a:lnTo>
                  <a:pt x="88820" y="12490"/>
                </a:lnTo>
                <a:lnTo>
                  <a:pt x="88800" y="12490"/>
                </a:lnTo>
                <a:lnTo>
                  <a:pt x="88800" y="12540"/>
                </a:lnTo>
                <a:lnTo>
                  <a:pt x="88820" y="12540"/>
                </a:lnTo>
                <a:lnTo>
                  <a:pt x="88820" y="12580"/>
                </a:lnTo>
                <a:lnTo>
                  <a:pt x="88830" y="12580"/>
                </a:lnTo>
                <a:lnTo>
                  <a:pt x="88830" y="12600"/>
                </a:lnTo>
                <a:lnTo>
                  <a:pt x="88850" y="12600"/>
                </a:lnTo>
                <a:lnTo>
                  <a:pt x="88850" y="12620"/>
                </a:lnTo>
                <a:lnTo>
                  <a:pt x="88870" y="12620"/>
                </a:lnTo>
                <a:lnTo>
                  <a:pt x="88870" y="12630"/>
                </a:lnTo>
                <a:lnTo>
                  <a:pt x="88890" y="12630"/>
                </a:lnTo>
                <a:lnTo>
                  <a:pt x="88890" y="12650"/>
                </a:lnTo>
                <a:lnTo>
                  <a:pt x="88900" y="12650"/>
                </a:lnTo>
                <a:lnTo>
                  <a:pt x="88900" y="12690"/>
                </a:lnTo>
                <a:lnTo>
                  <a:pt x="88920" y="12690"/>
                </a:lnTo>
                <a:lnTo>
                  <a:pt x="88920" y="12710"/>
                </a:lnTo>
                <a:lnTo>
                  <a:pt x="88890" y="12710"/>
                </a:lnTo>
                <a:lnTo>
                  <a:pt x="88890" y="12720"/>
                </a:lnTo>
                <a:lnTo>
                  <a:pt x="88900" y="12720"/>
                </a:lnTo>
                <a:lnTo>
                  <a:pt x="88900" y="12760"/>
                </a:lnTo>
                <a:lnTo>
                  <a:pt x="88920" y="12760"/>
                </a:lnTo>
                <a:lnTo>
                  <a:pt x="88920" y="12780"/>
                </a:lnTo>
                <a:lnTo>
                  <a:pt x="88940" y="12780"/>
                </a:lnTo>
                <a:lnTo>
                  <a:pt x="88940" y="12800"/>
                </a:lnTo>
                <a:lnTo>
                  <a:pt x="88980" y="12800"/>
                </a:lnTo>
                <a:lnTo>
                  <a:pt x="88980" y="12810"/>
                </a:lnTo>
                <a:lnTo>
                  <a:pt x="88990" y="12810"/>
                </a:lnTo>
                <a:lnTo>
                  <a:pt x="88990" y="12850"/>
                </a:lnTo>
                <a:lnTo>
                  <a:pt x="89010" y="12850"/>
                </a:lnTo>
                <a:lnTo>
                  <a:pt x="89010" y="12880"/>
                </a:lnTo>
                <a:lnTo>
                  <a:pt x="88920" y="12880"/>
                </a:lnTo>
                <a:lnTo>
                  <a:pt x="88920" y="12900"/>
                </a:lnTo>
                <a:lnTo>
                  <a:pt x="88870" y="12900"/>
                </a:lnTo>
                <a:lnTo>
                  <a:pt x="88870" y="12920"/>
                </a:lnTo>
                <a:lnTo>
                  <a:pt x="88980" y="12920"/>
                </a:lnTo>
                <a:lnTo>
                  <a:pt x="88980" y="12940"/>
                </a:lnTo>
                <a:lnTo>
                  <a:pt x="88990" y="12940"/>
                </a:lnTo>
                <a:lnTo>
                  <a:pt x="88990" y="12970"/>
                </a:lnTo>
                <a:lnTo>
                  <a:pt x="89010" y="12970"/>
                </a:lnTo>
                <a:lnTo>
                  <a:pt x="89010" y="12990"/>
                </a:lnTo>
                <a:lnTo>
                  <a:pt x="89030" y="12990"/>
                </a:lnTo>
                <a:lnTo>
                  <a:pt x="89060" y="12990"/>
                </a:lnTo>
                <a:lnTo>
                  <a:pt x="89060" y="13030"/>
                </a:lnTo>
                <a:lnTo>
                  <a:pt x="89050" y="13030"/>
                </a:lnTo>
                <a:lnTo>
                  <a:pt x="89050" y="13080"/>
                </a:lnTo>
                <a:lnTo>
                  <a:pt x="89030" y="13080"/>
                </a:lnTo>
                <a:lnTo>
                  <a:pt x="89010" y="13080"/>
                </a:lnTo>
                <a:lnTo>
                  <a:pt x="89010" y="13100"/>
                </a:lnTo>
                <a:lnTo>
                  <a:pt x="88940" y="13100"/>
                </a:lnTo>
                <a:lnTo>
                  <a:pt x="88940" y="13120"/>
                </a:lnTo>
                <a:lnTo>
                  <a:pt x="88850" y="13120"/>
                </a:lnTo>
                <a:lnTo>
                  <a:pt x="88850" y="13150"/>
                </a:lnTo>
                <a:lnTo>
                  <a:pt x="88830" y="13150"/>
                </a:lnTo>
                <a:lnTo>
                  <a:pt x="88830" y="13170"/>
                </a:lnTo>
                <a:lnTo>
                  <a:pt x="88800" y="13170"/>
                </a:lnTo>
                <a:lnTo>
                  <a:pt x="88800" y="13190"/>
                </a:lnTo>
                <a:lnTo>
                  <a:pt x="88730" y="13190"/>
                </a:lnTo>
                <a:lnTo>
                  <a:pt x="88730" y="13030"/>
                </a:lnTo>
                <a:lnTo>
                  <a:pt x="88710" y="13030"/>
                </a:lnTo>
                <a:lnTo>
                  <a:pt x="88710" y="13010"/>
                </a:lnTo>
                <a:lnTo>
                  <a:pt x="88690" y="13010"/>
                </a:lnTo>
                <a:lnTo>
                  <a:pt x="88690" y="13030"/>
                </a:lnTo>
                <a:lnTo>
                  <a:pt x="88640" y="13030"/>
                </a:lnTo>
                <a:lnTo>
                  <a:pt x="88640" y="13010"/>
                </a:lnTo>
                <a:lnTo>
                  <a:pt x="88620" y="13010"/>
                </a:lnTo>
                <a:lnTo>
                  <a:pt x="88620" y="12990"/>
                </a:lnTo>
                <a:lnTo>
                  <a:pt x="88610" y="12990"/>
                </a:lnTo>
                <a:lnTo>
                  <a:pt x="88610" y="12970"/>
                </a:lnTo>
                <a:lnTo>
                  <a:pt x="88570" y="12970"/>
                </a:lnTo>
                <a:lnTo>
                  <a:pt x="88570" y="12990"/>
                </a:lnTo>
                <a:lnTo>
                  <a:pt x="88540" y="12990"/>
                </a:lnTo>
                <a:lnTo>
                  <a:pt x="88540" y="13010"/>
                </a:lnTo>
                <a:lnTo>
                  <a:pt x="88520" y="13010"/>
                </a:lnTo>
                <a:lnTo>
                  <a:pt x="88520" y="13050"/>
                </a:lnTo>
                <a:lnTo>
                  <a:pt x="88540" y="13050"/>
                </a:lnTo>
                <a:lnTo>
                  <a:pt x="88540" y="13080"/>
                </a:lnTo>
                <a:lnTo>
                  <a:pt x="88520" y="13080"/>
                </a:lnTo>
                <a:lnTo>
                  <a:pt x="88520" y="13120"/>
                </a:lnTo>
                <a:lnTo>
                  <a:pt x="88500" y="13120"/>
                </a:lnTo>
                <a:lnTo>
                  <a:pt x="88500" y="13140"/>
                </a:lnTo>
                <a:lnTo>
                  <a:pt x="88470" y="13140"/>
                </a:lnTo>
                <a:lnTo>
                  <a:pt x="88470" y="13150"/>
                </a:lnTo>
                <a:lnTo>
                  <a:pt x="88450" y="13150"/>
                </a:lnTo>
                <a:lnTo>
                  <a:pt x="88450" y="13170"/>
                </a:lnTo>
                <a:lnTo>
                  <a:pt x="88380" y="13170"/>
                </a:lnTo>
                <a:lnTo>
                  <a:pt x="88380" y="13190"/>
                </a:lnTo>
                <a:lnTo>
                  <a:pt x="88360" y="13190"/>
                </a:lnTo>
                <a:lnTo>
                  <a:pt x="88360" y="13210"/>
                </a:lnTo>
                <a:lnTo>
                  <a:pt x="88270" y="13210"/>
                </a:lnTo>
                <a:lnTo>
                  <a:pt x="88270" y="13190"/>
                </a:lnTo>
                <a:lnTo>
                  <a:pt x="88240" y="13190"/>
                </a:lnTo>
                <a:lnTo>
                  <a:pt x="88240" y="13170"/>
                </a:lnTo>
                <a:lnTo>
                  <a:pt x="88220" y="13170"/>
                </a:lnTo>
                <a:lnTo>
                  <a:pt x="88220" y="13150"/>
                </a:lnTo>
                <a:lnTo>
                  <a:pt x="88200" y="13150"/>
                </a:lnTo>
                <a:lnTo>
                  <a:pt x="88200" y="13140"/>
                </a:lnTo>
                <a:lnTo>
                  <a:pt x="88170" y="13140"/>
                </a:lnTo>
                <a:lnTo>
                  <a:pt x="88170" y="13150"/>
                </a:lnTo>
                <a:lnTo>
                  <a:pt x="88130" y="13150"/>
                </a:lnTo>
                <a:lnTo>
                  <a:pt x="88130" y="13170"/>
                </a:lnTo>
                <a:lnTo>
                  <a:pt x="88100" y="13170"/>
                </a:lnTo>
                <a:lnTo>
                  <a:pt x="88100" y="13190"/>
                </a:lnTo>
                <a:lnTo>
                  <a:pt x="88060" y="13190"/>
                </a:lnTo>
                <a:lnTo>
                  <a:pt x="88060" y="13210"/>
                </a:lnTo>
                <a:lnTo>
                  <a:pt x="88030" y="13210"/>
                </a:lnTo>
                <a:lnTo>
                  <a:pt x="88030" y="13220"/>
                </a:lnTo>
                <a:lnTo>
                  <a:pt x="88010" y="13220"/>
                </a:lnTo>
                <a:lnTo>
                  <a:pt x="88010" y="13260"/>
                </a:lnTo>
                <a:lnTo>
                  <a:pt x="87940" y="13260"/>
                </a:lnTo>
                <a:lnTo>
                  <a:pt x="87940" y="13300"/>
                </a:lnTo>
                <a:lnTo>
                  <a:pt x="87920" y="13300"/>
                </a:lnTo>
                <a:lnTo>
                  <a:pt x="87920" y="13330"/>
                </a:lnTo>
                <a:lnTo>
                  <a:pt x="87780" y="13330"/>
                </a:lnTo>
                <a:lnTo>
                  <a:pt x="87780" y="13350"/>
                </a:lnTo>
                <a:lnTo>
                  <a:pt x="87710" y="13350"/>
                </a:lnTo>
                <a:lnTo>
                  <a:pt x="87710" y="13420"/>
                </a:lnTo>
                <a:lnTo>
                  <a:pt x="87690" y="13420"/>
                </a:lnTo>
                <a:lnTo>
                  <a:pt x="87690" y="13460"/>
                </a:lnTo>
                <a:lnTo>
                  <a:pt x="87680" y="13460"/>
                </a:lnTo>
                <a:lnTo>
                  <a:pt x="87680" y="13480"/>
                </a:lnTo>
                <a:lnTo>
                  <a:pt x="87680" y="13490"/>
                </a:lnTo>
                <a:lnTo>
                  <a:pt x="87660" y="13490"/>
                </a:lnTo>
                <a:lnTo>
                  <a:pt x="87520" y="13490"/>
                </a:lnTo>
                <a:lnTo>
                  <a:pt x="87520" y="13560"/>
                </a:lnTo>
                <a:lnTo>
                  <a:pt x="87500" y="13560"/>
                </a:lnTo>
                <a:lnTo>
                  <a:pt x="87500" y="13580"/>
                </a:lnTo>
                <a:lnTo>
                  <a:pt x="87460" y="13580"/>
                </a:lnTo>
                <a:lnTo>
                  <a:pt x="87460" y="13620"/>
                </a:lnTo>
                <a:lnTo>
                  <a:pt x="87380" y="13620"/>
                </a:lnTo>
                <a:lnTo>
                  <a:pt x="87380" y="13710"/>
                </a:lnTo>
                <a:lnTo>
                  <a:pt x="87360" y="13710"/>
                </a:lnTo>
                <a:lnTo>
                  <a:pt x="87360" y="13740"/>
                </a:lnTo>
                <a:lnTo>
                  <a:pt x="87340" y="13740"/>
                </a:lnTo>
                <a:lnTo>
                  <a:pt x="87340" y="13760"/>
                </a:lnTo>
                <a:lnTo>
                  <a:pt x="87310" y="13760"/>
                </a:lnTo>
                <a:lnTo>
                  <a:pt x="87310" y="13780"/>
                </a:lnTo>
                <a:lnTo>
                  <a:pt x="87270" y="13780"/>
                </a:lnTo>
                <a:lnTo>
                  <a:pt x="87270" y="13800"/>
                </a:lnTo>
                <a:lnTo>
                  <a:pt x="87250" y="13800"/>
                </a:lnTo>
                <a:lnTo>
                  <a:pt x="87250" y="13820"/>
                </a:lnTo>
                <a:lnTo>
                  <a:pt x="87240" y="13820"/>
                </a:lnTo>
                <a:lnTo>
                  <a:pt x="87240" y="13830"/>
                </a:lnTo>
                <a:lnTo>
                  <a:pt x="87130" y="13830"/>
                </a:lnTo>
                <a:lnTo>
                  <a:pt x="87130" y="13850"/>
                </a:lnTo>
                <a:lnTo>
                  <a:pt x="87080" y="13850"/>
                </a:lnTo>
                <a:lnTo>
                  <a:pt x="87080" y="13870"/>
                </a:lnTo>
                <a:lnTo>
                  <a:pt x="87030" y="13870"/>
                </a:lnTo>
                <a:lnTo>
                  <a:pt x="87030" y="13890"/>
                </a:lnTo>
                <a:lnTo>
                  <a:pt x="87010" y="13890"/>
                </a:lnTo>
                <a:lnTo>
                  <a:pt x="87010" y="13910"/>
                </a:lnTo>
                <a:lnTo>
                  <a:pt x="86990" y="13910"/>
                </a:lnTo>
                <a:lnTo>
                  <a:pt x="86990" y="13920"/>
                </a:lnTo>
                <a:lnTo>
                  <a:pt x="86970" y="13920"/>
                </a:lnTo>
                <a:lnTo>
                  <a:pt x="86970" y="13960"/>
                </a:lnTo>
                <a:lnTo>
                  <a:pt x="86960" y="13960"/>
                </a:lnTo>
                <a:lnTo>
                  <a:pt x="86960" y="13990"/>
                </a:lnTo>
                <a:lnTo>
                  <a:pt x="86940" y="13990"/>
                </a:lnTo>
                <a:lnTo>
                  <a:pt x="86940" y="14030"/>
                </a:lnTo>
                <a:lnTo>
                  <a:pt x="86890" y="14030"/>
                </a:lnTo>
                <a:lnTo>
                  <a:pt x="86890" y="14070"/>
                </a:lnTo>
                <a:lnTo>
                  <a:pt x="86870" y="14070"/>
                </a:lnTo>
                <a:lnTo>
                  <a:pt x="86870" y="14080"/>
                </a:lnTo>
                <a:lnTo>
                  <a:pt x="86870" y="14100"/>
                </a:lnTo>
                <a:lnTo>
                  <a:pt x="86850" y="14100"/>
                </a:lnTo>
                <a:lnTo>
                  <a:pt x="86850" y="14140"/>
                </a:lnTo>
                <a:lnTo>
                  <a:pt x="86830" y="14140"/>
                </a:lnTo>
                <a:lnTo>
                  <a:pt x="86830" y="14160"/>
                </a:lnTo>
                <a:lnTo>
                  <a:pt x="86820" y="14160"/>
                </a:lnTo>
                <a:lnTo>
                  <a:pt x="86820" y="14170"/>
                </a:lnTo>
                <a:lnTo>
                  <a:pt x="86800" y="14170"/>
                </a:lnTo>
                <a:lnTo>
                  <a:pt x="86800" y="14210"/>
                </a:lnTo>
                <a:lnTo>
                  <a:pt x="86780" y="14210"/>
                </a:lnTo>
                <a:lnTo>
                  <a:pt x="86780" y="14320"/>
                </a:lnTo>
                <a:lnTo>
                  <a:pt x="86760" y="14320"/>
                </a:lnTo>
                <a:lnTo>
                  <a:pt x="86760" y="14350"/>
                </a:lnTo>
                <a:lnTo>
                  <a:pt x="86740" y="14350"/>
                </a:lnTo>
                <a:lnTo>
                  <a:pt x="86740" y="14390"/>
                </a:lnTo>
                <a:lnTo>
                  <a:pt x="86730" y="14390"/>
                </a:lnTo>
                <a:lnTo>
                  <a:pt x="86730" y="14420"/>
                </a:lnTo>
                <a:lnTo>
                  <a:pt x="86710" y="14420"/>
                </a:lnTo>
                <a:lnTo>
                  <a:pt x="86710" y="14440"/>
                </a:lnTo>
                <a:lnTo>
                  <a:pt x="86670" y="14440"/>
                </a:lnTo>
                <a:lnTo>
                  <a:pt x="86670" y="14460"/>
                </a:lnTo>
                <a:lnTo>
                  <a:pt x="86660" y="14460"/>
                </a:lnTo>
                <a:lnTo>
                  <a:pt x="86660" y="14480"/>
                </a:lnTo>
                <a:lnTo>
                  <a:pt x="86620" y="14480"/>
                </a:lnTo>
                <a:lnTo>
                  <a:pt x="86620" y="14500"/>
                </a:lnTo>
                <a:lnTo>
                  <a:pt x="86590" y="14500"/>
                </a:lnTo>
                <a:lnTo>
                  <a:pt x="86590" y="14510"/>
                </a:lnTo>
                <a:lnTo>
                  <a:pt x="86550" y="14510"/>
                </a:lnTo>
                <a:lnTo>
                  <a:pt x="86550" y="14530"/>
                </a:lnTo>
                <a:lnTo>
                  <a:pt x="86520" y="14530"/>
                </a:lnTo>
                <a:lnTo>
                  <a:pt x="86520" y="14570"/>
                </a:lnTo>
                <a:lnTo>
                  <a:pt x="86530" y="14570"/>
                </a:lnTo>
                <a:lnTo>
                  <a:pt x="86530" y="14590"/>
                </a:lnTo>
                <a:lnTo>
                  <a:pt x="86480" y="14590"/>
                </a:lnTo>
                <a:lnTo>
                  <a:pt x="86480" y="14620"/>
                </a:lnTo>
                <a:lnTo>
                  <a:pt x="86500" y="14620"/>
                </a:lnTo>
                <a:lnTo>
                  <a:pt x="86500" y="14660"/>
                </a:lnTo>
                <a:lnTo>
                  <a:pt x="86480" y="14660"/>
                </a:lnTo>
                <a:lnTo>
                  <a:pt x="86480" y="14670"/>
                </a:lnTo>
                <a:lnTo>
                  <a:pt x="86460" y="14670"/>
                </a:lnTo>
                <a:lnTo>
                  <a:pt x="86460" y="14690"/>
                </a:lnTo>
                <a:lnTo>
                  <a:pt x="86430" y="14690"/>
                </a:lnTo>
                <a:lnTo>
                  <a:pt x="86430" y="14710"/>
                </a:lnTo>
                <a:lnTo>
                  <a:pt x="86390" y="14710"/>
                </a:lnTo>
                <a:lnTo>
                  <a:pt x="86390" y="14730"/>
                </a:lnTo>
                <a:lnTo>
                  <a:pt x="86360" y="14730"/>
                </a:lnTo>
                <a:lnTo>
                  <a:pt x="86360" y="14760"/>
                </a:lnTo>
                <a:lnTo>
                  <a:pt x="86340" y="14760"/>
                </a:lnTo>
                <a:lnTo>
                  <a:pt x="86340" y="14800"/>
                </a:lnTo>
                <a:lnTo>
                  <a:pt x="86310" y="14800"/>
                </a:lnTo>
                <a:lnTo>
                  <a:pt x="86310" y="14820"/>
                </a:lnTo>
                <a:lnTo>
                  <a:pt x="86270" y="14820"/>
                </a:lnTo>
                <a:lnTo>
                  <a:pt x="86270" y="14840"/>
                </a:lnTo>
                <a:lnTo>
                  <a:pt x="86240" y="14840"/>
                </a:lnTo>
                <a:lnTo>
                  <a:pt x="86240" y="14850"/>
                </a:lnTo>
                <a:lnTo>
                  <a:pt x="86220" y="14850"/>
                </a:lnTo>
                <a:lnTo>
                  <a:pt x="86220" y="14890"/>
                </a:lnTo>
                <a:lnTo>
                  <a:pt x="86200" y="14890"/>
                </a:lnTo>
                <a:lnTo>
                  <a:pt x="86200" y="14910"/>
                </a:lnTo>
                <a:lnTo>
                  <a:pt x="86110" y="14910"/>
                </a:lnTo>
                <a:lnTo>
                  <a:pt x="86110" y="14960"/>
                </a:lnTo>
                <a:lnTo>
                  <a:pt x="86090" y="14960"/>
                </a:lnTo>
                <a:lnTo>
                  <a:pt x="86090" y="15000"/>
                </a:lnTo>
                <a:lnTo>
                  <a:pt x="86040" y="15000"/>
                </a:lnTo>
                <a:lnTo>
                  <a:pt x="86040" y="15020"/>
                </a:lnTo>
                <a:lnTo>
                  <a:pt x="86010" y="15010"/>
                </a:lnTo>
                <a:lnTo>
                  <a:pt x="86010" y="15030"/>
                </a:lnTo>
                <a:lnTo>
                  <a:pt x="85950" y="15030"/>
                </a:lnTo>
                <a:lnTo>
                  <a:pt x="85950" y="15070"/>
                </a:lnTo>
                <a:lnTo>
                  <a:pt x="85940" y="15070"/>
                </a:lnTo>
                <a:lnTo>
                  <a:pt x="85940" y="15090"/>
                </a:lnTo>
                <a:lnTo>
                  <a:pt x="85870" y="15090"/>
                </a:lnTo>
                <a:lnTo>
                  <a:pt x="85870" y="15070"/>
                </a:lnTo>
                <a:lnTo>
                  <a:pt x="85830" y="15070"/>
                </a:lnTo>
                <a:lnTo>
                  <a:pt x="85830" y="15100"/>
                </a:lnTo>
                <a:lnTo>
                  <a:pt x="85850" y="15100"/>
                </a:lnTo>
                <a:lnTo>
                  <a:pt x="85850" y="15120"/>
                </a:lnTo>
                <a:lnTo>
                  <a:pt x="85830" y="15120"/>
                </a:lnTo>
                <a:lnTo>
                  <a:pt x="85830" y="15140"/>
                </a:lnTo>
                <a:lnTo>
                  <a:pt x="85740" y="15140"/>
                </a:lnTo>
                <a:lnTo>
                  <a:pt x="85740" y="15210"/>
                </a:lnTo>
                <a:lnTo>
                  <a:pt x="85590" y="15210"/>
                </a:lnTo>
                <a:lnTo>
                  <a:pt x="85570" y="15210"/>
                </a:lnTo>
                <a:lnTo>
                  <a:pt x="85570" y="15230"/>
                </a:lnTo>
                <a:lnTo>
                  <a:pt x="85550" y="15230"/>
                </a:lnTo>
                <a:lnTo>
                  <a:pt x="85550" y="15250"/>
                </a:lnTo>
                <a:lnTo>
                  <a:pt x="85460" y="15250"/>
                </a:lnTo>
                <a:lnTo>
                  <a:pt x="85460" y="15270"/>
                </a:lnTo>
                <a:lnTo>
                  <a:pt x="85390" y="15270"/>
                </a:lnTo>
                <a:lnTo>
                  <a:pt x="85390" y="15280"/>
                </a:lnTo>
                <a:lnTo>
                  <a:pt x="85320" y="15280"/>
                </a:lnTo>
                <a:lnTo>
                  <a:pt x="85320" y="15270"/>
                </a:lnTo>
                <a:lnTo>
                  <a:pt x="85300" y="15270"/>
                </a:lnTo>
                <a:lnTo>
                  <a:pt x="85300" y="15230"/>
                </a:lnTo>
                <a:lnTo>
                  <a:pt x="85290" y="15230"/>
                </a:lnTo>
                <a:lnTo>
                  <a:pt x="85290" y="15180"/>
                </a:lnTo>
                <a:lnTo>
                  <a:pt x="85180" y="15180"/>
                </a:lnTo>
                <a:lnTo>
                  <a:pt x="85180" y="15190"/>
                </a:lnTo>
                <a:lnTo>
                  <a:pt x="85150" y="15190"/>
                </a:lnTo>
                <a:lnTo>
                  <a:pt x="85150" y="15230"/>
                </a:lnTo>
                <a:lnTo>
                  <a:pt x="85130" y="15230"/>
                </a:lnTo>
                <a:lnTo>
                  <a:pt x="85130" y="15270"/>
                </a:lnTo>
                <a:lnTo>
                  <a:pt x="85110" y="15270"/>
                </a:lnTo>
                <a:lnTo>
                  <a:pt x="85110" y="15280"/>
                </a:lnTo>
                <a:lnTo>
                  <a:pt x="85060" y="15280"/>
                </a:lnTo>
                <a:lnTo>
                  <a:pt x="85060" y="15300"/>
                </a:lnTo>
                <a:lnTo>
                  <a:pt x="85020" y="15300"/>
                </a:lnTo>
                <a:lnTo>
                  <a:pt x="85020" y="15320"/>
                </a:lnTo>
                <a:lnTo>
                  <a:pt x="84990" y="15320"/>
                </a:lnTo>
                <a:lnTo>
                  <a:pt x="84990" y="15340"/>
                </a:lnTo>
                <a:lnTo>
                  <a:pt x="84950" y="15340"/>
                </a:lnTo>
                <a:lnTo>
                  <a:pt x="84950" y="15360"/>
                </a:lnTo>
                <a:lnTo>
                  <a:pt x="84920" y="15360"/>
                </a:lnTo>
                <a:lnTo>
                  <a:pt x="84920" y="15390"/>
                </a:lnTo>
                <a:lnTo>
                  <a:pt x="84940" y="15390"/>
                </a:lnTo>
                <a:lnTo>
                  <a:pt x="84940" y="15430"/>
                </a:lnTo>
                <a:lnTo>
                  <a:pt x="84920" y="15430"/>
                </a:lnTo>
                <a:lnTo>
                  <a:pt x="84920" y="15440"/>
                </a:lnTo>
                <a:lnTo>
                  <a:pt x="84900" y="15440"/>
                </a:lnTo>
                <a:lnTo>
                  <a:pt x="84900" y="15460"/>
                </a:lnTo>
                <a:lnTo>
                  <a:pt x="84880" y="15460"/>
                </a:lnTo>
                <a:lnTo>
                  <a:pt x="84880" y="15480"/>
                </a:lnTo>
                <a:lnTo>
                  <a:pt x="84850" y="15480"/>
                </a:lnTo>
                <a:lnTo>
                  <a:pt x="84850" y="15500"/>
                </a:lnTo>
                <a:lnTo>
                  <a:pt x="84800" y="15500"/>
                </a:lnTo>
                <a:lnTo>
                  <a:pt x="84800" y="15520"/>
                </a:lnTo>
                <a:lnTo>
                  <a:pt x="84740" y="15520"/>
                </a:lnTo>
                <a:lnTo>
                  <a:pt x="84740" y="15460"/>
                </a:lnTo>
                <a:lnTo>
                  <a:pt x="84760" y="15460"/>
                </a:lnTo>
                <a:lnTo>
                  <a:pt x="84760" y="15430"/>
                </a:lnTo>
                <a:lnTo>
                  <a:pt x="84780" y="15430"/>
                </a:lnTo>
                <a:lnTo>
                  <a:pt x="84780" y="15390"/>
                </a:lnTo>
                <a:lnTo>
                  <a:pt x="84800" y="15390"/>
                </a:lnTo>
                <a:lnTo>
                  <a:pt x="84800" y="15360"/>
                </a:lnTo>
                <a:lnTo>
                  <a:pt x="84780" y="15360"/>
                </a:lnTo>
                <a:lnTo>
                  <a:pt x="84780" y="15320"/>
                </a:lnTo>
                <a:lnTo>
                  <a:pt x="84760" y="15320"/>
                </a:lnTo>
                <a:lnTo>
                  <a:pt x="84760" y="15280"/>
                </a:lnTo>
                <a:lnTo>
                  <a:pt x="84710" y="15280"/>
                </a:lnTo>
                <a:lnTo>
                  <a:pt x="84710" y="15190"/>
                </a:lnTo>
                <a:lnTo>
                  <a:pt x="84650" y="15190"/>
                </a:lnTo>
                <a:lnTo>
                  <a:pt x="84650" y="15180"/>
                </a:lnTo>
                <a:lnTo>
                  <a:pt x="84600" y="15180"/>
                </a:lnTo>
                <a:lnTo>
                  <a:pt x="84600" y="15160"/>
                </a:lnTo>
                <a:lnTo>
                  <a:pt x="84580" y="15160"/>
                </a:lnTo>
                <a:lnTo>
                  <a:pt x="84580" y="15120"/>
                </a:lnTo>
                <a:lnTo>
                  <a:pt x="84570" y="15120"/>
                </a:lnTo>
                <a:lnTo>
                  <a:pt x="84570" y="15090"/>
                </a:lnTo>
                <a:lnTo>
                  <a:pt x="84550" y="15090"/>
                </a:lnTo>
                <a:lnTo>
                  <a:pt x="84550" y="15070"/>
                </a:lnTo>
                <a:lnTo>
                  <a:pt x="84570" y="15070"/>
                </a:lnTo>
                <a:lnTo>
                  <a:pt x="84570" y="15030"/>
                </a:lnTo>
                <a:lnTo>
                  <a:pt x="84550" y="15030"/>
                </a:lnTo>
                <a:lnTo>
                  <a:pt x="84550" y="15010"/>
                </a:lnTo>
                <a:lnTo>
                  <a:pt x="84530" y="15020"/>
                </a:lnTo>
                <a:lnTo>
                  <a:pt x="84530" y="15000"/>
                </a:lnTo>
                <a:lnTo>
                  <a:pt x="84130" y="15000"/>
                </a:lnTo>
                <a:lnTo>
                  <a:pt x="84130" y="15020"/>
                </a:lnTo>
                <a:lnTo>
                  <a:pt x="84110" y="15010"/>
                </a:lnTo>
                <a:lnTo>
                  <a:pt x="84110" y="15030"/>
                </a:lnTo>
                <a:lnTo>
                  <a:pt x="84060" y="15030"/>
                </a:lnTo>
                <a:lnTo>
                  <a:pt x="84060" y="15010"/>
                </a:lnTo>
                <a:lnTo>
                  <a:pt x="84040" y="15020"/>
                </a:lnTo>
                <a:lnTo>
                  <a:pt x="84040" y="15000"/>
                </a:lnTo>
                <a:lnTo>
                  <a:pt x="84020" y="15000"/>
                </a:lnTo>
                <a:lnTo>
                  <a:pt x="84020" y="14980"/>
                </a:lnTo>
                <a:lnTo>
                  <a:pt x="84010" y="14980"/>
                </a:lnTo>
                <a:lnTo>
                  <a:pt x="84010" y="15000"/>
                </a:lnTo>
                <a:lnTo>
                  <a:pt x="83970" y="15000"/>
                </a:lnTo>
                <a:lnTo>
                  <a:pt x="83970" y="15020"/>
                </a:lnTo>
                <a:lnTo>
                  <a:pt x="83940" y="15010"/>
                </a:lnTo>
                <a:lnTo>
                  <a:pt x="83940" y="15030"/>
                </a:lnTo>
                <a:lnTo>
                  <a:pt x="83900" y="15030"/>
                </a:lnTo>
                <a:lnTo>
                  <a:pt x="83900" y="15050"/>
                </a:lnTo>
                <a:lnTo>
                  <a:pt x="83860" y="15050"/>
                </a:lnTo>
                <a:lnTo>
                  <a:pt x="83860" y="15070"/>
                </a:lnTo>
                <a:lnTo>
                  <a:pt x="83810" y="15070"/>
                </a:lnTo>
                <a:lnTo>
                  <a:pt x="83810" y="15090"/>
                </a:lnTo>
                <a:lnTo>
                  <a:pt x="83760" y="15090"/>
                </a:lnTo>
                <a:lnTo>
                  <a:pt x="83760" y="15100"/>
                </a:lnTo>
                <a:lnTo>
                  <a:pt x="83710" y="15100"/>
                </a:lnTo>
                <a:lnTo>
                  <a:pt x="83710" y="15120"/>
                </a:lnTo>
                <a:lnTo>
                  <a:pt x="83640" y="15120"/>
                </a:lnTo>
                <a:lnTo>
                  <a:pt x="83640" y="15140"/>
                </a:lnTo>
                <a:lnTo>
                  <a:pt x="83570" y="15140"/>
                </a:lnTo>
                <a:lnTo>
                  <a:pt x="83570" y="15160"/>
                </a:lnTo>
                <a:lnTo>
                  <a:pt x="83500" y="15160"/>
                </a:lnTo>
                <a:lnTo>
                  <a:pt x="83500" y="15140"/>
                </a:lnTo>
                <a:lnTo>
                  <a:pt x="83480" y="15140"/>
                </a:lnTo>
                <a:lnTo>
                  <a:pt x="83480" y="15100"/>
                </a:lnTo>
                <a:lnTo>
                  <a:pt x="83440" y="15100"/>
                </a:lnTo>
                <a:lnTo>
                  <a:pt x="83440" y="15120"/>
                </a:lnTo>
                <a:lnTo>
                  <a:pt x="83320" y="15120"/>
                </a:lnTo>
                <a:lnTo>
                  <a:pt x="83320" y="15090"/>
                </a:lnTo>
                <a:lnTo>
                  <a:pt x="83300" y="15090"/>
                </a:lnTo>
                <a:lnTo>
                  <a:pt x="83300" y="15030"/>
                </a:lnTo>
                <a:lnTo>
                  <a:pt x="83250" y="15030"/>
                </a:lnTo>
                <a:lnTo>
                  <a:pt x="83250" y="15010"/>
                </a:lnTo>
                <a:lnTo>
                  <a:pt x="83180" y="15020"/>
                </a:lnTo>
                <a:lnTo>
                  <a:pt x="83180" y="15000"/>
                </a:lnTo>
                <a:lnTo>
                  <a:pt x="83160" y="15000"/>
                </a:lnTo>
                <a:lnTo>
                  <a:pt x="83160" y="14980"/>
                </a:lnTo>
                <a:lnTo>
                  <a:pt x="83140" y="14980"/>
                </a:lnTo>
                <a:lnTo>
                  <a:pt x="83140" y="14960"/>
                </a:lnTo>
                <a:lnTo>
                  <a:pt x="83130" y="14960"/>
                </a:lnTo>
                <a:lnTo>
                  <a:pt x="83130" y="14940"/>
                </a:lnTo>
                <a:lnTo>
                  <a:pt x="83020" y="14940"/>
                </a:lnTo>
                <a:lnTo>
                  <a:pt x="83020" y="14960"/>
                </a:lnTo>
                <a:lnTo>
                  <a:pt x="83000" y="14960"/>
                </a:lnTo>
                <a:lnTo>
                  <a:pt x="83000" y="14980"/>
                </a:lnTo>
                <a:lnTo>
                  <a:pt x="82990" y="14980"/>
                </a:lnTo>
                <a:lnTo>
                  <a:pt x="82990" y="15000"/>
                </a:lnTo>
                <a:lnTo>
                  <a:pt x="82860" y="15000"/>
                </a:lnTo>
                <a:lnTo>
                  <a:pt x="82860" y="15020"/>
                </a:lnTo>
                <a:lnTo>
                  <a:pt x="82790" y="15010"/>
                </a:lnTo>
                <a:lnTo>
                  <a:pt x="82790" y="15030"/>
                </a:lnTo>
                <a:lnTo>
                  <a:pt x="82760" y="15030"/>
                </a:lnTo>
                <a:lnTo>
                  <a:pt x="82760" y="15050"/>
                </a:lnTo>
                <a:lnTo>
                  <a:pt x="82740" y="15050"/>
                </a:lnTo>
                <a:lnTo>
                  <a:pt x="82740" y="15070"/>
                </a:lnTo>
                <a:lnTo>
                  <a:pt x="82720" y="15070"/>
                </a:lnTo>
                <a:lnTo>
                  <a:pt x="82720" y="15090"/>
                </a:lnTo>
                <a:lnTo>
                  <a:pt x="82710" y="15090"/>
                </a:lnTo>
                <a:lnTo>
                  <a:pt x="82710" y="15100"/>
                </a:lnTo>
                <a:lnTo>
                  <a:pt x="82670" y="15100"/>
                </a:lnTo>
                <a:lnTo>
                  <a:pt x="82670" y="15120"/>
                </a:lnTo>
                <a:lnTo>
                  <a:pt x="82640" y="15120"/>
                </a:lnTo>
                <a:lnTo>
                  <a:pt x="82640" y="15140"/>
                </a:lnTo>
                <a:lnTo>
                  <a:pt x="82620" y="15140"/>
                </a:lnTo>
                <a:lnTo>
                  <a:pt x="82620" y="15180"/>
                </a:lnTo>
                <a:lnTo>
                  <a:pt x="82600" y="15180"/>
                </a:lnTo>
                <a:lnTo>
                  <a:pt x="82600" y="15190"/>
                </a:lnTo>
                <a:lnTo>
                  <a:pt x="82580" y="15190"/>
                </a:lnTo>
                <a:lnTo>
                  <a:pt x="82580" y="15210"/>
                </a:lnTo>
                <a:lnTo>
                  <a:pt x="82570" y="15210"/>
                </a:lnTo>
                <a:lnTo>
                  <a:pt x="82570" y="15280"/>
                </a:lnTo>
                <a:lnTo>
                  <a:pt x="82550" y="15280"/>
                </a:lnTo>
                <a:lnTo>
                  <a:pt x="82550" y="15300"/>
                </a:lnTo>
                <a:lnTo>
                  <a:pt x="82530" y="15300"/>
                </a:lnTo>
                <a:lnTo>
                  <a:pt x="82530" y="15320"/>
                </a:lnTo>
                <a:lnTo>
                  <a:pt x="82510" y="15320"/>
                </a:lnTo>
                <a:lnTo>
                  <a:pt x="82510" y="15340"/>
                </a:lnTo>
                <a:lnTo>
                  <a:pt x="82480" y="15340"/>
                </a:lnTo>
                <a:lnTo>
                  <a:pt x="82480" y="15390"/>
                </a:lnTo>
                <a:lnTo>
                  <a:pt x="82500" y="15390"/>
                </a:lnTo>
                <a:lnTo>
                  <a:pt x="82500" y="15460"/>
                </a:lnTo>
                <a:lnTo>
                  <a:pt x="82510" y="15460"/>
                </a:lnTo>
                <a:lnTo>
                  <a:pt x="82510" y="15550"/>
                </a:lnTo>
                <a:lnTo>
                  <a:pt x="82500" y="15550"/>
                </a:lnTo>
                <a:lnTo>
                  <a:pt x="82500" y="15590"/>
                </a:lnTo>
                <a:lnTo>
                  <a:pt x="82480" y="15590"/>
                </a:lnTo>
                <a:lnTo>
                  <a:pt x="82480" y="15610"/>
                </a:lnTo>
                <a:lnTo>
                  <a:pt x="82460" y="15610"/>
                </a:lnTo>
                <a:lnTo>
                  <a:pt x="82460" y="15620"/>
                </a:lnTo>
                <a:lnTo>
                  <a:pt x="82440" y="15620"/>
                </a:lnTo>
                <a:lnTo>
                  <a:pt x="82440" y="15660"/>
                </a:lnTo>
                <a:lnTo>
                  <a:pt x="82430" y="15660"/>
                </a:lnTo>
                <a:lnTo>
                  <a:pt x="82430" y="15700"/>
                </a:lnTo>
                <a:lnTo>
                  <a:pt x="82410" y="15700"/>
                </a:lnTo>
                <a:lnTo>
                  <a:pt x="82410" y="15730"/>
                </a:lnTo>
                <a:lnTo>
                  <a:pt x="82390" y="15730"/>
                </a:lnTo>
                <a:lnTo>
                  <a:pt x="82390" y="15750"/>
                </a:lnTo>
                <a:lnTo>
                  <a:pt x="82370" y="15750"/>
                </a:lnTo>
                <a:lnTo>
                  <a:pt x="82370" y="15770"/>
                </a:lnTo>
                <a:lnTo>
                  <a:pt x="82390" y="15770"/>
                </a:lnTo>
                <a:lnTo>
                  <a:pt x="82390" y="15800"/>
                </a:lnTo>
                <a:lnTo>
                  <a:pt x="82180" y="15800"/>
                </a:lnTo>
                <a:lnTo>
                  <a:pt x="82180" y="15840"/>
                </a:lnTo>
                <a:lnTo>
                  <a:pt x="82200" y="15840"/>
                </a:lnTo>
                <a:lnTo>
                  <a:pt x="82200" y="15860"/>
                </a:lnTo>
                <a:lnTo>
                  <a:pt x="82210" y="15860"/>
                </a:lnTo>
                <a:lnTo>
                  <a:pt x="82210" y="15870"/>
                </a:lnTo>
                <a:lnTo>
                  <a:pt x="82250" y="15870"/>
                </a:lnTo>
                <a:lnTo>
                  <a:pt x="82250" y="15910"/>
                </a:lnTo>
                <a:lnTo>
                  <a:pt x="82270" y="15910"/>
                </a:lnTo>
                <a:lnTo>
                  <a:pt x="82270" y="15980"/>
                </a:lnTo>
                <a:lnTo>
                  <a:pt x="82280" y="15980"/>
                </a:lnTo>
                <a:lnTo>
                  <a:pt x="82280" y="16000"/>
                </a:lnTo>
                <a:lnTo>
                  <a:pt x="82300" y="16000"/>
                </a:lnTo>
                <a:lnTo>
                  <a:pt x="82300" y="16020"/>
                </a:lnTo>
                <a:lnTo>
                  <a:pt x="82320" y="16020"/>
                </a:lnTo>
                <a:lnTo>
                  <a:pt x="82320" y="16040"/>
                </a:lnTo>
                <a:lnTo>
                  <a:pt x="82300" y="16040"/>
                </a:lnTo>
                <a:lnTo>
                  <a:pt x="82300" y="16050"/>
                </a:lnTo>
                <a:lnTo>
                  <a:pt x="82280" y="16050"/>
                </a:lnTo>
                <a:lnTo>
                  <a:pt x="82280" y="16070"/>
                </a:lnTo>
                <a:lnTo>
                  <a:pt x="82270" y="16070"/>
                </a:lnTo>
                <a:lnTo>
                  <a:pt x="82270" y="16110"/>
                </a:lnTo>
                <a:lnTo>
                  <a:pt x="82250" y="16110"/>
                </a:lnTo>
                <a:lnTo>
                  <a:pt x="82250" y="16140"/>
                </a:lnTo>
                <a:lnTo>
                  <a:pt x="82230" y="16140"/>
                </a:lnTo>
                <a:lnTo>
                  <a:pt x="82230" y="16160"/>
                </a:lnTo>
                <a:lnTo>
                  <a:pt x="82210" y="16160"/>
                </a:lnTo>
                <a:lnTo>
                  <a:pt x="82210" y="16210"/>
                </a:lnTo>
                <a:lnTo>
                  <a:pt x="82200" y="16210"/>
                </a:lnTo>
                <a:lnTo>
                  <a:pt x="82200" y="16230"/>
                </a:lnTo>
                <a:lnTo>
                  <a:pt x="82180" y="16230"/>
                </a:lnTo>
                <a:lnTo>
                  <a:pt x="82180" y="16250"/>
                </a:lnTo>
                <a:lnTo>
                  <a:pt x="82090" y="16250"/>
                </a:lnTo>
                <a:lnTo>
                  <a:pt x="82090" y="16230"/>
                </a:lnTo>
                <a:lnTo>
                  <a:pt x="82060" y="16230"/>
                </a:lnTo>
                <a:lnTo>
                  <a:pt x="82060" y="16210"/>
                </a:lnTo>
                <a:lnTo>
                  <a:pt x="82020" y="16210"/>
                </a:lnTo>
                <a:lnTo>
                  <a:pt x="82020" y="16200"/>
                </a:lnTo>
                <a:lnTo>
                  <a:pt x="82000" y="16200"/>
                </a:lnTo>
                <a:lnTo>
                  <a:pt x="82000" y="16160"/>
                </a:lnTo>
                <a:lnTo>
                  <a:pt x="81990" y="16160"/>
                </a:lnTo>
                <a:lnTo>
                  <a:pt x="81990" y="16090"/>
                </a:lnTo>
                <a:lnTo>
                  <a:pt x="81970" y="16090"/>
                </a:lnTo>
                <a:lnTo>
                  <a:pt x="81970" y="16050"/>
                </a:lnTo>
                <a:lnTo>
                  <a:pt x="81950" y="16050"/>
                </a:lnTo>
                <a:lnTo>
                  <a:pt x="81950" y="16020"/>
                </a:lnTo>
                <a:lnTo>
                  <a:pt x="81930" y="16020"/>
                </a:lnTo>
                <a:lnTo>
                  <a:pt x="81930" y="16000"/>
                </a:lnTo>
                <a:lnTo>
                  <a:pt x="81810" y="16000"/>
                </a:lnTo>
                <a:lnTo>
                  <a:pt x="81810" y="16020"/>
                </a:lnTo>
                <a:lnTo>
                  <a:pt x="81760" y="16020"/>
                </a:lnTo>
                <a:lnTo>
                  <a:pt x="81760" y="16040"/>
                </a:lnTo>
                <a:lnTo>
                  <a:pt x="81720" y="16040"/>
                </a:lnTo>
                <a:lnTo>
                  <a:pt x="81720" y="16050"/>
                </a:lnTo>
                <a:lnTo>
                  <a:pt x="81690" y="16050"/>
                </a:lnTo>
                <a:lnTo>
                  <a:pt x="81690" y="16070"/>
                </a:lnTo>
                <a:lnTo>
                  <a:pt x="81650" y="16070"/>
                </a:lnTo>
                <a:lnTo>
                  <a:pt x="81650" y="16090"/>
                </a:lnTo>
                <a:lnTo>
                  <a:pt x="81630" y="16090"/>
                </a:lnTo>
                <a:lnTo>
                  <a:pt x="81630" y="16110"/>
                </a:lnTo>
                <a:lnTo>
                  <a:pt x="81560" y="16110"/>
                </a:lnTo>
                <a:lnTo>
                  <a:pt x="81560" y="16120"/>
                </a:lnTo>
                <a:lnTo>
                  <a:pt x="81550" y="16120"/>
                </a:lnTo>
                <a:lnTo>
                  <a:pt x="81550" y="16140"/>
                </a:lnTo>
                <a:lnTo>
                  <a:pt x="81510" y="16140"/>
                </a:lnTo>
                <a:lnTo>
                  <a:pt x="81510" y="16160"/>
                </a:lnTo>
                <a:lnTo>
                  <a:pt x="81490" y="16160"/>
                </a:lnTo>
                <a:lnTo>
                  <a:pt x="81490" y="16200"/>
                </a:lnTo>
                <a:lnTo>
                  <a:pt x="81480" y="16200"/>
                </a:lnTo>
                <a:lnTo>
                  <a:pt x="81480" y="16250"/>
                </a:lnTo>
                <a:lnTo>
                  <a:pt x="81460" y="16250"/>
                </a:lnTo>
                <a:lnTo>
                  <a:pt x="81460" y="16330"/>
                </a:lnTo>
                <a:lnTo>
                  <a:pt x="81460" y="16340"/>
                </a:lnTo>
                <a:lnTo>
                  <a:pt x="81480" y="16340"/>
                </a:lnTo>
                <a:lnTo>
                  <a:pt x="81480" y="16390"/>
                </a:lnTo>
                <a:lnTo>
                  <a:pt x="81460" y="16390"/>
                </a:lnTo>
                <a:lnTo>
                  <a:pt x="81460" y="16430"/>
                </a:lnTo>
                <a:lnTo>
                  <a:pt x="81440" y="16430"/>
                </a:lnTo>
                <a:lnTo>
                  <a:pt x="81440" y="16450"/>
                </a:lnTo>
                <a:lnTo>
                  <a:pt x="81420" y="16450"/>
                </a:lnTo>
                <a:lnTo>
                  <a:pt x="81420" y="16460"/>
                </a:lnTo>
                <a:lnTo>
                  <a:pt x="81410" y="16460"/>
                </a:lnTo>
                <a:lnTo>
                  <a:pt x="81410" y="16480"/>
                </a:lnTo>
                <a:lnTo>
                  <a:pt x="81370" y="16480"/>
                </a:lnTo>
                <a:lnTo>
                  <a:pt x="81370" y="16500"/>
                </a:lnTo>
                <a:lnTo>
                  <a:pt x="81350" y="16500"/>
                </a:lnTo>
                <a:lnTo>
                  <a:pt x="81350" y="16520"/>
                </a:lnTo>
                <a:lnTo>
                  <a:pt x="81320" y="16520"/>
                </a:lnTo>
                <a:lnTo>
                  <a:pt x="81320" y="16570"/>
                </a:lnTo>
                <a:lnTo>
                  <a:pt x="81200" y="16570"/>
                </a:lnTo>
                <a:lnTo>
                  <a:pt x="81200" y="16540"/>
                </a:lnTo>
                <a:lnTo>
                  <a:pt x="81180" y="16540"/>
                </a:lnTo>
                <a:lnTo>
                  <a:pt x="81180" y="16500"/>
                </a:lnTo>
                <a:lnTo>
                  <a:pt x="81160" y="16500"/>
                </a:lnTo>
                <a:lnTo>
                  <a:pt x="81160" y="16460"/>
                </a:lnTo>
                <a:lnTo>
                  <a:pt x="81130" y="16460"/>
                </a:lnTo>
                <a:lnTo>
                  <a:pt x="81130" y="16450"/>
                </a:lnTo>
                <a:lnTo>
                  <a:pt x="81110" y="16450"/>
                </a:lnTo>
                <a:lnTo>
                  <a:pt x="81110" y="16410"/>
                </a:lnTo>
                <a:lnTo>
                  <a:pt x="81060" y="16410"/>
                </a:lnTo>
                <a:lnTo>
                  <a:pt x="81060" y="16430"/>
                </a:lnTo>
                <a:lnTo>
                  <a:pt x="81020" y="16430"/>
                </a:lnTo>
                <a:lnTo>
                  <a:pt x="81020" y="16450"/>
                </a:lnTo>
                <a:lnTo>
                  <a:pt x="80970" y="16450"/>
                </a:lnTo>
                <a:lnTo>
                  <a:pt x="80970" y="16460"/>
                </a:lnTo>
                <a:lnTo>
                  <a:pt x="80880" y="16460"/>
                </a:lnTo>
                <a:lnTo>
                  <a:pt x="80880" y="16450"/>
                </a:lnTo>
                <a:lnTo>
                  <a:pt x="80860" y="16450"/>
                </a:lnTo>
                <a:lnTo>
                  <a:pt x="80860" y="16430"/>
                </a:lnTo>
                <a:lnTo>
                  <a:pt x="80840" y="16430"/>
                </a:lnTo>
                <a:lnTo>
                  <a:pt x="80840" y="16410"/>
                </a:lnTo>
                <a:lnTo>
                  <a:pt x="80830" y="16410"/>
                </a:lnTo>
                <a:lnTo>
                  <a:pt x="80830" y="16380"/>
                </a:lnTo>
                <a:lnTo>
                  <a:pt x="80810" y="16380"/>
                </a:lnTo>
                <a:lnTo>
                  <a:pt x="80810" y="16410"/>
                </a:lnTo>
                <a:lnTo>
                  <a:pt x="80720" y="16410"/>
                </a:lnTo>
                <a:lnTo>
                  <a:pt x="80720" y="16390"/>
                </a:lnTo>
                <a:lnTo>
                  <a:pt x="80690" y="16390"/>
                </a:lnTo>
                <a:lnTo>
                  <a:pt x="80690" y="16380"/>
                </a:lnTo>
                <a:lnTo>
                  <a:pt x="80670" y="16380"/>
                </a:lnTo>
                <a:lnTo>
                  <a:pt x="80670" y="16340"/>
                </a:lnTo>
                <a:lnTo>
                  <a:pt x="80580" y="16340"/>
                </a:lnTo>
                <a:lnTo>
                  <a:pt x="80580" y="16320"/>
                </a:lnTo>
                <a:lnTo>
                  <a:pt x="80560" y="16320"/>
                </a:lnTo>
                <a:lnTo>
                  <a:pt x="80560" y="16290"/>
                </a:lnTo>
                <a:lnTo>
                  <a:pt x="80550" y="16290"/>
                </a:lnTo>
                <a:lnTo>
                  <a:pt x="80550" y="16270"/>
                </a:lnTo>
                <a:lnTo>
                  <a:pt x="80530" y="16270"/>
                </a:lnTo>
                <a:lnTo>
                  <a:pt x="80530" y="16250"/>
                </a:lnTo>
                <a:lnTo>
                  <a:pt x="80510" y="16250"/>
                </a:lnTo>
                <a:lnTo>
                  <a:pt x="80510" y="16230"/>
                </a:lnTo>
                <a:lnTo>
                  <a:pt x="80490" y="16230"/>
                </a:lnTo>
                <a:lnTo>
                  <a:pt x="80490" y="16210"/>
                </a:lnTo>
                <a:lnTo>
                  <a:pt x="80460" y="16210"/>
                </a:lnTo>
                <a:lnTo>
                  <a:pt x="80460" y="16200"/>
                </a:lnTo>
                <a:lnTo>
                  <a:pt x="80390" y="16200"/>
                </a:lnTo>
                <a:lnTo>
                  <a:pt x="80390" y="16180"/>
                </a:lnTo>
                <a:lnTo>
                  <a:pt x="80370" y="16180"/>
                </a:lnTo>
                <a:lnTo>
                  <a:pt x="80370" y="16160"/>
                </a:lnTo>
                <a:lnTo>
                  <a:pt x="80350" y="16160"/>
                </a:lnTo>
                <a:lnTo>
                  <a:pt x="80350" y="16140"/>
                </a:lnTo>
                <a:lnTo>
                  <a:pt x="80340" y="16140"/>
                </a:lnTo>
                <a:lnTo>
                  <a:pt x="80340" y="16120"/>
                </a:lnTo>
                <a:lnTo>
                  <a:pt x="80320" y="16120"/>
                </a:lnTo>
                <a:lnTo>
                  <a:pt x="80320" y="16110"/>
                </a:lnTo>
                <a:lnTo>
                  <a:pt x="80300" y="16110"/>
                </a:lnTo>
                <a:lnTo>
                  <a:pt x="80300" y="16090"/>
                </a:lnTo>
                <a:lnTo>
                  <a:pt x="80280" y="16090"/>
                </a:lnTo>
                <a:lnTo>
                  <a:pt x="80280" y="16070"/>
                </a:lnTo>
                <a:lnTo>
                  <a:pt x="80270" y="16070"/>
                </a:lnTo>
                <a:lnTo>
                  <a:pt x="80270" y="16050"/>
                </a:lnTo>
                <a:lnTo>
                  <a:pt x="80250" y="16050"/>
                </a:lnTo>
                <a:lnTo>
                  <a:pt x="80250" y="16020"/>
                </a:lnTo>
                <a:lnTo>
                  <a:pt x="80230" y="16020"/>
                </a:lnTo>
                <a:lnTo>
                  <a:pt x="80230" y="16000"/>
                </a:lnTo>
                <a:lnTo>
                  <a:pt x="80210" y="16000"/>
                </a:lnTo>
                <a:lnTo>
                  <a:pt x="80210" y="15980"/>
                </a:lnTo>
                <a:lnTo>
                  <a:pt x="80190" y="15980"/>
                </a:lnTo>
                <a:lnTo>
                  <a:pt x="80190" y="15960"/>
                </a:lnTo>
                <a:lnTo>
                  <a:pt x="80180" y="15960"/>
                </a:lnTo>
                <a:lnTo>
                  <a:pt x="80180" y="15950"/>
                </a:lnTo>
                <a:lnTo>
                  <a:pt x="80160" y="15950"/>
                </a:lnTo>
                <a:lnTo>
                  <a:pt x="80160" y="15910"/>
                </a:lnTo>
                <a:lnTo>
                  <a:pt x="80120" y="15910"/>
                </a:lnTo>
                <a:lnTo>
                  <a:pt x="80120" y="15930"/>
                </a:lnTo>
                <a:lnTo>
                  <a:pt x="80090" y="15930"/>
                </a:lnTo>
                <a:lnTo>
                  <a:pt x="80090" y="15950"/>
                </a:lnTo>
                <a:lnTo>
                  <a:pt x="80050" y="15950"/>
                </a:lnTo>
                <a:lnTo>
                  <a:pt x="80050" y="15930"/>
                </a:lnTo>
                <a:lnTo>
                  <a:pt x="80040" y="15930"/>
                </a:lnTo>
                <a:lnTo>
                  <a:pt x="80040" y="15910"/>
                </a:lnTo>
                <a:lnTo>
                  <a:pt x="80000" y="15910"/>
                </a:lnTo>
                <a:lnTo>
                  <a:pt x="80000" y="15890"/>
                </a:lnTo>
                <a:lnTo>
                  <a:pt x="79980" y="15890"/>
                </a:lnTo>
                <a:lnTo>
                  <a:pt x="79980" y="15870"/>
                </a:lnTo>
                <a:lnTo>
                  <a:pt x="79970" y="15870"/>
                </a:lnTo>
                <a:lnTo>
                  <a:pt x="79970" y="15840"/>
                </a:lnTo>
                <a:lnTo>
                  <a:pt x="79980" y="15840"/>
                </a:lnTo>
                <a:lnTo>
                  <a:pt x="79980" y="15820"/>
                </a:lnTo>
                <a:lnTo>
                  <a:pt x="79970" y="15820"/>
                </a:lnTo>
                <a:lnTo>
                  <a:pt x="79970" y="15780"/>
                </a:lnTo>
                <a:lnTo>
                  <a:pt x="79910" y="15780"/>
                </a:lnTo>
                <a:lnTo>
                  <a:pt x="79910" y="15770"/>
                </a:lnTo>
                <a:lnTo>
                  <a:pt x="79900" y="15770"/>
                </a:lnTo>
                <a:lnTo>
                  <a:pt x="79900" y="15730"/>
                </a:lnTo>
                <a:lnTo>
                  <a:pt x="79880" y="15730"/>
                </a:lnTo>
                <a:lnTo>
                  <a:pt x="79880" y="15710"/>
                </a:lnTo>
                <a:lnTo>
                  <a:pt x="79860" y="15710"/>
                </a:lnTo>
                <a:lnTo>
                  <a:pt x="79860" y="15730"/>
                </a:lnTo>
                <a:lnTo>
                  <a:pt x="79830" y="15730"/>
                </a:lnTo>
                <a:lnTo>
                  <a:pt x="79830" y="15750"/>
                </a:lnTo>
                <a:lnTo>
                  <a:pt x="79810" y="15750"/>
                </a:lnTo>
                <a:lnTo>
                  <a:pt x="79810" y="15770"/>
                </a:lnTo>
                <a:lnTo>
                  <a:pt x="79670" y="15770"/>
                </a:lnTo>
                <a:lnTo>
                  <a:pt x="79670" y="15780"/>
                </a:lnTo>
                <a:lnTo>
                  <a:pt x="79650" y="15780"/>
                </a:lnTo>
                <a:lnTo>
                  <a:pt x="79650" y="15800"/>
                </a:lnTo>
                <a:lnTo>
                  <a:pt x="79630" y="15800"/>
                </a:lnTo>
                <a:lnTo>
                  <a:pt x="79630" y="15820"/>
                </a:lnTo>
                <a:lnTo>
                  <a:pt x="79620" y="15820"/>
                </a:lnTo>
                <a:lnTo>
                  <a:pt x="79620" y="15840"/>
                </a:lnTo>
                <a:lnTo>
                  <a:pt x="79600" y="15840"/>
                </a:lnTo>
                <a:lnTo>
                  <a:pt x="79600" y="15860"/>
                </a:lnTo>
                <a:lnTo>
                  <a:pt x="79580" y="15860"/>
                </a:lnTo>
                <a:lnTo>
                  <a:pt x="79580" y="15890"/>
                </a:lnTo>
                <a:lnTo>
                  <a:pt x="79560" y="15890"/>
                </a:lnTo>
                <a:lnTo>
                  <a:pt x="79560" y="15910"/>
                </a:lnTo>
                <a:lnTo>
                  <a:pt x="79540" y="15910"/>
                </a:lnTo>
                <a:lnTo>
                  <a:pt x="79540" y="15930"/>
                </a:lnTo>
                <a:lnTo>
                  <a:pt x="79510" y="15930"/>
                </a:lnTo>
                <a:lnTo>
                  <a:pt x="79510" y="15950"/>
                </a:lnTo>
                <a:lnTo>
                  <a:pt x="79490" y="15950"/>
                </a:lnTo>
                <a:lnTo>
                  <a:pt x="79490" y="15960"/>
                </a:lnTo>
                <a:lnTo>
                  <a:pt x="79470" y="15960"/>
                </a:lnTo>
                <a:lnTo>
                  <a:pt x="79470" y="15980"/>
                </a:lnTo>
                <a:lnTo>
                  <a:pt x="79460" y="15980"/>
                </a:lnTo>
                <a:lnTo>
                  <a:pt x="79460" y="16000"/>
                </a:lnTo>
                <a:lnTo>
                  <a:pt x="79440" y="16000"/>
                </a:lnTo>
                <a:lnTo>
                  <a:pt x="79440" y="16020"/>
                </a:lnTo>
                <a:lnTo>
                  <a:pt x="79420" y="16020"/>
                </a:lnTo>
                <a:lnTo>
                  <a:pt x="79420" y="16040"/>
                </a:lnTo>
                <a:lnTo>
                  <a:pt x="79400" y="16040"/>
                </a:lnTo>
                <a:lnTo>
                  <a:pt x="79400" y="16110"/>
                </a:lnTo>
                <a:lnTo>
                  <a:pt x="79390" y="16110"/>
                </a:lnTo>
                <a:lnTo>
                  <a:pt x="79390" y="16140"/>
                </a:lnTo>
                <a:lnTo>
                  <a:pt x="79370" y="16140"/>
                </a:lnTo>
                <a:lnTo>
                  <a:pt x="79370" y="16180"/>
                </a:lnTo>
                <a:lnTo>
                  <a:pt x="79350" y="16180"/>
                </a:lnTo>
                <a:lnTo>
                  <a:pt x="79350" y="16200"/>
                </a:lnTo>
                <a:lnTo>
                  <a:pt x="79330" y="16200"/>
                </a:lnTo>
                <a:lnTo>
                  <a:pt x="79330" y="16210"/>
                </a:lnTo>
                <a:lnTo>
                  <a:pt x="79320" y="16210"/>
                </a:lnTo>
                <a:lnTo>
                  <a:pt x="79320" y="16230"/>
                </a:lnTo>
                <a:lnTo>
                  <a:pt x="79300" y="16230"/>
                </a:lnTo>
                <a:lnTo>
                  <a:pt x="79300" y="16250"/>
                </a:lnTo>
                <a:lnTo>
                  <a:pt x="79280" y="16250"/>
                </a:lnTo>
                <a:lnTo>
                  <a:pt x="79280" y="16270"/>
                </a:lnTo>
                <a:lnTo>
                  <a:pt x="79230" y="16270"/>
                </a:lnTo>
                <a:lnTo>
                  <a:pt x="79230" y="16290"/>
                </a:lnTo>
                <a:lnTo>
                  <a:pt x="79210" y="16290"/>
                </a:lnTo>
                <a:lnTo>
                  <a:pt x="79210" y="16300"/>
                </a:lnTo>
                <a:lnTo>
                  <a:pt x="79190" y="16300"/>
                </a:lnTo>
                <a:lnTo>
                  <a:pt x="79190" y="16360"/>
                </a:lnTo>
                <a:lnTo>
                  <a:pt x="79140" y="16360"/>
                </a:lnTo>
                <a:lnTo>
                  <a:pt x="79140" y="16380"/>
                </a:lnTo>
                <a:lnTo>
                  <a:pt x="79120" y="16380"/>
                </a:lnTo>
                <a:lnTo>
                  <a:pt x="79120" y="16390"/>
                </a:lnTo>
                <a:lnTo>
                  <a:pt x="79110" y="16390"/>
                </a:lnTo>
                <a:lnTo>
                  <a:pt x="79110" y="16410"/>
                </a:lnTo>
                <a:lnTo>
                  <a:pt x="79090" y="16410"/>
                </a:lnTo>
                <a:lnTo>
                  <a:pt x="79090" y="16450"/>
                </a:lnTo>
                <a:lnTo>
                  <a:pt x="79070" y="16450"/>
                </a:lnTo>
                <a:lnTo>
                  <a:pt x="79070" y="16460"/>
                </a:lnTo>
                <a:lnTo>
                  <a:pt x="79050" y="16460"/>
                </a:lnTo>
                <a:lnTo>
                  <a:pt x="79050" y="16480"/>
                </a:lnTo>
                <a:lnTo>
                  <a:pt x="79020" y="16480"/>
                </a:lnTo>
                <a:lnTo>
                  <a:pt x="79020" y="16500"/>
                </a:lnTo>
                <a:lnTo>
                  <a:pt x="79000" y="16500"/>
                </a:lnTo>
                <a:lnTo>
                  <a:pt x="79000" y="16550"/>
                </a:lnTo>
                <a:lnTo>
                  <a:pt x="78980" y="16550"/>
                </a:lnTo>
                <a:lnTo>
                  <a:pt x="78980" y="16630"/>
                </a:lnTo>
                <a:lnTo>
                  <a:pt x="78970" y="16630"/>
                </a:lnTo>
                <a:lnTo>
                  <a:pt x="78970" y="16660"/>
                </a:lnTo>
                <a:lnTo>
                  <a:pt x="78950" y="16660"/>
                </a:lnTo>
                <a:lnTo>
                  <a:pt x="78950" y="16680"/>
                </a:lnTo>
                <a:lnTo>
                  <a:pt x="78930" y="16680"/>
                </a:lnTo>
                <a:lnTo>
                  <a:pt x="78930" y="16720"/>
                </a:lnTo>
                <a:lnTo>
                  <a:pt x="78910" y="16720"/>
                </a:lnTo>
                <a:lnTo>
                  <a:pt x="78910" y="16730"/>
                </a:lnTo>
                <a:lnTo>
                  <a:pt x="78880" y="16730"/>
                </a:lnTo>
                <a:lnTo>
                  <a:pt x="78880" y="16750"/>
                </a:lnTo>
                <a:lnTo>
                  <a:pt x="78840" y="16750"/>
                </a:lnTo>
                <a:lnTo>
                  <a:pt x="78840" y="16770"/>
                </a:lnTo>
                <a:lnTo>
                  <a:pt x="78770" y="16770"/>
                </a:lnTo>
                <a:lnTo>
                  <a:pt x="78770" y="16790"/>
                </a:lnTo>
                <a:lnTo>
                  <a:pt x="78700" y="16790"/>
                </a:lnTo>
                <a:lnTo>
                  <a:pt x="78700" y="16810"/>
                </a:lnTo>
                <a:lnTo>
                  <a:pt x="78670" y="16810"/>
                </a:lnTo>
                <a:lnTo>
                  <a:pt x="78670" y="16790"/>
                </a:lnTo>
                <a:lnTo>
                  <a:pt x="78610" y="16790"/>
                </a:lnTo>
                <a:lnTo>
                  <a:pt x="78610" y="16770"/>
                </a:lnTo>
                <a:lnTo>
                  <a:pt x="78530" y="16770"/>
                </a:lnTo>
                <a:lnTo>
                  <a:pt x="78530" y="16750"/>
                </a:lnTo>
                <a:lnTo>
                  <a:pt x="78460" y="16750"/>
                </a:lnTo>
                <a:lnTo>
                  <a:pt x="78460" y="16730"/>
                </a:lnTo>
                <a:lnTo>
                  <a:pt x="78420" y="16730"/>
                </a:lnTo>
                <a:lnTo>
                  <a:pt x="78420" y="16720"/>
                </a:lnTo>
                <a:lnTo>
                  <a:pt x="78400" y="16720"/>
                </a:lnTo>
                <a:lnTo>
                  <a:pt x="78400" y="16730"/>
                </a:lnTo>
                <a:lnTo>
                  <a:pt x="78370" y="16730"/>
                </a:lnTo>
                <a:lnTo>
                  <a:pt x="78370" y="16750"/>
                </a:lnTo>
                <a:lnTo>
                  <a:pt x="78300" y="16750"/>
                </a:lnTo>
                <a:lnTo>
                  <a:pt x="78300" y="16770"/>
                </a:lnTo>
                <a:lnTo>
                  <a:pt x="78280" y="16770"/>
                </a:lnTo>
                <a:lnTo>
                  <a:pt x="78280" y="16790"/>
                </a:lnTo>
                <a:lnTo>
                  <a:pt x="78260" y="16790"/>
                </a:lnTo>
                <a:lnTo>
                  <a:pt x="78260" y="16810"/>
                </a:lnTo>
                <a:lnTo>
                  <a:pt x="78250" y="16810"/>
                </a:lnTo>
                <a:lnTo>
                  <a:pt x="78250" y="16840"/>
                </a:lnTo>
                <a:lnTo>
                  <a:pt x="78230" y="16840"/>
                </a:lnTo>
                <a:lnTo>
                  <a:pt x="78230" y="16860"/>
                </a:lnTo>
                <a:lnTo>
                  <a:pt x="78210" y="16860"/>
                </a:lnTo>
                <a:lnTo>
                  <a:pt x="78210" y="16890"/>
                </a:lnTo>
                <a:lnTo>
                  <a:pt x="78190" y="16890"/>
                </a:lnTo>
                <a:lnTo>
                  <a:pt x="78190" y="16910"/>
                </a:lnTo>
                <a:lnTo>
                  <a:pt x="78180" y="16910"/>
                </a:lnTo>
                <a:lnTo>
                  <a:pt x="78180" y="16930"/>
                </a:lnTo>
                <a:lnTo>
                  <a:pt x="78160" y="16930"/>
                </a:lnTo>
                <a:lnTo>
                  <a:pt x="78160" y="16950"/>
                </a:lnTo>
                <a:lnTo>
                  <a:pt x="78140" y="16950"/>
                </a:lnTo>
                <a:lnTo>
                  <a:pt x="78140" y="16970"/>
                </a:lnTo>
                <a:lnTo>
                  <a:pt x="78120" y="16970"/>
                </a:lnTo>
                <a:lnTo>
                  <a:pt x="78120" y="16980"/>
                </a:lnTo>
                <a:lnTo>
                  <a:pt x="78090" y="16980"/>
                </a:lnTo>
                <a:lnTo>
                  <a:pt x="78090" y="17000"/>
                </a:lnTo>
                <a:lnTo>
                  <a:pt x="78070" y="17000"/>
                </a:lnTo>
                <a:lnTo>
                  <a:pt x="78070" y="17020"/>
                </a:lnTo>
                <a:lnTo>
                  <a:pt x="78050" y="17020"/>
                </a:lnTo>
                <a:lnTo>
                  <a:pt x="78050" y="17040"/>
                </a:lnTo>
                <a:lnTo>
                  <a:pt x="78030" y="17040"/>
                </a:lnTo>
                <a:lnTo>
                  <a:pt x="78030" y="17060"/>
                </a:lnTo>
                <a:lnTo>
                  <a:pt x="78020" y="17060"/>
                </a:lnTo>
                <a:lnTo>
                  <a:pt x="78020" y="17070"/>
                </a:lnTo>
                <a:lnTo>
                  <a:pt x="78000" y="17070"/>
                </a:lnTo>
                <a:lnTo>
                  <a:pt x="78000" y="17090"/>
                </a:lnTo>
                <a:lnTo>
                  <a:pt x="77980" y="17090"/>
                </a:lnTo>
                <a:lnTo>
                  <a:pt x="77980" y="17130"/>
                </a:lnTo>
                <a:lnTo>
                  <a:pt x="77960" y="17130"/>
                </a:lnTo>
                <a:lnTo>
                  <a:pt x="77960" y="17150"/>
                </a:lnTo>
                <a:lnTo>
                  <a:pt x="77950" y="17150"/>
                </a:lnTo>
                <a:lnTo>
                  <a:pt x="77950" y="17180"/>
                </a:lnTo>
                <a:lnTo>
                  <a:pt x="77930" y="17180"/>
                </a:lnTo>
                <a:lnTo>
                  <a:pt x="77930" y="17220"/>
                </a:lnTo>
                <a:lnTo>
                  <a:pt x="77910" y="17220"/>
                </a:lnTo>
                <a:lnTo>
                  <a:pt x="77910" y="17230"/>
                </a:lnTo>
                <a:lnTo>
                  <a:pt x="77890" y="17230"/>
                </a:lnTo>
                <a:lnTo>
                  <a:pt x="77890" y="17270"/>
                </a:lnTo>
                <a:lnTo>
                  <a:pt x="77880" y="17270"/>
                </a:lnTo>
                <a:lnTo>
                  <a:pt x="77880" y="17310"/>
                </a:lnTo>
                <a:lnTo>
                  <a:pt x="77860" y="17310"/>
                </a:lnTo>
                <a:lnTo>
                  <a:pt x="77860" y="17340"/>
                </a:lnTo>
                <a:lnTo>
                  <a:pt x="77840" y="17340"/>
                </a:lnTo>
                <a:lnTo>
                  <a:pt x="77840" y="17380"/>
                </a:lnTo>
                <a:lnTo>
                  <a:pt x="77820" y="17380"/>
                </a:lnTo>
                <a:lnTo>
                  <a:pt x="77820" y="17410"/>
                </a:lnTo>
                <a:lnTo>
                  <a:pt x="77810" y="17410"/>
                </a:lnTo>
                <a:lnTo>
                  <a:pt x="77810" y="17450"/>
                </a:lnTo>
                <a:lnTo>
                  <a:pt x="77790" y="17450"/>
                </a:lnTo>
                <a:lnTo>
                  <a:pt x="77790" y="17480"/>
                </a:lnTo>
                <a:lnTo>
                  <a:pt x="77770" y="17480"/>
                </a:lnTo>
                <a:lnTo>
                  <a:pt x="77770" y="17520"/>
                </a:lnTo>
                <a:lnTo>
                  <a:pt x="77750" y="17520"/>
                </a:lnTo>
                <a:lnTo>
                  <a:pt x="77750" y="17540"/>
                </a:lnTo>
                <a:lnTo>
                  <a:pt x="77740" y="17540"/>
                </a:lnTo>
                <a:lnTo>
                  <a:pt x="77740" y="17570"/>
                </a:lnTo>
                <a:lnTo>
                  <a:pt x="77720" y="17570"/>
                </a:lnTo>
                <a:lnTo>
                  <a:pt x="77720" y="17590"/>
                </a:lnTo>
                <a:lnTo>
                  <a:pt x="77700" y="17590"/>
                </a:lnTo>
                <a:lnTo>
                  <a:pt x="77700" y="17630"/>
                </a:lnTo>
                <a:lnTo>
                  <a:pt x="77680" y="17630"/>
                </a:lnTo>
                <a:lnTo>
                  <a:pt x="77680" y="17660"/>
                </a:lnTo>
                <a:lnTo>
                  <a:pt x="77670" y="17660"/>
                </a:lnTo>
                <a:lnTo>
                  <a:pt x="77670" y="17700"/>
                </a:lnTo>
                <a:lnTo>
                  <a:pt x="77650" y="17700"/>
                </a:lnTo>
                <a:lnTo>
                  <a:pt x="77650" y="17770"/>
                </a:lnTo>
                <a:lnTo>
                  <a:pt x="77630" y="17770"/>
                </a:lnTo>
                <a:lnTo>
                  <a:pt x="77630" y="17880"/>
                </a:lnTo>
                <a:lnTo>
                  <a:pt x="77650" y="17880"/>
                </a:lnTo>
                <a:lnTo>
                  <a:pt x="77650" y="17930"/>
                </a:lnTo>
                <a:lnTo>
                  <a:pt x="77660" y="17930"/>
                </a:lnTo>
                <a:lnTo>
                  <a:pt x="77670" y="17970"/>
                </a:lnTo>
                <a:lnTo>
                  <a:pt x="77680" y="17970"/>
                </a:lnTo>
                <a:lnTo>
                  <a:pt x="77680" y="18000"/>
                </a:lnTo>
                <a:lnTo>
                  <a:pt x="77700" y="18000"/>
                </a:lnTo>
                <a:lnTo>
                  <a:pt x="77700" y="18020"/>
                </a:lnTo>
                <a:lnTo>
                  <a:pt x="77720" y="18020"/>
                </a:lnTo>
                <a:lnTo>
                  <a:pt x="77720" y="18040"/>
                </a:lnTo>
                <a:lnTo>
                  <a:pt x="77740" y="18040"/>
                </a:lnTo>
                <a:lnTo>
                  <a:pt x="77740" y="18060"/>
                </a:lnTo>
                <a:lnTo>
                  <a:pt x="77750" y="18060"/>
                </a:lnTo>
                <a:lnTo>
                  <a:pt x="77750" y="18090"/>
                </a:lnTo>
                <a:lnTo>
                  <a:pt x="77770" y="18090"/>
                </a:lnTo>
                <a:lnTo>
                  <a:pt x="77770" y="18110"/>
                </a:lnTo>
                <a:lnTo>
                  <a:pt x="77790" y="18110"/>
                </a:lnTo>
                <a:lnTo>
                  <a:pt x="77790" y="18150"/>
                </a:lnTo>
                <a:lnTo>
                  <a:pt x="77810" y="18150"/>
                </a:lnTo>
                <a:lnTo>
                  <a:pt x="77810" y="18180"/>
                </a:lnTo>
                <a:lnTo>
                  <a:pt x="77820" y="18180"/>
                </a:lnTo>
                <a:lnTo>
                  <a:pt x="77820" y="18200"/>
                </a:lnTo>
                <a:lnTo>
                  <a:pt x="77790" y="18200"/>
                </a:lnTo>
                <a:lnTo>
                  <a:pt x="77790" y="18220"/>
                </a:lnTo>
                <a:lnTo>
                  <a:pt x="77750" y="18220"/>
                </a:lnTo>
                <a:lnTo>
                  <a:pt x="77750" y="18250"/>
                </a:lnTo>
                <a:lnTo>
                  <a:pt x="77770" y="18250"/>
                </a:lnTo>
                <a:lnTo>
                  <a:pt x="77770" y="18270"/>
                </a:lnTo>
                <a:lnTo>
                  <a:pt x="77700" y="18270"/>
                </a:lnTo>
                <a:lnTo>
                  <a:pt x="77700" y="18290"/>
                </a:lnTo>
                <a:lnTo>
                  <a:pt x="77670" y="18290"/>
                </a:lnTo>
                <a:lnTo>
                  <a:pt x="77670" y="18310"/>
                </a:lnTo>
                <a:lnTo>
                  <a:pt x="77540" y="18310"/>
                </a:lnTo>
                <a:lnTo>
                  <a:pt x="77540" y="18290"/>
                </a:lnTo>
                <a:lnTo>
                  <a:pt x="77470" y="18290"/>
                </a:lnTo>
                <a:lnTo>
                  <a:pt x="77470" y="18310"/>
                </a:lnTo>
                <a:lnTo>
                  <a:pt x="77440" y="18310"/>
                </a:lnTo>
                <a:lnTo>
                  <a:pt x="77420" y="18310"/>
                </a:lnTo>
                <a:lnTo>
                  <a:pt x="77420" y="18330"/>
                </a:lnTo>
                <a:lnTo>
                  <a:pt x="77350" y="18330"/>
                </a:lnTo>
                <a:lnTo>
                  <a:pt x="77350" y="18310"/>
                </a:lnTo>
                <a:lnTo>
                  <a:pt x="77330" y="18310"/>
                </a:lnTo>
                <a:lnTo>
                  <a:pt x="77330" y="18200"/>
                </a:lnTo>
                <a:lnTo>
                  <a:pt x="77320" y="18200"/>
                </a:lnTo>
                <a:lnTo>
                  <a:pt x="77320" y="18130"/>
                </a:lnTo>
                <a:lnTo>
                  <a:pt x="77330" y="18130"/>
                </a:lnTo>
                <a:lnTo>
                  <a:pt x="77330" y="18080"/>
                </a:lnTo>
                <a:lnTo>
                  <a:pt x="77350" y="18080"/>
                </a:lnTo>
                <a:lnTo>
                  <a:pt x="77350" y="18020"/>
                </a:lnTo>
                <a:lnTo>
                  <a:pt x="77330" y="18020"/>
                </a:lnTo>
                <a:lnTo>
                  <a:pt x="77330" y="18000"/>
                </a:lnTo>
                <a:lnTo>
                  <a:pt x="77320" y="18000"/>
                </a:lnTo>
                <a:lnTo>
                  <a:pt x="77320" y="18020"/>
                </a:lnTo>
                <a:lnTo>
                  <a:pt x="77260" y="18020"/>
                </a:lnTo>
                <a:lnTo>
                  <a:pt x="77260" y="18110"/>
                </a:lnTo>
                <a:lnTo>
                  <a:pt x="77170" y="18110"/>
                </a:lnTo>
                <a:lnTo>
                  <a:pt x="77170" y="18090"/>
                </a:lnTo>
                <a:lnTo>
                  <a:pt x="77140" y="18090"/>
                </a:lnTo>
                <a:lnTo>
                  <a:pt x="77140" y="18060"/>
                </a:lnTo>
                <a:lnTo>
                  <a:pt x="77120" y="18060"/>
                </a:lnTo>
                <a:lnTo>
                  <a:pt x="77120" y="18040"/>
                </a:lnTo>
                <a:lnTo>
                  <a:pt x="77100" y="18040"/>
                </a:lnTo>
                <a:lnTo>
                  <a:pt x="77100" y="18020"/>
                </a:lnTo>
                <a:lnTo>
                  <a:pt x="77070" y="18020"/>
                </a:lnTo>
                <a:lnTo>
                  <a:pt x="77070" y="18040"/>
                </a:lnTo>
                <a:lnTo>
                  <a:pt x="77050" y="18040"/>
                </a:lnTo>
                <a:lnTo>
                  <a:pt x="77050" y="18080"/>
                </a:lnTo>
                <a:lnTo>
                  <a:pt x="77030" y="18080"/>
                </a:lnTo>
                <a:lnTo>
                  <a:pt x="77030" y="18130"/>
                </a:lnTo>
                <a:lnTo>
                  <a:pt x="77050" y="18130"/>
                </a:lnTo>
                <a:lnTo>
                  <a:pt x="77050" y="18150"/>
                </a:lnTo>
                <a:lnTo>
                  <a:pt x="77070" y="18150"/>
                </a:lnTo>
                <a:lnTo>
                  <a:pt x="77070" y="18170"/>
                </a:lnTo>
                <a:lnTo>
                  <a:pt x="77090" y="18170"/>
                </a:lnTo>
                <a:lnTo>
                  <a:pt x="77090" y="18270"/>
                </a:lnTo>
                <a:lnTo>
                  <a:pt x="77100" y="18270"/>
                </a:lnTo>
                <a:lnTo>
                  <a:pt x="77100" y="18310"/>
                </a:lnTo>
                <a:lnTo>
                  <a:pt x="77120" y="18310"/>
                </a:lnTo>
                <a:lnTo>
                  <a:pt x="77120" y="18340"/>
                </a:lnTo>
                <a:lnTo>
                  <a:pt x="77100" y="18340"/>
                </a:lnTo>
                <a:lnTo>
                  <a:pt x="77100" y="18360"/>
                </a:lnTo>
                <a:lnTo>
                  <a:pt x="77090" y="18360"/>
                </a:lnTo>
                <a:lnTo>
                  <a:pt x="77090" y="18380"/>
                </a:lnTo>
                <a:lnTo>
                  <a:pt x="77070" y="18380"/>
                </a:lnTo>
                <a:lnTo>
                  <a:pt x="77070" y="18420"/>
                </a:lnTo>
                <a:lnTo>
                  <a:pt x="77100" y="18420"/>
                </a:lnTo>
                <a:lnTo>
                  <a:pt x="77100" y="18450"/>
                </a:lnTo>
                <a:lnTo>
                  <a:pt x="77120" y="18450"/>
                </a:lnTo>
                <a:lnTo>
                  <a:pt x="77120" y="18540"/>
                </a:lnTo>
                <a:lnTo>
                  <a:pt x="77100" y="18540"/>
                </a:lnTo>
                <a:lnTo>
                  <a:pt x="77100" y="18580"/>
                </a:lnTo>
                <a:lnTo>
                  <a:pt x="77090" y="18580"/>
                </a:lnTo>
                <a:lnTo>
                  <a:pt x="77090" y="18610"/>
                </a:lnTo>
                <a:lnTo>
                  <a:pt x="77070" y="18610"/>
                </a:lnTo>
                <a:lnTo>
                  <a:pt x="77070" y="18660"/>
                </a:lnTo>
                <a:lnTo>
                  <a:pt x="77060" y="18670"/>
                </a:lnTo>
                <a:lnTo>
                  <a:pt x="77050" y="18670"/>
                </a:lnTo>
                <a:lnTo>
                  <a:pt x="77050" y="18680"/>
                </a:lnTo>
                <a:lnTo>
                  <a:pt x="77050" y="18700"/>
                </a:lnTo>
                <a:lnTo>
                  <a:pt x="77010" y="18700"/>
                </a:lnTo>
                <a:lnTo>
                  <a:pt x="76980" y="18700"/>
                </a:lnTo>
                <a:lnTo>
                  <a:pt x="76980" y="18720"/>
                </a:lnTo>
                <a:lnTo>
                  <a:pt x="76950" y="18720"/>
                </a:lnTo>
                <a:lnTo>
                  <a:pt x="76950" y="18740"/>
                </a:lnTo>
                <a:lnTo>
                  <a:pt x="76860" y="18740"/>
                </a:lnTo>
                <a:lnTo>
                  <a:pt x="76860" y="18760"/>
                </a:lnTo>
                <a:lnTo>
                  <a:pt x="76670" y="18760"/>
                </a:lnTo>
                <a:lnTo>
                  <a:pt x="76670" y="18770"/>
                </a:lnTo>
                <a:lnTo>
                  <a:pt x="76540" y="18770"/>
                </a:lnTo>
                <a:lnTo>
                  <a:pt x="76540" y="18790"/>
                </a:lnTo>
                <a:lnTo>
                  <a:pt x="76310" y="18790"/>
                </a:lnTo>
                <a:lnTo>
                  <a:pt x="76310" y="18770"/>
                </a:lnTo>
                <a:lnTo>
                  <a:pt x="76280" y="18770"/>
                </a:lnTo>
                <a:lnTo>
                  <a:pt x="76280" y="18760"/>
                </a:lnTo>
                <a:lnTo>
                  <a:pt x="76230" y="18760"/>
                </a:lnTo>
                <a:lnTo>
                  <a:pt x="76230" y="18770"/>
                </a:lnTo>
                <a:lnTo>
                  <a:pt x="76200" y="18770"/>
                </a:lnTo>
                <a:lnTo>
                  <a:pt x="76070" y="18770"/>
                </a:lnTo>
                <a:lnTo>
                  <a:pt x="76070" y="18760"/>
                </a:lnTo>
                <a:lnTo>
                  <a:pt x="76030" y="18760"/>
                </a:lnTo>
                <a:lnTo>
                  <a:pt x="76030" y="18740"/>
                </a:lnTo>
                <a:lnTo>
                  <a:pt x="76000" y="18740"/>
                </a:lnTo>
                <a:lnTo>
                  <a:pt x="76000" y="18720"/>
                </a:lnTo>
                <a:lnTo>
                  <a:pt x="75980" y="18720"/>
                </a:lnTo>
                <a:lnTo>
                  <a:pt x="75980" y="18680"/>
                </a:lnTo>
                <a:lnTo>
                  <a:pt x="75960" y="18680"/>
                </a:lnTo>
                <a:lnTo>
                  <a:pt x="75960" y="18650"/>
                </a:lnTo>
                <a:lnTo>
                  <a:pt x="75980" y="18650"/>
                </a:lnTo>
                <a:lnTo>
                  <a:pt x="75980" y="18590"/>
                </a:lnTo>
                <a:lnTo>
                  <a:pt x="75980" y="18430"/>
                </a:lnTo>
                <a:lnTo>
                  <a:pt x="76000" y="18430"/>
                </a:lnTo>
                <a:lnTo>
                  <a:pt x="76000" y="18330"/>
                </a:lnTo>
                <a:lnTo>
                  <a:pt x="75980" y="18330"/>
                </a:lnTo>
                <a:lnTo>
                  <a:pt x="75980" y="18290"/>
                </a:lnTo>
                <a:lnTo>
                  <a:pt x="75960" y="18290"/>
                </a:lnTo>
                <a:lnTo>
                  <a:pt x="75960" y="18200"/>
                </a:lnTo>
                <a:lnTo>
                  <a:pt x="75950" y="18200"/>
                </a:lnTo>
                <a:lnTo>
                  <a:pt x="75950" y="18170"/>
                </a:lnTo>
                <a:lnTo>
                  <a:pt x="75840" y="18170"/>
                </a:lnTo>
                <a:lnTo>
                  <a:pt x="75840" y="18150"/>
                </a:lnTo>
                <a:lnTo>
                  <a:pt x="75750" y="18150"/>
                </a:lnTo>
                <a:lnTo>
                  <a:pt x="75750" y="18130"/>
                </a:lnTo>
                <a:lnTo>
                  <a:pt x="75680" y="18130"/>
                </a:lnTo>
                <a:lnTo>
                  <a:pt x="75680" y="18090"/>
                </a:lnTo>
                <a:lnTo>
                  <a:pt x="75580" y="18090"/>
                </a:lnTo>
                <a:lnTo>
                  <a:pt x="75580" y="18080"/>
                </a:lnTo>
                <a:lnTo>
                  <a:pt x="75490" y="18080"/>
                </a:lnTo>
                <a:lnTo>
                  <a:pt x="75490" y="18060"/>
                </a:lnTo>
                <a:lnTo>
                  <a:pt x="75450" y="18060"/>
                </a:lnTo>
                <a:lnTo>
                  <a:pt x="75450" y="18040"/>
                </a:lnTo>
                <a:lnTo>
                  <a:pt x="75440" y="18040"/>
                </a:lnTo>
                <a:lnTo>
                  <a:pt x="75440" y="18020"/>
                </a:lnTo>
                <a:lnTo>
                  <a:pt x="75370" y="18020"/>
                </a:lnTo>
                <a:lnTo>
                  <a:pt x="75370" y="18040"/>
                </a:lnTo>
                <a:lnTo>
                  <a:pt x="75300" y="18040"/>
                </a:lnTo>
                <a:lnTo>
                  <a:pt x="75300" y="18020"/>
                </a:lnTo>
                <a:lnTo>
                  <a:pt x="75260" y="18020"/>
                </a:lnTo>
                <a:lnTo>
                  <a:pt x="75260" y="18000"/>
                </a:lnTo>
                <a:lnTo>
                  <a:pt x="75190" y="18000"/>
                </a:lnTo>
                <a:lnTo>
                  <a:pt x="75190" y="17990"/>
                </a:lnTo>
                <a:lnTo>
                  <a:pt x="75160" y="17990"/>
                </a:lnTo>
                <a:lnTo>
                  <a:pt x="75160" y="17970"/>
                </a:lnTo>
                <a:lnTo>
                  <a:pt x="75120" y="17970"/>
                </a:lnTo>
                <a:lnTo>
                  <a:pt x="75120" y="17950"/>
                </a:lnTo>
                <a:lnTo>
                  <a:pt x="75100" y="17950"/>
                </a:lnTo>
                <a:lnTo>
                  <a:pt x="75100" y="17930"/>
                </a:lnTo>
                <a:lnTo>
                  <a:pt x="75080" y="17930"/>
                </a:lnTo>
                <a:lnTo>
                  <a:pt x="75080" y="17910"/>
                </a:lnTo>
                <a:lnTo>
                  <a:pt x="75070" y="17910"/>
                </a:lnTo>
                <a:lnTo>
                  <a:pt x="75070" y="17900"/>
                </a:lnTo>
                <a:lnTo>
                  <a:pt x="74930" y="17900"/>
                </a:lnTo>
                <a:lnTo>
                  <a:pt x="74930" y="17880"/>
                </a:lnTo>
                <a:lnTo>
                  <a:pt x="74870" y="17880"/>
                </a:lnTo>
                <a:lnTo>
                  <a:pt x="74870" y="17900"/>
                </a:lnTo>
                <a:lnTo>
                  <a:pt x="74820" y="17900"/>
                </a:lnTo>
                <a:lnTo>
                  <a:pt x="74820" y="17910"/>
                </a:lnTo>
                <a:lnTo>
                  <a:pt x="74750" y="17910"/>
                </a:lnTo>
                <a:lnTo>
                  <a:pt x="74750" y="17930"/>
                </a:lnTo>
                <a:lnTo>
                  <a:pt x="74700" y="17930"/>
                </a:lnTo>
                <a:lnTo>
                  <a:pt x="74700" y="17910"/>
                </a:lnTo>
                <a:lnTo>
                  <a:pt x="74660" y="17910"/>
                </a:lnTo>
                <a:lnTo>
                  <a:pt x="74660" y="17900"/>
                </a:lnTo>
                <a:lnTo>
                  <a:pt x="74590" y="17900"/>
                </a:lnTo>
                <a:lnTo>
                  <a:pt x="74590" y="17880"/>
                </a:lnTo>
                <a:lnTo>
                  <a:pt x="74380" y="17880"/>
                </a:lnTo>
                <a:lnTo>
                  <a:pt x="74240" y="17880"/>
                </a:lnTo>
                <a:lnTo>
                  <a:pt x="74240" y="17900"/>
                </a:lnTo>
                <a:lnTo>
                  <a:pt x="73980" y="17900"/>
                </a:lnTo>
                <a:lnTo>
                  <a:pt x="73980" y="17930"/>
                </a:lnTo>
                <a:lnTo>
                  <a:pt x="74000" y="17930"/>
                </a:lnTo>
                <a:lnTo>
                  <a:pt x="74000" y="17950"/>
                </a:lnTo>
                <a:lnTo>
                  <a:pt x="73960" y="17950"/>
                </a:lnTo>
                <a:lnTo>
                  <a:pt x="73960" y="17970"/>
                </a:lnTo>
                <a:lnTo>
                  <a:pt x="73930" y="17970"/>
                </a:lnTo>
                <a:lnTo>
                  <a:pt x="73930" y="18000"/>
                </a:lnTo>
                <a:lnTo>
                  <a:pt x="73910" y="18000"/>
                </a:lnTo>
                <a:lnTo>
                  <a:pt x="73910" y="18020"/>
                </a:lnTo>
                <a:lnTo>
                  <a:pt x="73800" y="18020"/>
                </a:lnTo>
                <a:lnTo>
                  <a:pt x="73800" y="18040"/>
                </a:lnTo>
                <a:lnTo>
                  <a:pt x="73750" y="18040"/>
                </a:lnTo>
                <a:lnTo>
                  <a:pt x="73750" y="18060"/>
                </a:lnTo>
                <a:lnTo>
                  <a:pt x="73730" y="18060"/>
                </a:lnTo>
                <a:lnTo>
                  <a:pt x="73730" y="18080"/>
                </a:lnTo>
                <a:lnTo>
                  <a:pt x="73680" y="18080"/>
                </a:lnTo>
                <a:lnTo>
                  <a:pt x="73680" y="18090"/>
                </a:lnTo>
                <a:lnTo>
                  <a:pt x="73590" y="18090"/>
                </a:lnTo>
                <a:lnTo>
                  <a:pt x="73590" y="18110"/>
                </a:lnTo>
                <a:lnTo>
                  <a:pt x="73560" y="18110"/>
                </a:lnTo>
                <a:lnTo>
                  <a:pt x="73560" y="18130"/>
                </a:lnTo>
                <a:lnTo>
                  <a:pt x="73420" y="18130"/>
                </a:lnTo>
                <a:lnTo>
                  <a:pt x="73420" y="18170"/>
                </a:lnTo>
                <a:lnTo>
                  <a:pt x="73400" y="18170"/>
                </a:lnTo>
                <a:lnTo>
                  <a:pt x="73400" y="18180"/>
                </a:lnTo>
                <a:lnTo>
                  <a:pt x="73360" y="18180"/>
                </a:lnTo>
                <a:lnTo>
                  <a:pt x="73360" y="18170"/>
                </a:lnTo>
                <a:lnTo>
                  <a:pt x="73330" y="18170"/>
                </a:lnTo>
                <a:lnTo>
                  <a:pt x="73330" y="18150"/>
                </a:lnTo>
                <a:lnTo>
                  <a:pt x="73310" y="18150"/>
                </a:lnTo>
                <a:lnTo>
                  <a:pt x="73310" y="18110"/>
                </a:lnTo>
                <a:lnTo>
                  <a:pt x="73260" y="18110"/>
                </a:lnTo>
                <a:lnTo>
                  <a:pt x="73260" y="18090"/>
                </a:lnTo>
                <a:lnTo>
                  <a:pt x="73240" y="18090"/>
                </a:lnTo>
                <a:lnTo>
                  <a:pt x="73240" y="18060"/>
                </a:lnTo>
                <a:lnTo>
                  <a:pt x="73210" y="18060"/>
                </a:lnTo>
                <a:lnTo>
                  <a:pt x="73210" y="18040"/>
                </a:lnTo>
                <a:lnTo>
                  <a:pt x="73190" y="18040"/>
                </a:lnTo>
                <a:lnTo>
                  <a:pt x="73190" y="18020"/>
                </a:lnTo>
                <a:lnTo>
                  <a:pt x="73170" y="18020"/>
                </a:lnTo>
                <a:lnTo>
                  <a:pt x="73170" y="18000"/>
                </a:lnTo>
                <a:lnTo>
                  <a:pt x="73150" y="18000"/>
                </a:lnTo>
                <a:lnTo>
                  <a:pt x="73150" y="17990"/>
                </a:lnTo>
                <a:lnTo>
                  <a:pt x="73140" y="17990"/>
                </a:lnTo>
                <a:lnTo>
                  <a:pt x="73140" y="17970"/>
                </a:lnTo>
                <a:lnTo>
                  <a:pt x="73120" y="17970"/>
                </a:lnTo>
                <a:lnTo>
                  <a:pt x="73120" y="17930"/>
                </a:lnTo>
                <a:lnTo>
                  <a:pt x="73100" y="17930"/>
                </a:lnTo>
                <a:lnTo>
                  <a:pt x="73100" y="17830"/>
                </a:lnTo>
                <a:lnTo>
                  <a:pt x="73080" y="17830"/>
                </a:lnTo>
                <a:lnTo>
                  <a:pt x="73080" y="17610"/>
                </a:lnTo>
                <a:lnTo>
                  <a:pt x="73100" y="17610"/>
                </a:lnTo>
                <a:lnTo>
                  <a:pt x="73100" y="17520"/>
                </a:lnTo>
                <a:lnTo>
                  <a:pt x="73170" y="17520"/>
                </a:lnTo>
                <a:lnTo>
                  <a:pt x="73170" y="17500"/>
                </a:lnTo>
                <a:lnTo>
                  <a:pt x="73210" y="17500"/>
                </a:lnTo>
                <a:lnTo>
                  <a:pt x="73210" y="17480"/>
                </a:lnTo>
                <a:lnTo>
                  <a:pt x="73280" y="17480"/>
                </a:lnTo>
                <a:lnTo>
                  <a:pt x="73280" y="17450"/>
                </a:lnTo>
                <a:lnTo>
                  <a:pt x="73290" y="17450"/>
                </a:lnTo>
                <a:lnTo>
                  <a:pt x="73290" y="17430"/>
                </a:lnTo>
                <a:lnTo>
                  <a:pt x="73380" y="17430"/>
                </a:lnTo>
                <a:lnTo>
                  <a:pt x="73380" y="17410"/>
                </a:lnTo>
                <a:lnTo>
                  <a:pt x="73400" y="17410"/>
                </a:lnTo>
                <a:lnTo>
                  <a:pt x="73400" y="17400"/>
                </a:lnTo>
                <a:lnTo>
                  <a:pt x="73420" y="17400"/>
                </a:lnTo>
                <a:lnTo>
                  <a:pt x="73420" y="17380"/>
                </a:lnTo>
                <a:lnTo>
                  <a:pt x="73430" y="17380"/>
                </a:lnTo>
                <a:lnTo>
                  <a:pt x="73430" y="17360"/>
                </a:lnTo>
                <a:lnTo>
                  <a:pt x="73450" y="17360"/>
                </a:lnTo>
                <a:lnTo>
                  <a:pt x="73450" y="17320"/>
                </a:lnTo>
                <a:lnTo>
                  <a:pt x="73430" y="17320"/>
                </a:lnTo>
                <a:lnTo>
                  <a:pt x="73430" y="17290"/>
                </a:lnTo>
                <a:lnTo>
                  <a:pt x="73450" y="17290"/>
                </a:lnTo>
                <a:lnTo>
                  <a:pt x="73450" y="17230"/>
                </a:lnTo>
                <a:lnTo>
                  <a:pt x="73490" y="17230"/>
                </a:lnTo>
                <a:lnTo>
                  <a:pt x="73490" y="17220"/>
                </a:lnTo>
                <a:lnTo>
                  <a:pt x="73500" y="17220"/>
                </a:lnTo>
                <a:lnTo>
                  <a:pt x="73500" y="17200"/>
                </a:lnTo>
                <a:lnTo>
                  <a:pt x="73520" y="17200"/>
                </a:lnTo>
                <a:lnTo>
                  <a:pt x="73520" y="17150"/>
                </a:lnTo>
                <a:lnTo>
                  <a:pt x="73500" y="17150"/>
                </a:lnTo>
                <a:lnTo>
                  <a:pt x="73500" y="17110"/>
                </a:lnTo>
                <a:lnTo>
                  <a:pt x="73490" y="17110"/>
                </a:lnTo>
                <a:lnTo>
                  <a:pt x="73490" y="17090"/>
                </a:lnTo>
                <a:lnTo>
                  <a:pt x="73470" y="17090"/>
                </a:lnTo>
                <a:lnTo>
                  <a:pt x="73470" y="17060"/>
                </a:lnTo>
                <a:lnTo>
                  <a:pt x="73450" y="17060"/>
                </a:lnTo>
                <a:lnTo>
                  <a:pt x="73450" y="17020"/>
                </a:lnTo>
                <a:lnTo>
                  <a:pt x="73430" y="17020"/>
                </a:lnTo>
                <a:lnTo>
                  <a:pt x="73430" y="16910"/>
                </a:lnTo>
                <a:lnTo>
                  <a:pt x="73420" y="16910"/>
                </a:lnTo>
                <a:lnTo>
                  <a:pt x="73420" y="16810"/>
                </a:lnTo>
                <a:lnTo>
                  <a:pt x="73400" y="16810"/>
                </a:lnTo>
                <a:lnTo>
                  <a:pt x="73400" y="16790"/>
                </a:lnTo>
                <a:lnTo>
                  <a:pt x="73380" y="16790"/>
                </a:lnTo>
                <a:lnTo>
                  <a:pt x="73380" y="16750"/>
                </a:lnTo>
                <a:lnTo>
                  <a:pt x="73360" y="16750"/>
                </a:lnTo>
                <a:lnTo>
                  <a:pt x="73360" y="16720"/>
                </a:lnTo>
                <a:lnTo>
                  <a:pt x="73350" y="16720"/>
                </a:lnTo>
                <a:lnTo>
                  <a:pt x="73350" y="16660"/>
                </a:lnTo>
                <a:lnTo>
                  <a:pt x="73360" y="16660"/>
                </a:lnTo>
                <a:lnTo>
                  <a:pt x="73360" y="16480"/>
                </a:lnTo>
                <a:lnTo>
                  <a:pt x="73380" y="16480"/>
                </a:lnTo>
                <a:lnTo>
                  <a:pt x="73380" y="16450"/>
                </a:lnTo>
                <a:lnTo>
                  <a:pt x="73400" y="16450"/>
                </a:lnTo>
                <a:lnTo>
                  <a:pt x="73400" y="16430"/>
                </a:lnTo>
                <a:lnTo>
                  <a:pt x="73450" y="16430"/>
                </a:lnTo>
                <a:lnTo>
                  <a:pt x="73450" y="16410"/>
                </a:lnTo>
                <a:lnTo>
                  <a:pt x="73430" y="16410"/>
                </a:lnTo>
                <a:lnTo>
                  <a:pt x="73430" y="16340"/>
                </a:lnTo>
                <a:lnTo>
                  <a:pt x="73470" y="16340"/>
                </a:lnTo>
                <a:lnTo>
                  <a:pt x="73470" y="16270"/>
                </a:lnTo>
                <a:lnTo>
                  <a:pt x="73490" y="16270"/>
                </a:lnTo>
                <a:lnTo>
                  <a:pt x="73490" y="16250"/>
                </a:lnTo>
                <a:lnTo>
                  <a:pt x="73500" y="16250"/>
                </a:lnTo>
                <a:lnTo>
                  <a:pt x="73500" y="16230"/>
                </a:lnTo>
                <a:lnTo>
                  <a:pt x="73560" y="16230"/>
                </a:lnTo>
                <a:lnTo>
                  <a:pt x="73560" y="16250"/>
                </a:lnTo>
                <a:lnTo>
                  <a:pt x="73590" y="16250"/>
                </a:lnTo>
                <a:lnTo>
                  <a:pt x="73590" y="16270"/>
                </a:lnTo>
                <a:lnTo>
                  <a:pt x="73630" y="16270"/>
                </a:lnTo>
                <a:lnTo>
                  <a:pt x="73630" y="16290"/>
                </a:lnTo>
                <a:lnTo>
                  <a:pt x="73640" y="16290"/>
                </a:lnTo>
                <a:lnTo>
                  <a:pt x="73640" y="16320"/>
                </a:lnTo>
                <a:lnTo>
                  <a:pt x="73660" y="16320"/>
                </a:lnTo>
                <a:lnTo>
                  <a:pt x="73660" y="16340"/>
                </a:lnTo>
                <a:lnTo>
                  <a:pt x="73700" y="16340"/>
                </a:lnTo>
                <a:lnTo>
                  <a:pt x="73700" y="16390"/>
                </a:lnTo>
                <a:lnTo>
                  <a:pt x="73680" y="16390"/>
                </a:lnTo>
                <a:lnTo>
                  <a:pt x="73680" y="16450"/>
                </a:lnTo>
                <a:lnTo>
                  <a:pt x="73700" y="16450"/>
                </a:lnTo>
                <a:lnTo>
                  <a:pt x="73700" y="16480"/>
                </a:lnTo>
                <a:lnTo>
                  <a:pt x="73720" y="16480"/>
                </a:lnTo>
                <a:lnTo>
                  <a:pt x="73720" y="16540"/>
                </a:lnTo>
                <a:lnTo>
                  <a:pt x="73730" y="16540"/>
                </a:lnTo>
                <a:lnTo>
                  <a:pt x="73730" y="16570"/>
                </a:lnTo>
                <a:lnTo>
                  <a:pt x="73750" y="16570"/>
                </a:lnTo>
                <a:lnTo>
                  <a:pt x="73750" y="16590"/>
                </a:lnTo>
                <a:lnTo>
                  <a:pt x="73770" y="16590"/>
                </a:lnTo>
                <a:lnTo>
                  <a:pt x="73770" y="16610"/>
                </a:lnTo>
                <a:lnTo>
                  <a:pt x="73790" y="16610"/>
                </a:lnTo>
                <a:lnTo>
                  <a:pt x="73790" y="16630"/>
                </a:lnTo>
                <a:lnTo>
                  <a:pt x="73850" y="16630"/>
                </a:lnTo>
                <a:lnTo>
                  <a:pt x="73870" y="16630"/>
                </a:lnTo>
                <a:lnTo>
                  <a:pt x="73870" y="16610"/>
                </a:lnTo>
                <a:lnTo>
                  <a:pt x="73890" y="16610"/>
                </a:lnTo>
                <a:lnTo>
                  <a:pt x="73960" y="16610"/>
                </a:lnTo>
                <a:lnTo>
                  <a:pt x="73960" y="16630"/>
                </a:lnTo>
                <a:lnTo>
                  <a:pt x="73980" y="16630"/>
                </a:lnTo>
                <a:lnTo>
                  <a:pt x="73980" y="16640"/>
                </a:lnTo>
                <a:lnTo>
                  <a:pt x="74010" y="16640"/>
                </a:lnTo>
                <a:lnTo>
                  <a:pt x="74010" y="16660"/>
                </a:lnTo>
                <a:lnTo>
                  <a:pt x="74050" y="16660"/>
                </a:lnTo>
                <a:lnTo>
                  <a:pt x="74050" y="16680"/>
                </a:lnTo>
                <a:lnTo>
                  <a:pt x="74140" y="16680"/>
                </a:lnTo>
                <a:lnTo>
                  <a:pt x="74140" y="16660"/>
                </a:lnTo>
                <a:lnTo>
                  <a:pt x="74260" y="16660"/>
                </a:lnTo>
                <a:lnTo>
                  <a:pt x="74260" y="16640"/>
                </a:lnTo>
                <a:lnTo>
                  <a:pt x="74380" y="16640"/>
                </a:lnTo>
                <a:lnTo>
                  <a:pt x="74430" y="16640"/>
                </a:lnTo>
                <a:lnTo>
                  <a:pt x="74430" y="16630"/>
                </a:lnTo>
                <a:lnTo>
                  <a:pt x="74520" y="16630"/>
                </a:lnTo>
                <a:lnTo>
                  <a:pt x="74520" y="16640"/>
                </a:lnTo>
                <a:lnTo>
                  <a:pt x="74610" y="16640"/>
                </a:lnTo>
                <a:lnTo>
                  <a:pt x="74610" y="16630"/>
                </a:lnTo>
                <a:lnTo>
                  <a:pt x="74690" y="16630"/>
                </a:lnTo>
                <a:lnTo>
                  <a:pt x="74700" y="16630"/>
                </a:lnTo>
                <a:lnTo>
                  <a:pt x="74700" y="16640"/>
                </a:lnTo>
                <a:lnTo>
                  <a:pt x="74750" y="16640"/>
                </a:lnTo>
                <a:lnTo>
                  <a:pt x="74750" y="16630"/>
                </a:lnTo>
                <a:lnTo>
                  <a:pt x="74820" y="16630"/>
                </a:lnTo>
                <a:lnTo>
                  <a:pt x="74820" y="16610"/>
                </a:lnTo>
                <a:lnTo>
                  <a:pt x="74910" y="16610"/>
                </a:lnTo>
                <a:lnTo>
                  <a:pt x="74910" y="16590"/>
                </a:lnTo>
                <a:lnTo>
                  <a:pt x="74930" y="16590"/>
                </a:lnTo>
                <a:lnTo>
                  <a:pt x="74930" y="16550"/>
                </a:lnTo>
                <a:lnTo>
                  <a:pt x="74910" y="16550"/>
                </a:lnTo>
                <a:lnTo>
                  <a:pt x="74910" y="16510"/>
                </a:lnTo>
                <a:lnTo>
                  <a:pt x="74910" y="16500"/>
                </a:lnTo>
                <a:lnTo>
                  <a:pt x="74890" y="16500"/>
                </a:lnTo>
                <a:lnTo>
                  <a:pt x="74890" y="16480"/>
                </a:lnTo>
                <a:lnTo>
                  <a:pt x="74870" y="16480"/>
                </a:lnTo>
                <a:lnTo>
                  <a:pt x="74870" y="16460"/>
                </a:lnTo>
                <a:lnTo>
                  <a:pt x="74860" y="16460"/>
                </a:lnTo>
                <a:lnTo>
                  <a:pt x="74860" y="16450"/>
                </a:lnTo>
                <a:lnTo>
                  <a:pt x="74840" y="16450"/>
                </a:lnTo>
                <a:lnTo>
                  <a:pt x="74840" y="16430"/>
                </a:lnTo>
                <a:lnTo>
                  <a:pt x="74750" y="16430"/>
                </a:lnTo>
                <a:lnTo>
                  <a:pt x="74750" y="16410"/>
                </a:lnTo>
                <a:lnTo>
                  <a:pt x="74700" y="16410"/>
                </a:lnTo>
                <a:lnTo>
                  <a:pt x="74700" y="16390"/>
                </a:lnTo>
                <a:lnTo>
                  <a:pt x="74660" y="16390"/>
                </a:lnTo>
                <a:lnTo>
                  <a:pt x="74660" y="16380"/>
                </a:lnTo>
                <a:lnTo>
                  <a:pt x="74610" y="16380"/>
                </a:lnTo>
                <a:lnTo>
                  <a:pt x="74610" y="16390"/>
                </a:lnTo>
                <a:lnTo>
                  <a:pt x="74580" y="16390"/>
                </a:lnTo>
                <a:lnTo>
                  <a:pt x="74580" y="16410"/>
                </a:lnTo>
                <a:lnTo>
                  <a:pt x="74560" y="16410"/>
                </a:lnTo>
                <a:lnTo>
                  <a:pt x="74560" y="16430"/>
                </a:lnTo>
                <a:lnTo>
                  <a:pt x="74490" y="16430"/>
                </a:lnTo>
                <a:lnTo>
                  <a:pt x="74490" y="16450"/>
                </a:lnTo>
                <a:lnTo>
                  <a:pt x="74450" y="16450"/>
                </a:lnTo>
                <a:lnTo>
                  <a:pt x="74450" y="16540"/>
                </a:lnTo>
                <a:lnTo>
                  <a:pt x="74380" y="16540"/>
                </a:lnTo>
                <a:lnTo>
                  <a:pt x="74380" y="16480"/>
                </a:lnTo>
                <a:lnTo>
                  <a:pt x="74400" y="16480"/>
                </a:lnTo>
                <a:lnTo>
                  <a:pt x="74400" y="16340"/>
                </a:lnTo>
                <a:lnTo>
                  <a:pt x="74420" y="16340"/>
                </a:lnTo>
                <a:lnTo>
                  <a:pt x="74420" y="16300"/>
                </a:lnTo>
                <a:lnTo>
                  <a:pt x="74450" y="16300"/>
                </a:lnTo>
                <a:lnTo>
                  <a:pt x="74450" y="16290"/>
                </a:lnTo>
                <a:lnTo>
                  <a:pt x="74490" y="16290"/>
                </a:lnTo>
                <a:lnTo>
                  <a:pt x="74490" y="16270"/>
                </a:lnTo>
                <a:lnTo>
                  <a:pt x="74520" y="16270"/>
                </a:lnTo>
                <a:lnTo>
                  <a:pt x="74520" y="16250"/>
                </a:lnTo>
                <a:lnTo>
                  <a:pt x="74610" y="16250"/>
                </a:lnTo>
                <a:lnTo>
                  <a:pt x="74610" y="16270"/>
                </a:lnTo>
                <a:lnTo>
                  <a:pt x="74660" y="16270"/>
                </a:lnTo>
                <a:lnTo>
                  <a:pt x="74660" y="16250"/>
                </a:lnTo>
                <a:lnTo>
                  <a:pt x="74680" y="16250"/>
                </a:lnTo>
                <a:lnTo>
                  <a:pt x="74680" y="16230"/>
                </a:lnTo>
                <a:lnTo>
                  <a:pt x="74700" y="16230"/>
                </a:lnTo>
                <a:lnTo>
                  <a:pt x="74700" y="16210"/>
                </a:lnTo>
                <a:lnTo>
                  <a:pt x="74800" y="16210"/>
                </a:lnTo>
                <a:lnTo>
                  <a:pt x="74800" y="16230"/>
                </a:lnTo>
                <a:lnTo>
                  <a:pt x="74820" y="16230"/>
                </a:lnTo>
                <a:lnTo>
                  <a:pt x="74820" y="16250"/>
                </a:lnTo>
                <a:lnTo>
                  <a:pt x="74910" y="16250"/>
                </a:lnTo>
                <a:lnTo>
                  <a:pt x="74910" y="16270"/>
                </a:lnTo>
                <a:lnTo>
                  <a:pt x="74960" y="16270"/>
                </a:lnTo>
                <a:lnTo>
                  <a:pt x="74960" y="16290"/>
                </a:lnTo>
                <a:lnTo>
                  <a:pt x="75080" y="16290"/>
                </a:lnTo>
                <a:lnTo>
                  <a:pt x="75080" y="16270"/>
                </a:lnTo>
                <a:lnTo>
                  <a:pt x="75100" y="16270"/>
                </a:lnTo>
                <a:lnTo>
                  <a:pt x="75100" y="16250"/>
                </a:lnTo>
                <a:lnTo>
                  <a:pt x="75230" y="16250"/>
                </a:lnTo>
                <a:lnTo>
                  <a:pt x="75230" y="16230"/>
                </a:lnTo>
                <a:lnTo>
                  <a:pt x="75260" y="16230"/>
                </a:lnTo>
                <a:lnTo>
                  <a:pt x="75260" y="16210"/>
                </a:lnTo>
                <a:lnTo>
                  <a:pt x="75280" y="16210"/>
                </a:lnTo>
                <a:lnTo>
                  <a:pt x="75280" y="16200"/>
                </a:lnTo>
                <a:lnTo>
                  <a:pt x="75310" y="16200"/>
                </a:lnTo>
                <a:lnTo>
                  <a:pt x="75310" y="16180"/>
                </a:lnTo>
                <a:lnTo>
                  <a:pt x="75330" y="16180"/>
                </a:lnTo>
                <a:lnTo>
                  <a:pt x="75330" y="16160"/>
                </a:lnTo>
                <a:lnTo>
                  <a:pt x="75350" y="16160"/>
                </a:lnTo>
                <a:lnTo>
                  <a:pt x="75350" y="16140"/>
                </a:lnTo>
                <a:lnTo>
                  <a:pt x="75370" y="16140"/>
                </a:lnTo>
                <a:lnTo>
                  <a:pt x="75370" y="16120"/>
                </a:lnTo>
                <a:lnTo>
                  <a:pt x="75400" y="16120"/>
                </a:lnTo>
                <a:lnTo>
                  <a:pt x="75400" y="16110"/>
                </a:lnTo>
                <a:lnTo>
                  <a:pt x="75420" y="16110"/>
                </a:lnTo>
                <a:lnTo>
                  <a:pt x="75420" y="16090"/>
                </a:lnTo>
                <a:lnTo>
                  <a:pt x="75440" y="16090"/>
                </a:lnTo>
                <a:lnTo>
                  <a:pt x="75440" y="16070"/>
                </a:lnTo>
                <a:lnTo>
                  <a:pt x="75450" y="16070"/>
                </a:lnTo>
                <a:lnTo>
                  <a:pt x="75450" y="16050"/>
                </a:lnTo>
                <a:lnTo>
                  <a:pt x="75470" y="16050"/>
                </a:lnTo>
                <a:lnTo>
                  <a:pt x="75470" y="16040"/>
                </a:lnTo>
                <a:lnTo>
                  <a:pt x="75490" y="16040"/>
                </a:lnTo>
                <a:lnTo>
                  <a:pt x="75490" y="16020"/>
                </a:lnTo>
                <a:lnTo>
                  <a:pt x="75510" y="16020"/>
                </a:lnTo>
                <a:lnTo>
                  <a:pt x="75510" y="16000"/>
                </a:lnTo>
                <a:lnTo>
                  <a:pt x="75520" y="16000"/>
                </a:lnTo>
                <a:lnTo>
                  <a:pt x="75520" y="15960"/>
                </a:lnTo>
                <a:lnTo>
                  <a:pt x="75540" y="15960"/>
                </a:lnTo>
                <a:lnTo>
                  <a:pt x="75540" y="15950"/>
                </a:lnTo>
                <a:lnTo>
                  <a:pt x="75520" y="15950"/>
                </a:lnTo>
                <a:lnTo>
                  <a:pt x="75520" y="15910"/>
                </a:lnTo>
                <a:lnTo>
                  <a:pt x="75540" y="15910"/>
                </a:lnTo>
                <a:lnTo>
                  <a:pt x="75540" y="15840"/>
                </a:lnTo>
                <a:lnTo>
                  <a:pt x="75520" y="15840"/>
                </a:lnTo>
                <a:lnTo>
                  <a:pt x="75520" y="15820"/>
                </a:lnTo>
                <a:lnTo>
                  <a:pt x="75510" y="15820"/>
                </a:lnTo>
                <a:lnTo>
                  <a:pt x="75510" y="15800"/>
                </a:lnTo>
                <a:lnTo>
                  <a:pt x="75470" y="15800"/>
                </a:lnTo>
                <a:lnTo>
                  <a:pt x="75470" y="15780"/>
                </a:lnTo>
                <a:lnTo>
                  <a:pt x="75450" y="15780"/>
                </a:lnTo>
                <a:lnTo>
                  <a:pt x="75450" y="15770"/>
                </a:lnTo>
                <a:lnTo>
                  <a:pt x="75440" y="15770"/>
                </a:lnTo>
                <a:lnTo>
                  <a:pt x="75440" y="15750"/>
                </a:lnTo>
                <a:lnTo>
                  <a:pt x="75420" y="15750"/>
                </a:lnTo>
                <a:lnTo>
                  <a:pt x="75420" y="15730"/>
                </a:lnTo>
                <a:lnTo>
                  <a:pt x="75400" y="15730"/>
                </a:lnTo>
                <a:lnTo>
                  <a:pt x="75400" y="15710"/>
                </a:lnTo>
                <a:lnTo>
                  <a:pt x="75380" y="15710"/>
                </a:lnTo>
                <a:lnTo>
                  <a:pt x="75380" y="15700"/>
                </a:lnTo>
                <a:lnTo>
                  <a:pt x="75370" y="15700"/>
                </a:lnTo>
                <a:lnTo>
                  <a:pt x="75370" y="15680"/>
                </a:lnTo>
                <a:lnTo>
                  <a:pt x="75350" y="15680"/>
                </a:lnTo>
                <a:lnTo>
                  <a:pt x="75350" y="15660"/>
                </a:lnTo>
                <a:lnTo>
                  <a:pt x="75330" y="15660"/>
                </a:lnTo>
                <a:lnTo>
                  <a:pt x="75330" y="15640"/>
                </a:lnTo>
                <a:lnTo>
                  <a:pt x="75310" y="15640"/>
                </a:lnTo>
                <a:lnTo>
                  <a:pt x="75310" y="15620"/>
                </a:lnTo>
                <a:lnTo>
                  <a:pt x="75260" y="15620"/>
                </a:lnTo>
                <a:lnTo>
                  <a:pt x="75260" y="15570"/>
                </a:lnTo>
                <a:lnTo>
                  <a:pt x="75280" y="15570"/>
                </a:lnTo>
                <a:lnTo>
                  <a:pt x="75280" y="15550"/>
                </a:lnTo>
                <a:lnTo>
                  <a:pt x="75300" y="15550"/>
                </a:lnTo>
                <a:lnTo>
                  <a:pt x="75300" y="15530"/>
                </a:lnTo>
                <a:lnTo>
                  <a:pt x="75310" y="15530"/>
                </a:lnTo>
                <a:lnTo>
                  <a:pt x="75310" y="15520"/>
                </a:lnTo>
                <a:lnTo>
                  <a:pt x="75330" y="15520"/>
                </a:lnTo>
                <a:lnTo>
                  <a:pt x="75330" y="15480"/>
                </a:lnTo>
                <a:lnTo>
                  <a:pt x="75310" y="15480"/>
                </a:lnTo>
                <a:lnTo>
                  <a:pt x="75310" y="15440"/>
                </a:lnTo>
                <a:lnTo>
                  <a:pt x="75330" y="15440"/>
                </a:lnTo>
                <a:lnTo>
                  <a:pt x="75330" y="15410"/>
                </a:lnTo>
                <a:lnTo>
                  <a:pt x="75380" y="15410"/>
                </a:lnTo>
                <a:lnTo>
                  <a:pt x="75380" y="15460"/>
                </a:lnTo>
                <a:lnTo>
                  <a:pt x="75400" y="15460"/>
                </a:lnTo>
                <a:lnTo>
                  <a:pt x="75400" y="15520"/>
                </a:lnTo>
                <a:lnTo>
                  <a:pt x="75470" y="15520"/>
                </a:lnTo>
                <a:lnTo>
                  <a:pt x="75470" y="15530"/>
                </a:lnTo>
                <a:lnTo>
                  <a:pt x="75520" y="15530"/>
                </a:lnTo>
                <a:lnTo>
                  <a:pt x="75520" y="15520"/>
                </a:lnTo>
                <a:lnTo>
                  <a:pt x="75560" y="15520"/>
                </a:lnTo>
                <a:lnTo>
                  <a:pt x="75560" y="15500"/>
                </a:lnTo>
                <a:lnTo>
                  <a:pt x="75590" y="15500"/>
                </a:lnTo>
                <a:lnTo>
                  <a:pt x="75590" y="15480"/>
                </a:lnTo>
                <a:lnTo>
                  <a:pt x="75630" y="15480"/>
                </a:lnTo>
                <a:lnTo>
                  <a:pt x="75630" y="15460"/>
                </a:lnTo>
                <a:lnTo>
                  <a:pt x="75660" y="15460"/>
                </a:lnTo>
                <a:lnTo>
                  <a:pt x="75660" y="15440"/>
                </a:lnTo>
                <a:lnTo>
                  <a:pt x="75700" y="15440"/>
                </a:lnTo>
                <a:lnTo>
                  <a:pt x="75700" y="15430"/>
                </a:lnTo>
                <a:lnTo>
                  <a:pt x="75750" y="15430"/>
                </a:lnTo>
                <a:lnTo>
                  <a:pt x="75750" y="15440"/>
                </a:lnTo>
                <a:lnTo>
                  <a:pt x="75770" y="15440"/>
                </a:lnTo>
                <a:lnTo>
                  <a:pt x="75770" y="15480"/>
                </a:lnTo>
                <a:lnTo>
                  <a:pt x="75790" y="15480"/>
                </a:lnTo>
                <a:lnTo>
                  <a:pt x="75790" y="15460"/>
                </a:lnTo>
                <a:lnTo>
                  <a:pt x="75800" y="15460"/>
                </a:lnTo>
                <a:lnTo>
                  <a:pt x="75800" y="15440"/>
                </a:lnTo>
                <a:lnTo>
                  <a:pt x="75820" y="15440"/>
                </a:lnTo>
                <a:lnTo>
                  <a:pt x="75820" y="15430"/>
                </a:lnTo>
                <a:lnTo>
                  <a:pt x="75890" y="15430"/>
                </a:lnTo>
                <a:lnTo>
                  <a:pt x="75890" y="15410"/>
                </a:lnTo>
                <a:lnTo>
                  <a:pt x="75930" y="15410"/>
                </a:lnTo>
                <a:lnTo>
                  <a:pt x="75930" y="15370"/>
                </a:lnTo>
                <a:lnTo>
                  <a:pt x="75910" y="15370"/>
                </a:lnTo>
                <a:lnTo>
                  <a:pt x="75910" y="15340"/>
                </a:lnTo>
                <a:lnTo>
                  <a:pt x="75950" y="15340"/>
                </a:lnTo>
                <a:lnTo>
                  <a:pt x="75950" y="15360"/>
                </a:lnTo>
                <a:lnTo>
                  <a:pt x="75980" y="15360"/>
                </a:lnTo>
                <a:lnTo>
                  <a:pt x="75980" y="15370"/>
                </a:lnTo>
                <a:lnTo>
                  <a:pt x="76000" y="15370"/>
                </a:lnTo>
                <a:lnTo>
                  <a:pt x="76000" y="15390"/>
                </a:lnTo>
                <a:lnTo>
                  <a:pt x="76030" y="15390"/>
                </a:lnTo>
                <a:lnTo>
                  <a:pt x="76030" y="15370"/>
                </a:lnTo>
                <a:lnTo>
                  <a:pt x="76100" y="15370"/>
                </a:lnTo>
                <a:lnTo>
                  <a:pt x="76100" y="15360"/>
                </a:lnTo>
                <a:lnTo>
                  <a:pt x="76120" y="15360"/>
                </a:lnTo>
                <a:lnTo>
                  <a:pt x="76120" y="15340"/>
                </a:lnTo>
                <a:lnTo>
                  <a:pt x="76140" y="15340"/>
                </a:lnTo>
                <a:lnTo>
                  <a:pt x="76140" y="15320"/>
                </a:lnTo>
                <a:lnTo>
                  <a:pt x="76160" y="15320"/>
                </a:lnTo>
                <a:lnTo>
                  <a:pt x="76160" y="15280"/>
                </a:lnTo>
                <a:lnTo>
                  <a:pt x="76170" y="15280"/>
                </a:lnTo>
                <a:lnTo>
                  <a:pt x="76170" y="15250"/>
                </a:lnTo>
                <a:lnTo>
                  <a:pt x="76190" y="15250"/>
                </a:lnTo>
                <a:lnTo>
                  <a:pt x="76190" y="15210"/>
                </a:lnTo>
                <a:lnTo>
                  <a:pt x="76210" y="15210"/>
                </a:lnTo>
                <a:lnTo>
                  <a:pt x="76210" y="15180"/>
                </a:lnTo>
                <a:lnTo>
                  <a:pt x="76230" y="15180"/>
                </a:lnTo>
                <a:lnTo>
                  <a:pt x="76230" y="15140"/>
                </a:lnTo>
                <a:lnTo>
                  <a:pt x="76210" y="15140"/>
                </a:lnTo>
                <a:lnTo>
                  <a:pt x="76210" y="15090"/>
                </a:lnTo>
                <a:lnTo>
                  <a:pt x="76190" y="15090"/>
                </a:lnTo>
                <a:lnTo>
                  <a:pt x="76190" y="15030"/>
                </a:lnTo>
                <a:lnTo>
                  <a:pt x="76210" y="15030"/>
                </a:lnTo>
                <a:lnTo>
                  <a:pt x="76210" y="15000"/>
                </a:lnTo>
                <a:lnTo>
                  <a:pt x="76240" y="15000"/>
                </a:lnTo>
                <a:lnTo>
                  <a:pt x="76240" y="14870"/>
                </a:lnTo>
                <a:lnTo>
                  <a:pt x="76190" y="14870"/>
                </a:lnTo>
                <a:lnTo>
                  <a:pt x="76190" y="14820"/>
                </a:lnTo>
                <a:lnTo>
                  <a:pt x="76170" y="14820"/>
                </a:lnTo>
                <a:lnTo>
                  <a:pt x="76170" y="14780"/>
                </a:lnTo>
                <a:lnTo>
                  <a:pt x="76160" y="14780"/>
                </a:lnTo>
                <a:lnTo>
                  <a:pt x="76160" y="14760"/>
                </a:lnTo>
                <a:lnTo>
                  <a:pt x="76140" y="14760"/>
                </a:lnTo>
                <a:lnTo>
                  <a:pt x="76140" y="14730"/>
                </a:lnTo>
                <a:lnTo>
                  <a:pt x="76120" y="14730"/>
                </a:lnTo>
                <a:lnTo>
                  <a:pt x="76120" y="14710"/>
                </a:lnTo>
                <a:lnTo>
                  <a:pt x="76100" y="14710"/>
                </a:lnTo>
                <a:lnTo>
                  <a:pt x="76100" y="14690"/>
                </a:lnTo>
                <a:lnTo>
                  <a:pt x="76090" y="14690"/>
                </a:lnTo>
                <a:lnTo>
                  <a:pt x="76090" y="14670"/>
                </a:lnTo>
                <a:lnTo>
                  <a:pt x="76070" y="14670"/>
                </a:lnTo>
                <a:lnTo>
                  <a:pt x="76070" y="14660"/>
                </a:lnTo>
                <a:lnTo>
                  <a:pt x="76050" y="14660"/>
                </a:lnTo>
                <a:lnTo>
                  <a:pt x="76050" y="14620"/>
                </a:lnTo>
                <a:lnTo>
                  <a:pt x="76070" y="14620"/>
                </a:lnTo>
                <a:lnTo>
                  <a:pt x="76070" y="14590"/>
                </a:lnTo>
                <a:lnTo>
                  <a:pt x="76090" y="14590"/>
                </a:lnTo>
                <a:lnTo>
                  <a:pt x="76090" y="14550"/>
                </a:lnTo>
                <a:lnTo>
                  <a:pt x="76100" y="14550"/>
                </a:lnTo>
                <a:lnTo>
                  <a:pt x="76100" y="14530"/>
                </a:lnTo>
                <a:lnTo>
                  <a:pt x="76210" y="14530"/>
                </a:lnTo>
                <a:lnTo>
                  <a:pt x="76210" y="14550"/>
                </a:lnTo>
                <a:lnTo>
                  <a:pt x="76230" y="14550"/>
                </a:lnTo>
                <a:lnTo>
                  <a:pt x="76230" y="14570"/>
                </a:lnTo>
                <a:lnTo>
                  <a:pt x="76240" y="14570"/>
                </a:lnTo>
                <a:lnTo>
                  <a:pt x="76240" y="14590"/>
                </a:lnTo>
                <a:lnTo>
                  <a:pt x="76260" y="14590"/>
                </a:lnTo>
                <a:lnTo>
                  <a:pt x="76260" y="14570"/>
                </a:lnTo>
                <a:lnTo>
                  <a:pt x="76380" y="14570"/>
                </a:lnTo>
                <a:lnTo>
                  <a:pt x="76380" y="14530"/>
                </a:lnTo>
                <a:lnTo>
                  <a:pt x="76370" y="14530"/>
                </a:lnTo>
                <a:lnTo>
                  <a:pt x="76370" y="14480"/>
                </a:lnTo>
                <a:lnTo>
                  <a:pt x="76420" y="14480"/>
                </a:lnTo>
                <a:lnTo>
                  <a:pt x="76420" y="14460"/>
                </a:lnTo>
                <a:lnTo>
                  <a:pt x="76450" y="14460"/>
                </a:lnTo>
                <a:lnTo>
                  <a:pt x="76450" y="14440"/>
                </a:lnTo>
                <a:lnTo>
                  <a:pt x="76510" y="14440"/>
                </a:lnTo>
                <a:lnTo>
                  <a:pt x="76510" y="14420"/>
                </a:lnTo>
                <a:lnTo>
                  <a:pt x="76560" y="14420"/>
                </a:lnTo>
                <a:lnTo>
                  <a:pt x="76560" y="14410"/>
                </a:lnTo>
                <a:lnTo>
                  <a:pt x="76670" y="14410"/>
                </a:lnTo>
                <a:lnTo>
                  <a:pt x="76670" y="14390"/>
                </a:lnTo>
                <a:lnTo>
                  <a:pt x="76680" y="14390"/>
                </a:lnTo>
                <a:lnTo>
                  <a:pt x="76680" y="14370"/>
                </a:lnTo>
                <a:lnTo>
                  <a:pt x="76720" y="14370"/>
                </a:lnTo>
                <a:lnTo>
                  <a:pt x="76720" y="14350"/>
                </a:lnTo>
                <a:lnTo>
                  <a:pt x="76810" y="14350"/>
                </a:lnTo>
                <a:lnTo>
                  <a:pt x="76810" y="14330"/>
                </a:lnTo>
                <a:lnTo>
                  <a:pt x="76820" y="14330"/>
                </a:lnTo>
                <a:lnTo>
                  <a:pt x="76820" y="14320"/>
                </a:lnTo>
                <a:lnTo>
                  <a:pt x="76840" y="14320"/>
                </a:lnTo>
                <a:lnTo>
                  <a:pt x="76840" y="14280"/>
                </a:lnTo>
                <a:lnTo>
                  <a:pt x="76860" y="14280"/>
                </a:lnTo>
                <a:lnTo>
                  <a:pt x="76860" y="14260"/>
                </a:lnTo>
                <a:lnTo>
                  <a:pt x="76890" y="14260"/>
                </a:lnTo>
                <a:lnTo>
                  <a:pt x="76890" y="14250"/>
                </a:lnTo>
                <a:lnTo>
                  <a:pt x="76910" y="14250"/>
                </a:lnTo>
                <a:lnTo>
                  <a:pt x="76910" y="14230"/>
                </a:lnTo>
                <a:lnTo>
                  <a:pt x="76930" y="14230"/>
                </a:lnTo>
                <a:lnTo>
                  <a:pt x="76930" y="14190"/>
                </a:lnTo>
                <a:lnTo>
                  <a:pt x="76950" y="14190"/>
                </a:lnTo>
                <a:lnTo>
                  <a:pt x="76950" y="14170"/>
                </a:lnTo>
                <a:lnTo>
                  <a:pt x="76930" y="14170"/>
                </a:lnTo>
                <a:lnTo>
                  <a:pt x="76930" y="14160"/>
                </a:lnTo>
                <a:lnTo>
                  <a:pt x="76910" y="14160"/>
                </a:lnTo>
                <a:lnTo>
                  <a:pt x="76910" y="14140"/>
                </a:lnTo>
                <a:lnTo>
                  <a:pt x="76890" y="14140"/>
                </a:lnTo>
                <a:lnTo>
                  <a:pt x="76890" y="14100"/>
                </a:lnTo>
                <a:lnTo>
                  <a:pt x="76880" y="14100"/>
                </a:lnTo>
                <a:lnTo>
                  <a:pt x="76880" y="14070"/>
                </a:lnTo>
                <a:lnTo>
                  <a:pt x="76860" y="14070"/>
                </a:lnTo>
                <a:lnTo>
                  <a:pt x="76860" y="13990"/>
                </a:lnTo>
                <a:lnTo>
                  <a:pt x="76930" y="13990"/>
                </a:lnTo>
                <a:lnTo>
                  <a:pt x="76930" y="13980"/>
                </a:lnTo>
                <a:lnTo>
                  <a:pt x="76960" y="13980"/>
                </a:lnTo>
                <a:lnTo>
                  <a:pt x="76960" y="13960"/>
                </a:lnTo>
                <a:lnTo>
                  <a:pt x="76980" y="13960"/>
                </a:lnTo>
                <a:lnTo>
                  <a:pt x="76980" y="13940"/>
                </a:lnTo>
                <a:lnTo>
                  <a:pt x="77000" y="13940"/>
                </a:lnTo>
                <a:lnTo>
                  <a:pt x="77000" y="13920"/>
                </a:lnTo>
                <a:lnTo>
                  <a:pt x="77030" y="13920"/>
                </a:lnTo>
                <a:lnTo>
                  <a:pt x="77030" y="13910"/>
                </a:lnTo>
                <a:lnTo>
                  <a:pt x="77050" y="13910"/>
                </a:lnTo>
                <a:lnTo>
                  <a:pt x="77050" y="13890"/>
                </a:lnTo>
                <a:lnTo>
                  <a:pt x="77090" y="13890"/>
                </a:lnTo>
                <a:lnTo>
                  <a:pt x="77090" y="13870"/>
                </a:lnTo>
                <a:lnTo>
                  <a:pt x="77100" y="13870"/>
                </a:lnTo>
                <a:lnTo>
                  <a:pt x="77100" y="13850"/>
                </a:lnTo>
                <a:lnTo>
                  <a:pt x="77160" y="13850"/>
                </a:lnTo>
                <a:lnTo>
                  <a:pt x="77160" y="13830"/>
                </a:lnTo>
                <a:lnTo>
                  <a:pt x="77170" y="13830"/>
                </a:lnTo>
                <a:lnTo>
                  <a:pt x="77170" y="13820"/>
                </a:lnTo>
                <a:lnTo>
                  <a:pt x="77190" y="13820"/>
                </a:lnTo>
                <a:lnTo>
                  <a:pt x="77190" y="13800"/>
                </a:lnTo>
                <a:lnTo>
                  <a:pt x="77210" y="13800"/>
                </a:lnTo>
                <a:lnTo>
                  <a:pt x="77210" y="13780"/>
                </a:lnTo>
                <a:lnTo>
                  <a:pt x="77230" y="13780"/>
                </a:lnTo>
                <a:lnTo>
                  <a:pt x="77230" y="13760"/>
                </a:lnTo>
                <a:lnTo>
                  <a:pt x="77260" y="13760"/>
                </a:lnTo>
                <a:lnTo>
                  <a:pt x="77260" y="13740"/>
                </a:lnTo>
                <a:lnTo>
                  <a:pt x="77280" y="13740"/>
                </a:lnTo>
                <a:lnTo>
                  <a:pt x="77280" y="13710"/>
                </a:lnTo>
                <a:lnTo>
                  <a:pt x="77300" y="13710"/>
                </a:lnTo>
                <a:lnTo>
                  <a:pt x="77300" y="13690"/>
                </a:lnTo>
                <a:lnTo>
                  <a:pt x="77320" y="13690"/>
                </a:lnTo>
                <a:lnTo>
                  <a:pt x="77320" y="13670"/>
                </a:lnTo>
                <a:lnTo>
                  <a:pt x="77330" y="13670"/>
                </a:lnTo>
                <a:lnTo>
                  <a:pt x="77330" y="13640"/>
                </a:lnTo>
                <a:lnTo>
                  <a:pt x="77350" y="13640"/>
                </a:lnTo>
                <a:lnTo>
                  <a:pt x="77350" y="13620"/>
                </a:lnTo>
                <a:lnTo>
                  <a:pt x="77370" y="13620"/>
                </a:lnTo>
                <a:lnTo>
                  <a:pt x="77370" y="13600"/>
                </a:lnTo>
                <a:lnTo>
                  <a:pt x="77380" y="13600"/>
                </a:lnTo>
                <a:lnTo>
                  <a:pt x="77390" y="13600"/>
                </a:lnTo>
                <a:lnTo>
                  <a:pt x="77390" y="13580"/>
                </a:lnTo>
                <a:lnTo>
                  <a:pt x="77390" y="13550"/>
                </a:lnTo>
                <a:lnTo>
                  <a:pt x="77400" y="13550"/>
                </a:lnTo>
                <a:lnTo>
                  <a:pt x="77400" y="13460"/>
                </a:lnTo>
                <a:lnTo>
                  <a:pt x="77420" y="13460"/>
                </a:lnTo>
                <a:lnTo>
                  <a:pt x="77420" y="13310"/>
                </a:lnTo>
                <a:lnTo>
                  <a:pt x="77400" y="13310"/>
                </a:lnTo>
                <a:lnTo>
                  <a:pt x="77400" y="13280"/>
                </a:lnTo>
                <a:lnTo>
                  <a:pt x="77390" y="13280"/>
                </a:lnTo>
                <a:lnTo>
                  <a:pt x="77390" y="13260"/>
                </a:lnTo>
                <a:lnTo>
                  <a:pt x="77350" y="13260"/>
                </a:lnTo>
                <a:lnTo>
                  <a:pt x="77350" y="13240"/>
                </a:lnTo>
                <a:lnTo>
                  <a:pt x="77330" y="13240"/>
                </a:lnTo>
                <a:lnTo>
                  <a:pt x="77330" y="13220"/>
                </a:lnTo>
                <a:lnTo>
                  <a:pt x="77300" y="13220"/>
                </a:lnTo>
                <a:lnTo>
                  <a:pt x="77300" y="13240"/>
                </a:lnTo>
                <a:lnTo>
                  <a:pt x="77210" y="13240"/>
                </a:lnTo>
                <a:lnTo>
                  <a:pt x="77210" y="13260"/>
                </a:lnTo>
                <a:lnTo>
                  <a:pt x="77160" y="13260"/>
                </a:lnTo>
                <a:lnTo>
                  <a:pt x="77160" y="13240"/>
                </a:lnTo>
                <a:lnTo>
                  <a:pt x="77140" y="13240"/>
                </a:lnTo>
                <a:lnTo>
                  <a:pt x="77140" y="13190"/>
                </a:lnTo>
                <a:lnTo>
                  <a:pt x="77120" y="13190"/>
                </a:lnTo>
                <a:lnTo>
                  <a:pt x="77120" y="13140"/>
                </a:lnTo>
                <a:lnTo>
                  <a:pt x="77140" y="13140"/>
                </a:lnTo>
                <a:lnTo>
                  <a:pt x="77140" y="13100"/>
                </a:lnTo>
                <a:lnTo>
                  <a:pt x="77160" y="13100"/>
                </a:lnTo>
                <a:lnTo>
                  <a:pt x="77160" y="13060"/>
                </a:lnTo>
                <a:lnTo>
                  <a:pt x="77170" y="13060"/>
                </a:lnTo>
                <a:lnTo>
                  <a:pt x="77170" y="13050"/>
                </a:lnTo>
                <a:lnTo>
                  <a:pt x="77190" y="13050"/>
                </a:lnTo>
                <a:lnTo>
                  <a:pt x="77190" y="13030"/>
                </a:lnTo>
                <a:lnTo>
                  <a:pt x="77230" y="13030"/>
                </a:lnTo>
                <a:lnTo>
                  <a:pt x="77230" y="13010"/>
                </a:lnTo>
                <a:lnTo>
                  <a:pt x="77260" y="13010"/>
                </a:lnTo>
                <a:lnTo>
                  <a:pt x="77260" y="12990"/>
                </a:lnTo>
                <a:lnTo>
                  <a:pt x="77280" y="12990"/>
                </a:lnTo>
                <a:lnTo>
                  <a:pt x="77280" y="12970"/>
                </a:lnTo>
                <a:lnTo>
                  <a:pt x="77320" y="12970"/>
                </a:lnTo>
                <a:lnTo>
                  <a:pt x="77320" y="12960"/>
                </a:lnTo>
                <a:lnTo>
                  <a:pt x="77330" y="12960"/>
                </a:lnTo>
                <a:lnTo>
                  <a:pt x="77330" y="12920"/>
                </a:lnTo>
                <a:lnTo>
                  <a:pt x="77350" y="12920"/>
                </a:lnTo>
                <a:lnTo>
                  <a:pt x="77350" y="12900"/>
                </a:lnTo>
                <a:lnTo>
                  <a:pt x="77390" y="12900"/>
                </a:lnTo>
                <a:lnTo>
                  <a:pt x="77390" y="12920"/>
                </a:lnTo>
                <a:lnTo>
                  <a:pt x="77400" y="12920"/>
                </a:lnTo>
                <a:lnTo>
                  <a:pt x="77400" y="12940"/>
                </a:lnTo>
                <a:lnTo>
                  <a:pt x="77420" y="12940"/>
                </a:lnTo>
                <a:lnTo>
                  <a:pt x="77420" y="12960"/>
                </a:lnTo>
                <a:lnTo>
                  <a:pt x="77440" y="12960"/>
                </a:lnTo>
                <a:lnTo>
                  <a:pt x="77440" y="12970"/>
                </a:lnTo>
                <a:lnTo>
                  <a:pt x="77460" y="12970"/>
                </a:lnTo>
                <a:lnTo>
                  <a:pt x="77460" y="12960"/>
                </a:lnTo>
                <a:lnTo>
                  <a:pt x="77560" y="12960"/>
                </a:lnTo>
                <a:lnTo>
                  <a:pt x="77560" y="12940"/>
                </a:lnTo>
                <a:lnTo>
                  <a:pt x="77580" y="12940"/>
                </a:lnTo>
                <a:lnTo>
                  <a:pt x="77580" y="12920"/>
                </a:lnTo>
                <a:lnTo>
                  <a:pt x="77540" y="12920"/>
                </a:lnTo>
                <a:lnTo>
                  <a:pt x="77540" y="12850"/>
                </a:lnTo>
                <a:lnTo>
                  <a:pt x="77560" y="12850"/>
                </a:lnTo>
                <a:lnTo>
                  <a:pt x="77560" y="12830"/>
                </a:lnTo>
                <a:lnTo>
                  <a:pt x="77580" y="12830"/>
                </a:lnTo>
                <a:lnTo>
                  <a:pt x="77580" y="12800"/>
                </a:lnTo>
                <a:lnTo>
                  <a:pt x="77600" y="12800"/>
                </a:lnTo>
                <a:lnTo>
                  <a:pt x="77600" y="12780"/>
                </a:lnTo>
                <a:lnTo>
                  <a:pt x="77630" y="12780"/>
                </a:lnTo>
                <a:lnTo>
                  <a:pt x="77630" y="12760"/>
                </a:lnTo>
                <a:lnTo>
                  <a:pt x="77700" y="12760"/>
                </a:lnTo>
                <a:lnTo>
                  <a:pt x="77700" y="12800"/>
                </a:lnTo>
                <a:lnTo>
                  <a:pt x="77720" y="12800"/>
                </a:lnTo>
                <a:lnTo>
                  <a:pt x="77720" y="12810"/>
                </a:lnTo>
                <a:lnTo>
                  <a:pt x="77750" y="12810"/>
                </a:lnTo>
                <a:lnTo>
                  <a:pt x="77750" y="12870"/>
                </a:lnTo>
                <a:lnTo>
                  <a:pt x="77770" y="12870"/>
                </a:lnTo>
                <a:lnTo>
                  <a:pt x="77770" y="12850"/>
                </a:lnTo>
                <a:lnTo>
                  <a:pt x="77790" y="12850"/>
                </a:lnTo>
                <a:lnTo>
                  <a:pt x="77790" y="12810"/>
                </a:lnTo>
                <a:lnTo>
                  <a:pt x="77840" y="12810"/>
                </a:lnTo>
                <a:lnTo>
                  <a:pt x="77840" y="12800"/>
                </a:lnTo>
                <a:lnTo>
                  <a:pt x="77890" y="12800"/>
                </a:lnTo>
                <a:lnTo>
                  <a:pt x="77890" y="12780"/>
                </a:lnTo>
                <a:lnTo>
                  <a:pt x="77980" y="12780"/>
                </a:lnTo>
                <a:lnTo>
                  <a:pt x="77980" y="12720"/>
                </a:lnTo>
                <a:lnTo>
                  <a:pt x="78000" y="12720"/>
                </a:lnTo>
                <a:lnTo>
                  <a:pt x="78000" y="12710"/>
                </a:lnTo>
                <a:lnTo>
                  <a:pt x="78020" y="12710"/>
                </a:lnTo>
                <a:lnTo>
                  <a:pt x="78020" y="12690"/>
                </a:lnTo>
                <a:lnTo>
                  <a:pt x="78030" y="12690"/>
                </a:lnTo>
                <a:lnTo>
                  <a:pt x="78030" y="12670"/>
                </a:lnTo>
                <a:lnTo>
                  <a:pt x="78110" y="12670"/>
                </a:lnTo>
                <a:lnTo>
                  <a:pt x="78110" y="12710"/>
                </a:lnTo>
                <a:lnTo>
                  <a:pt x="78120" y="12710"/>
                </a:lnTo>
                <a:lnTo>
                  <a:pt x="78120" y="12740"/>
                </a:lnTo>
                <a:lnTo>
                  <a:pt x="78140" y="12740"/>
                </a:lnTo>
                <a:lnTo>
                  <a:pt x="78140" y="12760"/>
                </a:lnTo>
                <a:lnTo>
                  <a:pt x="78160" y="12760"/>
                </a:lnTo>
                <a:lnTo>
                  <a:pt x="78160" y="12740"/>
                </a:lnTo>
                <a:lnTo>
                  <a:pt x="78180" y="12740"/>
                </a:lnTo>
                <a:lnTo>
                  <a:pt x="78180" y="12720"/>
                </a:lnTo>
                <a:lnTo>
                  <a:pt x="78160" y="12720"/>
                </a:lnTo>
                <a:lnTo>
                  <a:pt x="78160" y="12690"/>
                </a:lnTo>
                <a:lnTo>
                  <a:pt x="78140" y="12690"/>
                </a:lnTo>
                <a:lnTo>
                  <a:pt x="78140" y="12650"/>
                </a:lnTo>
                <a:lnTo>
                  <a:pt x="78120" y="12650"/>
                </a:lnTo>
                <a:lnTo>
                  <a:pt x="78120" y="12620"/>
                </a:lnTo>
                <a:lnTo>
                  <a:pt x="78110" y="12620"/>
                </a:lnTo>
                <a:lnTo>
                  <a:pt x="78110" y="12580"/>
                </a:lnTo>
                <a:lnTo>
                  <a:pt x="78180" y="12580"/>
                </a:lnTo>
                <a:lnTo>
                  <a:pt x="78180" y="12560"/>
                </a:lnTo>
                <a:lnTo>
                  <a:pt x="78210" y="12560"/>
                </a:lnTo>
                <a:lnTo>
                  <a:pt x="78210" y="12540"/>
                </a:lnTo>
                <a:lnTo>
                  <a:pt x="78230" y="12540"/>
                </a:lnTo>
                <a:lnTo>
                  <a:pt x="78230" y="12510"/>
                </a:lnTo>
                <a:lnTo>
                  <a:pt x="78250" y="12510"/>
                </a:lnTo>
                <a:lnTo>
                  <a:pt x="78250" y="12470"/>
                </a:lnTo>
                <a:lnTo>
                  <a:pt x="78260" y="12470"/>
                </a:lnTo>
                <a:lnTo>
                  <a:pt x="78260" y="12440"/>
                </a:lnTo>
                <a:lnTo>
                  <a:pt x="78370" y="12440"/>
                </a:lnTo>
                <a:lnTo>
                  <a:pt x="78370" y="12420"/>
                </a:lnTo>
                <a:lnTo>
                  <a:pt x="78400" y="12420"/>
                </a:lnTo>
                <a:lnTo>
                  <a:pt x="78400" y="12400"/>
                </a:lnTo>
                <a:lnTo>
                  <a:pt x="78420" y="12400"/>
                </a:lnTo>
                <a:lnTo>
                  <a:pt x="78420" y="12380"/>
                </a:lnTo>
                <a:lnTo>
                  <a:pt x="78460" y="12380"/>
                </a:lnTo>
                <a:lnTo>
                  <a:pt x="78460" y="12370"/>
                </a:lnTo>
                <a:lnTo>
                  <a:pt x="78470" y="12370"/>
                </a:lnTo>
                <a:lnTo>
                  <a:pt x="78470" y="12350"/>
                </a:lnTo>
                <a:lnTo>
                  <a:pt x="78510" y="12350"/>
                </a:lnTo>
                <a:lnTo>
                  <a:pt x="78510" y="12370"/>
                </a:lnTo>
                <a:lnTo>
                  <a:pt x="78540" y="12370"/>
                </a:lnTo>
                <a:lnTo>
                  <a:pt x="78540" y="12330"/>
                </a:lnTo>
                <a:lnTo>
                  <a:pt x="78530" y="12330"/>
                </a:lnTo>
                <a:lnTo>
                  <a:pt x="78530" y="12290"/>
                </a:lnTo>
                <a:lnTo>
                  <a:pt x="78510" y="12290"/>
                </a:lnTo>
                <a:lnTo>
                  <a:pt x="78510" y="12260"/>
                </a:lnTo>
                <a:lnTo>
                  <a:pt x="78580" y="12260"/>
                </a:lnTo>
                <a:lnTo>
                  <a:pt x="78580" y="12240"/>
                </a:lnTo>
                <a:lnTo>
                  <a:pt x="78600" y="12240"/>
                </a:lnTo>
                <a:lnTo>
                  <a:pt x="78600" y="12200"/>
                </a:lnTo>
                <a:lnTo>
                  <a:pt x="78610" y="12200"/>
                </a:lnTo>
                <a:lnTo>
                  <a:pt x="78610" y="12190"/>
                </a:lnTo>
                <a:lnTo>
                  <a:pt x="78650" y="12190"/>
                </a:lnTo>
                <a:lnTo>
                  <a:pt x="78650" y="12200"/>
                </a:lnTo>
                <a:lnTo>
                  <a:pt x="78770" y="12200"/>
                </a:lnTo>
                <a:lnTo>
                  <a:pt x="78770" y="12220"/>
                </a:lnTo>
                <a:lnTo>
                  <a:pt x="78810" y="12220"/>
                </a:lnTo>
                <a:lnTo>
                  <a:pt x="78810" y="12200"/>
                </a:lnTo>
                <a:lnTo>
                  <a:pt x="78790" y="12200"/>
                </a:lnTo>
                <a:lnTo>
                  <a:pt x="78790" y="12190"/>
                </a:lnTo>
                <a:lnTo>
                  <a:pt x="78770" y="12190"/>
                </a:lnTo>
                <a:lnTo>
                  <a:pt x="78770" y="12150"/>
                </a:lnTo>
                <a:lnTo>
                  <a:pt x="78750" y="12150"/>
                </a:lnTo>
                <a:lnTo>
                  <a:pt x="78750" y="12130"/>
                </a:lnTo>
                <a:lnTo>
                  <a:pt x="78770" y="12130"/>
                </a:lnTo>
                <a:lnTo>
                  <a:pt x="78770" y="12110"/>
                </a:lnTo>
                <a:lnTo>
                  <a:pt x="78790" y="12110"/>
                </a:lnTo>
                <a:lnTo>
                  <a:pt x="78790" y="12080"/>
                </a:lnTo>
                <a:lnTo>
                  <a:pt x="78770" y="12080"/>
                </a:lnTo>
                <a:lnTo>
                  <a:pt x="78770" y="12030"/>
                </a:lnTo>
                <a:lnTo>
                  <a:pt x="78830" y="12030"/>
                </a:lnTo>
                <a:lnTo>
                  <a:pt x="78830" y="12010"/>
                </a:lnTo>
                <a:lnTo>
                  <a:pt x="78840" y="12010"/>
                </a:lnTo>
                <a:lnTo>
                  <a:pt x="78840" y="11990"/>
                </a:lnTo>
                <a:lnTo>
                  <a:pt x="78860" y="11990"/>
                </a:lnTo>
                <a:lnTo>
                  <a:pt x="78860" y="11950"/>
                </a:lnTo>
                <a:lnTo>
                  <a:pt x="78880" y="11950"/>
                </a:lnTo>
                <a:lnTo>
                  <a:pt x="78880" y="11920"/>
                </a:lnTo>
                <a:lnTo>
                  <a:pt x="78910" y="11920"/>
                </a:lnTo>
                <a:lnTo>
                  <a:pt x="78910" y="11900"/>
                </a:lnTo>
                <a:lnTo>
                  <a:pt x="78930" y="11900"/>
                </a:lnTo>
                <a:lnTo>
                  <a:pt x="78930" y="11880"/>
                </a:lnTo>
                <a:lnTo>
                  <a:pt x="78970" y="11880"/>
                </a:lnTo>
                <a:lnTo>
                  <a:pt x="78970" y="11860"/>
                </a:lnTo>
                <a:lnTo>
                  <a:pt x="78980" y="11860"/>
                </a:lnTo>
                <a:lnTo>
                  <a:pt x="78980" y="11850"/>
                </a:lnTo>
                <a:lnTo>
                  <a:pt x="79020" y="11850"/>
                </a:lnTo>
                <a:lnTo>
                  <a:pt x="79020" y="11830"/>
                </a:lnTo>
                <a:lnTo>
                  <a:pt x="79000" y="11830"/>
                </a:lnTo>
                <a:lnTo>
                  <a:pt x="79000" y="11810"/>
                </a:lnTo>
                <a:lnTo>
                  <a:pt x="78980" y="11810"/>
                </a:lnTo>
                <a:lnTo>
                  <a:pt x="78980" y="11790"/>
                </a:lnTo>
                <a:lnTo>
                  <a:pt x="78970" y="11790"/>
                </a:lnTo>
                <a:lnTo>
                  <a:pt x="78970" y="11770"/>
                </a:lnTo>
                <a:lnTo>
                  <a:pt x="78980" y="11770"/>
                </a:lnTo>
                <a:lnTo>
                  <a:pt x="78980" y="11740"/>
                </a:lnTo>
                <a:lnTo>
                  <a:pt x="79020" y="11740"/>
                </a:lnTo>
                <a:lnTo>
                  <a:pt x="79020" y="11720"/>
                </a:lnTo>
                <a:lnTo>
                  <a:pt x="79040" y="11720"/>
                </a:lnTo>
                <a:lnTo>
                  <a:pt x="79040" y="11700"/>
                </a:lnTo>
                <a:lnTo>
                  <a:pt x="79090" y="11700"/>
                </a:lnTo>
                <a:lnTo>
                  <a:pt x="79090" y="11690"/>
                </a:lnTo>
                <a:lnTo>
                  <a:pt x="79070" y="11690"/>
                </a:lnTo>
                <a:lnTo>
                  <a:pt x="79070" y="11670"/>
                </a:lnTo>
                <a:lnTo>
                  <a:pt x="79050" y="11670"/>
                </a:lnTo>
                <a:lnTo>
                  <a:pt x="79050" y="11610"/>
                </a:lnTo>
                <a:lnTo>
                  <a:pt x="79070" y="11610"/>
                </a:lnTo>
                <a:lnTo>
                  <a:pt x="79070" y="11580"/>
                </a:lnTo>
                <a:lnTo>
                  <a:pt x="79090" y="11580"/>
                </a:lnTo>
                <a:lnTo>
                  <a:pt x="79090" y="11560"/>
                </a:lnTo>
                <a:lnTo>
                  <a:pt x="79120" y="11560"/>
                </a:lnTo>
                <a:lnTo>
                  <a:pt x="79120" y="11540"/>
                </a:lnTo>
                <a:lnTo>
                  <a:pt x="79160" y="11540"/>
                </a:lnTo>
                <a:lnTo>
                  <a:pt x="79160" y="11600"/>
                </a:lnTo>
                <a:lnTo>
                  <a:pt x="79190" y="11600"/>
                </a:lnTo>
                <a:lnTo>
                  <a:pt x="79190" y="11610"/>
                </a:lnTo>
                <a:lnTo>
                  <a:pt x="79230" y="11610"/>
                </a:lnTo>
                <a:lnTo>
                  <a:pt x="79230" y="11600"/>
                </a:lnTo>
                <a:lnTo>
                  <a:pt x="79250" y="11600"/>
                </a:lnTo>
                <a:lnTo>
                  <a:pt x="79250" y="11560"/>
                </a:lnTo>
                <a:lnTo>
                  <a:pt x="79260" y="11560"/>
                </a:lnTo>
                <a:lnTo>
                  <a:pt x="79260" y="11540"/>
                </a:lnTo>
                <a:lnTo>
                  <a:pt x="79250" y="11540"/>
                </a:lnTo>
                <a:lnTo>
                  <a:pt x="79250" y="11510"/>
                </a:lnTo>
                <a:lnTo>
                  <a:pt x="79230" y="11510"/>
                </a:lnTo>
                <a:lnTo>
                  <a:pt x="79230" y="11490"/>
                </a:lnTo>
                <a:lnTo>
                  <a:pt x="79210" y="11490"/>
                </a:lnTo>
                <a:lnTo>
                  <a:pt x="79210" y="11400"/>
                </a:lnTo>
                <a:lnTo>
                  <a:pt x="79280" y="11400"/>
                </a:lnTo>
                <a:lnTo>
                  <a:pt x="79280" y="11380"/>
                </a:lnTo>
                <a:lnTo>
                  <a:pt x="79350" y="11380"/>
                </a:lnTo>
                <a:lnTo>
                  <a:pt x="79350" y="11360"/>
                </a:lnTo>
                <a:lnTo>
                  <a:pt x="79420" y="11360"/>
                </a:lnTo>
                <a:lnTo>
                  <a:pt x="79420" y="11380"/>
                </a:lnTo>
                <a:lnTo>
                  <a:pt x="79470" y="11380"/>
                </a:lnTo>
                <a:lnTo>
                  <a:pt x="79470" y="11400"/>
                </a:lnTo>
                <a:lnTo>
                  <a:pt x="79530" y="11400"/>
                </a:lnTo>
                <a:lnTo>
                  <a:pt x="79530" y="11360"/>
                </a:lnTo>
                <a:lnTo>
                  <a:pt x="79510" y="11360"/>
                </a:lnTo>
                <a:lnTo>
                  <a:pt x="79510" y="11330"/>
                </a:lnTo>
                <a:lnTo>
                  <a:pt x="79490" y="11330"/>
                </a:lnTo>
                <a:lnTo>
                  <a:pt x="79490" y="11290"/>
                </a:lnTo>
                <a:lnTo>
                  <a:pt x="79470" y="11290"/>
                </a:lnTo>
                <a:lnTo>
                  <a:pt x="79470" y="11270"/>
                </a:lnTo>
                <a:lnTo>
                  <a:pt x="79510" y="11270"/>
                </a:lnTo>
                <a:lnTo>
                  <a:pt x="79510" y="11260"/>
                </a:lnTo>
                <a:lnTo>
                  <a:pt x="79530" y="11260"/>
                </a:lnTo>
                <a:lnTo>
                  <a:pt x="79530" y="11240"/>
                </a:lnTo>
                <a:lnTo>
                  <a:pt x="79560" y="11240"/>
                </a:lnTo>
                <a:lnTo>
                  <a:pt x="79560" y="11220"/>
                </a:lnTo>
                <a:lnTo>
                  <a:pt x="79650" y="11220"/>
                </a:lnTo>
                <a:lnTo>
                  <a:pt x="79650" y="11260"/>
                </a:lnTo>
                <a:lnTo>
                  <a:pt x="79670" y="11260"/>
                </a:lnTo>
                <a:lnTo>
                  <a:pt x="79670" y="11290"/>
                </a:lnTo>
                <a:lnTo>
                  <a:pt x="79690" y="11290"/>
                </a:lnTo>
                <a:lnTo>
                  <a:pt x="79690" y="11270"/>
                </a:lnTo>
                <a:lnTo>
                  <a:pt x="79700" y="11270"/>
                </a:lnTo>
                <a:lnTo>
                  <a:pt x="79700" y="11260"/>
                </a:lnTo>
                <a:lnTo>
                  <a:pt x="79720" y="11260"/>
                </a:lnTo>
                <a:lnTo>
                  <a:pt x="79720" y="11240"/>
                </a:lnTo>
                <a:lnTo>
                  <a:pt x="79760" y="11240"/>
                </a:lnTo>
                <a:lnTo>
                  <a:pt x="79760" y="11220"/>
                </a:lnTo>
                <a:lnTo>
                  <a:pt x="79770" y="11220"/>
                </a:lnTo>
                <a:lnTo>
                  <a:pt x="79770" y="11200"/>
                </a:lnTo>
                <a:lnTo>
                  <a:pt x="79790" y="11200"/>
                </a:lnTo>
                <a:lnTo>
                  <a:pt x="79790" y="11180"/>
                </a:lnTo>
                <a:lnTo>
                  <a:pt x="79810" y="11180"/>
                </a:lnTo>
                <a:lnTo>
                  <a:pt x="79810" y="11170"/>
                </a:lnTo>
                <a:lnTo>
                  <a:pt x="79830" y="11170"/>
                </a:lnTo>
                <a:lnTo>
                  <a:pt x="79830" y="11150"/>
                </a:lnTo>
                <a:lnTo>
                  <a:pt x="79860" y="11150"/>
                </a:lnTo>
                <a:lnTo>
                  <a:pt x="79860" y="11130"/>
                </a:lnTo>
                <a:lnTo>
                  <a:pt x="79880" y="11130"/>
                </a:lnTo>
                <a:lnTo>
                  <a:pt x="79880" y="11110"/>
                </a:lnTo>
                <a:lnTo>
                  <a:pt x="79910" y="11110"/>
                </a:lnTo>
                <a:lnTo>
                  <a:pt x="79910" y="11090"/>
                </a:lnTo>
                <a:lnTo>
                  <a:pt x="79930" y="11090"/>
                </a:lnTo>
                <a:lnTo>
                  <a:pt x="79930" y="11080"/>
                </a:lnTo>
                <a:lnTo>
                  <a:pt x="80090" y="11080"/>
                </a:lnTo>
                <a:lnTo>
                  <a:pt x="80090" y="11060"/>
                </a:lnTo>
                <a:lnTo>
                  <a:pt x="80140" y="11060"/>
                </a:lnTo>
                <a:lnTo>
                  <a:pt x="80140" y="11040"/>
                </a:lnTo>
                <a:lnTo>
                  <a:pt x="80230" y="11040"/>
                </a:lnTo>
                <a:lnTo>
                  <a:pt x="80230" y="11060"/>
                </a:lnTo>
                <a:lnTo>
                  <a:pt x="80340" y="11060"/>
                </a:lnTo>
                <a:lnTo>
                  <a:pt x="80340" y="11040"/>
                </a:lnTo>
                <a:lnTo>
                  <a:pt x="80320" y="11040"/>
                </a:lnTo>
                <a:lnTo>
                  <a:pt x="80320" y="11020"/>
                </a:lnTo>
                <a:lnTo>
                  <a:pt x="80300" y="11020"/>
                </a:lnTo>
                <a:lnTo>
                  <a:pt x="80300" y="11000"/>
                </a:lnTo>
                <a:lnTo>
                  <a:pt x="80390" y="11000"/>
                </a:lnTo>
                <a:lnTo>
                  <a:pt x="80390" y="10990"/>
                </a:lnTo>
                <a:lnTo>
                  <a:pt x="80420" y="10990"/>
                </a:lnTo>
                <a:lnTo>
                  <a:pt x="80420" y="11020"/>
                </a:lnTo>
                <a:lnTo>
                  <a:pt x="80440" y="11020"/>
                </a:lnTo>
                <a:lnTo>
                  <a:pt x="80440" y="11030"/>
                </a:lnTo>
                <a:lnTo>
                  <a:pt x="80440" y="11040"/>
                </a:lnTo>
                <a:lnTo>
                  <a:pt x="80550" y="11040"/>
                </a:lnTo>
                <a:lnTo>
                  <a:pt x="80550" y="11020"/>
                </a:lnTo>
                <a:lnTo>
                  <a:pt x="80560" y="11020"/>
                </a:lnTo>
                <a:lnTo>
                  <a:pt x="80560" y="11000"/>
                </a:lnTo>
                <a:lnTo>
                  <a:pt x="80580" y="11000"/>
                </a:lnTo>
                <a:lnTo>
                  <a:pt x="80580" y="10990"/>
                </a:lnTo>
                <a:lnTo>
                  <a:pt x="80560" y="10990"/>
                </a:lnTo>
                <a:lnTo>
                  <a:pt x="80560" y="10970"/>
                </a:lnTo>
                <a:lnTo>
                  <a:pt x="80530" y="10970"/>
                </a:lnTo>
                <a:lnTo>
                  <a:pt x="80530" y="10960"/>
                </a:lnTo>
                <a:lnTo>
                  <a:pt x="80530" y="10950"/>
                </a:lnTo>
                <a:lnTo>
                  <a:pt x="80540" y="10950"/>
                </a:lnTo>
                <a:lnTo>
                  <a:pt x="80550" y="10950"/>
                </a:lnTo>
                <a:lnTo>
                  <a:pt x="80550" y="10940"/>
                </a:lnTo>
                <a:lnTo>
                  <a:pt x="80550" y="10920"/>
                </a:lnTo>
                <a:lnTo>
                  <a:pt x="80560" y="10920"/>
                </a:lnTo>
                <a:lnTo>
                  <a:pt x="80560" y="10860"/>
                </a:lnTo>
                <a:lnTo>
                  <a:pt x="80640" y="10860"/>
                </a:lnTo>
                <a:lnTo>
                  <a:pt x="80650" y="10860"/>
                </a:lnTo>
                <a:lnTo>
                  <a:pt x="80650" y="10880"/>
                </a:lnTo>
                <a:lnTo>
                  <a:pt x="80670" y="10880"/>
                </a:lnTo>
                <a:lnTo>
                  <a:pt x="80670" y="10920"/>
                </a:lnTo>
                <a:lnTo>
                  <a:pt x="80700" y="10920"/>
                </a:lnTo>
                <a:lnTo>
                  <a:pt x="80700" y="10900"/>
                </a:lnTo>
                <a:lnTo>
                  <a:pt x="80740" y="10900"/>
                </a:lnTo>
                <a:lnTo>
                  <a:pt x="80740" y="10880"/>
                </a:lnTo>
                <a:lnTo>
                  <a:pt x="80760" y="10880"/>
                </a:lnTo>
                <a:lnTo>
                  <a:pt x="80760" y="10860"/>
                </a:lnTo>
                <a:lnTo>
                  <a:pt x="80720" y="10860"/>
                </a:lnTo>
                <a:lnTo>
                  <a:pt x="80720" y="10840"/>
                </a:lnTo>
                <a:lnTo>
                  <a:pt x="80700" y="10840"/>
                </a:lnTo>
                <a:lnTo>
                  <a:pt x="80700" y="10830"/>
                </a:lnTo>
                <a:lnTo>
                  <a:pt x="80690" y="10830"/>
                </a:lnTo>
                <a:lnTo>
                  <a:pt x="80690" y="10790"/>
                </a:lnTo>
                <a:lnTo>
                  <a:pt x="80700" y="10790"/>
                </a:lnTo>
                <a:lnTo>
                  <a:pt x="80700" y="10750"/>
                </a:lnTo>
                <a:lnTo>
                  <a:pt x="80720" y="10750"/>
                </a:lnTo>
                <a:lnTo>
                  <a:pt x="80720" y="10740"/>
                </a:lnTo>
                <a:lnTo>
                  <a:pt x="80740" y="10740"/>
                </a:lnTo>
                <a:lnTo>
                  <a:pt x="80740" y="10700"/>
                </a:lnTo>
                <a:lnTo>
                  <a:pt x="80760" y="10700"/>
                </a:lnTo>
                <a:lnTo>
                  <a:pt x="80760" y="10660"/>
                </a:lnTo>
                <a:lnTo>
                  <a:pt x="80770" y="10660"/>
                </a:lnTo>
                <a:lnTo>
                  <a:pt x="80770" y="10650"/>
                </a:lnTo>
                <a:lnTo>
                  <a:pt x="80810" y="10650"/>
                </a:lnTo>
                <a:lnTo>
                  <a:pt x="80810" y="10630"/>
                </a:lnTo>
                <a:lnTo>
                  <a:pt x="80830" y="10630"/>
                </a:lnTo>
                <a:lnTo>
                  <a:pt x="80830" y="10610"/>
                </a:lnTo>
                <a:lnTo>
                  <a:pt x="80840" y="10610"/>
                </a:lnTo>
                <a:lnTo>
                  <a:pt x="80840" y="10590"/>
                </a:lnTo>
                <a:lnTo>
                  <a:pt x="80860" y="10590"/>
                </a:lnTo>
                <a:lnTo>
                  <a:pt x="80860" y="10580"/>
                </a:lnTo>
                <a:lnTo>
                  <a:pt x="80880" y="10580"/>
                </a:lnTo>
                <a:lnTo>
                  <a:pt x="80880" y="10560"/>
                </a:lnTo>
                <a:lnTo>
                  <a:pt x="80910" y="10560"/>
                </a:lnTo>
                <a:lnTo>
                  <a:pt x="80910" y="10540"/>
                </a:lnTo>
                <a:lnTo>
                  <a:pt x="80980" y="10540"/>
                </a:lnTo>
                <a:lnTo>
                  <a:pt x="80980" y="10560"/>
                </a:lnTo>
                <a:lnTo>
                  <a:pt x="81030" y="10560"/>
                </a:lnTo>
                <a:lnTo>
                  <a:pt x="81040" y="10560"/>
                </a:lnTo>
                <a:lnTo>
                  <a:pt x="81040" y="10610"/>
                </a:lnTo>
                <a:lnTo>
                  <a:pt x="81110" y="10610"/>
                </a:lnTo>
                <a:lnTo>
                  <a:pt x="81110" y="10590"/>
                </a:lnTo>
                <a:lnTo>
                  <a:pt x="81160" y="10590"/>
                </a:lnTo>
                <a:lnTo>
                  <a:pt x="81160" y="10560"/>
                </a:lnTo>
                <a:lnTo>
                  <a:pt x="81180" y="10560"/>
                </a:lnTo>
                <a:lnTo>
                  <a:pt x="81180" y="10520"/>
                </a:lnTo>
                <a:lnTo>
                  <a:pt x="81250" y="10520"/>
                </a:lnTo>
                <a:lnTo>
                  <a:pt x="81250" y="10490"/>
                </a:lnTo>
                <a:lnTo>
                  <a:pt x="81230" y="10490"/>
                </a:lnTo>
                <a:lnTo>
                  <a:pt x="81230" y="10420"/>
                </a:lnTo>
                <a:lnTo>
                  <a:pt x="81230" y="10360"/>
                </a:lnTo>
                <a:lnTo>
                  <a:pt x="81250" y="10360"/>
                </a:lnTo>
                <a:lnTo>
                  <a:pt x="81250" y="10320"/>
                </a:lnTo>
                <a:lnTo>
                  <a:pt x="81270" y="10320"/>
                </a:lnTo>
                <a:lnTo>
                  <a:pt x="81270" y="10290"/>
                </a:lnTo>
                <a:lnTo>
                  <a:pt x="81280" y="10290"/>
                </a:lnTo>
                <a:lnTo>
                  <a:pt x="81280" y="10270"/>
                </a:lnTo>
                <a:lnTo>
                  <a:pt x="81300" y="10270"/>
                </a:lnTo>
                <a:lnTo>
                  <a:pt x="81300" y="10250"/>
                </a:lnTo>
                <a:lnTo>
                  <a:pt x="81320" y="10250"/>
                </a:lnTo>
                <a:lnTo>
                  <a:pt x="81320" y="10230"/>
                </a:lnTo>
                <a:lnTo>
                  <a:pt x="81350" y="10230"/>
                </a:lnTo>
                <a:lnTo>
                  <a:pt x="81350" y="10220"/>
                </a:lnTo>
                <a:lnTo>
                  <a:pt x="81340" y="10220"/>
                </a:lnTo>
                <a:lnTo>
                  <a:pt x="81340" y="10130"/>
                </a:lnTo>
                <a:lnTo>
                  <a:pt x="81390" y="10130"/>
                </a:lnTo>
                <a:lnTo>
                  <a:pt x="81390" y="10110"/>
                </a:lnTo>
                <a:lnTo>
                  <a:pt x="81560" y="10110"/>
                </a:lnTo>
                <a:lnTo>
                  <a:pt x="81560" y="10090"/>
                </a:lnTo>
                <a:lnTo>
                  <a:pt x="81620" y="10090"/>
                </a:lnTo>
                <a:lnTo>
                  <a:pt x="81620" y="10070"/>
                </a:lnTo>
                <a:lnTo>
                  <a:pt x="81630" y="10070"/>
                </a:lnTo>
                <a:lnTo>
                  <a:pt x="81630" y="10060"/>
                </a:lnTo>
                <a:lnTo>
                  <a:pt x="81650" y="10060"/>
                </a:lnTo>
                <a:lnTo>
                  <a:pt x="81650" y="10040"/>
                </a:lnTo>
                <a:lnTo>
                  <a:pt x="81670" y="10040"/>
                </a:lnTo>
                <a:lnTo>
                  <a:pt x="81670" y="10020"/>
                </a:lnTo>
                <a:lnTo>
                  <a:pt x="81690" y="10020"/>
                </a:lnTo>
                <a:lnTo>
                  <a:pt x="81690" y="10000"/>
                </a:lnTo>
                <a:lnTo>
                  <a:pt x="81700" y="10000"/>
                </a:lnTo>
                <a:lnTo>
                  <a:pt x="81700" y="9970"/>
                </a:lnTo>
                <a:lnTo>
                  <a:pt x="81720" y="9970"/>
                </a:lnTo>
                <a:lnTo>
                  <a:pt x="81720" y="9950"/>
                </a:lnTo>
                <a:lnTo>
                  <a:pt x="81790" y="9950"/>
                </a:lnTo>
                <a:lnTo>
                  <a:pt x="81810" y="9950"/>
                </a:lnTo>
                <a:lnTo>
                  <a:pt x="81810" y="9930"/>
                </a:lnTo>
                <a:lnTo>
                  <a:pt x="81810" y="9880"/>
                </a:lnTo>
                <a:lnTo>
                  <a:pt x="81830" y="9880"/>
                </a:lnTo>
                <a:lnTo>
                  <a:pt x="81830" y="9840"/>
                </a:lnTo>
                <a:lnTo>
                  <a:pt x="81890" y="9840"/>
                </a:lnTo>
                <a:lnTo>
                  <a:pt x="81900" y="9840"/>
                </a:lnTo>
                <a:lnTo>
                  <a:pt x="81900" y="9830"/>
                </a:lnTo>
                <a:lnTo>
                  <a:pt x="81900" y="9820"/>
                </a:lnTo>
                <a:lnTo>
                  <a:pt x="81910" y="9820"/>
                </a:lnTo>
                <a:lnTo>
                  <a:pt x="81920" y="9820"/>
                </a:lnTo>
                <a:lnTo>
                  <a:pt x="81920" y="9810"/>
                </a:lnTo>
                <a:lnTo>
                  <a:pt x="81930" y="9810"/>
                </a:lnTo>
                <a:lnTo>
                  <a:pt x="81930" y="9800"/>
                </a:lnTo>
                <a:lnTo>
                  <a:pt x="81930" y="9790"/>
                </a:lnTo>
                <a:lnTo>
                  <a:pt x="81940" y="9790"/>
                </a:lnTo>
                <a:lnTo>
                  <a:pt x="81990" y="9790"/>
                </a:lnTo>
                <a:lnTo>
                  <a:pt x="81990" y="9810"/>
                </a:lnTo>
                <a:lnTo>
                  <a:pt x="82040" y="9810"/>
                </a:lnTo>
                <a:lnTo>
                  <a:pt x="82040" y="9770"/>
                </a:lnTo>
                <a:lnTo>
                  <a:pt x="82060" y="9770"/>
                </a:lnTo>
                <a:lnTo>
                  <a:pt x="82060" y="9750"/>
                </a:lnTo>
                <a:lnTo>
                  <a:pt x="82070" y="9750"/>
                </a:lnTo>
                <a:lnTo>
                  <a:pt x="82070" y="9720"/>
                </a:lnTo>
                <a:lnTo>
                  <a:pt x="82110" y="9720"/>
                </a:lnTo>
                <a:lnTo>
                  <a:pt x="82110" y="9730"/>
                </a:lnTo>
                <a:lnTo>
                  <a:pt x="82130" y="9730"/>
                </a:lnTo>
                <a:lnTo>
                  <a:pt x="82130" y="9750"/>
                </a:lnTo>
                <a:lnTo>
                  <a:pt x="82140" y="9750"/>
                </a:lnTo>
                <a:lnTo>
                  <a:pt x="82140" y="9700"/>
                </a:lnTo>
                <a:lnTo>
                  <a:pt x="82180" y="9700"/>
                </a:lnTo>
                <a:lnTo>
                  <a:pt x="82180" y="9680"/>
                </a:lnTo>
                <a:lnTo>
                  <a:pt x="82200" y="9680"/>
                </a:lnTo>
                <a:lnTo>
                  <a:pt x="82200" y="9660"/>
                </a:lnTo>
                <a:lnTo>
                  <a:pt x="82320" y="9660"/>
                </a:lnTo>
                <a:lnTo>
                  <a:pt x="82320" y="9640"/>
                </a:lnTo>
                <a:lnTo>
                  <a:pt x="82350" y="9640"/>
                </a:lnTo>
                <a:lnTo>
                  <a:pt x="82350" y="9630"/>
                </a:lnTo>
                <a:lnTo>
                  <a:pt x="82370" y="9630"/>
                </a:lnTo>
                <a:lnTo>
                  <a:pt x="82370" y="9610"/>
                </a:lnTo>
                <a:lnTo>
                  <a:pt x="82410" y="9610"/>
                </a:lnTo>
                <a:lnTo>
                  <a:pt x="82410" y="9590"/>
                </a:lnTo>
                <a:lnTo>
                  <a:pt x="82430" y="9590"/>
                </a:lnTo>
                <a:lnTo>
                  <a:pt x="82430" y="9540"/>
                </a:lnTo>
                <a:lnTo>
                  <a:pt x="82440" y="9540"/>
                </a:lnTo>
                <a:lnTo>
                  <a:pt x="82440" y="9520"/>
                </a:lnTo>
                <a:lnTo>
                  <a:pt x="82500" y="9520"/>
                </a:lnTo>
                <a:lnTo>
                  <a:pt x="82500" y="9480"/>
                </a:lnTo>
                <a:lnTo>
                  <a:pt x="82530" y="9480"/>
                </a:lnTo>
                <a:lnTo>
                  <a:pt x="82530" y="9450"/>
                </a:lnTo>
                <a:lnTo>
                  <a:pt x="82550" y="9450"/>
                </a:lnTo>
                <a:lnTo>
                  <a:pt x="82550" y="9380"/>
                </a:lnTo>
                <a:lnTo>
                  <a:pt x="82570" y="9380"/>
                </a:lnTo>
                <a:lnTo>
                  <a:pt x="82570" y="9320"/>
                </a:lnTo>
                <a:lnTo>
                  <a:pt x="82550" y="9320"/>
                </a:lnTo>
                <a:lnTo>
                  <a:pt x="82550" y="9290"/>
                </a:lnTo>
                <a:lnTo>
                  <a:pt x="82530" y="9290"/>
                </a:lnTo>
                <a:lnTo>
                  <a:pt x="82530" y="9250"/>
                </a:lnTo>
                <a:lnTo>
                  <a:pt x="82510" y="9250"/>
                </a:lnTo>
                <a:lnTo>
                  <a:pt x="82460" y="9250"/>
                </a:lnTo>
                <a:lnTo>
                  <a:pt x="82460" y="9230"/>
                </a:lnTo>
                <a:lnTo>
                  <a:pt x="82440" y="9230"/>
                </a:lnTo>
                <a:lnTo>
                  <a:pt x="82440" y="9200"/>
                </a:lnTo>
                <a:lnTo>
                  <a:pt x="82430" y="9200"/>
                </a:lnTo>
                <a:lnTo>
                  <a:pt x="82430" y="9180"/>
                </a:lnTo>
                <a:lnTo>
                  <a:pt x="82410" y="9180"/>
                </a:lnTo>
                <a:lnTo>
                  <a:pt x="82410" y="9120"/>
                </a:lnTo>
                <a:lnTo>
                  <a:pt x="82430" y="9120"/>
                </a:lnTo>
                <a:lnTo>
                  <a:pt x="82430" y="9070"/>
                </a:lnTo>
                <a:lnTo>
                  <a:pt x="82390" y="9070"/>
                </a:lnTo>
                <a:lnTo>
                  <a:pt x="82390" y="9020"/>
                </a:lnTo>
                <a:lnTo>
                  <a:pt x="82370" y="9020"/>
                </a:lnTo>
                <a:lnTo>
                  <a:pt x="82370" y="9000"/>
                </a:lnTo>
                <a:lnTo>
                  <a:pt x="82350" y="9000"/>
                </a:lnTo>
                <a:lnTo>
                  <a:pt x="82350" y="8980"/>
                </a:lnTo>
                <a:lnTo>
                  <a:pt x="82370" y="8980"/>
                </a:lnTo>
                <a:lnTo>
                  <a:pt x="82370" y="8960"/>
                </a:lnTo>
                <a:lnTo>
                  <a:pt x="82390" y="8960"/>
                </a:lnTo>
                <a:lnTo>
                  <a:pt x="82390" y="8950"/>
                </a:lnTo>
                <a:lnTo>
                  <a:pt x="82410" y="8950"/>
                </a:lnTo>
                <a:lnTo>
                  <a:pt x="82410" y="8930"/>
                </a:lnTo>
                <a:lnTo>
                  <a:pt x="82430" y="8930"/>
                </a:lnTo>
                <a:lnTo>
                  <a:pt x="82430" y="8890"/>
                </a:lnTo>
                <a:lnTo>
                  <a:pt x="82510" y="8890"/>
                </a:lnTo>
                <a:lnTo>
                  <a:pt x="82510" y="8860"/>
                </a:lnTo>
                <a:lnTo>
                  <a:pt x="82500" y="8860"/>
                </a:lnTo>
                <a:lnTo>
                  <a:pt x="82500" y="8800"/>
                </a:lnTo>
                <a:lnTo>
                  <a:pt x="82510" y="8800"/>
                </a:lnTo>
                <a:lnTo>
                  <a:pt x="82510" y="8780"/>
                </a:lnTo>
                <a:lnTo>
                  <a:pt x="82570" y="8780"/>
                </a:lnTo>
                <a:lnTo>
                  <a:pt x="82570" y="8800"/>
                </a:lnTo>
                <a:lnTo>
                  <a:pt x="82580" y="8800"/>
                </a:lnTo>
                <a:lnTo>
                  <a:pt x="82580" y="8820"/>
                </a:lnTo>
                <a:lnTo>
                  <a:pt x="82620" y="8820"/>
                </a:lnTo>
                <a:lnTo>
                  <a:pt x="82620" y="8800"/>
                </a:lnTo>
                <a:lnTo>
                  <a:pt x="82670" y="8800"/>
                </a:lnTo>
                <a:lnTo>
                  <a:pt x="82670" y="8780"/>
                </a:lnTo>
                <a:lnTo>
                  <a:pt x="82690" y="8780"/>
                </a:lnTo>
                <a:lnTo>
                  <a:pt x="82690" y="8770"/>
                </a:lnTo>
                <a:lnTo>
                  <a:pt x="82710" y="8770"/>
                </a:lnTo>
                <a:lnTo>
                  <a:pt x="82710" y="8750"/>
                </a:lnTo>
                <a:lnTo>
                  <a:pt x="82870" y="8750"/>
                </a:lnTo>
                <a:lnTo>
                  <a:pt x="82920" y="8750"/>
                </a:lnTo>
                <a:lnTo>
                  <a:pt x="82920" y="8770"/>
                </a:lnTo>
                <a:lnTo>
                  <a:pt x="82930" y="8770"/>
                </a:lnTo>
                <a:lnTo>
                  <a:pt x="82930" y="8780"/>
                </a:lnTo>
                <a:lnTo>
                  <a:pt x="82950" y="8780"/>
                </a:lnTo>
                <a:lnTo>
                  <a:pt x="82950" y="8800"/>
                </a:lnTo>
                <a:lnTo>
                  <a:pt x="82970" y="8800"/>
                </a:lnTo>
                <a:lnTo>
                  <a:pt x="83020" y="8800"/>
                </a:lnTo>
                <a:lnTo>
                  <a:pt x="83020" y="8780"/>
                </a:lnTo>
                <a:lnTo>
                  <a:pt x="83040" y="8780"/>
                </a:lnTo>
                <a:lnTo>
                  <a:pt x="83040" y="8770"/>
                </a:lnTo>
                <a:lnTo>
                  <a:pt x="83130" y="8770"/>
                </a:lnTo>
                <a:lnTo>
                  <a:pt x="83130" y="8780"/>
                </a:lnTo>
                <a:lnTo>
                  <a:pt x="83160" y="8780"/>
                </a:lnTo>
                <a:lnTo>
                  <a:pt x="83160" y="8770"/>
                </a:lnTo>
                <a:lnTo>
                  <a:pt x="83140" y="8770"/>
                </a:lnTo>
                <a:lnTo>
                  <a:pt x="83140" y="8750"/>
                </a:lnTo>
                <a:lnTo>
                  <a:pt x="83130" y="8750"/>
                </a:lnTo>
                <a:lnTo>
                  <a:pt x="83130" y="8710"/>
                </a:lnTo>
                <a:lnTo>
                  <a:pt x="83110" y="8710"/>
                </a:lnTo>
                <a:lnTo>
                  <a:pt x="83110" y="8680"/>
                </a:lnTo>
                <a:lnTo>
                  <a:pt x="83130" y="8680"/>
                </a:lnTo>
                <a:lnTo>
                  <a:pt x="83130" y="8620"/>
                </a:lnTo>
                <a:lnTo>
                  <a:pt x="83160" y="8620"/>
                </a:lnTo>
                <a:lnTo>
                  <a:pt x="83160" y="8610"/>
                </a:lnTo>
                <a:lnTo>
                  <a:pt x="83180" y="8610"/>
                </a:lnTo>
                <a:lnTo>
                  <a:pt x="83180" y="8590"/>
                </a:lnTo>
                <a:lnTo>
                  <a:pt x="83200" y="8590"/>
                </a:lnTo>
                <a:lnTo>
                  <a:pt x="83200" y="8570"/>
                </a:lnTo>
                <a:lnTo>
                  <a:pt x="83220" y="8570"/>
                </a:lnTo>
                <a:lnTo>
                  <a:pt x="83220" y="8550"/>
                </a:lnTo>
                <a:lnTo>
                  <a:pt x="83230" y="8550"/>
                </a:lnTo>
                <a:lnTo>
                  <a:pt x="83230" y="8530"/>
                </a:lnTo>
                <a:lnTo>
                  <a:pt x="83270" y="8530"/>
                </a:lnTo>
                <a:lnTo>
                  <a:pt x="83270" y="8550"/>
                </a:lnTo>
                <a:lnTo>
                  <a:pt x="83340" y="8550"/>
                </a:lnTo>
                <a:lnTo>
                  <a:pt x="83340" y="8570"/>
                </a:lnTo>
                <a:lnTo>
                  <a:pt x="83480" y="8570"/>
                </a:lnTo>
                <a:lnTo>
                  <a:pt x="83480" y="8590"/>
                </a:lnTo>
                <a:lnTo>
                  <a:pt x="83530" y="8590"/>
                </a:lnTo>
                <a:lnTo>
                  <a:pt x="83530" y="8610"/>
                </a:lnTo>
                <a:lnTo>
                  <a:pt x="83550" y="8610"/>
                </a:lnTo>
                <a:lnTo>
                  <a:pt x="83550" y="8640"/>
                </a:lnTo>
                <a:lnTo>
                  <a:pt x="83570" y="8640"/>
                </a:lnTo>
                <a:lnTo>
                  <a:pt x="83570" y="8690"/>
                </a:lnTo>
                <a:lnTo>
                  <a:pt x="83580" y="8690"/>
                </a:lnTo>
                <a:lnTo>
                  <a:pt x="83580" y="8720"/>
                </a:lnTo>
                <a:lnTo>
                  <a:pt x="83580" y="8750"/>
                </a:lnTo>
                <a:lnTo>
                  <a:pt x="83600" y="8750"/>
                </a:lnTo>
                <a:lnTo>
                  <a:pt x="83600" y="8720"/>
                </a:lnTo>
                <a:lnTo>
                  <a:pt x="83600" y="8710"/>
                </a:lnTo>
                <a:lnTo>
                  <a:pt x="83620" y="8710"/>
                </a:lnTo>
                <a:lnTo>
                  <a:pt x="83620" y="8660"/>
                </a:lnTo>
                <a:lnTo>
                  <a:pt x="83670" y="8660"/>
                </a:lnTo>
                <a:lnTo>
                  <a:pt x="83670" y="8640"/>
                </a:lnTo>
                <a:lnTo>
                  <a:pt x="83710" y="8640"/>
                </a:lnTo>
                <a:lnTo>
                  <a:pt x="83710" y="8620"/>
                </a:lnTo>
                <a:lnTo>
                  <a:pt x="83740" y="8620"/>
                </a:lnTo>
                <a:lnTo>
                  <a:pt x="83740" y="8550"/>
                </a:lnTo>
                <a:lnTo>
                  <a:pt x="83780" y="8550"/>
                </a:lnTo>
                <a:lnTo>
                  <a:pt x="83780" y="8530"/>
                </a:lnTo>
                <a:lnTo>
                  <a:pt x="83850" y="8530"/>
                </a:lnTo>
                <a:lnTo>
                  <a:pt x="83850" y="8570"/>
                </a:lnTo>
                <a:lnTo>
                  <a:pt x="83860" y="8570"/>
                </a:lnTo>
                <a:lnTo>
                  <a:pt x="83860" y="8590"/>
                </a:lnTo>
                <a:lnTo>
                  <a:pt x="83880" y="8590"/>
                </a:lnTo>
                <a:lnTo>
                  <a:pt x="83880" y="8640"/>
                </a:lnTo>
                <a:lnTo>
                  <a:pt x="83900" y="8640"/>
                </a:lnTo>
                <a:lnTo>
                  <a:pt x="83900" y="8680"/>
                </a:lnTo>
                <a:lnTo>
                  <a:pt x="83920" y="8680"/>
                </a:lnTo>
                <a:lnTo>
                  <a:pt x="83920" y="8690"/>
                </a:lnTo>
                <a:lnTo>
                  <a:pt x="83940" y="8690"/>
                </a:lnTo>
                <a:lnTo>
                  <a:pt x="83940" y="8680"/>
                </a:lnTo>
                <a:lnTo>
                  <a:pt x="84040" y="8680"/>
                </a:lnTo>
                <a:lnTo>
                  <a:pt x="84040" y="8690"/>
                </a:lnTo>
                <a:lnTo>
                  <a:pt x="84060" y="8690"/>
                </a:lnTo>
                <a:lnTo>
                  <a:pt x="84060" y="8710"/>
                </a:lnTo>
                <a:lnTo>
                  <a:pt x="84090" y="8710"/>
                </a:lnTo>
                <a:lnTo>
                  <a:pt x="84090" y="8690"/>
                </a:lnTo>
                <a:lnTo>
                  <a:pt x="84130" y="8690"/>
                </a:lnTo>
                <a:lnTo>
                  <a:pt x="84130" y="8680"/>
                </a:lnTo>
                <a:lnTo>
                  <a:pt x="84160" y="8680"/>
                </a:lnTo>
                <a:lnTo>
                  <a:pt x="84160" y="8640"/>
                </a:lnTo>
                <a:lnTo>
                  <a:pt x="84180" y="8640"/>
                </a:lnTo>
                <a:lnTo>
                  <a:pt x="84180" y="8590"/>
                </a:lnTo>
                <a:lnTo>
                  <a:pt x="84160" y="8590"/>
                </a:lnTo>
                <a:lnTo>
                  <a:pt x="84160" y="8530"/>
                </a:lnTo>
                <a:lnTo>
                  <a:pt x="84150" y="8530"/>
                </a:lnTo>
                <a:lnTo>
                  <a:pt x="84150" y="8500"/>
                </a:lnTo>
                <a:lnTo>
                  <a:pt x="84130" y="8500"/>
                </a:lnTo>
                <a:lnTo>
                  <a:pt x="84130" y="8440"/>
                </a:lnTo>
                <a:lnTo>
                  <a:pt x="84110" y="8440"/>
                </a:lnTo>
                <a:lnTo>
                  <a:pt x="84110" y="8390"/>
                </a:lnTo>
                <a:lnTo>
                  <a:pt x="84090" y="8390"/>
                </a:lnTo>
                <a:lnTo>
                  <a:pt x="84090" y="8350"/>
                </a:lnTo>
                <a:lnTo>
                  <a:pt x="84080" y="8350"/>
                </a:lnTo>
                <a:lnTo>
                  <a:pt x="84080" y="8340"/>
                </a:lnTo>
                <a:lnTo>
                  <a:pt x="84090" y="8340"/>
                </a:lnTo>
                <a:lnTo>
                  <a:pt x="84090" y="8320"/>
                </a:lnTo>
                <a:lnTo>
                  <a:pt x="84110" y="8320"/>
                </a:lnTo>
                <a:lnTo>
                  <a:pt x="84110" y="8300"/>
                </a:lnTo>
                <a:lnTo>
                  <a:pt x="84090" y="8300"/>
                </a:lnTo>
                <a:lnTo>
                  <a:pt x="84090" y="8280"/>
                </a:lnTo>
                <a:lnTo>
                  <a:pt x="84080" y="8280"/>
                </a:lnTo>
                <a:lnTo>
                  <a:pt x="84080" y="8270"/>
                </a:lnTo>
                <a:lnTo>
                  <a:pt x="84090" y="8270"/>
                </a:lnTo>
                <a:lnTo>
                  <a:pt x="84090" y="8230"/>
                </a:lnTo>
                <a:lnTo>
                  <a:pt x="84110" y="8230"/>
                </a:lnTo>
                <a:lnTo>
                  <a:pt x="84110" y="8210"/>
                </a:lnTo>
                <a:lnTo>
                  <a:pt x="84200" y="8210"/>
                </a:lnTo>
                <a:lnTo>
                  <a:pt x="84200" y="8270"/>
                </a:lnTo>
                <a:lnTo>
                  <a:pt x="84230" y="8270"/>
                </a:lnTo>
                <a:lnTo>
                  <a:pt x="84230" y="8250"/>
                </a:lnTo>
                <a:lnTo>
                  <a:pt x="84300" y="8250"/>
                </a:lnTo>
                <a:lnTo>
                  <a:pt x="84300" y="8300"/>
                </a:lnTo>
                <a:lnTo>
                  <a:pt x="84320" y="8300"/>
                </a:lnTo>
                <a:lnTo>
                  <a:pt x="84320" y="8270"/>
                </a:lnTo>
                <a:lnTo>
                  <a:pt x="84340" y="8270"/>
                </a:lnTo>
                <a:lnTo>
                  <a:pt x="84340" y="8230"/>
                </a:lnTo>
                <a:lnTo>
                  <a:pt x="84410" y="8230"/>
                </a:lnTo>
                <a:lnTo>
                  <a:pt x="84410" y="8210"/>
                </a:lnTo>
                <a:lnTo>
                  <a:pt x="84430" y="8210"/>
                </a:lnTo>
                <a:lnTo>
                  <a:pt x="84430" y="8180"/>
                </a:lnTo>
                <a:lnTo>
                  <a:pt x="84440" y="8180"/>
                </a:lnTo>
                <a:lnTo>
                  <a:pt x="84440" y="8160"/>
                </a:lnTo>
                <a:lnTo>
                  <a:pt x="84460" y="8160"/>
                </a:lnTo>
                <a:lnTo>
                  <a:pt x="84460" y="8140"/>
                </a:lnTo>
                <a:lnTo>
                  <a:pt x="84480" y="8140"/>
                </a:lnTo>
                <a:lnTo>
                  <a:pt x="84480" y="8120"/>
                </a:lnTo>
                <a:lnTo>
                  <a:pt x="84530" y="8120"/>
                </a:lnTo>
                <a:lnTo>
                  <a:pt x="84530" y="8100"/>
                </a:lnTo>
                <a:lnTo>
                  <a:pt x="84550" y="8100"/>
                </a:lnTo>
                <a:lnTo>
                  <a:pt x="84550" y="8070"/>
                </a:lnTo>
                <a:lnTo>
                  <a:pt x="84580" y="8070"/>
                </a:lnTo>
                <a:lnTo>
                  <a:pt x="84580" y="8050"/>
                </a:lnTo>
                <a:lnTo>
                  <a:pt x="84640" y="8050"/>
                </a:lnTo>
                <a:lnTo>
                  <a:pt x="84640" y="8090"/>
                </a:lnTo>
                <a:lnTo>
                  <a:pt x="84670" y="8090"/>
                </a:lnTo>
                <a:lnTo>
                  <a:pt x="84670" y="8070"/>
                </a:lnTo>
                <a:lnTo>
                  <a:pt x="84690" y="8070"/>
                </a:lnTo>
                <a:lnTo>
                  <a:pt x="84690" y="8050"/>
                </a:lnTo>
                <a:lnTo>
                  <a:pt x="84800" y="8050"/>
                </a:lnTo>
                <a:lnTo>
                  <a:pt x="84800" y="8070"/>
                </a:lnTo>
                <a:lnTo>
                  <a:pt x="84880" y="8070"/>
                </a:lnTo>
                <a:lnTo>
                  <a:pt x="84880" y="8090"/>
                </a:lnTo>
                <a:lnTo>
                  <a:pt x="84950" y="8090"/>
                </a:lnTo>
                <a:lnTo>
                  <a:pt x="84950" y="8100"/>
                </a:lnTo>
                <a:lnTo>
                  <a:pt x="84950" y="8120"/>
                </a:lnTo>
                <a:lnTo>
                  <a:pt x="84970" y="8120"/>
                </a:lnTo>
                <a:lnTo>
                  <a:pt x="84970" y="8140"/>
                </a:lnTo>
                <a:lnTo>
                  <a:pt x="85010" y="8140"/>
                </a:lnTo>
                <a:lnTo>
                  <a:pt x="85010" y="8160"/>
                </a:lnTo>
                <a:lnTo>
                  <a:pt x="85020" y="8160"/>
                </a:lnTo>
                <a:lnTo>
                  <a:pt x="85020" y="8190"/>
                </a:lnTo>
                <a:lnTo>
                  <a:pt x="85090" y="8190"/>
                </a:lnTo>
                <a:lnTo>
                  <a:pt x="85090" y="8180"/>
                </a:lnTo>
                <a:lnTo>
                  <a:pt x="85130" y="8180"/>
                </a:lnTo>
                <a:lnTo>
                  <a:pt x="85130" y="8160"/>
                </a:lnTo>
                <a:lnTo>
                  <a:pt x="85150" y="8160"/>
                </a:lnTo>
                <a:lnTo>
                  <a:pt x="85150" y="8120"/>
                </a:lnTo>
                <a:lnTo>
                  <a:pt x="85160" y="8120"/>
                </a:lnTo>
                <a:lnTo>
                  <a:pt x="85160" y="8090"/>
                </a:lnTo>
                <a:lnTo>
                  <a:pt x="85180" y="8090"/>
                </a:lnTo>
                <a:lnTo>
                  <a:pt x="85180" y="8050"/>
                </a:lnTo>
                <a:lnTo>
                  <a:pt x="85290" y="8050"/>
                </a:lnTo>
                <a:lnTo>
                  <a:pt x="85290" y="8090"/>
                </a:lnTo>
                <a:lnTo>
                  <a:pt x="85300" y="8090"/>
                </a:lnTo>
                <a:lnTo>
                  <a:pt x="85300" y="8120"/>
                </a:lnTo>
                <a:lnTo>
                  <a:pt x="85450" y="8120"/>
                </a:lnTo>
                <a:lnTo>
                  <a:pt x="85450" y="8090"/>
                </a:lnTo>
                <a:lnTo>
                  <a:pt x="85460" y="8090"/>
                </a:lnTo>
                <a:lnTo>
                  <a:pt x="85460" y="8030"/>
                </a:lnTo>
                <a:lnTo>
                  <a:pt x="85450" y="8030"/>
                </a:lnTo>
                <a:lnTo>
                  <a:pt x="85450" y="8000"/>
                </a:lnTo>
                <a:lnTo>
                  <a:pt x="85380" y="8000"/>
                </a:lnTo>
                <a:lnTo>
                  <a:pt x="85380" y="7980"/>
                </a:lnTo>
                <a:lnTo>
                  <a:pt x="85320" y="7980"/>
                </a:lnTo>
                <a:lnTo>
                  <a:pt x="85320" y="7940"/>
                </a:lnTo>
                <a:lnTo>
                  <a:pt x="85340" y="7940"/>
                </a:lnTo>
                <a:lnTo>
                  <a:pt x="85340" y="7890"/>
                </a:lnTo>
                <a:lnTo>
                  <a:pt x="85430" y="7890"/>
                </a:lnTo>
                <a:lnTo>
                  <a:pt x="85430" y="7910"/>
                </a:lnTo>
                <a:lnTo>
                  <a:pt x="85460" y="7910"/>
                </a:lnTo>
                <a:lnTo>
                  <a:pt x="85460" y="7850"/>
                </a:lnTo>
                <a:lnTo>
                  <a:pt x="85590" y="7850"/>
                </a:lnTo>
                <a:lnTo>
                  <a:pt x="85590" y="7840"/>
                </a:lnTo>
                <a:lnTo>
                  <a:pt x="85600" y="7840"/>
                </a:lnTo>
                <a:lnTo>
                  <a:pt x="85600" y="7820"/>
                </a:lnTo>
                <a:lnTo>
                  <a:pt x="85590" y="7820"/>
                </a:lnTo>
                <a:lnTo>
                  <a:pt x="85590" y="7800"/>
                </a:lnTo>
                <a:lnTo>
                  <a:pt x="85570" y="7800"/>
                </a:lnTo>
                <a:lnTo>
                  <a:pt x="85570" y="7780"/>
                </a:lnTo>
                <a:lnTo>
                  <a:pt x="85550" y="7780"/>
                </a:lnTo>
                <a:lnTo>
                  <a:pt x="85550" y="7760"/>
                </a:lnTo>
                <a:lnTo>
                  <a:pt x="85530" y="7760"/>
                </a:lnTo>
                <a:lnTo>
                  <a:pt x="85520" y="7760"/>
                </a:lnTo>
                <a:lnTo>
                  <a:pt x="85520" y="7710"/>
                </a:lnTo>
                <a:lnTo>
                  <a:pt x="85590" y="7710"/>
                </a:lnTo>
                <a:lnTo>
                  <a:pt x="85590" y="7730"/>
                </a:lnTo>
                <a:lnTo>
                  <a:pt x="85620" y="7730"/>
                </a:lnTo>
                <a:lnTo>
                  <a:pt x="85640" y="7730"/>
                </a:lnTo>
                <a:lnTo>
                  <a:pt x="85640" y="7690"/>
                </a:lnTo>
                <a:lnTo>
                  <a:pt x="85660" y="7690"/>
                </a:lnTo>
                <a:lnTo>
                  <a:pt x="85660" y="7640"/>
                </a:lnTo>
                <a:lnTo>
                  <a:pt x="85760" y="7640"/>
                </a:lnTo>
                <a:lnTo>
                  <a:pt x="85760" y="7660"/>
                </a:lnTo>
                <a:lnTo>
                  <a:pt x="85780" y="7660"/>
                </a:lnTo>
                <a:lnTo>
                  <a:pt x="85780" y="7670"/>
                </a:lnTo>
                <a:lnTo>
                  <a:pt x="85810" y="7670"/>
                </a:lnTo>
                <a:lnTo>
                  <a:pt x="85810" y="7690"/>
                </a:lnTo>
                <a:lnTo>
                  <a:pt x="85860" y="7690"/>
                </a:lnTo>
                <a:lnTo>
                  <a:pt x="85880" y="7690"/>
                </a:lnTo>
                <a:lnTo>
                  <a:pt x="85900" y="7690"/>
                </a:lnTo>
                <a:lnTo>
                  <a:pt x="85900" y="7670"/>
                </a:lnTo>
                <a:lnTo>
                  <a:pt x="85970" y="7670"/>
                </a:lnTo>
                <a:lnTo>
                  <a:pt x="85970" y="7690"/>
                </a:lnTo>
                <a:lnTo>
                  <a:pt x="86020" y="7690"/>
                </a:lnTo>
                <a:lnTo>
                  <a:pt x="86020" y="7710"/>
                </a:lnTo>
                <a:lnTo>
                  <a:pt x="86040" y="7710"/>
                </a:lnTo>
                <a:lnTo>
                  <a:pt x="86040" y="7750"/>
                </a:lnTo>
                <a:lnTo>
                  <a:pt x="86060" y="7750"/>
                </a:lnTo>
                <a:lnTo>
                  <a:pt x="86060" y="7760"/>
                </a:lnTo>
                <a:lnTo>
                  <a:pt x="86070" y="7760"/>
                </a:lnTo>
                <a:lnTo>
                  <a:pt x="86170" y="7760"/>
                </a:lnTo>
                <a:lnTo>
                  <a:pt x="86170" y="7750"/>
                </a:lnTo>
                <a:lnTo>
                  <a:pt x="86110" y="7750"/>
                </a:lnTo>
                <a:lnTo>
                  <a:pt x="86110" y="7730"/>
                </a:lnTo>
                <a:lnTo>
                  <a:pt x="86090" y="7730"/>
                </a:lnTo>
                <a:lnTo>
                  <a:pt x="86090" y="7690"/>
                </a:lnTo>
                <a:lnTo>
                  <a:pt x="86080" y="7690"/>
                </a:lnTo>
                <a:lnTo>
                  <a:pt x="86080" y="7670"/>
                </a:lnTo>
                <a:lnTo>
                  <a:pt x="86090" y="7670"/>
                </a:lnTo>
                <a:lnTo>
                  <a:pt x="86090" y="7660"/>
                </a:lnTo>
                <a:lnTo>
                  <a:pt x="86170" y="7660"/>
                </a:lnTo>
                <a:lnTo>
                  <a:pt x="86170" y="7670"/>
                </a:lnTo>
                <a:lnTo>
                  <a:pt x="86250" y="7670"/>
                </a:lnTo>
                <a:lnTo>
                  <a:pt x="86250" y="7690"/>
                </a:lnTo>
                <a:lnTo>
                  <a:pt x="86290" y="7690"/>
                </a:lnTo>
                <a:lnTo>
                  <a:pt x="86290" y="7840"/>
                </a:lnTo>
                <a:lnTo>
                  <a:pt x="86290" y="7890"/>
                </a:lnTo>
                <a:lnTo>
                  <a:pt x="86310" y="7890"/>
                </a:lnTo>
                <a:lnTo>
                  <a:pt x="86310" y="7910"/>
                </a:lnTo>
                <a:lnTo>
                  <a:pt x="86360" y="7910"/>
                </a:lnTo>
                <a:lnTo>
                  <a:pt x="86360" y="7890"/>
                </a:lnTo>
                <a:lnTo>
                  <a:pt x="86390" y="7890"/>
                </a:lnTo>
                <a:lnTo>
                  <a:pt x="86390" y="7870"/>
                </a:lnTo>
                <a:lnTo>
                  <a:pt x="86480" y="7870"/>
                </a:lnTo>
                <a:lnTo>
                  <a:pt x="86480" y="7850"/>
                </a:lnTo>
                <a:lnTo>
                  <a:pt x="86530" y="7850"/>
                </a:lnTo>
                <a:lnTo>
                  <a:pt x="86530" y="7870"/>
                </a:lnTo>
                <a:lnTo>
                  <a:pt x="86550" y="7870"/>
                </a:lnTo>
                <a:lnTo>
                  <a:pt x="86550" y="7910"/>
                </a:lnTo>
                <a:lnTo>
                  <a:pt x="86730" y="7910"/>
                </a:lnTo>
                <a:lnTo>
                  <a:pt x="86730" y="7890"/>
                </a:lnTo>
                <a:lnTo>
                  <a:pt x="86710" y="7890"/>
                </a:lnTo>
                <a:lnTo>
                  <a:pt x="86710" y="7800"/>
                </a:lnTo>
                <a:lnTo>
                  <a:pt x="86730" y="7800"/>
                </a:lnTo>
                <a:lnTo>
                  <a:pt x="86730" y="7760"/>
                </a:lnTo>
                <a:lnTo>
                  <a:pt x="86690" y="7760"/>
                </a:lnTo>
                <a:lnTo>
                  <a:pt x="86690" y="7690"/>
                </a:lnTo>
                <a:lnTo>
                  <a:pt x="86670" y="7690"/>
                </a:lnTo>
                <a:lnTo>
                  <a:pt x="86670" y="7670"/>
                </a:lnTo>
                <a:lnTo>
                  <a:pt x="86660" y="7670"/>
                </a:lnTo>
                <a:lnTo>
                  <a:pt x="86660" y="7660"/>
                </a:lnTo>
                <a:lnTo>
                  <a:pt x="86640" y="7660"/>
                </a:lnTo>
                <a:lnTo>
                  <a:pt x="86640" y="7640"/>
                </a:lnTo>
                <a:lnTo>
                  <a:pt x="86620" y="7640"/>
                </a:lnTo>
                <a:lnTo>
                  <a:pt x="86620" y="7630"/>
                </a:lnTo>
                <a:lnTo>
                  <a:pt x="86620" y="7620"/>
                </a:lnTo>
                <a:lnTo>
                  <a:pt x="86590" y="7620"/>
                </a:lnTo>
                <a:lnTo>
                  <a:pt x="86590" y="7600"/>
                </a:lnTo>
                <a:lnTo>
                  <a:pt x="86570" y="7600"/>
                </a:lnTo>
                <a:lnTo>
                  <a:pt x="86570" y="7580"/>
                </a:lnTo>
                <a:lnTo>
                  <a:pt x="86550" y="7580"/>
                </a:lnTo>
                <a:lnTo>
                  <a:pt x="86550" y="7550"/>
                </a:lnTo>
                <a:lnTo>
                  <a:pt x="86530" y="7550"/>
                </a:lnTo>
                <a:lnTo>
                  <a:pt x="86530" y="7530"/>
                </a:lnTo>
                <a:lnTo>
                  <a:pt x="86550" y="7530"/>
                </a:lnTo>
                <a:lnTo>
                  <a:pt x="86550" y="7500"/>
                </a:lnTo>
                <a:lnTo>
                  <a:pt x="86570" y="7500"/>
                </a:lnTo>
                <a:lnTo>
                  <a:pt x="86570" y="7480"/>
                </a:lnTo>
                <a:lnTo>
                  <a:pt x="86660" y="7480"/>
                </a:lnTo>
                <a:lnTo>
                  <a:pt x="86660" y="7460"/>
                </a:lnTo>
                <a:lnTo>
                  <a:pt x="86670" y="7460"/>
                </a:lnTo>
                <a:lnTo>
                  <a:pt x="86670" y="7440"/>
                </a:lnTo>
                <a:lnTo>
                  <a:pt x="86740" y="7440"/>
                </a:lnTo>
                <a:lnTo>
                  <a:pt x="86740" y="7420"/>
                </a:lnTo>
                <a:lnTo>
                  <a:pt x="86760" y="7420"/>
                </a:lnTo>
                <a:lnTo>
                  <a:pt x="86760" y="7410"/>
                </a:lnTo>
                <a:lnTo>
                  <a:pt x="86740" y="7410"/>
                </a:lnTo>
                <a:lnTo>
                  <a:pt x="86740" y="7390"/>
                </a:lnTo>
                <a:lnTo>
                  <a:pt x="86730" y="7390"/>
                </a:lnTo>
                <a:lnTo>
                  <a:pt x="86730" y="7350"/>
                </a:lnTo>
                <a:lnTo>
                  <a:pt x="86740" y="7350"/>
                </a:lnTo>
                <a:lnTo>
                  <a:pt x="86740" y="7330"/>
                </a:lnTo>
                <a:lnTo>
                  <a:pt x="86800" y="7330"/>
                </a:lnTo>
                <a:lnTo>
                  <a:pt x="86800" y="7320"/>
                </a:lnTo>
                <a:lnTo>
                  <a:pt x="86830" y="7320"/>
                </a:lnTo>
                <a:lnTo>
                  <a:pt x="86830" y="7300"/>
                </a:lnTo>
                <a:lnTo>
                  <a:pt x="86850" y="7300"/>
                </a:lnTo>
                <a:lnTo>
                  <a:pt x="86850" y="7280"/>
                </a:lnTo>
                <a:lnTo>
                  <a:pt x="86910" y="7280"/>
                </a:lnTo>
                <a:lnTo>
                  <a:pt x="86940" y="7280"/>
                </a:lnTo>
                <a:lnTo>
                  <a:pt x="86940" y="7260"/>
                </a:lnTo>
                <a:lnTo>
                  <a:pt x="86960" y="7260"/>
                </a:lnTo>
                <a:lnTo>
                  <a:pt x="86960" y="7230"/>
                </a:lnTo>
                <a:lnTo>
                  <a:pt x="86970" y="7230"/>
                </a:lnTo>
                <a:lnTo>
                  <a:pt x="86970" y="7210"/>
                </a:lnTo>
                <a:lnTo>
                  <a:pt x="87060" y="7210"/>
                </a:lnTo>
                <a:lnTo>
                  <a:pt x="87060" y="7190"/>
                </a:lnTo>
                <a:lnTo>
                  <a:pt x="87080" y="7190"/>
                </a:lnTo>
                <a:lnTo>
                  <a:pt x="87080" y="7150"/>
                </a:lnTo>
                <a:lnTo>
                  <a:pt x="87100" y="7150"/>
                </a:lnTo>
                <a:lnTo>
                  <a:pt x="87100" y="7140"/>
                </a:lnTo>
                <a:lnTo>
                  <a:pt x="87080" y="7140"/>
                </a:lnTo>
                <a:lnTo>
                  <a:pt x="87080" y="7120"/>
                </a:lnTo>
                <a:lnTo>
                  <a:pt x="87060" y="7120"/>
                </a:lnTo>
                <a:lnTo>
                  <a:pt x="87060" y="7100"/>
                </a:lnTo>
                <a:lnTo>
                  <a:pt x="87080" y="7100"/>
                </a:lnTo>
                <a:lnTo>
                  <a:pt x="87080" y="7080"/>
                </a:lnTo>
                <a:lnTo>
                  <a:pt x="87100" y="7080"/>
                </a:lnTo>
                <a:lnTo>
                  <a:pt x="87100" y="7050"/>
                </a:lnTo>
                <a:lnTo>
                  <a:pt x="87170" y="7050"/>
                </a:lnTo>
                <a:lnTo>
                  <a:pt x="87170" y="7030"/>
                </a:lnTo>
                <a:lnTo>
                  <a:pt x="87250" y="7030"/>
                </a:lnTo>
                <a:lnTo>
                  <a:pt x="87250" y="7010"/>
                </a:lnTo>
                <a:lnTo>
                  <a:pt x="87270" y="7010"/>
                </a:lnTo>
                <a:lnTo>
                  <a:pt x="87270" y="6990"/>
                </a:lnTo>
                <a:lnTo>
                  <a:pt x="87290" y="6990"/>
                </a:lnTo>
                <a:lnTo>
                  <a:pt x="87290" y="6980"/>
                </a:lnTo>
                <a:lnTo>
                  <a:pt x="87340" y="6980"/>
                </a:lnTo>
                <a:lnTo>
                  <a:pt x="87340" y="6990"/>
                </a:lnTo>
                <a:lnTo>
                  <a:pt x="87380" y="6990"/>
                </a:lnTo>
                <a:lnTo>
                  <a:pt x="87380" y="7010"/>
                </a:lnTo>
                <a:lnTo>
                  <a:pt x="87450" y="7010"/>
                </a:lnTo>
                <a:lnTo>
                  <a:pt x="87450" y="7030"/>
                </a:lnTo>
                <a:lnTo>
                  <a:pt x="87460" y="7030"/>
                </a:lnTo>
                <a:lnTo>
                  <a:pt x="87460" y="7050"/>
                </a:lnTo>
                <a:lnTo>
                  <a:pt x="87480" y="7050"/>
                </a:lnTo>
                <a:lnTo>
                  <a:pt x="87480" y="7030"/>
                </a:lnTo>
                <a:lnTo>
                  <a:pt x="87520" y="7030"/>
                </a:lnTo>
                <a:lnTo>
                  <a:pt x="87520" y="7010"/>
                </a:lnTo>
                <a:lnTo>
                  <a:pt x="87530" y="7010"/>
                </a:lnTo>
                <a:lnTo>
                  <a:pt x="87530" y="6990"/>
                </a:lnTo>
                <a:lnTo>
                  <a:pt x="87570" y="6990"/>
                </a:lnTo>
                <a:lnTo>
                  <a:pt x="87570" y="6980"/>
                </a:lnTo>
                <a:lnTo>
                  <a:pt x="87590" y="6980"/>
                </a:lnTo>
                <a:lnTo>
                  <a:pt x="87590" y="6960"/>
                </a:lnTo>
                <a:lnTo>
                  <a:pt x="87640" y="6960"/>
                </a:lnTo>
                <a:lnTo>
                  <a:pt x="87640" y="6980"/>
                </a:lnTo>
                <a:lnTo>
                  <a:pt x="87660" y="6980"/>
                </a:lnTo>
                <a:lnTo>
                  <a:pt x="87660" y="6940"/>
                </a:lnTo>
                <a:lnTo>
                  <a:pt x="87680" y="6940"/>
                </a:lnTo>
                <a:lnTo>
                  <a:pt x="87680" y="6870"/>
                </a:lnTo>
                <a:lnTo>
                  <a:pt x="87640" y="6870"/>
                </a:lnTo>
                <a:lnTo>
                  <a:pt x="87640" y="6850"/>
                </a:lnTo>
                <a:lnTo>
                  <a:pt x="87620" y="6850"/>
                </a:lnTo>
                <a:lnTo>
                  <a:pt x="87620" y="6810"/>
                </a:lnTo>
                <a:lnTo>
                  <a:pt x="87640" y="6810"/>
                </a:lnTo>
                <a:lnTo>
                  <a:pt x="87640" y="6800"/>
                </a:lnTo>
                <a:lnTo>
                  <a:pt x="87690" y="6800"/>
                </a:lnTo>
                <a:lnTo>
                  <a:pt x="87690" y="6810"/>
                </a:lnTo>
                <a:lnTo>
                  <a:pt x="87760" y="6810"/>
                </a:lnTo>
                <a:lnTo>
                  <a:pt x="87760" y="6730"/>
                </a:lnTo>
                <a:lnTo>
                  <a:pt x="87780" y="6730"/>
                </a:lnTo>
                <a:lnTo>
                  <a:pt x="87780" y="6700"/>
                </a:lnTo>
                <a:lnTo>
                  <a:pt x="87780" y="6670"/>
                </a:lnTo>
                <a:lnTo>
                  <a:pt x="87800" y="6670"/>
                </a:lnTo>
                <a:lnTo>
                  <a:pt x="87800" y="6650"/>
                </a:lnTo>
                <a:lnTo>
                  <a:pt x="87820" y="6650"/>
                </a:lnTo>
                <a:lnTo>
                  <a:pt x="87820" y="6640"/>
                </a:lnTo>
                <a:lnTo>
                  <a:pt x="87830" y="6640"/>
                </a:lnTo>
                <a:lnTo>
                  <a:pt x="87830" y="6580"/>
                </a:lnTo>
                <a:lnTo>
                  <a:pt x="87850" y="6580"/>
                </a:lnTo>
                <a:lnTo>
                  <a:pt x="87850" y="6550"/>
                </a:lnTo>
                <a:lnTo>
                  <a:pt x="87870" y="6550"/>
                </a:lnTo>
                <a:lnTo>
                  <a:pt x="87870" y="6530"/>
                </a:lnTo>
                <a:lnTo>
                  <a:pt x="87920" y="6530"/>
                </a:lnTo>
                <a:lnTo>
                  <a:pt x="87920" y="6510"/>
                </a:lnTo>
                <a:lnTo>
                  <a:pt x="87940" y="6510"/>
                </a:lnTo>
                <a:lnTo>
                  <a:pt x="87940" y="6490"/>
                </a:lnTo>
                <a:lnTo>
                  <a:pt x="87960" y="6490"/>
                </a:lnTo>
                <a:lnTo>
                  <a:pt x="87960" y="6470"/>
                </a:lnTo>
                <a:lnTo>
                  <a:pt x="88010" y="6470"/>
                </a:lnTo>
                <a:lnTo>
                  <a:pt x="88010" y="6490"/>
                </a:lnTo>
                <a:lnTo>
                  <a:pt x="88040" y="6490"/>
                </a:lnTo>
                <a:lnTo>
                  <a:pt x="88040" y="6510"/>
                </a:lnTo>
                <a:lnTo>
                  <a:pt x="88080" y="6510"/>
                </a:lnTo>
                <a:lnTo>
                  <a:pt x="88080" y="6530"/>
                </a:lnTo>
                <a:lnTo>
                  <a:pt x="88100" y="6530"/>
                </a:lnTo>
                <a:lnTo>
                  <a:pt x="88100" y="6550"/>
                </a:lnTo>
                <a:lnTo>
                  <a:pt x="88110" y="6550"/>
                </a:lnTo>
                <a:lnTo>
                  <a:pt x="88110" y="6560"/>
                </a:lnTo>
                <a:lnTo>
                  <a:pt x="88130" y="6560"/>
                </a:lnTo>
                <a:lnTo>
                  <a:pt x="88130" y="6580"/>
                </a:lnTo>
                <a:lnTo>
                  <a:pt x="88290" y="6580"/>
                </a:lnTo>
                <a:lnTo>
                  <a:pt x="88290" y="6560"/>
                </a:lnTo>
                <a:lnTo>
                  <a:pt x="88310" y="6560"/>
                </a:lnTo>
                <a:lnTo>
                  <a:pt x="88310" y="6550"/>
                </a:lnTo>
                <a:lnTo>
                  <a:pt x="88360" y="6550"/>
                </a:lnTo>
                <a:lnTo>
                  <a:pt x="88360" y="6560"/>
                </a:lnTo>
                <a:lnTo>
                  <a:pt x="88380" y="6560"/>
                </a:lnTo>
                <a:lnTo>
                  <a:pt x="88380" y="6580"/>
                </a:lnTo>
                <a:lnTo>
                  <a:pt x="88400" y="6580"/>
                </a:lnTo>
                <a:lnTo>
                  <a:pt x="88400" y="6600"/>
                </a:lnTo>
                <a:lnTo>
                  <a:pt x="88410" y="6600"/>
                </a:lnTo>
                <a:lnTo>
                  <a:pt x="88410" y="6620"/>
                </a:lnTo>
                <a:lnTo>
                  <a:pt x="88450" y="6620"/>
                </a:lnTo>
                <a:lnTo>
                  <a:pt x="88450" y="6640"/>
                </a:lnTo>
                <a:lnTo>
                  <a:pt x="88470" y="6640"/>
                </a:lnTo>
                <a:lnTo>
                  <a:pt x="88470" y="6650"/>
                </a:lnTo>
                <a:lnTo>
                  <a:pt x="88500" y="6650"/>
                </a:lnTo>
                <a:lnTo>
                  <a:pt x="88500" y="6670"/>
                </a:lnTo>
                <a:lnTo>
                  <a:pt x="88520" y="6670"/>
                </a:lnTo>
                <a:lnTo>
                  <a:pt x="88520" y="6690"/>
                </a:lnTo>
                <a:lnTo>
                  <a:pt x="88550" y="6690"/>
                </a:lnTo>
                <a:lnTo>
                  <a:pt x="88550" y="6670"/>
                </a:lnTo>
                <a:lnTo>
                  <a:pt x="88570" y="6670"/>
                </a:lnTo>
                <a:lnTo>
                  <a:pt x="88570" y="6640"/>
                </a:lnTo>
                <a:lnTo>
                  <a:pt x="88680" y="6640"/>
                </a:lnTo>
                <a:lnTo>
                  <a:pt x="88680" y="6620"/>
                </a:lnTo>
                <a:lnTo>
                  <a:pt x="88690" y="6620"/>
                </a:lnTo>
                <a:lnTo>
                  <a:pt x="88690" y="6600"/>
                </a:lnTo>
                <a:lnTo>
                  <a:pt x="88750" y="6600"/>
                </a:lnTo>
                <a:lnTo>
                  <a:pt x="88750" y="6620"/>
                </a:lnTo>
                <a:lnTo>
                  <a:pt x="88760" y="6620"/>
                </a:lnTo>
                <a:lnTo>
                  <a:pt x="88760" y="6640"/>
                </a:lnTo>
                <a:lnTo>
                  <a:pt x="88780" y="6640"/>
                </a:lnTo>
                <a:lnTo>
                  <a:pt x="88780" y="6620"/>
                </a:lnTo>
                <a:lnTo>
                  <a:pt x="88800" y="6620"/>
                </a:lnTo>
                <a:lnTo>
                  <a:pt x="88800" y="6580"/>
                </a:lnTo>
                <a:lnTo>
                  <a:pt x="88820" y="6580"/>
                </a:lnTo>
                <a:lnTo>
                  <a:pt x="88820" y="6560"/>
                </a:lnTo>
                <a:lnTo>
                  <a:pt x="88830" y="6560"/>
                </a:lnTo>
                <a:lnTo>
                  <a:pt x="88830" y="6530"/>
                </a:lnTo>
                <a:lnTo>
                  <a:pt x="88850" y="6530"/>
                </a:lnTo>
                <a:lnTo>
                  <a:pt x="88850" y="6490"/>
                </a:lnTo>
                <a:lnTo>
                  <a:pt x="88940" y="6490"/>
                </a:lnTo>
                <a:lnTo>
                  <a:pt x="88940" y="6470"/>
                </a:lnTo>
                <a:lnTo>
                  <a:pt x="88980" y="6470"/>
                </a:lnTo>
                <a:lnTo>
                  <a:pt x="88980" y="6460"/>
                </a:lnTo>
                <a:lnTo>
                  <a:pt x="88990" y="6460"/>
                </a:lnTo>
                <a:lnTo>
                  <a:pt x="88990" y="6440"/>
                </a:lnTo>
                <a:lnTo>
                  <a:pt x="89010" y="6440"/>
                </a:lnTo>
                <a:lnTo>
                  <a:pt x="89010" y="6400"/>
                </a:lnTo>
                <a:lnTo>
                  <a:pt x="89030" y="6400"/>
                </a:lnTo>
                <a:lnTo>
                  <a:pt x="89030" y="6370"/>
                </a:lnTo>
                <a:lnTo>
                  <a:pt x="89060" y="6370"/>
                </a:lnTo>
                <a:lnTo>
                  <a:pt x="89060" y="6350"/>
                </a:lnTo>
                <a:lnTo>
                  <a:pt x="89080" y="6350"/>
                </a:lnTo>
                <a:lnTo>
                  <a:pt x="89080" y="6330"/>
                </a:lnTo>
                <a:lnTo>
                  <a:pt x="89100" y="6330"/>
                </a:lnTo>
                <a:lnTo>
                  <a:pt x="89100" y="6310"/>
                </a:lnTo>
                <a:lnTo>
                  <a:pt x="89120" y="6310"/>
                </a:lnTo>
                <a:lnTo>
                  <a:pt x="89120" y="6300"/>
                </a:lnTo>
                <a:lnTo>
                  <a:pt x="89130" y="6300"/>
                </a:lnTo>
                <a:lnTo>
                  <a:pt x="89130" y="6280"/>
                </a:lnTo>
                <a:lnTo>
                  <a:pt x="89150" y="6280"/>
                </a:lnTo>
                <a:lnTo>
                  <a:pt x="89150" y="6260"/>
                </a:lnTo>
                <a:lnTo>
                  <a:pt x="89190" y="6260"/>
                </a:lnTo>
                <a:lnTo>
                  <a:pt x="89190" y="6300"/>
                </a:lnTo>
                <a:lnTo>
                  <a:pt x="89270" y="6300"/>
                </a:lnTo>
                <a:lnTo>
                  <a:pt x="89270" y="6310"/>
                </a:lnTo>
                <a:lnTo>
                  <a:pt x="89340" y="6310"/>
                </a:lnTo>
                <a:lnTo>
                  <a:pt x="89340" y="6280"/>
                </a:lnTo>
                <a:lnTo>
                  <a:pt x="89450" y="6280"/>
                </a:lnTo>
                <a:lnTo>
                  <a:pt x="89450" y="6260"/>
                </a:lnTo>
                <a:lnTo>
                  <a:pt x="89500" y="6260"/>
                </a:lnTo>
                <a:lnTo>
                  <a:pt x="89500" y="6240"/>
                </a:lnTo>
                <a:lnTo>
                  <a:pt x="89540" y="6240"/>
                </a:lnTo>
                <a:lnTo>
                  <a:pt x="89540" y="6220"/>
                </a:lnTo>
                <a:lnTo>
                  <a:pt x="89550" y="6220"/>
                </a:lnTo>
                <a:lnTo>
                  <a:pt x="89550" y="6210"/>
                </a:lnTo>
                <a:lnTo>
                  <a:pt x="89570" y="6210"/>
                </a:lnTo>
                <a:lnTo>
                  <a:pt x="89570" y="6190"/>
                </a:lnTo>
                <a:lnTo>
                  <a:pt x="89590" y="6190"/>
                </a:lnTo>
                <a:lnTo>
                  <a:pt x="89590" y="6170"/>
                </a:lnTo>
                <a:lnTo>
                  <a:pt x="89620" y="6170"/>
                </a:lnTo>
                <a:lnTo>
                  <a:pt x="89620" y="6150"/>
                </a:lnTo>
                <a:lnTo>
                  <a:pt x="89640" y="6150"/>
                </a:lnTo>
                <a:lnTo>
                  <a:pt x="89640" y="6130"/>
                </a:lnTo>
                <a:lnTo>
                  <a:pt x="89710" y="6130"/>
                </a:lnTo>
                <a:lnTo>
                  <a:pt x="89710" y="6170"/>
                </a:lnTo>
                <a:lnTo>
                  <a:pt x="89730" y="6170"/>
                </a:lnTo>
                <a:lnTo>
                  <a:pt x="89730" y="6220"/>
                </a:lnTo>
                <a:lnTo>
                  <a:pt x="89750" y="6220"/>
                </a:lnTo>
                <a:lnTo>
                  <a:pt x="89750" y="6190"/>
                </a:lnTo>
                <a:lnTo>
                  <a:pt x="89770" y="6190"/>
                </a:lnTo>
                <a:lnTo>
                  <a:pt x="89770" y="6170"/>
                </a:lnTo>
                <a:lnTo>
                  <a:pt x="89820" y="6170"/>
                </a:lnTo>
                <a:lnTo>
                  <a:pt x="89820" y="6190"/>
                </a:lnTo>
                <a:lnTo>
                  <a:pt x="89870" y="6190"/>
                </a:lnTo>
                <a:lnTo>
                  <a:pt x="89870" y="6210"/>
                </a:lnTo>
                <a:lnTo>
                  <a:pt x="89890" y="6210"/>
                </a:lnTo>
                <a:lnTo>
                  <a:pt x="89890" y="6220"/>
                </a:lnTo>
                <a:lnTo>
                  <a:pt x="89920" y="6220"/>
                </a:lnTo>
                <a:lnTo>
                  <a:pt x="89920" y="6260"/>
                </a:lnTo>
                <a:lnTo>
                  <a:pt x="89990" y="6260"/>
                </a:lnTo>
                <a:lnTo>
                  <a:pt x="89990" y="6280"/>
                </a:lnTo>
                <a:lnTo>
                  <a:pt x="90050" y="6280"/>
                </a:lnTo>
                <a:lnTo>
                  <a:pt x="90050" y="6300"/>
                </a:lnTo>
                <a:lnTo>
                  <a:pt x="90080" y="6300"/>
                </a:lnTo>
                <a:lnTo>
                  <a:pt x="90080" y="6280"/>
                </a:lnTo>
                <a:lnTo>
                  <a:pt x="90100" y="6280"/>
                </a:lnTo>
                <a:lnTo>
                  <a:pt x="90100" y="6260"/>
                </a:lnTo>
                <a:lnTo>
                  <a:pt x="90120" y="6260"/>
                </a:lnTo>
                <a:lnTo>
                  <a:pt x="90120" y="6240"/>
                </a:lnTo>
                <a:lnTo>
                  <a:pt x="90200" y="6240"/>
                </a:lnTo>
                <a:lnTo>
                  <a:pt x="90200" y="6260"/>
                </a:lnTo>
                <a:lnTo>
                  <a:pt x="90220" y="6260"/>
                </a:lnTo>
                <a:lnTo>
                  <a:pt x="90220" y="6300"/>
                </a:lnTo>
                <a:lnTo>
                  <a:pt x="90240" y="6300"/>
                </a:lnTo>
                <a:lnTo>
                  <a:pt x="90240" y="6310"/>
                </a:lnTo>
                <a:lnTo>
                  <a:pt x="90220" y="6310"/>
                </a:lnTo>
                <a:lnTo>
                  <a:pt x="90220" y="6330"/>
                </a:lnTo>
                <a:lnTo>
                  <a:pt x="90200" y="6330"/>
                </a:lnTo>
                <a:lnTo>
                  <a:pt x="90200" y="6370"/>
                </a:lnTo>
                <a:lnTo>
                  <a:pt x="90190" y="6370"/>
                </a:lnTo>
                <a:lnTo>
                  <a:pt x="90190" y="6380"/>
                </a:lnTo>
                <a:lnTo>
                  <a:pt x="90170" y="6380"/>
                </a:lnTo>
                <a:lnTo>
                  <a:pt x="90170" y="6400"/>
                </a:lnTo>
                <a:lnTo>
                  <a:pt x="90190" y="6400"/>
                </a:lnTo>
                <a:lnTo>
                  <a:pt x="90190" y="6410"/>
                </a:lnTo>
                <a:lnTo>
                  <a:pt x="90190" y="6440"/>
                </a:lnTo>
                <a:lnTo>
                  <a:pt x="90200" y="6440"/>
                </a:lnTo>
                <a:lnTo>
                  <a:pt x="90200" y="6460"/>
                </a:lnTo>
                <a:lnTo>
                  <a:pt x="90220" y="6460"/>
                </a:lnTo>
                <a:lnTo>
                  <a:pt x="90220" y="6490"/>
                </a:lnTo>
                <a:lnTo>
                  <a:pt x="90240" y="6490"/>
                </a:lnTo>
                <a:lnTo>
                  <a:pt x="90240" y="6550"/>
                </a:lnTo>
                <a:lnTo>
                  <a:pt x="90260" y="6550"/>
                </a:lnTo>
                <a:lnTo>
                  <a:pt x="90260" y="6580"/>
                </a:lnTo>
                <a:lnTo>
                  <a:pt x="90270" y="6580"/>
                </a:lnTo>
                <a:lnTo>
                  <a:pt x="90270" y="6620"/>
                </a:lnTo>
                <a:lnTo>
                  <a:pt x="90290" y="6620"/>
                </a:lnTo>
                <a:lnTo>
                  <a:pt x="90290" y="6650"/>
                </a:lnTo>
                <a:lnTo>
                  <a:pt x="90310" y="6650"/>
                </a:lnTo>
                <a:lnTo>
                  <a:pt x="90310" y="6690"/>
                </a:lnTo>
                <a:lnTo>
                  <a:pt x="90330" y="6690"/>
                </a:lnTo>
                <a:lnTo>
                  <a:pt x="90330" y="6740"/>
                </a:lnTo>
                <a:lnTo>
                  <a:pt x="90310" y="6740"/>
                </a:lnTo>
                <a:lnTo>
                  <a:pt x="90310" y="6760"/>
                </a:lnTo>
                <a:lnTo>
                  <a:pt x="90330" y="6760"/>
                </a:lnTo>
                <a:lnTo>
                  <a:pt x="90330" y="6810"/>
                </a:lnTo>
                <a:lnTo>
                  <a:pt x="90340" y="6810"/>
                </a:lnTo>
                <a:lnTo>
                  <a:pt x="90340" y="6830"/>
                </a:lnTo>
                <a:lnTo>
                  <a:pt x="90400" y="6830"/>
                </a:lnTo>
                <a:lnTo>
                  <a:pt x="90400" y="6810"/>
                </a:lnTo>
                <a:lnTo>
                  <a:pt x="90450" y="6810"/>
                </a:lnTo>
                <a:lnTo>
                  <a:pt x="90450" y="6800"/>
                </a:lnTo>
                <a:lnTo>
                  <a:pt x="90560" y="6800"/>
                </a:lnTo>
                <a:lnTo>
                  <a:pt x="90560" y="6850"/>
                </a:lnTo>
                <a:lnTo>
                  <a:pt x="90540" y="6850"/>
                </a:lnTo>
                <a:lnTo>
                  <a:pt x="90540" y="6890"/>
                </a:lnTo>
                <a:lnTo>
                  <a:pt x="90520" y="6890"/>
                </a:lnTo>
                <a:lnTo>
                  <a:pt x="90520" y="6990"/>
                </a:lnTo>
                <a:lnTo>
                  <a:pt x="90540" y="6990"/>
                </a:lnTo>
                <a:lnTo>
                  <a:pt x="90540" y="7010"/>
                </a:lnTo>
                <a:lnTo>
                  <a:pt x="90640" y="7010"/>
                </a:lnTo>
                <a:lnTo>
                  <a:pt x="90640" y="6990"/>
                </a:lnTo>
                <a:lnTo>
                  <a:pt x="90730" y="6990"/>
                </a:lnTo>
                <a:lnTo>
                  <a:pt x="90730" y="7010"/>
                </a:lnTo>
                <a:lnTo>
                  <a:pt x="90770" y="7010"/>
                </a:lnTo>
                <a:lnTo>
                  <a:pt x="90770" y="7030"/>
                </a:lnTo>
                <a:lnTo>
                  <a:pt x="90820" y="7030"/>
                </a:lnTo>
                <a:lnTo>
                  <a:pt x="90820" y="7070"/>
                </a:lnTo>
                <a:lnTo>
                  <a:pt x="90890" y="7070"/>
                </a:lnTo>
                <a:lnTo>
                  <a:pt x="90890" y="6990"/>
                </a:lnTo>
                <a:lnTo>
                  <a:pt x="90910" y="6990"/>
                </a:lnTo>
                <a:lnTo>
                  <a:pt x="90910" y="6960"/>
                </a:lnTo>
                <a:lnTo>
                  <a:pt x="90920" y="6960"/>
                </a:lnTo>
                <a:lnTo>
                  <a:pt x="90920" y="6940"/>
                </a:lnTo>
                <a:lnTo>
                  <a:pt x="90940" y="6940"/>
                </a:lnTo>
                <a:lnTo>
                  <a:pt x="90940" y="6900"/>
                </a:lnTo>
                <a:lnTo>
                  <a:pt x="90960" y="6900"/>
                </a:lnTo>
                <a:lnTo>
                  <a:pt x="90960" y="6890"/>
                </a:lnTo>
                <a:lnTo>
                  <a:pt x="91100" y="6890"/>
                </a:lnTo>
                <a:lnTo>
                  <a:pt x="91100" y="6900"/>
                </a:lnTo>
                <a:lnTo>
                  <a:pt x="91130" y="6900"/>
                </a:lnTo>
                <a:lnTo>
                  <a:pt x="91130" y="6920"/>
                </a:lnTo>
                <a:lnTo>
                  <a:pt x="91190" y="6920"/>
                </a:lnTo>
                <a:lnTo>
                  <a:pt x="91190" y="6900"/>
                </a:lnTo>
                <a:lnTo>
                  <a:pt x="91200" y="6900"/>
                </a:lnTo>
                <a:lnTo>
                  <a:pt x="91200" y="6870"/>
                </a:lnTo>
                <a:lnTo>
                  <a:pt x="91220" y="6870"/>
                </a:lnTo>
                <a:lnTo>
                  <a:pt x="91220" y="6850"/>
                </a:lnTo>
                <a:lnTo>
                  <a:pt x="91240" y="6850"/>
                </a:lnTo>
                <a:lnTo>
                  <a:pt x="91240" y="6830"/>
                </a:lnTo>
                <a:lnTo>
                  <a:pt x="91260" y="6830"/>
                </a:lnTo>
                <a:lnTo>
                  <a:pt x="91260" y="6800"/>
                </a:lnTo>
                <a:lnTo>
                  <a:pt x="91280" y="6800"/>
                </a:lnTo>
                <a:lnTo>
                  <a:pt x="91280" y="6780"/>
                </a:lnTo>
                <a:lnTo>
                  <a:pt x="91310" y="6780"/>
                </a:lnTo>
                <a:lnTo>
                  <a:pt x="91310" y="6760"/>
                </a:lnTo>
                <a:lnTo>
                  <a:pt x="91360" y="6760"/>
                </a:lnTo>
                <a:lnTo>
                  <a:pt x="91360" y="6730"/>
                </a:lnTo>
                <a:lnTo>
                  <a:pt x="91380" y="6730"/>
                </a:lnTo>
                <a:lnTo>
                  <a:pt x="91380" y="6690"/>
                </a:lnTo>
                <a:lnTo>
                  <a:pt x="91450" y="6690"/>
                </a:lnTo>
                <a:lnTo>
                  <a:pt x="91450" y="6710"/>
                </a:lnTo>
                <a:lnTo>
                  <a:pt x="91470" y="6710"/>
                </a:lnTo>
                <a:lnTo>
                  <a:pt x="91470" y="6740"/>
                </a:lnTo>
                <a:lnTo>
                  <a:pt x="91490" y="6740"/>
                </a:lnTo>
                <a:lnTo>
                  <a:pt x="91490" y="6780"/>
                </a:lnTo>
                <a:lnTo>
                  <a:pt x="91500" y="6780"/>
                </a:lnTo>
                <a:lnTo>
                  <a:pt x="91500" y="6800"/>
                </a:lnTo>
                <a:lnTo>
                  <a:pt x="91640" y="6800"/>
                </a:lnTo>
                <a:lnTo>
                  <a:pt x="91640" y="6780"/>
                </a:lnTo>
                <a:lnTo>
                  <a:pt x="91680" y="6780"/>
                </a:lnTo>
                <a:lnTo>
                  <a:pt x="91680" y="6760"/>
                </a:lnTo>
                <a:lnTo>
                  <a:pt x="91700" y="6760"/>
                </a:lnTo>
                <a:lnTo>
                  <a:pt x="91700" y="6740"/>
                </a:lnTo>
                <a:lnTo>
                  <a:pt x="91710" y="6740"/>
                </a:lnTo>
                <a:lnTo>
                  <a:pt x="91710" y="6730"/>
                </a:lnTo>
                <a:lnTo>
                  <a:pt x="91730" y="6730"/>
                </a:lnTo>
                <a:lnTo>
                  <a:pt x="91730" y="6690"/>
                </a:lnTo>
                <a:lnTo>
                  <a:pt x="91750" y="6690"/>
                </a:lnTo>
                <a:lnTo>
                  <a:pt x="91750" y="6670"/>
                </a:lnTo>
                <a:lnTo>
                  <a:pt x="91770" y="6670"/>
                </a:lnTo>
                <a:lnTo>
                  <a:pt x="91770" y="6650"/>
                </a:lnTo>
                <a:lnTo>
                  <a:pt x="91780" y="6650"/>
                </a:lnTo>
                <a:lnTo>
                  <a:pt x="91780" y="6620"/>
                </a:lnTo>
                <a:lnTo>
                  <a:pt x="91800" y="6620"/>
                </a:lnTo>
                <a:lnTo>
                  <a:pt x="91800" y="6600"/>
                </a:lnTo>
                <a:lnTo>
                  <a:pt x="91820" y="6600"/>
                </a:lnTo>
                <a:lnTo>
                  <a:pt x="91820" y="6560"/>
                </a:lnTo>
                <a:lnTo>
                  <a:pt x="91840" y="6560"/>
                </a:lnTo>
                <a:lnTo>
                  <a:pt x="91840" y="6460"/>
                </a:lnTo>
                <a:lnTo>
                  <a:pt x="91820" y="6460"/>
                </a:lnTo>
                <a:lnTo>
                  <a:pt x="91820" y="6350"/>
                </a:lnTo>
                <a:lnTo>
                  <a:pt x="91800" y="6350"/>
                </a:lnTo>
                <a:lnTo>
                  <a:pt x="91800" y="6310"/>
                </a:lnTo>
                <a:lnTo>
                  <a:pt x="91780" y="6310"/>
                </a:lnTo>
                <a:lnTo>
                  <a:pt x="91780" y="6300"/>
                </a:lnTo>
                <a:lnTo>
                  <a:pt x="91770" y="6300"/>
                </a:lnTo>
                <a:lnTo>
                  <a:pt x="91770" y="6270"/>
                </a:lnTo>
                <a:lnTo>
                  <a:pt x="91770" y="6240"/>
                </a:lnTo>
                <a:lnTo>
                  <a:pt x="91780" y="6240"/>
                </a:lnTo>
                <a:lnTo>
                  <a:pt x="91780" y="6220"/>
                </a:lnTo>
                <a:lnTo>
                  <a:pt x="91780" y="6210"/>
                </a:lnTo>
                <a:lnTo>
                  <a:pt x="91790" y="6210"/>
                </a:lnTo>
                <a:lnTo>
                  <a:pt x="91820" y="6210"/>
                </a:lnTo>
                <a:lnTo>
                  <a:pt x="91820" y="6150"/>
                </a:lnTo>
                <a:lnTo>
                  <a:pt x="91800" y="6150"/>
                </a:lnTo>
                <a:lnTo>
                  <a:pt x="91800" y="6100"/>
                </a:lnTo>
                <a:lnTo>
                  <a:pt x="91730" y="6100"/>
                </a:lnTo>
                <a:lnTo>
                  <a:pt x="91730" y="6080"/>
                </a:lnTo>
                <a:lnTo>
                  <a:pt x="91680" y="6080"/>
                </a:lnTo>
                <a:lnTo>
                  <a:pt x="91680" y="6060"/>
                </a:lnTo>
                <a:lnTo>
                  <a:pt x="91610" y="6060"/>
                </a:lnTo>
                <a:lnTo>
                  <a:pt x="91610" y="6040"/>
                </a:lnTo>
                <a:lnTo>
                  <a:pt x="91540" y="6040"/>
                </a:lnTo>
                <a:lnTo>
                  <a:pt x="91540" y="6030"/>
                </a:lnTo>
                <a:lnTo>
                  <a:pt x="91500" y="6030"/>
                </a:lnTo>
                <a:lnTo>
                  <a:pt x="91500" y="6010"/>
                </a:lnTo>
                <a:lnTo>
                  <a:pt x="91470" y="6010"/>
                </a:lnTo>
                <a:lnTo>
                  <a:pt x="91470" y="5990"/>
                </a:lnTo>
                <a:lnTo>
                  <a:pt x="91430" y="5990"/>
                </a:lnTo>
                <a:lnTo>
                  <a:pt x="91430" y="5970"/>
                </a:lnTo>
                <a:lnTo>
                  <a:pt x="91420" y="5970"/>
                </a:lnTo>
                <a:lnTo>
                  <a:pt x="91420" y="5920"/>
                </a:lnTo>
                <a:lnTo>
                  <a:pt x="91400" y="5920"/>
                </a:lnTo>
                <a:lnTo>
                  <a:pt x="91400" y="5880"/>
                </a:lnTo>
                <a:lnTo>
                  <a:pt x="91380" y="5880"/>
                </a:lnTo>
                <a:lnTo>
                  <a:pt x="91380" y="5870"/>
                </a:lnTo>
                <a:lnTo>
                  <a:pt x="91360" y="5870"/>
                </a:lnTo>
                <a:lnTo>
                  <a:pt x="91360" y="5850"/>
                </a:lnTo>
                <a:lnTo>
                  <a:pt x="91330" y="5850"/>
                </a:lnTo>
                <a:lnTo>
                  <a:pt x="91330" y="5810"/>
                </a:lnTo>
                <a:lnTo>
                  <a:pt x="91310" y="5810"/>
                </a:lnTo>
                <a:lnTo>
                  <a:pt x="91310" y="5760"/>
                </a:lnTo>
                <a:lnTo>
                  <a:pt x="91290" y="5760"/>
                </a:lnTo>
                <a:lnTo>
                  <a:pt x="91290" y="5740"/>
                </a:lnTo>
                <a:lnTo>
                  <a:pt x="91280" y="5740"/>
                </a:lnTo>
                <a:lnTo>
                  <a:pt x="91280" y="5700"/>
                </a:lnTo>
                <a:lnTo>
                  <a:pt x="91260" y="5700"/>
                </a:lnTo>
                <a:lnTo>
                  <a:pt x="91260" y="5670"/>
                </a:lnTo>
                <a:lnTo>
                  <a:pt x="91280" y="5670"/>
                </a:lnTo>
                <a:lnTo>
                  <a:pt x="91280" y="5650"/>
                </a:lnTo>
                <a:lnTo>
                  <a:pt x="91290" y="5650"/>
                </a:lnTo>
                <a:lnTo>
                  <a:pt x="91290" y="5630"/>
                </a:lnTo>
                <a:lnTo>
                  <a:pt x="91310" y="5630"/>
                </a:lnTo>
                <a:lnTo>
                  <a:pt x="91310" y="5540"/>
                </a:lnTo>
                <a:lnTo>
                  <a:pt x="91380" y="5540"/>
                </a:lnTo>
                <a:lnTo>
                  <a:pt x="91380" y="5560"/>
                </a:lnTo>
                <a:lnTo>
                  <a:pt x="91400" y="5560"/>
                </a:lnTo>
                <a:lnTo>
                  <a:pt x="91400" y="5580"/>
                </a:lnTo>
                <a:lnTo>
                  <a:pt x="91420" y="5580"/>
                </a:lnTo>
                <a:lnTo>
                  <a:pt x="91420" y="5610"/>
                </a:lnTo>
                <a:lnTo>
                  <a:pt x="91430" y="5610"/>
                </a:lnTo>
                <a:lnTo>
                  <a:pt x="91430" y="5630"/>
                </a:lnTo>
                <a:lnTo>
                  <a:pt x="91500" y="5630"/>
                </a:lnTo>
                <a:lnTo>
                  <a:pt x="91500" y="5650"/>
                </a:lnTo>
                <a:lnTo>
                  <a:pt x="91520" y="5650"/>
                </a:lnTo>
                <a:lnTo>
                  <a:pt x="91520" y="5670"/>
                </a:lnTo>
                <a:lnTo>
                  <a:pt x="91540" y="5670"/>
                </a:lnTo>
                <a:lnTo>
                  <a:pt x="91540" y="5700"/>
                </a:lnTo>
                <a:lnTo>
                  <a:pt x="91560" y="5700"/>
                </a:lnTo>
                <a:lnTo>
                  <a:pt x="91560" y="5690"/>
                </a:lnTo>
                <a:lnTo>
                  <a:pt x="91610" y="5690"/>
                </a:lnTo>
                <a:lnTo>
                  <a:pt x="91610" y="5650"/>
                </a:lnTo>
                <a:lnTo>
                  <a:pt x="91660" y="5650"/>
                </a:lnTo>
                <a:lnTo>
                  <a:pt x="91750" y="5650"/>
                </a:lnTo>
                <a:lnTo>
                  <a:pt x="91750" y="5630"/>
                </a:lnTo>
                <a:lnTo>
                  <a:pt x="91770" y="5630"/>
                </a:lnTo>
                <a:lnTo>
                  <a:pt x="91770" y="5610"/>
                </a:lnTo>
                <a:lnTo>
                  <a:pt x="91870" y="5610"/>
                </a:lnTo>
                <a:lnTo>
                  <a:pt x="91870" y="5600"/>
                </a:lnTo>
                <a:lnTo>
                  <a:pt x="91890" y="5600"/>
                </a:lnTo>
                <a:lnTo>
                  <a:pt x="91890" y="5580"/>
                </a:lnTo>
                <a:lnTo>
                  <a:pt x="91910" y="5580"/>
                </a:lnTo>
                <a:lnTo>
                  <a:pt x="91910" y="5540"/>
                </a:lnTo>
                <a:lnTo>
                  <a:pt x="91930" y="5540"/>
                </a:lnTo>
                <a:lnTo>
                  <a:pt x="91930" y="5530"/>
                </a:lnTo>
                <a:lnTo>
                  <a:pt x="91980" y="5530"/>
                </a:lnTo>
                <a:lnTo>
                  <a:pt x="91980" y="5490"/>
                </a:lnTo>
                <a:lnTo>
                  <a:pt x="92000" y="5490"/>
                </a:lnTo>
                <a:lnTo>
                  <a:pt x="92000" y="5450"/>
                </a:lnTo>
                <a:lnTo>
                  <a:pt x="92080" y="5450"/>
                </a:lnTo>
                <a:lnTo>
                  <a:pt x="92080" y="5470"/>
                </a:lnTo>
                <a:lnTo>
                  <a:pt x="92100" y="5470"/>
                </a:lnTo>
                <a:lnTo>
                  <a:pt x="92100" y="5490"/>
                </a:lnTo>
                <a:lnTo>
                  <a:pt x="92140" y="5490"/>
                </a:lnTo>
                <a:lnTo>
                  <a:pt x="92140" y="5510"/>
                </a:lnTo>
                <a:lnTo>
                  <a:pt x="92150" y="5510"/>
                </a:lnTo>
                <a:lnTo>
                  <a:pt x="92150" y="5530"/>
                </a:lnTo>
                <a:lnTo>
                  <a:pt x="92170" y="5530"/>
                </a:lnTo>
                <a:lnTo>
                  <a:pt x="92170" y="5490"/>
                </a:lnTo>
                <a:lnTo>
                  <a:pt x="92190" y="5490"/>
                </a:lnTo>
                <a:lnTo>
                  <a:pt x="92190" y="5450"/>
                </a:lnTo>
                <a:lnTo>
                  <a:pt x="92210" y="5450"/>
                </a:lnTo>
                <a:lnTo>
                  <a:pt x="92210" y="5440"/>
                </a:lnTo>
                <a:lnTo>
                  <a:pt x="92220" y="5440"/>
                </a:lnTo>
                <a:lnTo>
                  <a:pt x="92220" y="5400"/>
                </a:lnTo>
                <a:lnTo>
                  <a:pt x="92330" y="5400"/>
                </a:lnTo>
                <a:lnTo>
                  <a:pt x="92330" y="5420"/>
                </a:lnTo>
                <a:lnTo>
                  <a:pt x="92400" y="5420"/>
                </a:lnTo>
                <a:lnTo>
                  <a:pt x="92400" y="5400"/>
                </a:lnTo>
                <a:lnTo>
                  <a:pt x="92420" y="5400"/>
                </a:lnTo>
                <a:lnTo>
                  <a:pt x="92420" y="5360"/>
                </a:lnTo>
                <a:lnTo>
                  <a:pt x="92400" y="5360"/>
                </a:lnTo>
                <a:lnTo>
                  <a:pt x="92400" y="5310"/>
                </a:lnTo>
                <a:lnTo>
                  <a:pt x="92450" y="5310"/>
                </a:lnTo>
                <a:lnTo>
                  <a:pt x="92450" y="5330"/>
                </a:lnTo>
                <a:lnTo>
                  <a:pt x="92500" y="5330"/>
                </a:lnTo>
                <a:lnTo>
                  <a:pt x="92500" y="5350"/>
                </a:lnTo>
                <a:lnTo>
                  <a:pt x="92520" y="5350"/>
                </a:lnTo>
                <a:lnTo>
                  <a:pt x="92520" y="5360"/>
                </a:lnTo>
                <a:lnTo>
                  <a:pt x="92560" y="5360"/>
                </a:lnTo>
                <a:lnTo>
                  <a:pt x="92560" y="5420"/>
                </a:lnTo>
                <a:lnTo>
                  <a:pt x="92570" y="5420"/>
                </a:lnTo>
                <a:lnTo>
                  <a:pt x="92570" y="5450"/>
                </a:lnTo>
                <a:lnTo>
                  <a:pt x="92610" y="5450"/>
                </a:lnTo>
                <a:lnTo>
                  <a:pt x="92610" y="5470"/>
                </a:lnTo>
                <a:lnTo>
                  <a:pt x="92630" y="5470"/>
                </a:lnTo>
                <a:lnTo>
                  <a:pt x="92630" y="5490"/>
                </a:lnTo>
                <a:lnTo>
                  <a:pt x="92660" y="5490"/>
                </a:lnTo>
                <a:lnTo>
                  <a:pt x="92660" y="5510"/>
                </a:lnTo>
                <a:lnTo>
                  <a:pt x="92680" y="5510"/>
                </a:lnTo>
                <a:lnTo>
                  <a:pt x="92680" y="5470"/>
                </a:lnTo>
                <a:lnTo>
                  <a:pt x="92700" y="5470"/>
                </a:lnTo>
                <a:lnTo>
                  <a:pt x="92700" y="5440"/>
                </a:lnTo>
                <a:lnTo>
                  <a:pt x="92720" y="5440"/>
                </a:lnTo>
                <a:lnTo>
                  <a:pt x="92720" y="5420"/>
                </a:lnTo>
                <a:lnTo>
                  <a:pt x="92730" y="5420"/>
                </a:lnTo>
                <a:lnTo>
                  <a:pt x="92730" y="5400"/>
                </a:lnTo>
                <a:lnTo>
                  <a:pt x="92750" y="5400"/>
                </a:lnTo>
                <a:lnTo>
                  <a:pt x="92750" y="5380"/>
                </a:lnTo>
                <a:lnTo>
                  <a:pt x="92770" y="5380"/>
                </a:lnTo>
                <a:lnTo>
                  <a:pt x="92770" y="5260"/>
                </a:lnTo>
                <a:lnTo>
                  <a:pt x="92800" y="5260"/>
                </a:lnTo>
                <a:lnTo>
                  <a:pt x="92800" y="5240"/>
                </a:lnTo>
                <a:lnTo>
                  <a:pt x="92790" y="5240"/>
                </a:lnTo>
                <a:lnTo>
                  <a:pt x="92790" y="5220"/>
                </a:lnTo>
                <a:lnTo>
                  <a:pt x="92800" y="5220"/>
                </a:lnTo>
                <a:lnTo>
                  <a:pt x="92800" y="5180"/>
                </a:lnTo>
                <a:lnTo>
                  <a:pt x="92820" y="5180"/>
                </a:lnTo>
                <a:lnTo>
                  <a:pt x="92820" y="5150"/>
                </a:lnTo>
                <a:lnTo>
                  <a:pt x="92870" y="5150"/>
                </a:lnTo>
                <a:lnTo>
                  <a:pt x="92870" y="5130"/>
                </a:lnTo>
                <a:lnTo>
                  <a:pt x="92870" y="5110"/>
                </a:lnTo>
                <a:lnTo>
                  <a:pt x="92980" y="5110"/>
                </a:lnTo>
                <a:lnTo>
                  <a:pt x="92980" y="5100"/>
                </a:lnTo>
                <a:lnTo>
                  <a:pt x="93000" y="5100"/>
                </a:lnTo>
                <a:lnTo>
                  <a:pt x="93000" y="5080"/>
                </a:lnTo>
                <a:lnTo>
                  <a:pt x="93030" y="5080"/>
                </a:lnTo>
                <a:lnTo>
                  <a:pt x="93030" y="5060"/>
                </a:lnTo>
                <a:lnTo>
                  <a:pt x="93070" y="5060"/>
                </a:lnTo>
                <a:lnTo>
                  <a:pt x="93070" y="5040"/>
                </a:lnTo>
                <a:lnTo>
                  <a:pt x="93150" y="5040"/>
                </a:lnTo>
                <a:lnTo>
                  <a:pt x="93150" y="5130"/>
                </a:lnTo>
                <a:lnTo>
                  <a:pt x="93120" y="5130"/>
                </a:lnTo>
                <a:lnTo>
                  <a:pt x="93120" y="5150"/>
                </a:lnTo>
                <a:lnTo>
                  <a:pt x="93100" y="5150"/>
                </a:lnTo>
                <a:lnTo>
                  <a:pt x="93100" y="5170"/>
                </a:lnTo>
                <a:lnTo>
                  <a:pt x="93070" y="5170"/>
                </a:lnTo>
                <a:lnTo>
                  <a:pt x="93070" y="5290"/>
                </a:lnTo>
                <a:lnTo>
                  <a:pt x="93080" y="5290"/>
                </a:lnTo>
                <a:lnTo>
                  <a:pt x="93080" y="5360"/>
                </a:lnTo>
                <a:lnTo>
                  <a:pt x="93100" y="5360"/>
                </a:lnTo>
                <a:lnTo>
                  <a:pt x="93100" y="5400"/>
                </a:lnTo>
                <a:lnTo>
                  <a:pt x="93120" y="5400"/>
                </a:lnTo>
                <a:lnTo>
                  <a:pt x="93120" y="5420"/>
                </a:lnTo>
                <a:lnTo>
                  <a:pt x="93190" y="5420"/>
                </a:lnTo>
                <a:lnTo>
                  <a:pt x="93190" y="5450"/>
                </a:lnTo>
                <a:lnTo>
                  <a:pt x="93210" y="5450"/>
                </a:lnTo>
                <a:lnTo>
                  <a:pt x="93210" y="5490"/>
                </a:lnTo>
                <a:lnTo>
                  <a:pt x="93190" y="5490"/>
                </a:lnTo>
                <a:lnTo>
                  <a:pt x="93190" y="5530"/>
                </a:lnTo>
                <a:lnTo>
                  <a:pt x="93170" y="5530"/>
                </a:lnTo>
                <a:lnTo>
                  <a:pt x="93170" y="5580"/>
                </a:lnTo>
                <a:lnTo>
                  <a:pt x="93190" y="5580"/>
                </a:lnTo>
                <a:lnTo>
                  <a:pt x="93190" y="5630"/>
                </a:lnTo>
                <a:lnTo>
                  <a:pt x="93210" y="5630"/>
                </a:lnTo>
                <a:lnTo>
                  <a:pt x="93210" y="5650"/>
                </a:lnTo>
                <a:lnTo>
                  <a:pt x="93220" y="5650"/>
                </a:lnTo>
                <a:lnTo>
                  <a:pt x="93220" y="5670"/>
                </a:lnTo>
                <a:lnTo>
                  <a:pt x="93420" y="5670"/>
                </a:lnTo>
                <a:lnTo>
                  <a:pt x="93420" y="5690"/>
                </a:lnTo>
                <a:lnTo>
                  <a:pt x="93630" y="5690"/>
                </a:lnTo>
                <a:lnTo>
                  <a:pt x="93720" y="5690"/>
                </a:lnTo>
                <a:lnTo>
                  <a:pt x="93720" y="5720"/>
                </a:lnTo>
                <a:lnTo>
                  <a:pt x="93730" y="5720"/>
                </a:lnTo>
                <a:lnTo>
                  <a:pt x="93730" y="5740"/>
                </a:lnTo>
                <a:lnTo>
                  <a:pt x="93720" y="5740"/>
                </a:lnTo>
                <a:lnTo>
                  <a:pt x="93720" y="5780"/>
                </a:lnTo>
                <a:lnTo>
                  <a:pt x="93700" y="5780"/>
                </a:lnTo>
                <a:lnTo>
                  <a:pt x="93700" y="5790"/>
                </a:lnTo>
                <a:lnTo>
                  <a:pt x="93670" y="5790"/>
                </a:lnTo>
                <a:lnTo>
                  <a:pt x="93660" y="5790"/>
                </a:lnTo>
                <a:lnTo>
                  <a:pt x="93660" y="5850"/>
                </a:lnTo>
                <a:lnTo>
                  <a:pt x="93650" y="5850"/>
                </a:lnTo>
                <a:lnTo>
                  <a:pt x="93650" y="5900"/>
                </a:lnTo>
                <a:lnTo>
                  <a:pt x="93630" y="5900"/>
                </a:lnTo>
                <a:lnTo>
                  <a:pt x="93630" y="5950"/>
                </a:lnTo>
                <a:lnTo>
                  <a:pt x="93610" y="5950"/>
                </a:lnTo>
                <a:lnTo>
                  <a:pt x="93610" y="5990"/>
                </a:lnTo>
                <a:lnTo>
                  <a:pt x="93590" y="5990"/>
                </a:lnTo>
                <a:lnTo>
                  <a:pt x="93590" y="6060"/>
                </a:lnTo>
                <a:lnTo>
                  <a:pt x="93560" y="6060"/>
                </a:lnTo>
                <a:lnTo>
                  <a:pt x="93560" y="6080"/>
                </a:lnTo>
                <a:lnTo>
                  <a:pt x="93580" y="6080"/>
                </a:lnTo>
                <a:lnTo>
                  <a:pt x="93580" y="6100"/>
                </a:lnTo>
                <a:lnTo>
                  <a:pt x="93590" y="6100"/>
                </a:lnTo>
                <a:lnTo>
                  <a:pt x="93590" y="6120"/>
                </a:lnTo>
                <a:lnTo>
                  <a:pt x="93720" y="6120"/>
                </a:lnTo>
                <a:lnTo>
                  <a:pt x="93720" y="6130"/>
                </a:lnTo>
                <a:lnTo>
                  <a:pt x="93740" y="6130"/>
                </a:lnTo>
                <a:lnTo>
                  <a:pt x="93790" y="6130"/>
                </a:lnTo>
                <a:lnTo>
                  <a:pt x="93790" y="6210"/>
                </a:lnTo>
                <a:lnTo>
                  <a:pt x="93770" y="6210"/>
                </a:lnTo>
                <a:lnTo>
                  <a:pt x="93770" y="6260"/>
                </a:lnTo>
                <a:lnTo>
                  <a:pt x="93770" y="6300"/>
                </a:lnTo>
                <a:lnTo>
                  <a:pt x="93750" y="6300"/>
                </a:lnTo>
                <a:lnTo>
                  <a:pt x="93750" y="6330"/>
                </a:lnTo>
                <a:lnTo>
                  <a:pt x="93730" y="6330"/>
                </a:lnTo>
                <a:lnTo>
                  <a:pt x="93730" y="6370"/>
                </a:lnTo>
                <a:lnTo>
                  <a:pt x="93720" y="6370"/>
                </a:lnTo>
                <a:lnTo>
                  <a:pt x="93720" y="6400"/>
                </a:lnTo>
                <a:lnTo>
                  <a:pt x="93700" y="6400"/>
                </a:lnTo>
                <a:lnTo>
                  <a:pt x="93700" y="6460"/>
                </a:lnTo>
                <a:lnTo>
                  <a:pt x="93680" y="6460"/>
                </a:lnTo>
                <a:lnTo>
                  <a:pt x="93680" y="6550"/>
                </a:lnTo>
                <a:lnTo>
                  <a:pt x="93700" y="6550"/>
                </a:lnTo>
                <a:lnTo>
                  <a:pt x="93700" y="6560"/>
                </a:lnTo>
                <a:lnTo>
                  <a:pt x="93750" y="6560"/>
                </a:lnTo>
                <a:lnTo>
                  <a:pt x="93750" y="6580"/>
                </a:lnTo>
                <a:lnTo>
                  <a:pt x="93800" y="6580"/>
                </a:lnTo>
                <a:lnTo>
                  <a:pt x="93800" y="6600"/>
                </a:lnTo>
                <a:lnTo>
                  <a:pt x="93870" y="6600"/>
                </a:lnTo>
                <a:lnTo>
                  <a:pt x="93870" y="6690"/>
                </a:lnTo>
                <a:lnTo>
                  <a:pt x="93860" y="6690"/>
                </a:lnTo>
                <a:lnTo>
                  <a:pt x="93860" y="6730"/>
                </a:lnTo>
                <a:lnTo>
                  <a:pt x="93840" y="6730"/>
                </a:lnTo>
                <a:lnTo>
                  <a:pt x="93840" y="6810"/>
                </a:lnTo>
                <a:lnTo>
                  <a:pt x="93860" y="6810"/>
                </a:lnTo>
                <a:lnTo>
                  <a:pt x="93860" y="6940"/>
                </a:lnTo>
                <a:lnTo>
                  <a:pt x="93870" y="6940"/>
                </a:lnTo>
                <a:lnTo>
                  <a:pt x="93870" y="6990"/>
                </a:lnTo>
                <a:lnTo>
                  <a:pt x="93860" y="6990"/>
                </a:lnTo>
                <a:lnTo>
                  <a:pt x="93860" y="7050"/>
                </a:lnTo>
                <a:lnTo>
                  <a:pt x="93820" y="7050"/>
                </a:lnTo>
                <a:lnTo>
                  <a:pt x="93820" y="7030"/>
                </a:lnTo>
                <a:lnTo>
                  <a:pt x="93800" y="7030"/>
                </a:lnTo>
                <a:lnTo>
                  <a:pt x="93800" y="7010"/>
                </a:lnTo>
                <a:lnTo>
                  <a:pt x="93730" y="7010"/>
                </a:lnTo>
                <a:lnTo>
                  <a:pt x="93730" y="6990"/>
                </a:lnTo>
                <a:lnTo>
                  <a:pt x="93720" y="6990"/>
                </a:lnTo>
                <a:lnTo>
                  <a:pt x="93720" y="6980"/>
                </a:lnTo>
                <a:lnTo>
                  <a:pt x="93700" y="6980"/>
                </a:lnTo>
                <a:lnTo>
                  <a:pt x="93700" y="6940"/>
                </a:lnTo>
                <a:lnTo>
                  <a:pt x="93680" y="6940"/>
                </a:lnTo>
                <a:lnTo>
                  <a:pt x="93680" y="6850"/>
                </a:lnTo>
                <a:lnTo>
                  <a:pt x="93660" y="6850"/>
                </a:lnTo>
                <a:lnTo>
                  <a:pt x="93660" y="6830"/>
                </a:lnTo>
                <a:lnTo>
                  <a:pt x="93630" y="6830"/>
                </a:lnTo>
                <a:lnTo>
                  <a:pt x="93630" y="6850"/>
                </a:lnTo>
                <a:lnTo>
                  <a:pt x="93590" y="6850"/>
                </a:lnTo>
                <a:lnTo>
                  <a:pt x="93590" y="6870"/>
                </a:lnTo>
                <a:lnTo>
                  <a:pt x="93560" y="6870"/>
                </a:lnTo>
                <a:lnTo>
                  <a:pt x="93560" y="6890"/>
                </a:lnTo>
                <a:lnTo>
                  <a:pt x="93610" y="6890"/>
                </a:lnTo>
                <a:lnTo>
                  <a:pt x="93610" y="6940"/>
                </a:lnTo>
                <a:lnTo>
                  <a:pt x="93630" y="6940"/>
                </a:lnTo>
                <a:lnTo>
                  <a:pt x="93630" y="6980"/>
                </a:lnTo>
                <a:lnTo>
                  <a:pt x="93610" y="6980"/>
                </a:lnTo>
                <a:lnTo>
                  <a:pt x="93610" y="6990"/>
                </a:lnTo>
                <a:lnTo>
                  <a:pt x="93590" y="6990"/>
                </a:lnTo>
                <a:lnTo>
                  <a:pt x="93590" y="7030"/>
                </a:lnTo>
                <a:lnTo>
                  <a:pt x="93580" y="7030"/>
                </a:lnTo>
                <a:lnTo>
                  <a:pt x="93580" y="7100"/>
                </a:lnTo>
                <a:lnTo>
                  <a:pt x="93590" y="7100"/>
                </a:lnTo>
                <a:lnTo>
                  <a:pt x="93590" y="7140"/>
                </a:lnTo>
                <a:lnTo>
                  <a:pt x="93610" y="7140"/>
                </a:lnTo>
                <a:lnTo>
                  <a:pt x="93610" y="7150"/>
                </a:lnTo>
                <a:lnTo>
                  <a:pt x="93630" y="7150"/>
                </a:lnTo>
                <a:lnTo>
                  <a:pt x="93630" y="7170"/>
                </a:lnTo>
                <a:lnTo>
                  <a:pt x="93590" y="7170"/>
                </a:lnTo>
                <a:lnTo>
                  <a:pt x="93590" y="7230"/>
                </a:lnTo>
                <a:lnTo>
                  <a:pt x="93650" y="7230"/>
                </a:lnTo>
                <a:lnTo>
                  <a:pt x="93650" y="7240"/>
                </a:lnTo>
                <a:lnTo>
                  <a:pt x="93660" y="7240"/>
                </a:lnTo>
                <a:lnTo>
                  <a:pt x="93660" y="7260"/>
                </a:lnTo>
                <a:lnTo>
                  <a:pt x="93680" y="7260"/>
                </a:lnTo>
                <a:lnTo>
                  <a:pt x="93680" y="7320"/>
                </a:lnTo>
                <a:lnTo>
                  <a:pt x="93660" y="7320"/>
                </a:lnTo>
                <a:lnTo>
                  <a:pt x="93660" y="7330"/>
                </a:lnTo>
                <a:lnTo>
                  <a:pt x="93630" y="7330"/>
                </a:lnTo>
                <a:lnTo>
                  <a:pt x="93630" y="7350"/>
                </a:lnTo>
                <a:lnTo>
                  <a:pt x="93560" y="7350"/>
                </a:lnTo>
                <a:lnTo>
                  <a:pt x="93560" y="7370"/>
                </a:lnTo>
                <a:lnTo>
                  <a:pt x="93510" y="7370"/>
                </a:lnTo>
                <a:lnTo>
                  <a:pt x="93510" y="7330"/>
                </a:lnTo>
                <a:lnTo>
                  <a:pt x="93490" y="7330"/>
                </a:lnTo>
                <a:lnTo>
                  <a:pt x="93490" y="7320"/>
                </a:lnTo>
                <a:lnTo>
                  <a:pt x="93400" y="7320"/>
                </a:lnTo>
                <a:lnTo>
                  <a:pt x="93400" y="7300"/>
                </a:lnTo>
                <a:lnTo>
                  <a:pt x="93380" y="7300"/>
                </a:lnTo>
                <a:lnTo>
                  <a:pt x="93380" y="7280"/>
                </a:lnTo>
                <a:lnTo>
                  <a:pt x="93360" y="7280"/>
                </a:lnTo>
                <a:lnTo>
                  <a:pt x="93360" y="7240"/>
                </a:lnTo>
                <a:lnTo>
                  <a:pt x="93310" y="7240"/>
                </a:lnTo>
                <a:lnTo>
                  <a:pt x="93310" y="7260"/>
                </a:lnTo>
                <a:lnTo>
                  <a:pt x="93260" y="7260"/>
                </a:lnTo>
                <a:lnTo>
                  <a:pt x="93260" y="7280"/>
                </a:lnTo>
                <a:lnTo>
                  <a:pt x="93240" y="7280"/>
                </a:lnTo>
                <a:lnTo>
                  <a:pt x="93240" y="7390"/>
                </a:lnTo>
                <a:lnTo>
                  <a:pt x="93260" y="7390"/>
                </a:lnTo>
                <a:lnTo>
                  <a:pt x="93260" y="7410"/>
                </a:lnTo>
                <a:lnTo>
                  <a:pt x="93280" y="7410"/>
                </a:lnTo>
                <a:lnTo>
                  <a:pt x="93280" y="7420"/>
                </a:lnTo>
                <a:lnTo>
                  <a:pt x="93290" y="7420"/>
                </a:lnTo>
                <a:lnTo>
                  <a:pt x="93290" y="7460"/>
                </a:lnTo>
                <a:lnTo>
                  <a:pt x="93310" y="7460"/>
                </a:lnTo>
                <a:lnTo>
                  <a:pt x="93310" y="7530"/>
                </a:lnTo>
                <a:lnTo>
                  <a:pt x="93330" y="7530"/>
                </a:lnTo>
                <a:lnTo>
                  <a:pt x="93330" y="7550"/>
                </a:lnTo>
                <a:lnTo>
                  <a:pt x="93350" y="7550"/>
                </a:lnTo>
                <a:lnTo>
                  <a:pt x="93350" y="7580"/>
                </a:lnTo>
                <a:lnTo>
                  <a:pt x="93360" y="7580"/>
                </a:lnTo>
                <a:lnTo>
                  <a:pt x="93360" y="7620"/>
                </a:lnTo>
                <a:lnTo>
                  <a:pt x="93380" y="7620"/>
                </a:lnTo>
                <a:lnTo>
                  <a:pt x="93380" y="7640"/>
                </a:lnTo>
                <a:lnTo>
                  <a:pt x="93360" y="7640"/>
                </a:lnTo>
                <a:lnTo>
                  <a:pt x="93360" y="7660"/>
                </a:lnTo>
                <a:lnTo>
                  <a:pt x="93350" y="7660"/>
                </a:lnTo>
                <a:lnTo>
                  <a:pt x="93350" y="7670"/>
                </a:lnTo>
                <a:lnTo>
                  <a:pt x="93240" y="7670"/>
                </a:lnTo>
                <a:lnTo>
                  <a:pt x="93240" y="7660"/>
                </a:lnTo>
                <a:lnTo>
                  <a:pt x="93220" y="7660"/>
                </a:lnTo>
                <a:lnTo>
                  <a:pt x="93220" y="7640"/>
                </a:lnTo>
                <a:lnTo>
                  <a:pt x="93210" y="7640"/>
                </a:lnTo>
                <a:lnTo>
                  <a:pt x="93210" y="7620"/>
                </a:lnTo>
                <a:lnTo>
                  <a:pt x="93190" y="7620"/>
                </a:lnTo>
                <a:lnTo>
                  <a:pt x="93190" y="7640"/>
                </a:lnTo>
                <a:lnTo>
                  <a:pt x="93120" y="7640"/>
                </a:lnTo>
                <a:lnTo>
                  <a:pt x="93120" y="7670"/>
                </a:lnTo>
                <a:lnTo>
                  <a:pt x="93100" y="7670"/>
                </a:lnTo>
                <a:lnTo>
                  <a:pt x="93100" y="7710"/>
                </a:lnTo>
                <a:lnTo>
                  <a:pt x="93120" y="7710"/>
                </a:lnTo>
                <a:lnTo>
                  <a:pt x="93120" y="7730"/>
                </a:lnTo>
                <a:lnTo>
                  <a:pt x="93140" y="7730"/>
                </a:lnTo>
                <a:lnTo>
                  <a:pt x="93140" y="7750"/>
                </a:lnTo>
                <a:lnTo>
                  <a:pt x="93150" y="7750"/>
                </a:lnTo>
                <a:lnTo>
                  <a:pt x="93150" y="7780"/>
                </a:lnTo>
                <a:lnTo>
                  <a:pt x="93170" y="7780"/>
                </a:lnTo>
                <a:lnTo>
                  <a:pt x="93170" y="7820"/>
                </a:lnTo>
                <a:lnTo>
                  <a:pt x="93150" y="7820"/>
                </a:lnTo>
                <a:lnTo>
                  <a:pt x="93150" y="7840"/>
                </a:lnTo>
                <a:lnTo>
                  <a:pt x="93120" y="7840"/>
                </a:lnTo>
                <a:lnTo>
                  <a:pt x="93120" y="7850"/>
                </a:lnTo>
                <a:lnTo>
                  <a:pt x="93080" y="7850"/>
                </a:lnTo>
                <a:lnTo>
                  <a:pt x="93080" y="7840"/>
                </a:lnTo>
                <a:lnTo>
                  <a:pt x="93070" y="7840"/>
                </a:lnTo>
                <a:lnTo>
                  <a:pt x="93070" y="7820"/>
                </a:lnTo>
                <a:lnTo>
                  <a:pt x="92960" y="7820"/>
                </a:lnTo>
                <a:lnTo>
                  <a:pt x="92960" y="7890"/>
                </a:lnTo>
                <a:lnTo>
                  <a:pt x="92940" y="7890"/>
                </a:lnTo>
                <a:lnTo>
                  <a:pt x="92940" y="7910"/>
                </a:lnTo>
                <a:lnTo>
                  <a:pt x="92930" y="7910"/>
                </a:lnTo>
                <a:lnTo>
                  <a:pt x="92930" y="7930"/>
                </a:lnTo>
                <a:lnTo>
                  <a:pt x="92870" y="7930"/>
                </a:lnTo>
                <a:lnTo>
                  <a:pt x="92870" y="7940"/>
                </a:lnTo>
                <a:lnTo>
                  <a:pt x="92860" y="7940"/>
                </a:lnTo>
                <a:lnTo>
                  <a:pt x="92860" y="7960"/>
                </a:lnTo>
                <a:lnTo>
                  <a:pt x="92840" y="7960"/>
                </a:lnTo>
                <a:lnTo>
                  <a:pt x="92840" y="8100"/>
                </a:lnTo>
                <a:lnTo>
                  <a:pt x="92820" y="8100"/>
                </a:lnTo>
                <a:lnTo>
                  <a:pt x="92820" y="8120"/>
                </a:lnTo>
                <a:lnTo>
                  <a:pt x="92840" y="8120"/>
                </a:lnTo>
                <a:lnTo>
                  <a:pt x="92840" y="8190"/>
                </a:lnTo>
                <a:lnTo>
                  <a:pt x="92860" y="8190"/>
                </a:lnTo>
                <a:lnTo>
                  <a:pt x="92860" y="8270"/>
                </a:lnTo>
                <a:lnTo>
                  <a:pt x="92840" y="8270"/>
                </a:lnTo>
                <a:lnTo>
                  <a:pt x="92840" y="8340"/>
                </a:lnTo>
                <a:lnTo>
                  <a:pt x="92860" y="8340"/>
                </a:lnTo>
                <a:lnTo>
                  <a:pt x="92860" y="8390"/>
                </a:lnTo>
                <a:lnTo>
                  <a:pt x="92870" y="8390"/>
                </a:lnTo>
                <a:lnTo>
                  <a:pt x="92870" y="8410"/>
                </a:lnTo>
                <a:lnTo>
                  <a:pt x="92890" y="8410"/>
                </a:lnTo>
                <a:lnTo>
                  <a:pt x="92890" y="8430"/>
                </a:lnTo>
                <a:lnTo>
                  <a:pt x="92910" y="8430"/>
                </a:lnTo>
                <a:lnTo>
                  <a:pt x="92910" y="8460"/>
                </a:lnTo>
                <a:lnTo>
                  <a:pt x="92930" y="8460"/>
                </a:lnTo>
                <a:lnTo>
                  <a:pt x="92930" y="8480"/>
                </a:lnTo>
                <a:lnTo>
                  <a:pt x="93000" y="8480"/>
                </a:lnTo>
                <a:lnTo>
                  <a:pt x="93000" y="8500"/>
                </a:lnTo>
                <a:lnTo>
                  <a:pt x="93010" y="8500"/>
                </a:lnTo>
                <a:lnTo>
                  <a:pt x="93010" y="8520"/>
                </a:lnTo>
                <a:lnTo>
                  <a:pt x="93050" y="8520"/>
                </a:lnTo>
                <a:lnTo>
                  <a:pt x="93050" y="8530"/>
                </a:lnTo>
                <a:lnTo>
                  <a:pt x="93070" y="8530"/>
                </a:lnTo>
                <a:lnTo>
                  <a:pt x="93070" y="8550"/>
                </a:lnTo>
                <a:lnTo>
                  <a:pt x="93100" y="8550"/>
                </a:lnTo>
                <a:lnTo>
                  <a:pt x="93100" y="8500"/>
                </a:lnTo>
                <a:lnTo>
                  <a:pt x="93140" y="8500"/>
                </a:lnTo>
                <a:lnTo>
                  <a:pt x="93140" y="8480"/>
                </a:lnTo>
                <a:lnTo>
                  <a:pt x="93220" y="8480"/>
                </a:lnTo>
                <a:lnTo>
                  <a:pt x="93220" y="8500"/>
                </a:lnTo>
                <a:lnTo>
                  <a:pt x="93240" y="8500"/>
                </a:lnTo>
                <a:lnTo>
                  <a:pt x="93240" y="8520"/>
                </a:lnTo>
                <a:lnTo>
                  <a:pt x="93280" y="8520"/>
                </a:lnTo>
                <a:lnTo>
                  <a:pt x="93280" y="8530"/>
                </a:lnTo>
                <a:lnTo>
                  <a:pt x="93290" y="8530"/>
                </a:lnTo>
                <a:lnTo>
                  <a:pt x="93290" y="8550"/>
                </a:lnTo>
                <a:lnTo>
                  <a:pt x="93310" y="8550"/>
                </a:lnTo>
                <a:lnTo>
                  <a:pt x="93310" y="8570"/>
                </a:lnTo>
                <a:lnTo>
                  <a:pt x="93400" y="8570"/>
                </a:lnTo>
                <a:lnTo>
                  <a:pt x="93400" y="8590"/>
                </a:lnTo>
                <a:lnTo>
                  <a:pt x="93440" y="8590"/>
                </a:lnTo>
                <a:lnTo>
                  <a:pt x="93440" y="8610"/>
                </a:lnTo>
                <a:lnTo>
                  <a:pt x="93470" y="8610"/>
                </a:lnTo>
                <a:lnTo>
                  <a:pt x="93470" y="8640"/>
                </a:lnTo>
                <a:lnTo>
                  <a:pt x="93450" y="8640"/>
                </a:lnTo>
                <a:lnTo>
                  <a:pt x="93450" y="8680"/>
                </a:lnTo>
                <a:lnTo>
                  <a:pt x="93470" y="8680"/>
                </a:lnTo>
                <a:lnTo>
                  <a:pt x="93470" y="8690"/>
                </a:lnTo>
                <a:lnTo>
                  <a:pt x="93490" y="8690"/>
                </a:lnTo>
                <a:lnTo>
                  <a:pt x="93490" y="8710"/>
                </a:lnTo>
                <a:lnTo>
                  <a:pt x="93510" y="8710"/>
                </a:lnTo>
                <a:lnTo>
                  <a:pt x="93510" y="8730"/>
                </a:lnTo>
                <a:lnTo>
                  <a:pt x="93520" y="8730"/>
                </a:lnTo>
                <a:lnTo>
                  <a:pt x="93520" y="8750"/>
                </a:lnTo>
                <a:lnTo>
                  <a:pt x="93540" y="8750"/>
                </a:lnTo>
                <a:lnTo>
                  <a:pt x="93540" y="8780"/>
                </a:lnTo>
                <a:lnTo>
                  <a:pt x="93520" y="8780"/>
                </a:lnTo>
                <a:lnTo>
                  <a:pt x="93520" y="8840"/>
                </a:lnTo>
                <a:lnTo>
                  <a:pt x="93510" y="8840"/>
                </a:lnTo>
                <a:lnTo>
                  <a:pt x="93510" y="8910"/>
                </a:lnTo>
                <a:lnTo>
                  <a:pt x="93520" y="8910"/>
                </a:lnTo>
                <a:lnTo>
                  <a:pt x="93520" y="8980"/>
                </a:lnTo>
                <a:lnTo>
                  <a:pt x="93510" y="8980"/>
                </a:lnTo>
                <a:lnTo>
                  <a:pt x="93510" y="9050"/>
                </a:lnTo>
                <a:lnTo>
                  <a:pt x="93490" y="9050"/>
                </a:lnTo>
                <a:lnTo>
                  <a:pt x="93490" y="9090"/>
                </a:lnTo>
                <a:lnTo>
                  <a:pt x="93470" y="9090"/>
                </a:lnTo>
                <a:lnTo>
                  <a:pt x="93470" y="9110"/>
                </a:lnTo>
                <a:lnTo>
                  <a:pt x="93450" y="9110"/>
                </a:lnTo>
                <a:lnTo>
                  <a:pt x="93450" y="9120"/>
                </a:lnTo>
                <a:lnTo>
                  <a:pt x="93420" y="9120"/>
                </a:lnTo>
                <a:lnTo>
                  <a:pt x="93420" y="9140"/>
                </a:lnTo>
                <a:lnTo>
                  <a:pt x="93400" y="9140"/>
                </a:lnTo>
                <a:lnTo>
                  <a:pt x="93400" y="9160"/>
                </a:lnTo>
                <a:lnTo>
                  <a:pt x="93360" y="9160"/>
                </a:lnTo>
                <a:lnTo>
                  <a:pt x="93360" y="9180"/>
                </a:lnTo>
                <a:lnTo>
                  <a:pt x="93290" y="9180"/>
                </a:lnTo>
                <a:lnTo>
                  <a:pt x="93290" y="9160"/>
                </a:lnTo>
                <a:lnTo>
                  <a:pt x="93280" y="9160"/>
                </a:lnTo>
                <a:lnTo>
                  <a:pt x="93280" y="9140"/>
                </a:lnTo>
                <a:lnTo>
                  <a:pt x="93260" y="9140"/>
                </a:lnTo>
                <a:lnTo>
                  <a:pt x="93260" y="9120"/>
                </a:lnTo>
                <a:lnTo>
                  <a:pt x="93190" y="9120"/>
                </a:lnTo>
                <a:lnTo>
                  <a:pt x="93190" y="9110"/>
                </a:lnTo>
                <a:lnTo>
                  <a:pt x="93170" y="9110"/>
                </a:lnTo>
                <a:lnTo>
                  <a:pt x="93170" y="9160"/>
                </a:lnTo>
                <a:lnTo>
                  <a:pt x="93190" y="9160"/>
                </a:lnTo>
                <a:lnTo>
                  <a:pt x="93190" y="9210"/>
                </a:lnTo>
                <a:lnTo>
                  <a:pt x="93220" y="9210"/>
                </a:lnTo>
                <a:lnTo>
                  <a:pt x="93220" y="9230"/>
                </a:lnTo>
                <a:lnTo>
                  <a:pt x="93240" y="9230"/>
                </a:lnTo>
                <a:lnTo>
                  <a:pt x="93240" y="9250"/>
                </a:lnTo>
                <a:lnTo>
                  <a:pt x="93310" y="9250"/>
                </a:lnTo>
                <a:lnTo>
                  <a:pt x="93310" y="9290"/>
                </a:lnTo>
                <a:lnTo>
                  <a:pt x="93290" y="9290"/>
                </a:lnTo>
                <a:lnTo>
                  <a:pt x="93290" y="9300"/>
                </a:lnTo>
                <a:lnTo>
                  <a:pt x="93310" y="9300"/>
                </a:lnTo>
                <a:lnTo>
                  <a:pt x="93310" y="9320"/>
                </a:lnTo>
                <a:lnTo>
                  <a:pt x="93330" y="9320"/>
                </a:lnTo>
                <a:lnTo>
                  <a:pt x="93330" y="9340"/>
                </a:lnTo>
                <a:lnTo>
                  <a:pt x="93310" y="9340"/>
                </a:lnTo>
                <a:lnTo>
                  <a:pt x="93310" y="9380"/>
                </a:lnTo>
                <a:lnTo>
                  <a:pt x="93290" y="9380"/>
                </a:lnTo>
                <a:lnTo>
                  <a:pt x="93290" y="9410"/>
                </a:lnTo>
                <a:lnTo>
                  <a:pt x="93280" y="9410"/>
                </a:lnTo>
                <a:lnTo>
                  <a:pt x="93280" y="9430"/>
                </a:lnTo>
                <a:lnTo>
                  <a:pt x="93170" y="9430"/>
                </a:lnTo>
                <a:lnTo>
                  <a:pt x="93170" y="9460"/>
                </a:lnTo>
                <a:lnTo>
                  <a:pt x="93190" y="9460"/>
                </a:lnTo>
                <a:lnTo>
                  <a:pt x="93190" y="9500"/>
                </a:lnTo>
                <a:lnTo>
                  <a:pt x="93140" y="9500"/>
                </a:lnTo>
                <a:lnTo>
                  <a:pt x="93140" y="9520"/>
                </a:lnTo>
                <a:lnTo>
                  <a:pt x="93070" y="9520"/>
                </a:lnTo>
                <a:lnTo>
                  <a:pt x="93070" y="9550"/>
                </a:lnTo>
                <a:lnTo>
                  <a:pt x="93080" y="9550"/>
                </a:lnTo>
                <a:lnTo>
                  <a:pt x="93080" y="9540"/>
                </a:lnTo>
                <a:lnTo>
                  <a:pt x="93240" y="9540"/>
                </a:lnTo>
                <a:lnTo>
                  <a:pt x="93240" y="9550"/>
                </a:lnTo>
                <a:lnTo>
                  <a:pt x="93260" y="9550"/>
                </a:lnTo>
                <a:lnTo>
                  <a:pt x="93260" y="9570"/>
                </a:lnTo>
                <a:lnTo>
                  <a:pt x="93290" y="9570"/>
                </a:lnTo>
                <a:lnTo>
                  <a:pt x="93290" y="9590"/>
                </a:lnTo>
                <a:lnTo>
                  <a:pt x="93380" y="9590"/>
                </a:lnTo>
                <a:lnTo>
                  <a:pt x="93380" y="9840"/>
                </a:lnTo>
                <a:lnTo>
                  <a:pt x="93360" y="9840"/>
                </a:lnTo>
                <a:lnTo>
                  <a:pt x="93360" y="9910"/>
                </a:lnTo>
                <a:lnTo>
                  <a:pt x="93350" y="9910"/>
                </a:lnTo>
                <a:lnTo>
                  <a:pt x="93350" y="9960"/>
                </a:lnTo>
                <a:lnTo>
                  <a:pt x="93350" y="10040"/>
                </a:lnTo>
                <a:lnTo>
                  <a:pt x="93330" y="10040"/>
                </a:lnTo>
                <a:lnTo>
                  <a:pt x="93330" y="10070"/>
                </a:lnTo>
                <a:lnTo>
                  <a:pt x="93310" y="10070"/>
                </a:lnTo>
                <a:lnTo>
                  <a:pt x="93310" y="10110"/>
                </a:lnTo>
                <a:lnTo>
                  <a:pt x="93290" y="10110"/>
                </a:lnTo>
                <a:lnTo>
                  <a:pt x="93290" y="10150"/>
                </a:lnTo>
                <a:lnTo>
                  <a:pt x="93280" y="10150"/>
                </a:lnTo>
                <a:lnTo>
                  <a:pt x="93280" y="10180"/>
                </a:lnTo>
                <a:lnTo>
                  <a:pt x="93260" y="10180"/>
                </a:lnTo>
                <a:lnTo>
                  <a:pt x="93260" y="10220"/>
                </a:lnTo>
                <a:lnTo>
                  <a:pt x="93210" y="10220"/>
                </a:lnTo>
                <a:lnTo>
                  <a:pt x="93210" y="10200"/>
                </a:lnTo>
                <a:lnTo>
                  <a:pt x="93190" y="10200"/>
                </a:lnTo>
                <a:lnTo>
                  <a:pt x="93190" y="10180"/>
                </a:lnTo>
                <a:lnTo>
                  <a:pt x="93170" y="10180"/>
                </a:lnTo>
                <a:lnTo>
                  <a:pt x="93170" y="10150"/>
                </a:lnTo>
                <a:lnTo>
                  <a:pt x="93150" y="10150"/>
                </a:lnTo>
                <a:lnTo>
                  <a:pt x="93150" y="10130"/>
                </a:lnTo>
                <a:lnTo>
                  <a:pt x="93140" y="10130"/>
                </a:lnTo>
                <a:lnTo>
                  <a:pt x="93140" y="10090"/>
                </a:lnTo>
                <a:lnTo>
                  <a:pt x="93120" y="10090"/>
                </a:lnTo>
                <a:lnTo>
                  <a:pt x="93120" y="10070"/>
                </a:lnTo>
                <a:lnTo>
                  <a:pt x="93080" y="10070"/>
                </a:lnTo>
                <a:lnTo>
                  <a:pt x="93080" y="10160"/>
                </a:lnTo>
                <a:lnTo>
                  <a:pt x="93070" y="10160"/>
                </a:lnTo>
                <a:lnTo>
                  <a:pt x="93070" y="10200"/>
                </a:lnTo>
                <a:lnTo>
                  <a:pt x="93050" y="10200"/>
                </a:lnTo>
                <a:lnTo>
                  <a:pt x="93050" y="10220"/>
                </a:lnTo>
                <a:lnTo>
                  <a:pt x="93030" y="10220"/>
                </a:lnTo>
                <a:lnTo>
                  <a:pt x="93030" y="10230"/>
                </a:lnTo>
                <a:lnTo>
                  <a:pt x="93010" y="10230"/>
                </a:lnTo>
                <a:lnTo>
                  <a:pt x="93010" y="10270"/>
                </a:lnTo>
                <a:lnTo>
                  <a:pt x="93000" y="10270"/>
                </a:lnTo>
                <a:lnTo>
                  <a:pt x="93000" y="10290"/>
                </a:lnTo>
                <a:lnTo>
                  <a:pt x="92980" y="10290"/>
                </a:lnTo>
                <a:lnTo>
                  <a:pt x="92980" y="10320"/>
                </a:lnTo>
                <a:lnTo>
                  <a:pt x="92960" y="10320"/>
                </a:lnTo>
                <a:lnTo>
                  <a:pt x="92960" y="10360"/>
                </a:lnTo>
                <a:lnTo>
                  <a:pt x="92940" y="10360"/>
                </a:lnTo>
                <a:lnTo>
                  <a:pt x="92940" y="10430"/>
                </a:lnTo>
                <a:lnTo>
                  <a:pt x="92960" y="10430"/>
                </a:lnTo>
                <a:lnTo>
                  <a:pt x="92960" y="10470"/>
                </a:lnTo>
                <a:lnTo>
                  <a:pt x="92980" y="10470"/>
                </a:lnTo>
                <a:lnTo>
                  <a:pt x="92980" y="10540"/>
                </a:lnTo>
                <a:lnTo>
                  <a:pt x="92960" y="10540"/>
                </a:lnTo>
                <a:lnTo>
                  <a:pt x="92960" y="10610"/>
                </a:lnTo>
                <a:lnTo>
                  <a:pt x="92860" y="10610"/>
                </a:lnTo>
                <a:lnTo>
                  <a:pt x="92860" y="10630"/>
                </a:lnTo>
                <a:lnTo>
                  <a:pt x="92790" y="10630"/>
                </a:lnTo>
                <a:lnTo>
                  <a:pt x="92790" y="10650"/>
                </a:lnTo>
                <a:lnTo>
                  <a:pt x="92770" y="10650"/>
                </a:lnTo>
                <a:lnTo>
                  <a:pt x="92770" y="10660"/>
                </a:lnTo>
                <a:lnTo>
                  <a:pt x="92750" y="10660"/>
                </a:lnTo>
                <a:lnTo>
                  <a:pt x="92750" y="10680"/>
                </a:lnTo>
                <a:lnTo>
                  <a:pt x="92730" y="10680"/>
                </a:lnTo>
                <a:lnTo>
                  <a:pt x="92730" y="10740"/>
                </a:lnTo>
                <a:lnTo>
                  <a:pt x="92750" y="10740"/>
                </a:lnTo>
                <a:lnTo>
                  <a:pt x="92750" y="10770"/>
                </a:lnTo>
                <a:lnTo>
                  <a:pt x="92770" y="10770"/>
                </a:lnTo>
                <a:lnTo>
                  <a:pt x="92770" y="10790"/>
                </a:lnTo>
                <a:lnTo>
                  <a:pt x="92820" y="10790"/>
                </a:lnTo>
                <a:lnTo>
                  <a:pt x="92820" y="10840"/>
                </a:lnTo>
                <a:lnTo>
                  <a:pt x="92800" y="10840"/>
                </a:lnTo>
                <a:lnTo>
                  <a:pt x="92800" y="10860"/>
                </a:lnTo>
                <a:lnTo>
                  <a:pt x="92790" y="10860"/>
                </a:lnTo>
                <a:lnTo>
                  <a:pt x="92790" y="10880"/>
                </a:lnTo>
                <a:lnTo>
                  <a:pt x="92770" y="10880"/>
                </a:lnTo>
                <a:lnTo>
                  <a:pt x="92770" y="10930"/>
                </a:lnTo>
                <a:lnTo>
                  <a:pt x="92790" y="10930"/>
                </a:lnTo>
                <a:lnTo>
                  <a:pt x="92790" y="10970"/>
                </a:lnTo>
                <a:lnTo>
                  <a:pt x="92750" y="10970"/>
                </a:lnTo>
                <a:lnTo>
                  <a:pt x="92750" y="10990"/>
                </a:lnTo>
                <a:lnTo>
                  <a:pt x="92680" y="10990"/>
                </a:lnTo>
                <a:lnTo>
                  <a:pt x="92680" y="11000"/>
                </a:lnTo>
                <a:lnTo>
                  <a:pt x="92590" y="11000"/>
                </a:lnTo>
                <a:lnTo>
                  <a:pt x="92590" y="10970"/>
                </a:lnTo>
                <a:lnTo>
                  <a:pt x="92570" y="10970"/>
                </a:lnTo>
                <a:lnTo>
                  <a:pt x="92570" y="10950"/>
                </a:lnTo>
                <a:lnTo>
                  <a:pt x="92540" y="10950"/>
                </a:lnTo>
                <a:lnTo>
                  <a:pt x="92540" y="10930"/>
                </a:lnTo>
                <a:lnTo>
                  <a:pt x="92520" y="10930"/>
                </a:lnTo>
                <a:lnTo>
                  <a:pt x="92520" y="10920"/>
                </a:lnTo>
                <a:lnTo>
                  <a:pt x="92500" y="10920"/>
                </a:lnTo>
                <a:lnTo>
                  <a:pt x="92500" y="10900"/>
                </a:lnTo>
                <a:lnTo>
                  <a:pt x="92400" y="10900"/>
                </a:lnTo>
                <a:lnTo>
                  <a:pt x="92400" y="10880"/>
                </a:lnTo>
                <a:lnTo>
                  <a:pt x="92360" y="10880"/>
                </a:lnTo>
                <a:lnTo>
                  <a:pt x="92360" y="10860"/>
                </a:lnTo>
                <a:lnTo>
                  <a:pt x="92350" y="10860"/>
                </a:lnTo>
                <a:lnTo>
                  <a:pt x="92350" y="10840"/>
                </a:lnTo>
                <a:lnTo>
                  <a:pt x="92330" y="10840"/>
                </a:lnTo>
                <a:lnTo>
                  <a:pt x="92330" y="10830"/>
                </a:lnTo>
                <a:lnTo>
                  <a:pt x="92310" y="10830"/>
                </a:lnTo>
                <a:lnTo>
                  <a:pt x="92310" y="10810"/>
                </a:lnTo>
                <a:lnTo>
                  <a:pt x="92260" y="10810"/>
                </a:lnTo>
                <a:lnTo>
                  <a:pt x="92260" y="10790"/>
                </a:lnTo>
                <a:lnTo>
                  <a:pt x="92170" y="10790"/>
                </a:lnTo>
                <a:lnTo>
                  <a:pt x="92170" y="10650"/>
                </a:lnTo>
                <a:lnTo>
                  <a:pt x="92150" y="10650"/>
                </a:lnTo>
                <a:lnTo>
                  <a:pt x="92150" y="10560"/>
                </a:lnTo>
                <a:lnTo>
                  <a:pt x="92140" y="10560"/>
                </a:lnTo>
                <a:lnTo>
                  <a:pt x="92140" y="10500"/>
                </a:lnTo>
                <a:lnTo>
                  <a:pt x="92100" y="10500"/>
                </a:lnTo>
                <a:lnTo>
                  <a:pt x="92100" y="10470"/>
                </a:lnTo>
                <a:lnTo>
                  <a:pt x="92080" y="10470"/>
                </a:lnTo>
                <a:lnTo>
                  <a:pt x="92080" y="10340"/>
                </a:lnTo>
                <a:lnTo>
                  <a:pt x="92070" y="10340"/>
                </a:lnTo>
                <a:lnTo>
                  <a:pt x="92070" y="10310"/>
                </a:lnTo>
                <a:lnTo>
                  <a:pt x="92050" y="10310"/>
                </a:lnTo>
                <a:lnTo>
                  <a:pt x="92050" y="10290"/>
                </a:lnTo>
                <a:lnTo>
                  <a:pt x="92030" y="10290"/>
                </a:lnTo>
                <a:lnTo>
                  <a:pt x="92030" y="10270"/>
                </a:lnTo>
                <a:lnTo>
                  <a:pt x="92010" y="10270"/>
                </a:lnTo>
                <a:lnTo>
                  <a:pt x="92010" y="10250"/>
                </a:lnTo>
                <a:lnTo>
                  <a:pt x="92000" y="10250"/>
                </a:lnTo>
                <a:lnTo>
                  <a:pt x="92000" y="10230"/>
                </a:lnTo>
                <a:lnTo>
                  <a:pt x="91960" y="10230"/>
                </a:lnTo>
                <a:lnTo>
                  <a:pt x="91960" y="10220"/>
                </a:lnTo>
                <a:lnTo>
                  <a:pt x="91870" y="10220"/>
                </a:lnTo>
                <a:lnTo>
                  <a:pt x="91870" y="10230"/>
                </a:lnTo>
                <a:lnTo>
                  <a:pt x="91770" y="10230"/>
                </a:lnTo>
                <a:lnTo>
                  <a:pt x="91770" y="10250"/>
                </a:lnTo>
                <a:lnTo>
                  <a:pt x="91750" y="10250"/>
                </a:lnTo>
                <a:lnTo>
                  <a:pt x="91750" y="10290"/>
                </a:lnTo>
                <a:lnTo>
                  <a:pt x="91730" y="10290"/>
                </a:lnTo>
                <a:lnTo>
                  <a:pt x="91730" y="10310"/>
                </a:lnTo>
                <a:lnTo>
                  <a:pt x="91710" y="10310"/>
                </a:lnTo>
                <a:lnTo>
                  <a:pt x="91710" y="10320"/>
                </a:lnTo>
                <a:lnTo>
                  <a:pt x="91700" y="10320"/>
                </a:lnTo>
                <a:lnTo>
                  <a:pt x="91700" y="10340"/>
                </a:lnTo>
                <a:lnTo>
                  <a:pt x="91680" y="10340"/>
                </a:lnTo>
                <a:close/>
                <a:moveTo>
                  <a:pt x="94630" y="7570"/>
                </a:moveTo>
                <a:lnTo>
                  <a:pt x="94630" y="7580"/>
                </a:lnTo>
                <a:lnTo>
                  <a:pt x="94680" y="7580"/>
                </a:lnTo>
                <a:lnTo>
                  <a:pt x="94680" y="7600"/>
                </a:lnTo>
                <a:lnTo>
                  <a:pt x="94700" y="7600"/>
                </a:lnTo>
                <a:lnTo>
                  <a:pt x="94700" y="7640"/>
                </a:lnTo>
                <a:lnTo>
                  <a:pt x="94720" y="7640"/>
                </a:lnTo>
                <a:lnTo>
                  <a:pt x="94720" y="7670"/>
                </a:lnTo>
                <a:lnTo>
                  <a:pt x="94730" y="7670"/>
                </a:lnTo>
                <a:lnTo>
                  <a:pt x="94730" y="7690"/>
                </a:lnTo>
                <a:lnTo>
                  <a:pt x="94730" y="7710"/>
                </a:lnTo>
                <a:lnTo>
                  <a:pt x="94750" y="7710"/>
                </a:lnTo>
                <a:lnTo>
                  <a:pt x="94750" y="7750"/>
                </a:lnTo>
                <a:lnTo>
                  <a:pt x="94770" y="7750"/>
                </a:lnTo>
                <a:lnTo>
                  <a:pt x="94770" y="7760"/>
                </a:lnTo>
                <a:lnTo>
                  <a:pt x="94790" y="7760"/>
                </a:lnTo>
                <a:lnTo>
                  <a:pt x="94790" y="7800"/>
                </a:lnTo>
                <a:lnTo>
                  <a:pt x="94800" y="7800"/>
                </a:lnTo>
                <a:lnTo>
                  <a:pt x="94800" y="7840"/>
                </a:lnTo>
                <a:lnTo>
                  <a:pt x="94820" y="7840"/>
                </a:lnTo>
                <a:lnTo>
                  <a:pt x="94820" y="7870"/>
                </a:lnTo>
                <a:lnTo>
                  <a:pt x="94840" y="7870"/>
                </a:lnTo>
                <a:lnTo>
                  <a:pt x="94840" y="7910"/>
                </a:lnTo>
                <a:lnTo>
                  <a:pt x="94860" y="7910"/>
                </a:lnTo>
                <a:lnTo>
                  <a:pt x="94860" y="7890"/>
                </a:lnTo>
                <a:lnTo>
                  <a:pt x="94880" y="7890"/>
                </a:lnTo>
                <a:lnTo>
                  <a:pt x="94880" y="7870"/>
                </a:lnTo>
                <a:lnTo>
                  <a:pt x="94930" y="7870"/>
                </a:lnTo>
                <a:lnTo>
                  <a:pt x="94930" y="7850"/>
                </a:lnTo>
                <a:lnTo>
                  <a:pt x="94950" y="7850"/>
                </a:lnTo>
                <a:lnTo>
                  <a:pt x="94950" y="7840"/>
                </a:lnTo>
                <a:lnTo>
                  <a:pt x="95000" y="7840"/>
                </a:lnTo>
                <a:lnTo>
                  <a:pt x="95000" y="7820"/>
                </a:lnTo>
                <a:lnTo>
                  <a:pt x="95050" y="7820"/>
                </a:lnTo>
                <a:lnTo>
                  <a:pt x="95050" y="7850"/>
                </a:lnTo>
                <a:lnTo>
                  <a:pt x="95090" y="7850"/>
                </a:lnTo>
                <a:lnTo>
                  <a:pt x="95090" y="7870"/>
                </a:lnTo>
                <a:lnTo>
                  <a:pt x="95120" y="7870"/>
                </a:lnTo>
                <a:lnTo>
                  <a:pt x="95120" y="7890"/>
                </a:lnTo>
                <a:lnTo>
                  <a:pt x="95170" y="7890"/>
                </a:lnTo>
                <a:lnTo>
                  <a:pt x="95170" y="7910"/>
                </a:lnTo>
                <a:lnTo>
                  <a:pt x="95190" y="7910"/>
                </a:lnTo>
                <a:lnTo>
                  <a:pt x="95190" y="7930"/>
                </a:lnTo>
                <a:lnTo>
                  <a:pt x="95210" y="7930"/>
                </a:lnTo>
                <a:lnTo>
                  <a:pt x="95210" y="7960"/>
                </a:lnTo>
                <a:lnTo>
                  <a:pt x="95190" y="7960"/>
                </a:lnTo>
                <a:lnTo>
                  <a:pt x="95190" y="7980"/>
                </a:lnTo>
                <a:lnTo>
                  <a:pt x="95170" y="7980"/>
                </a:lnTo>
                <a:lnTo>
                  <a:pt x="95170" y="8000"/>
                </a:lnTo>
                <a:lnTo>
                  <a:pt x="95160" y="8000"/>
                </a:lnTo>
                <a:lnTo>
                  <a:pt x="95160" y="8010"/>
                </a:lnTo>
                <a:lnTo>
                  <a:pt x="95140" y="8010"/>
                </a:lnTo>
                <a:lnTo>
                  <a:pt x="95140" y="8030"/>
                </a:lnTo>
                <a:lnTo>
                  <a:pt x="95120" y="8030"/>
                </a:lnTo>
                <a:lnTo>
                  <a:pt x="95120" y="8050"/>
                </a:lnTo>
                <a:lnTo>
                  <a:pt x="95100" y="8050"/>
                </a:lnTo>
                <a:lnTo>
                  <a:pt x="95100" y="8090"/>
                </a:lnTo>
                <a:lnTo>
                  <a:pt x="95090" y="8090"/>
                </a:lnTo>
                <a:lnTo>
                  <a:pt x="95090" y="8100"/>
                </a:lnTo>
                <a:lnTo>
                  <a:pt x="95070" y="8100"/>
                </a:lnTo>
                <a:lnTo>
                  <a:pt x="95070" y="8120"/>
                </a:lnTo>
                <a:lnTo>
                  <a:pt x="95090" y="8120"/>
                </a:lnTo>
                <a:lnTo>
                  <a:pt x="95090" y="8140"/>
                </a:lnTo>
                <a:lnTo>
                  <a:pt x="95190" y="8140"/>
                </a:lnTo>
                <a:lnTo>
                  <a:pt x="95190" y="8180"/>
                </a:lnTo>
                <a:lnTo>
                  <a:pt x="95210" y="8180"/>
                </a:lnTo>
                <a:lnTo>
                  <a:pt x="95210" y="8210"/>
                </a:lnTo>
                <a:lnTo>
                  <a:pt x="95230" y="8210"/>
                </a:lnTo>
                <a:lnTo>
                  <a:pt x="95230" y="8230"/>
                </a:lnTo>
                <a:lnTo>
                  <a:pt x="95310" y="8230"/>
                </a:lnTo>
                <a:lnTo>
                  <a:pt x="95310" y="8240"/>
                </a:lnTo>
                <a:lnTo>
                  <a:pt x="95310" y="8250"/>
                </a:lnTo>
                <a:lnTo>
                  <a:pt x="95400" y="8250"/>
                </a:lnTo>
                <a:lnTo>
                  <a:pt x="95400" y="8280"/>
                </a:lnTo>
                <a:lnTo>
                  <a:pt x="95420" y="8280"/>
                </a:lnTo>
                <a:lnTo>
                  <a:pt x="95420" y="8320"/>
                </a:lnTo>
                <a:lnTo>
                  <a:pt x="95440" y="8320"/>
                </a:lnTo>
                <a:lnTo>
                  <a:pt x="95440" y="8350"/>
                </a:lnTo>
                <a:lnTo>
                  <a:pt x="95450" y="8350"/>
                </a:lnTo>
                <a:lnTo>
                  <a:pt x="95450" y="8390"/>
                </a:lnTo>
                <a:lnTo>
                  <a:pt x="95370" y="8390"/>
                </a:lnTo>
                <a:lnTo>
                  <a:pt x="95370" y="8370"/>
                </a:lnTo>
                <a:lnTo>
                  <a:pt x="95330" y="8370"/>
                </a:lnTo>
                <a:lnTo>
                  <a:pt x="95330" y="8390"/>
                </a:lnTo>
                <a:lnTo>
                  <a:pt x="95310" y="8390"/>
                </a:lnTo>
                <a:lnTo>
                  <a:pt x="95310" y="8430"/>
                </a:lnTo>
                <a:lnTo>
                  <a:pt x="95300" y="8430"/>
                </a:lnTo>
                <a:lnTo>
                  <a:pt x="95300" y="8460"/>
                </a:lnTo>
                <a:lnTo>
                  <a:pt x="95280" y="8460"/>
                </a:lnTo>
                <a:lnTo>
                  <a:pt x="95280" y="8500"/>
                </a:lnTo>
                <a:lnTo>
                  <a:pt x="95210" y="8500"/>
                </a:lnTo>
                <a:lnTo>
                  <a:pt x="95210" y="8480"/>
                </a:lnTo>
                <a:lnTo>
                  <a:pt x="95090" y="8480"/>
                </a:lnTo>
                <a:lnTo>
                  <a:pt x="95090" y="8460"/>
                </a:lnTo>
                <a:lnTo>
                  <a:pt x="95030" y="8460"/>
                </a:lnTo>
                <a:lnTo>
                  <a:pt x="95030" y="8440"/>
                </a:lnTo>
                <a:lnTo>
                  <a:pt x="94980" y="8440"/>
                </a:lnTo>
                <a:lnTo>
                  <a:pt x="94980" y="8430"/>
                </a:lnTo>
                <a:lnTo>
                  <a:pt x="94950" y="8430"/>
                </a:lnTo>
                <a:lnTo>
                  <a:pt x="94950" y="8410"/>
                </a:lnTo>
                <a:lnTo>
                  <a:pt x="94910" y="8410"/>
                </a:lnTo>
                <a:lnTo>
                  <a:pt x="94910" y="8390"/>
                </a:lnTo>
                <a:lnTo>
                  <a:pt x="94890" y="8390"/>
                </a:lnTo>
                <a:lnTo>
                  <a:pt x="94890" y="8370"/>
                </a:lnTo>
                <a:lnTo>
                  <a:pt x="94860" y="8370"/>
                </a:lnTo>
                <a:lnTo>
                  <a:pt x="94860" y="8350"/>
                </a:lnTo>
                <a:lnTo>
                  <a:pt x="94820" y="8350"/>
                </a:lnTo>
                <a:lnTo>
                  <a:pt x="94820" y="8370"/>
                </a:lnTo>
                <a:lnTo>
                  <a:pt x="94840" y="8370"/>
                </a:lnTo>
                <a:lnTo>
                  <a:pt x="94840" y="8410"/>
                </a:lnTo>
                <a:lnTo>
                  <a:pt x="94860" y="8410"/>
                </a:lnTo>
                <a:lnTo>
                  <a:pt x="94860" y="8520"/>
                </a:lnTo>
                <a:lnTo>
                  <a:pt x="94800" y="8520"/>
                </a:lnTo>
                <a:lnTo>
                  <a:pt x="94800" y="8530"/>
                </a:lnTo>
                <a:lnTo>
                  <a:pt x="94770" y="8530"/>
                </a:lnTo>
                <a:lnTo>
                  <a:pt x="94770" y="8440"/>
                </a:lnTo>
                <a:lnTo>
                  <a:pt x="94750" y="8440"/>
                </a:lnTo>
                <a:lnTo>
                  <a:pt x="94750" y="8390"/>
                </a:lnTo>
                <a:lnTo>
                  <a:pt x="94680" y="8390"/>
                </a:lnTo>
                <a:lnTo>
                  <a:pt x="94680" y="8430"/>
                </a:lnTo>
                <a:lnTo>
                  <a:pt x="94630" y="8430"/>
                </a:lnTo>
                <a:lnTo>
                  <a:pt x="94630" y="8410"/>
                </a:lnTo>
                <a:lnTo>
                  <a:pt x="94610" y="8410"/>
                </a:lnTo>
                <a:lnTo>
                  <a:pt x="94610" y="8390"/>
                </a:lnTo>
                <a:lnTo>
                  <a:pt x="94590" y="8390"/>
                </a:lnTo>
                <a:lnTo>
                  <a:pt x="94590" y="8370"/>
                </a:lnTo>
                <a:lnTo>
                  <a:pt x="94560" y="8370"/>
                </a:lnTo>
                <a:lnTo>
                  <a:pt x="94560" y="8410"/>
                </a:lnTo>
                <a:lnTo>
                  <a:pt x="94470" y="8410"/>
                </a:lnTo>
                <a:lnTo>
                  <a:pt x="94470" y="8390"/>
                </a:lnTo>
                <a:lnTo>
                  <a:pt x="94440" y="8390"/>
                </a:lnTo>
                <a:lnTo>
                  <a:pt x="94440" y="8280"/>
                </a:lnTo>
                <a:lnTo>
                  <a:pt x="94450" y="8280"/>
                </a:lnTo>
                <a:lnTo>
                  <a:pt x="94450" y="8250"/>
                </a:lnTo>
                <a:lnTo>
                  <a:pt x="94440" y="8250"/>
                </a:lnTo>
                <a:lnTo>
                  <a:pt x="94440" y="8210"/>
                </a:lnTo>
                <a:lnTo>
                  <a:pt x="94450" y="8210"/>
                </a:lnTo>
                <a:lnTo>
                  <a:pt x="94450" y="8180"/>
                </a:lnTo>
                <a:lnTo>
                  <a:pt x="94490" y="8180"/>
                </a:lnTo>
                <a:lnTo>
                  <a:pt x="94490" y="8160"/>
                </a:lnTo>
                <a:lnTo>
                  <a:pt x="94510" y="8160"/>
                </a:lnTo>
                <a:lnTo>
                  <a:pt x="94510" y="8140"/>
                </a:lnTo>
                <a:lnTo>
                  <a:pt x="94540" y="8140"/>
                </a:lnTo>
                <a:lnTo>
                  <a:pt x="94540" y="8120"/>
                </a:lnTo>
                <a:lnTo>
                  <a:pt x="94560" y="8120"/>
                </a:lnTo>
                <a:lnTo>
                  <a:pt x="94560" y="8100"/>
                </a:lnTo>
                <a:lnTo>
                  <a:pt x="94540" y="8100"/>
                </a:lnTo>
                <a:lnTo>
                  <a:pt x="94540" y="8090"/>
                </a:lnTo>
                <a:lnTo>
                  <a:pt x="94590" y="8090"/>
                </a:lnTo>
                <a:lnTo>
                  <a:pt x="94590" y="8030"/>
                </a:lnTo>
                <a:lnTo>
                  <a:pt x="94580" y="8030"/>
                </a:lnTo>
                <a:lnTo>
                  <a:pt x="94580" y="8000"/>
                </a:lnTo>
                <a:lnTo>
                  <a:pt x="94560" y="8000"/>
                </a:lnTo>
                <a:lnTo>
                  <a:pt x="94560" y="7980"/>
                </a:lnTo>
                <a:lnTo>
                  <a:pt x="94540" y="7980"/>
                </a:lnTo>
                <a:lnTo>
                  <a:pt x="94540" y="7940"/>
                </a:lnTo>
                <a:lnTo>
                  <a:pt x="94520" y="7940"/>
                </a:lnTo>
                <a:lnTo>
                  <a:pt x="94520" y="7910"/>
                </a:lnTo>
                <a:lnTo>
                  <a:pt x="94490" y="7910"/>
                </a:lnTo>
                <a:lnTo>
                  <a:pt x="94490" y="7890"/>
                </a:lnTo>
                <a:lnTo>
                  <a:pt x="94470" y="7890"/>
                </a:lnTo>
                <a:lnTo>
                  <a:pt x="94470" y="7850"/>
                </a:lnTo>
                <a:lnTo>
                  <a:pt x="94450" y="7850"/>
                </a:lnTo>
                <a:lnTo>
                  <a:pt x="94450" y="7820"/>
                </a:lnTo>
                <a:lnTo>
                  <a:pt x="94440" y="7820"/>
                </a:lnTo>
                <a:lnTo>
                  <a:pt x="94440" y="7780"/>
                </a:lnTo>
                <a:lnTo>
                  <a:pt x="94420" y="7780"/>
                </a:lnTo>
                <a:lnTo>
                  <a:pt x="94420" y="7750"/>
                </a:lnTo>
                <a:lnTo>
                  <a:pt x="94440" y="7750"/>
                </a:lnTo>
                <a:lnTo>
                  <a:pt x="94440" y="7710"/>
                </a:lnTo>
                <a:lnTo>
                  <a:pt x="94470" y="7710"/>
                </a:lnTo>
                <a:lnTo>
                  <a:pt x="94470" y="7640"/>
                </a:lnTo>
                <a:lnTo>
                  <a:pt x="94490" y="7640"/>
                </a:lnTo>
                <a:lnTo>
                  <a:pt x="94490" y="7580"/>
                </a:lnTo>
                <a:lnTo>
                  <a:pt x="94520" y="7580"/>
                </a:lnTo>
                <a:lnTo>
                  <a:pt x="94520" y="7570"/>
                </a:lnTo>
                <a:lnTo>
                  <a:pt x="94630" y="7570"/>
                </a:lnTo>
                <a:close/>
                <a:moveTo>
                  <a:pt x="93860" y="7780"/>
                </a:moveTo>
                <a:lnTo>
                  <a:pt x="93860" y="7840"/>
                </a:lnTo>
                <a:lnTo>
                  <a:pt x="93870" y="7840"/>
                </a:lnTo>
                <a:lnTo>
                  <a:pt x="93870" y="7890"/>
                </a:lnTo>
                <a:lnTo>
                  <a:pt x="93890" y="7890"/>
                </a:lnTo>
                <a:lnTo>
                  <a:pt x="93890" y="7930"/>
                </a:lnTo>
                <a:lnTo>
                  <a:pt x="93910" y="7930"/>
                </a:lnTo>
                <a:lnTo>
                  <a:pt x="93910" y="7940"/>
                </a:lnTo>
                <a:lnTo>
                  <a:pt x="93960" y="7940"/>
                </a:lnTo>
                <a:lnTo>
                  <a:pt x="93960" y="7980"/>
                </a:lnTo>
                <a:lnTo>
                  <a:pt x="93980" y="7980"/>
                </a:lnTo>
                <a:lnTo>
                  <a:pt x="93980" y="8010"/>
                </a:lnTo>
                <a:lnTo>
                  <a:pt x="93960" y="8010"/>
                </a:lnTo>
                <a:lnTo>
                  <a:pt x="93960" y="8030"/>
                </a:lnTo>
                <a:lnTo>
                  <a:pt x="93930" y="8030"/>
                </a:lnTo>
                <a:lnTo>
                  <a:pt x="93930" y="8050"/>
                </a:lnTo>
                <a:lnTo>
                  <a:pt x="93890" y="8050"/>
                </a:lnTo>
                <a:lnTo>
                  <a:pt x="93890" y="8030"/>
                </a:lnTo>
                <a:lnTo>
                  <a:pt x="93860" y="8030"/>
                </a:lnTo>
                <a:lnTo>
                  <a:pt x="93860" y="8010"/>
                </a:lnTo>
                <a:lnTo>
                  <a:pt x="93800" y="8010"/>
                </a:lnTo>
                <a:lnTo>
                  <a:pt x="93800" y="8030"/>
                </a:lnTo>
                <a:lnTo>
                  <a:pt x="93790" y="8030"/>
                </a:lnTo>
                <a:lnTo>
                  <a:pt x="93790" y="8050"/>
                </a:lnTo>
                <a:lnTo>
                  <a:pt x="93770" y="8050"/>
                </a:lnTo>
                <a:lnTo>
                  <a:pt x="93770" y="8100"/>
                </a:lnTo>
                <a:lnTo>
                  <a:pt x="93750" y="8100"/>
                </a:lnTo>
                <a:lnTo>
                  <a:pt x="93750" y="8190"/>
                </a:lnTo>
                <a:lnTo>
                  <a:pt x="93770" y="8190"/>
                </a:lnTo>
                <a:lnTo>
                  <a:pt x="93770" y="8230"/>
                </a:lnTo>
                <a:lnTo>
                  <a:pt x="93790" y="8230"/>
                </a:lnTo>
                <a:lnTo>
                  <a:pt x="93790" y="8250"/>
                </a:lnTo>
                <a:lnTo>
                  <a:pt x="93730" y="8250"/>
                </a:lnTo>
                <a:lnTo>
                  <a:pt x="93730" y="8230"/>
                </a:lnTo>
                <a:lnTo>
                  <a:pt x="93650" y="8230"/>
                </a:lnTo>
                <a:lnTo>
                  <a:pt x="93650" y="8180"/>
                </a:lnTo>
                <a:lnTo>
                  <a:pt x="93630" y="8180"/>
                </a:lnTo>
                <a:lnTo>
                  <a:pt x="93630" y="8140"/>
                </a:lnTo>
                <a:lnTo>
                  <a:pt x="93610" y="8140"/>
                </a:lnTo>
                <a:lnTo>
                  <a:pt x="93610" y="8100"/>
                </a:lnTo>
                <a:lnTo>
                  <a:pt x="93630" y="8100"/>
                </a:lnTo>
                <a:lnTo>
                  <a:pt x="93630" y="8090"/>
                </a:lnTo>
                <a:lnTo>
                  <a:pt x="93650" y="8090"/>
                </a:lnTo>
                <a:lnTo>
                  <a:pt x="93650" y="8050"/>
                </a:lnTo>
                <a:lnTo>
                  <a:pt x="93660" y="8050"/>
                </a:lnTo>
                <a:lnTo>
                  <a:pt x="93660" y="8010"/>
                </a:lnTo>
                <a:lnTo>
                  <a:pt x="93680" y="8010"/>
                </a:lnTo>
                <a:lnTo>
                  <a:pt x="93680" y="8000"/>
                </a:lnTo>
                <a:lnTo>
                  <a:pt x="93720" y="8000"/>
                </a:lnTo>
                <a:lnTo>
                  <a:pt x="93720" y="7980"/>
                </a:lnTo>
                <a:lnTo>
                  <a:pt x="93730" y="7980"/>
                </a:lnTo>
                <a:lnTo>
                  <a:pt x="93730" y="7960"/>
                </a:lnTo>
                <a:lnTo>
                  <a:pt x="93770" y="7960"/>
                </a:lnTo>
                <a:lnTo>
                  <a:pt x="93770" y="7820"/>
                </a:lnTo>
                <a:lnTo>
                  <a:pt x="93790" y="7820"/>
                </a:lnTo>
                <a:lnTo>
                  <a:pt x="93790" y="7780"/>
                </a:lnTo>
                <a:lnTo>
                  <a:pt x="93860" y="7780"/>
                </a:lnTo>
                <a:close/>
                <a:moveTo>
                  <a:pt x="91200" y="11850"/>
                </a:moveTo>
                <a:lnTo>
                  <a:pt x="91200" y="11860"/>
                </a:lnTo>
                <a:lnTo>
                  <a:pt x="91260" y="11860"/>
                </a:lnTo>
                <a:lnTo>
                  <a:pt x="91260" y="11900"/>
                </a:lnTo>
                <a:lnTo>
                  <a:pt x="91280" y="11900"/>
                </a:lnTo>
                <a:lnTo>
                  <a:pt x="91280" y="11940"/>
                </a:lnTo>
                <a:lnTo>
                  <a:pt x="91290" y="11940"/>
                </a:lnTo>
                <a:lnTo>
                  <a:pt x="91290" y="11990"/>
                </a:lnTo>
                <a:lnTo>
                  <a:pt x="91310" y="11990"/>
                </a:lnTo>
                <a:lnTo>
                  <a:pt x="91310" y="12010"/>
                </a:lnTo>
                <a:lnTo>
                  <a:pt x="91330" y="12010"/>
                </a:lnTo>
                <a:lnTo>
                  <a:pt x="91330" y="11990"/>
                </a:lnTo>
                <a:lnTo>
                  <a:pt x="91380" y="11990"/>
                </a:lnTo>
                <a:lnTo>
                  <a:pt x="91380" y="12010"/>
                </a:lnTo>
                <a:lnTo>
                  <a:pt x="91400" y="12010"/>
                </a:lnTo>
                <a:lnTo>
                  <a:pt x="91400" y="12040"/>
                </a:lnTo>
                <a:lnTo>
                  <a:pt x="91420" y="12040"/>
                </a:lnTo>
                <a:lnTo>
                  <a:pt x="91420" y="12080"/>
                </a:lnTo>
                <a:lnTo>
                  <a:pt x="91400" y="12080"/>
                </a:lnTo>
                <a:lnTo>
                  <a:pt x="91400" y="12100"/>
                </a:lnTo>
                <a:lnTo>
                  <a:pt x="91260" y="12100"/>
                </a:lnTo>
                <a:lnTo>
                  <a:pt x="91260" y="12080"/>
                </a:lnTo>
                <a:lnTo>
                  <a:pt x="91240" y="12080"/>
                </a:lnTo>
                <a:lnTo>
                  <a:pt x="91240" y="12060"/>
                </a:lnTo>
                <a:lnTo>
                  <a:pt x="91220" y="12060"/>
                </a:lnTo>
                <a:lnTo>
                  <a:pt x="91220" y="12040"/>
                </a:lnTo>
                <a:lnTo>
                  <a:pt x="91200" y="12040"/>
                </a:lnTo>
                <a:lnTo>
                  <a:pt x="91200" y="12010"/>
                </a:lnTo>
                <a:lnTo>
                  <a:pt x="91190" y="12010"/>
                </a:lnTo>
                <a:lnTo>
                  <a:pt x="91190" y="11950"/>
                </a:lnTo>
                <a:lnTo>
                  <a:pt x="91150" y="11950"/>
                </a:lnTo>
                <a:lnTo>
                  <a:pt x="91150" y="11940"/>
                </a:lnTo>
                <a:lnTo>
                  <a:pt x="91130" y="11940"/>
                </a:lnTo>
                <a:lnTo>
                  <a:pt x="91130" y="11920"/>
                </a:lnTo>
                <a:lnTo>
                  <a:pt x="91120" y="11920"/>
                </a:lnTo>
                <a:lnTo>
                  <a:pt x="91120" y="11940"/>
                </a:lnTo>
                <a:lnTo>
                  <a:pt x="91080" y="11940"/>
                </a:lnTo>
                <a:lnTo>
                  <a:pt x="91080" y="11920"/>
                </a:lnTo>
                <a:lnTo>
                  <a:pt x="91060" y="11920"/>
                </a:lnTo>
                <a:lnTo>
                  <a:pt x="91060" y="11880"/>
                </a:lnTo>
                <a:lnTo>
                  <a:pt x="91100" y="11880"/>
                </a:lnTo>
                <a:lnTo>
                  <a:pt x="91100" y="11860"/>
                </a:lnTo>
                <a:lnTo>
                  <a:pt x="91120" y="11860"/>
                </a:lnTo>
                <a:lnTo>
                  <a:pt x="91120" y="11850"/>
                </a:lnTo>
                <a:lnTo>
                  <a:pt x="91200" y="11850"/>
                </a:lnTo>
                <a:close/>
                <a:moveTo>
                  <a:pt x="89050" y="13280"/>
                </a:moveTo>
                <a:lnTo>
                  <a:pt x="89050" y="13300"/>
                </a:lnTo>
                <a:lnTo>
                  <a:pt x="89080" y="13300"/>
                </a:lnTo>
                <a:lnTo>
                  <a:pt x="89080" y="13310"/>
                </a:lnTo>
                <a:lnTo>
                  <a:pt x="89120" y="13310"/>
                </a:lnTo>
                <a:lnTo>
                  <a:pt x="89120" y="13330"/>
                </a:lnTo>
                <a:lnTo>
                  <a:pt x="89130" y="13330"/>
                </a:lnTo>
                <a:lnTo>
                  <a:pt x="89130" y="13310"/>
                </a:lnTo>
                <a:lnTo>
                  <a:pt x="89150" y="13310"/>
                </a:lnTo>
                <a:lnTo>
                  <a:pt x="89150" y="13300"/>
                </a:lnTo>
                <a:lnTo>
                  <a:pt x="89220" y="13300"/>
                </a:lnTo>
                <a:lnTo>
                  <a:pt x="89220" y="13350"/>
                </a:lnTo>
                <a:lnTo>
                  <a:pt x="89200" y="13350"/>
                </a:lnTo>
                <a:lnTo>
                  <a:pt x="89200" y="13390"/>
                </a:lnTo>
                <a:lnTo>
                  <a:pt x="89190" y="13390"/>
                </a:lnTo>
                <a:lnTo>
                  <a:pt x="89190" y="13420"/>
                </a:lnTo>
                <a:lnTo>
                  <a:pt x="89170" y="13420"/>
                </a:lnTo>
                <a:lnTo>
                  <a:pt x="89170" y="13460"/>
                </a:lnTo>
                <a:lnTo>
                  <a:pt x="89190" y="13460"/>
                </a:lnTo>
                <a:lnTo>
                  <a:pt x="89190" y="13480"/>
                </a:lnTo>
                <a:lnTo>
                  <a:pt x="89120" y="13480"/>
                </a:lnTo>
                <a:lnTo>
                  <a:pt x="89120" y="13460"/>
                </a:lnTo>
                <a:lnTo>
                  <a:pt x="89100" y="13460"/>
                </a:lnTo>
                <a:lnTo>
                  <a:pt x="89100" y="13420"/>
                </a:lnTo>
                <a:lnTo>
                  <a:pt x="89010" y="13420"/>
                </a:lnTo>
                <a:lnTo>
                  <a:pt x="89010" y="13400"/>
                </a:lnTo>
                <a:lnTo>
                  <a:pt x="88980" y="13400"/>
                </a:lnTo>
                <a:lnTo>
                  <a:pt x="88980" y="13440"/>
                </a:lnTo>
                <a:lnTo>
                  <a:pt x="88960" y="13440"/>
                </a:lnTo>
                <a:lnTo>
                  <a:pt x="88960" y="13480"/>
                </a:lnTo>
                <a:lnTo>
                  <a:pt x="88920" y="13480"/>
                </a:lnTo>
                <a:lnTo>
                  <a:pt x="88920" y="13460"/>
                </a:lnTo>
                <a:lnTo>
                  <a:pt x="88900" y="13460"/>
                </a:lnTo>
                <a:lnTo>
                  <a:pt x="88900" y="13440"/>
                </a:lnTo>
                <a:lnTo>
                  <a:pt x="88870" y="13440"/>
                </a:lnTo>
                <a:lnTo>
                  <a:pt x="88870" y="13420"/>
                </a:lnTo>
                <a:lnTo>
                  <a:pt x="88850" y="13420"/>
                </a:lnTo>
                <a:lnTo>
                  <a:pt x="88850" y="13370"/>
                </a:lnTo>
                <a:lnTo>
                  <a:pt x="88870" y="13370"/>
                </a:lnTo>
                <a:lnTo>
                  <a:pt x="88870" y="13330"/>
                </a:lnTo>
                <a:lnTo>
                  <a:pt x="88920" y="13330"/>
                </a:lnTo>
                <a:lnTo>
                  <a:pt x="88920" y="13310"/>
                </a:lnTo>
                <a:lnTo>
                  <a:pt x="88940" y="13310"/>
                </a:lnTo>
                <a:lnTo>
                  <a:pt x="88940" y="13280"/>
                </a:lnTo>
                <a:lnTo>
                  <a:pt x="89050" y="13280"/>
                </a:lnTo>
                <a:close/>
                <a:moveTo>
                  <a:pt x="63350" y="27420"/>
                </a:moveTo>
                <a:lnTo>
                  <a:pt x="63340" y="27420"/>
                </a:lnTo>
                <a:lnTo>
                  <a:pt x="63340" y="27400"/>
                </a:lnTo>
                <a:lnTo>
                  <a:pt x="63350" y="27400"/>
                </a:lnTo>
                <a:lnTo>
                  <a:pt x="63350" y="27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Tunapuna/Piarco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40020" y="55360"/>
                </a:moveTo>
                <a:lnTo>
                  <a:pt x="39330" y="55350"/>
                </a:lnTo>
                <a:lnTo>
                  <a:pt x="38110" y="55420"/>
                </a:lnTo>
                <a:lnTo>
                  <a:pt x="37230" y="55450"/>
                </a:lnTo>
                <a:lnTo>
                  <a:pt x="37080" y="55450"/>
                </a:lnTo>
                <a:lnTo>
                  <a:pt x="37060" y="55140"/>
                </a:lnTo>
                <a:lnTo>
                  <a:pt x="36900" y="54030"/>
                </a:lnTo>
                <a:lnTo>
                  <a:pt x="36730" y="53470"/>
                </a:lnTo>
                <a:lnTo>
                  <a:pt x="36700" y="52920"/>
                </a:lnTo>
                <a:lnTo>
                  <a:pt x="36540" y="52220"/>
                </a:lnTo>
                <a:lnTo>
                  <a:pt x="36440" y="52020"/>
                </a:lnTo>
                <a:lnTo>
                  <a:pt x="36370" y="51700"/>
                </a:lnTo>
                <a:lnTo>
                  <a:pt x="36340" y="51290"/>
                </a:lnTo>
                <a:lnTo>
                  <a:pt x="36270" y="50940"/>
                </a:lnTo>
                <a:lnTo>
                  <a:pt x="36270" y="50600"/>
                </a:lnTo>
                <a:lnTo>
                  <a:pt x="36480" y="50280"/>
                </a:lnTo>
                <a:lnTo>
                  <a:pt x="36550" y="50080"/>
                </a:lnTo>
                <a:lnTo>
                  <a:pt x="36680" y="49940"/>
                </a:lnTo>
                <a:lnTo>
                  <a:pt x="36850" y="49730"/>
                </a:lnTo>
                <a:lnTo>
                  <a:pt x="36790" y="49520"/>
                </a:lnTo>
                <a:lnTo>
                  <a:pt x="36520" y="49280"/>
                </a:lnTo>
                <a:lnTo>
                  <a:pt x="36690" y="49040"/>
                </a:lnTo>
                <a:lnTo>
                  <a:pt x="36620" y="48830"/>
                </a:lnTo>
                <a:lnTo>
                  <a:pt x="36550" y="48690"/>
                </a:lnTo>
                <a:lnTo>
                  <a:pt x="36380" y="48490"/>
                </a:lnTo>
                <a:lnTo>
                  <a:pt x="36390" y="48070"/>
                </a:lnTo>
                <a:lnTo>
                  <a:pt x="36180" y="47790"/>
                </a:lnTo>
                <a:lnTo>
                  <a:pt x="36220" y="47550"/>
                </a:lnTo>
                <a:lnTo>
                  <a:pt x="36250" y="47310"/>
                </a:lnTo>
                <a:lnTo>
                  <a:pt x="36150" y="47140"/>
                </a:lnTo>
                <a:lnTo>
                  <a:pt x="36020" y="46860"/>
                </a:lnTo>
                <a:lnTo>
                  <a:pt x="35980" y="46690"/>
                </a:lnTo>
                <a:lnTo>
                  <a:pt x="36120" y="46380"/>
                </a:lnTo>
                <a:lnTo>
                  <a:pt x="36080" y="46240"/>
                </a:lnTo>
                <a:lnTo>
                  <a:pt x="35980" y="46070"/>
                </a:lnTo>
                <a:lnTo>
                  <a:pt x="36080" y="45730"/>
                </a:lnTo>
                <a:lnTo>
                  <a:pt x="35950" y="45550"/>
                </a:lnTo>
                <a:lnTo>
                  <a:pt x="35920" y="45280"/>
                </a:lnTo>
                <a:lnTo>
                  <a:pt x="35710" y="45000"/>
                </a:lnTo>
                <a:lnTo>
                  <a:pt x="35540" y="44760"/>
                </a:lnTo>
                <a:lnTo>
                  <a:pt x="35750" y="44620"/>
                </a:lnTo>
                <a:lnTo>
                  <a:pt x="36150" y="44490"/>
                </a:lnTo>
                <a:lnTo>
                  <a:pt x="36420" y="44220"/>
                </a:lnTo>
                <a:lnTo>
                  <a:pt x="36660" y="44010"/>
                </a:lnTo>
                <a:lnTo>
                  <a:pt x="37100" y="43940"/>
                </a:lnTo>
                <a:lnTo>
                  <a:pt x="37440" y="44120"/>
                </a:lnTo>
                <a:lnTo>
                  <a:pt x="37850" y="44260"/>
                </a:lnTo>
                <a:lnTo>
                  <a:pt x="38260" y="44390"/>
                </a:lnTo>
                <a:lnTo>
                  <a:pt x="38530" y="44500"/>
                </a:lnTo>
                <a:lnTo>
                  <a:pt x="38770" y="44670"/>
                </a:lnTo>
                <a:lnTo>
                  <a:pt x="39140" y="44540"/>
                </a:lnTo>
                <a:lnTo>
                  <a:pt x="39340" y="44400"/>
                </a:lnTo>
                <a:lnTo>
                  <a:pt x="39510" y="44130"/>
                </a:lnTo>
                <a:lnTo>
                  <a:pt x="39650" y="44060"/>
                </a:lnTo>
                <a:lnTo>
                  <a:pt x="39920" y="44190"/>
                </a:lnTo>
                <a:lnTo>
                  <a:pt x="40160" y="44200"/>
                </a:lnTo>
                <a:lnTo>
                  <a:pt x="40360" y="44340"/>
                </a:lnTo>
                <a:lnTo>
                  <a:pt x="40570" y="44440"/>
                </a:lnTo>
                <a:lnTo>
                  <a:pt x="40630" y="44510"/>
                </a:lnTo>
                <a:lnTo>
                  <a:pt x="40630" y="44370"/>
                </a:lnTo>
                <a:lnTo>
                  <a:pt x="40630" y="42310"/>
                </a:lnTo>
                <a:lnTo>
                  <a:pt x="40630" y="41550"/>
                </a:lnTo>
                <a:lnTo>
                  <a:pt x="40760" y="41450"/>
                </a:lnTo>
                <a:lnTo>
                  <a:pt x="41070" y="41180"/>
                </a:lnTo>
                <a:lnTo>
                  <a:pt x="41040" y="40970"/>
                </a:lnTo>
                <a:lnTo>
                  <a:pt x="41210" y="40840"/>
                </a:lnTo>
                <a:lnTo>
                  <a:pt x="41300" y="40560"/>
                </a:lnTo>
                <a:lnTo>
                  <a:pt x="41470" y="40260"/>
                </a:lnTo>
                <a:lnTo>
                  <a:pt x="41470" y="40000"/>
                </a:lnTo>
                <a:lnTo>
                  <a:pt x="41500" y="39830"/>
                </a:lnTo>
                <a:lnTo>
                  <a:pt x="41510" y="39830"/>
                </a:lnTo>
                <a:lnTo>
                  <a:pt x="41510" y="39840"/>
                </a:lnTo>
                <a:lnTo>
                  <a:pt x="41540" y="39840"/>
                </a:lnTo>
                <a:lnTo>
                  <a:pt x="41540" y="39860"/>
                </a:lnTo>
                <a:lnTo>
                  <a:pt x="41560" y="39860"/>
                </a:lnTo>
                <a:lnTo>
                  <a:pt x="41560" y="39900"/>
                </a:lnTo>
                <a:lnTo>
                  <a:pt x="41600" y="39900"/>
                </a:lnTo>
                <a:lnTo>
                  <a:pt x="41600" y="39920"/>
                </a:lnTo>
                <a:lnTo>
                  <a:pt x="41700" y="39920"/>
                </a:lnTo>
                <a:lnTo>
                  <a:pt x="41700" y="39930"/>
                </a:lnTo>
                <a:lnTo>
                  <a:pt x="41770" y="39930"/>
                </a:lnTo>
                <a:lnTo>
                  <a:pt x="41770" y="39950"/>
                </a:lnTo>
                <a:lnTo>
                  <a:pt x="41810" y="39950"/>
                </a:lnTo>
                <a:lnTo>
                  <a:pt x="41810" y="39930"/>
                </a:lnTo>
                <a:lnTo>
                  <a:pt x="41910" y="39930"/>
                </a:lnTo>
                <a:lnTo>
                  <a:pt x="41910" y="39950"/>
                </a:lnTo>
                <a:lnTo>
                  <a:pt x="41930" y="39950"/>
                </a:lnTo>
                <a:lnTo>
                  <a:pt x="41930" y="39970"/>
                </a:lnTo>
                <a:lnTo>
                  <a:pt x="41970" y="39970"/>
                </a:lnTo>
                <a:lnTo>
                  <a:pt x="41970" y="39990"/>
                </a:lnTo>
                <a:lnTo>
                  <a:pt x="42050" y="39990"/>
                </a:lnTo>
                <a:lnTo>
                  <a:pt x="42190" y="39990"/>
                </a:lnTo>
                <a:lnTo>
                  <a:pt x="42190" y="40010"/>
                </a:lnTo>
                <a:lnTo>
                  <a:pt x="42210" y="40010"/>
                </a:lnTo>
                <a:lnTo>
                  <a:pt x="42210" y="40020"/>
                </a:lnTo>
                <a:lnTo>
                  <a:pt x="42250" y="40020"/>
                </a:lnTo>
                <a:lnTo>
                  <a:pt x="42250" y="40040"/>
                </a:lnTo>
                <a:lnTo>
                  <a:pt x="42260" y="40040"/>
                </a:lnTo>
                <a:lnTo>
                  <a:pt x="42260" y="40060"/>
                </a:lnTo>
                <a:lnTo>
                  <a:pt x="42320" y="40060"/>
                </a:lnTo>
                <a:lnTo>
                  <a:pt x="42320" y="40080"/>
                </a:lnTo>
                <a:lnTo>
                  <a:pt x="42340" y="40080"/>
                </a:lnTo>
                <a:lnTo>
                  <a:pt x="42340" y="40100"/>
                </a:lnTo>
                <a:lnTo>
                  <a:pt x="42350" y="40100"/>
                </a:lnTo>
                <a:lnTo>
                  <a:pt x="42350" y="40130"/>
                </a:lnTo>
                <a:lnTo>
                  <a:pt x="42390" y="40130"/>
                </a:lnTo>
                <a:lnTo>
                  <a:pt x="42390" y="40150"/>
                </a:lnTo>
                <a:lnTo>
                  <a:pt x="42420" y="40150"/>
                </a:lnTo>
                <a:lnTo>
                  <a:pt x="42420" y="40170"/>
                </a:lnTo>
                <a:lnTo>
                  <a:pt x="42460" y="40170"/>
                </a:lnTo>
                <a:lnTo>
                  <a:pt x="42460" y="40180"/>
                </a:lnTo>
                <a:lnTo>
                  <a:pt x="42470" y="40180"/>
                </a:lnTo>
                <a:lnTo>
                  <a:pt x="42510" y="40180"/>
                </a:lnTo>
                <a:lnTo>
                  <a:pt x="42510" y="40170"/>
                </a:lnTo>
                <a:lnTo>
                  <a:pt x="42600" y="40170"/>
                </a:lnTo>
                <a:lnTo>
                  <a:pt x="42600" y="40180"/>
                </a:lnTo>
                <a:lnTo>
                  <a:pt x="42720" y="40180"/>
                </a:lnTo>
                <a:lnTo>
                  <a:pt x="42720" y="40200"/>
                </a:lnTo>
                <a:lnTo>
                  <a:pt x="42770" y="40200"/>
                </a:lnTo>
                <a:lnTo>
                  <a:pt x="42770" y="40220"/>
                </a:lnTo>
                <a:lnTo>
                  <a:pt x="42830" y="40220"/>
                </a:lnTo>
                <a:lnTo>
                  <a:pt x="42830" y="40240"/>
                </a:lnTo>
                <a:lnTo>
                  <a:pt x="42900" y="40240"/>
                </a:lnTo>
                <a:lnTo>
                  <a:pt x="42900" y="40260"/>
                </a:lnTo>
                <a:lnTo>
                  <a:pt x="42980" y="40260"/>
                </a:lnTo>
                <a:lnTo>
                  <a:pt x="42980" y="40270"/>
                </a:lnTo>
                <a:lnTo>
                  <a:pt x="43020" y="40270"/>
                </a:lnTo>
                <a:lnTo>
                  <a:pt x="43020" y="40290"/>
                </a:lnTo>
                <a:lnTo>
                  <a:pt x="43070" y="40290"/>
                </a:lnTo>
                <a:lnTo>
                  <a:pt x="43070" y="40270"/>
                </a:lnTo>
                <a:lnTo>
                  <a:pt x="43090" y="40270"/>
                </a:lnTo>
                <a:lnTo>
                  <a:pt x="43090" y="40260"/>
                </a:lnTo>
                <a:lnTo>
                  <a:pt x="43130" y="40260"/>
                </a:lnTo>
                <a:lnTo>
                  <a:pt x="43130" y="40240"/>
                </a:lnTo>
                <a:lnTo>
                  <a:pt x="43140" y="40240"/>
                </a:lnTo>
                <a:lnTo>
                  <a:pt x="43140" y="40260"/>
                </a:lnTo>
                <a:lnTo>
                  <a:pt x="43180" y="40260"/>
                </a:lnTo>
                <a:lnTo>
                  <a:pt x="43180" y="40270"/>
                </a:lnTo>
                <a:lnTo>
                  <a:pt x="43200" y="40270"/>
                </a:lnTo>
                <a:lnTo>
                  <a:pt x="43200" y="40310"/>
                </a:lnTo>
                <a:lnTo>
                  <a:pt x="43370" y="40310"/>
                </a:lnTo>
                <a:lnTo>
                  <a:pt x="43370" y="40290"/>
                </a:lnTo>
                <a:lnTo>
                  <a:pt x="43420" y="40290"/>
                </a:lnTo>
                <a:lnTo>
                  <a:pt x="43420" y="40310"/>
                </a:lnTo>
                <a:lnTo>
                  <a:pt x="43440" y="40310"/>
                </a:lnTo>
                <a:lnTo>
                  <a:pt x="43440" y="40330"/>
                </a:lnTo>
                <a:lnTo>
                  <a:pt x="43460" y="40330"/>
                </a:lnTo>
                <a:lnTo>
                  <a:pt x="43460" y="40350"/>
                </a:lnTo>
                <a:lnTo>
                  <a:pt x="43480" y="40350"/>
                </a:lnTo>
                <a:lnTo>
                  <a:pt x="43480" y="40330"/>
                </a:lnTo>
                <a:lnTo>
                  <a:pt x="43650" y="40330"/>
                </a:lnTo>
                <a:lnTo>
                  <a:pt x="43650" y="40310"/>
                </a:lnTo>
                <a:lnTo>
                  <a:pt x="43740" y="40310"/>
                </a:lnTo>
                <a:lnTo>
                  <a:pt x="43740" y="40330"/>
                </a:lnTo>
                <a:lnTo>
                  <a:pt x="43790" y="40330"/>
                </a:lnTo>
                <a:lnTo>
                  <a:pt x="43790" y="40350"/>
                </a:lnTo>
                <a:lnTo>
                  <a:pt x="43830" y="40350"/>
                </a:lnTo>
                <a:lnTo>
                  <a:pt x="43830" y="40330"/>
                </a:lnTo>
                <a:lnTo>
                  <a:pt x="43920" y="40330"/>
                </a:lnTo>
                <a:lnTo>
                  <a:pt x="43920" y="40350"/>
                </a:lnTo>
                <a:lnTo>
                  <a:pt x="43930" y="40350"/>
                </a:lnTo>
                <a:lnTo>
                  <a:pt x="43930" y="40360"/>
                </a:lnTo>
                <a:lnTo>
                  <a:pt x="44020" y="40360"/>
                </a:lnTo>
                <a:lnTo>
                  <a:pt x="44020" y="40380"/>
                </a:lnTo>
                <a:lnTo>
                  <a:pt x="44060" y="40380"/>
                </a:lnTo>
                <a:lnTo>
                  <a:pt x="44060" y="40400"/>
                </a:lnTo>
                <a:lnTo>
                  <a:pt x="44070" y="40400"/>
                </a:lnTo>
                <a:lnTo>
                  <a:pt x="44070" y="40420"/>
                </a:lnTo>
                <a:lnTo>
                  <a:pt x="44090" y="40420"/>
                </a:lnTo>
                <a:lnTo>
                  <a:pt x="44090" y="40430"/>
                </a:lnTo>
                <a:lnTo>
                  <a:pt x="44140" y="40430"/>
                </a:lnTo>
                <a:lnTo>
                  <a:pt x="44140" y="40450"/>
                </a:lnTo>
                <a:lnTo>
                  <a:pt x="44180" y="40450"/>
                </a:lnTo>
                <a:lnTo>
                  <a:pt x="44180" y="40470"/>
                </a:lnTo>
                <a:lnTo>
                  <a:pt x="44210" y="40470"/>
                </a:lnTo>
                <a:lnTo>
                  <a:pt x="44210" y="40490"/>
                </a:lnTo>
                <a:lnTo>
                  <a:pt x="44270" y="40490"/>
                </a:lnTo>
                <a:lnTo>
                  <a:pt x="44270" y="40510"/>
                </a:lnTo>
                <a:lnTo>
                  <a:pt x="44300" y="40510"/>
                </a:lnTo>
                <a:lnTo>
                  <a:pt x="44300" y="40520"/>
                </a:lnTo>
                <a:lnTo>
                  <a:pt x="44320" y="40520"/>
                </a:lnTo>
                <a:lnTo>
                  <a:pt x="44320" y="40540"/>
                </a:lnTo>
                <a:lnTo>
                  <a:pt x="44390" y="40540"/>
                </a:lnTo>
                <a:lnTo>
                  <a:pt x="44390" y="40520"/>
                </a:lnTo>
                <a:lnTo>
                  <a:pt x="44410" y="40520"/>
                </a:lnTo>
                <a:lnTo>
                  <a:pt x="44410" y="40510"/>
                </a:lnTo>
                <a:lnTo>
                  <a:pt x="44550" y="40510"/>
                </a:lnTo>
                <a:lnTo>
                  <a:pt x="44550" y="40520"/>
                </a:lnTo>
                <a:lnTo>
                  <a:pt x="44650" y="40520"/>
                </a:lnTo>
                <a:lnTo>
                  <a:pt x="44650" y="40540"/>
                </a:lnTo>
                <a:lnTo>
                  <a:pt x="44670" y="40540"/>
                </a:lnTo>
                <a:lnTo>
                  <a:pt x="44670" y="40520"/>
                </a:lnTo>
                <a:lnTo>
                  <a:pt x="44690" y="40520"/>
                </a:lnTo>
                <a:lnTo>
                  <a:pt x="44690" y="40450"/>
                </a:lnTo>
                <a:lnTo>
                  <a:pt x="44780" y="40450"/>
                </a:lnTo>
                <a:lnTo>
                  <a:pt x="44780" y="40430"/>
                </a:lnTo>
                <a:lnTo>
                  <a:pt x="44790" y="40430"/>
                </a:lnTo>
                <a:lnTo>
                  <a:pt x="44790" y="40420"/>
                </a:lnTo>
                <a:lnTo>
                  <a:pt x="44850" y="40420"/>
                </a:lnTo>
                <a:lnTo>
                  <a:pt x="44850" y="40430"/>
                </a:lnTo>
                <a:lnTo>
                  <a:pt x="44930" y="40430"/>
                </a:lnTo>
                <a:lnTo>
                  <a:pt x="44930" y="40450"/>
                </a:lnTo>
                <a:lnTo>
                  <a:pt x="45020" y="40450"/>
                </a:lnTo>
                <a:lnTo>
                  <a:pt x="45020" y="40470"/>
                </a:lnTo>
                <a:lnTo>
                  <a:pt x="45090" y="40470"/>
                </a:lnTo>
                <a:lnTo>
                  <a:pt x="45090" y="40450"/>
                </a:lnTo>
                <a:lnTo>
                  <a:pt x="45130" y="40450"/>
                </a:lnTo>
                <a:lnTo>
                  <a:pt x="45130" y="40430"/>
                </a:lnTo>
                <a:lnTo>
                  <a:pt x="45140" y="40430"/>
                </a:lnTo>
                <a:lnTo>
                  <a:pt x="45140" y="40420"/>
                </a:lnTo>
                <a:lnTo>
                  <a:pt x="45160" y="40420"/>
                </a:lnTo>
                <a:lnTo>
                  <a:pt x="45160" y="40400"/>
                </a:lnTo>
                <a:lnTo>
                  <a:pt x="45180" y="40400"/>
                </a:lnTo>
                <a:lnTo>
                  <a:pt x="45180" y="40380"/>
                </a:lnTo>
                <a:lnTo>
                  <a:pt x="45230" y="40380"/>
                </a:lnTo>
                <a:lnTo>
                  <a:pt x="45230" y="40360"/>
                </a:lnTo>
                <a:lnTo>
                  <a:pt x="45270" y="40360"/>
                </a:lnTo>
                <a:lnTo>
                  <a:pt x="45270" y="40380"/>
                </a:lnTo>
                <a:lnTo>
                  <a:pt x="45300" y="40380"/>
                </a:lnTo>
                <a:lnTo>
                  <a:pt x="45300" y="40400"/>
                </a:lnTo>
                <a:lnTo>
                  <a:pt x="45320" y="40400"/>
                </a:lnTo>
                <a:lnTo>
                  <a:pt x="45320" y="40420"/>
                </a:lnTo>
                <a:lnTo>
                  <a:pt x="45340" y="40420"/>
                </a:lnTo>
                <a:lnTo>
                  <a:pt x="45340" y="40430"/>
                </a:lnTo>
                <a:lnTo>
                  <a:pt x="45360" y="40430"/>
                </a:lnTo>
                <a:lnTo>
                  <a:pt x="45360" y="40450"/>
                </a:lnTo>
                <a:lnTo>
                  <a:pt x="45390" y="40450"/>
                </a:lnTo>
                <a:lnTo>
                  <a:pt x="45390" y="40430"/>
                </a:lnTo>
                <a:lnTo>
                  <a:pt x="45440" y="40430"/>
                </a:lnTo>
                <a:lnTo>
                  <a:pt x="45440" y="40420"/>
                </a:lnTo>
                <a:lnTo>
                  <a:pt x="45510" y="40420"/>
                </a:lnTo>
                <a:lnTo>
                  <a:pt x="45510" y="40430"/>
                </a:lnTo>
                <a:lnTo>
                  <a:pt x="45530" y="40430"/>
                </a:lnTo>
                <a:lnTo>
                  <a:pt x="45530" y="40450"/>
                </a:lnTo>
                <a:lnTo>
                  <a:pt x="45570" y="40450"/>
                </a:lnTo>
                <a:lnTo>
                  <a:pt x="45570" y="40470"/>
                </a:lnTo>
                <a:lnTo>
                  <a:pt x="45580" y="40470"/>
                </a:lnTo>
                <a:lnTo>
                  <a:pt x="45580" y="40490"/>
                </a:lnTo>
                <a:lnTo>
                  <a:pt x="45600" y="40490"/>
                </a:lnTo>
                <a:lnTo>
                  <a:pt x="45600" y="40510"/>
                </a:lnTo>
                <a:lnTo>
                  <a:pt x="45620" y="40510"/>
                </a:lnTo>
                <a:lnTo>
                  <a:pt x="45620" y="40520"/>
                </a:lnTo>
                <a:lnTo>
                  <a:pt x="45640" y="40520"/>
                </a:lnTo>
                <a:lnTo>
                  <a:pt x="45640" y="40540"/>
                </a:lnTo>
                <a:lnTo>
                  <a:pt x="45760" y="40540"/>
                </a:lnTo>
                <a:lnTo>
                  <a:pt x="45760" y="40520"/>
                </a:lnTo>
                <a:lnTo>
                  <a:pt x="45810" y="40520"/>
                </a:lnTo>
                <a:lnTo>
                  <a:pt x="45810" y="40540"/>
                </a:lnTo>
                <a:lnTo>
                  <a:pt x="45830" y="40540"/>
                </a:lnTo>
                <a:lnTo>
                  <a:pt x="45830" y="40560"/>
                </a:lnTo>
                <a:lnTo>
                  <a:pt x="45850" y="40560"/>
                </a:lnTo>
                <a:lnTo>
                  <a:pt x="45850" y="40600"/>
                </a:lnTo>
                <a:lnTo>
                  <a:pt x="45860" y="40600"/>
                </a:lnTo>
                <a:lnTo>
                  <a:pt x="45860" y="40610"/>
                </a:lnTo>
                <a:lnTo>
                  <a:pt x="45880" y="40610"/>
                </a:lnTo>
                <a:lnTo>
                  <a:pt x="45880" y="40630"/>
                </a:lnTo>
                <a:lnTo>
                  <a:pt x="45900" y="40630"/>
                </a:lnTo>
                <a:lnTo>
                  <a:pt x="45900" y="40650"/>
                </a:lnTo>
                <a:lnTo>
                  <a:pt x="45920" y="40650"/>
                </a:lnTo>
                <a:lnTo>
                  <a:pt x="45920" y="40670"/>
                </a:lnTo>
                <a:lnTo>
                  <a:pt x="45930" y="40670"/>
                </a:lnTo>
                <a:lnTo>
                  <a:pt x="45930" y="40650"/>
                </a:lnTo>
                <a:lnTo>
                  <a:pt x="46020" y="40650"/>
                </a:lnTo>
                <a:lnTo>
                  <a:pt x="46020" y="40630"/>
                </a:lnTo>
                <a:lnTo>
                  <a:pt x="46040" y="40630"/>
                </a:lnTo>
                <a:lnTo>
                  <a:pt x="46040" y="40610"/>
                </a:lnTo>
                <a:lnTo>
                  <a:pt x="46080" y="40610"/>
                </a:lnTo>
                <a:lnTo>
                  <a:pt x="46080" y="40600"/>
                </a:lnTo>
                <a:lnTo>
                  <a:pt x="46110" y="40600"/>
                </a:lnTo>
                <a:lnTo>
                  <a:pt x="46110" y="40610"/>
                </a:lnTo>
                <a:lnTo>
                  <a:pt x="46160" y="40610"/>
                </a:lnTo>
                <a:lnTo>
                  <a:pt x="46160" y="40630"/>
                </a:lnTo>
                <a:lnTo>
                  <a:pt x="46180" y="40630"/>
                </a:lnTo>
                <a:lnTo>
                  <a:pt x="46180" y="40610"/>
                </a:lnTo>
                <a:lnTo>
                  <a:pt x="46320" y="40610"/>
                </a:lnTo>
                <a:lnTo>
                  <a:pt x="46320" y="40630"/>
                </a:lnTo>
                <a:lnTo>
                  <a:pt x="46360" y="40630"/>
                </a:lnTo>
                <a:lnTo>
                  <a:pt x="46360" y="40610"/>
                </a:lnTo>
                <a:lnTo>
                  <a:pt x="46500" y="40610"/>
                </a:lnTo>
                <a:lnTo>
                  <a:pt x="46500" y="40600"/>
                </a:lnTo>
                <a:lnTo>
                  <a:pt x="46580" y="40600"/>
                </a:lnTo>
                <a:lnTo>
                  <a:pt x="46580" y="40580"/>
                </a:lnTo>
                <a:lnTo>
                  <a:pt x="46640" y="40580"/>
                </a:lnTo>
                <a:lnTo>
                  <a:pt x="46640" y="40600"/>
                </a:lnTo>
                <a:lnTo>
                  <a:pt x="46620" y="40600"/>
                </a:lnTo>
                <a:lnTo>
                  <a:pt x="46620" y="40610"/>
                </a:lnTo>
                <a:lnTo>
                  <a:pt x="46730" y="40610"/>
                </a:lnTo>
                <a:lnTo>
                  <a:pt x="46730" y="40630"/>
                </a:lnTo>
                <a:lnTo>
                  <a:pt x="46900" y="40630"/>
                </a:lnTo>
                <a:lnTo>
                  <a:pt x="46900" y="40650"/>
                </a:lnTo>
                <a:lnTo>
                  <a:pt x="46950" y="40650"/>
                </a:lnTo>
                <a:lnTo>
                  <a:pt x="46950" y="40630"/>
                </a:lnTo>
                <a:lnTo>
                  <a:pt x="47020" y="40630"/>
                </a:lnTo>
                <a:lnTo>
                  <a:pt x="47020" y="40670"/>
                </a:lnTo>
                <a:lnTo>
                  <a:pt x="47040" y="40670"/>
                </a:lnTo>
                <a:lnTo>
                  <a:pt x="47040" y="40680"/>
                </a:lnTo>
                <a:lnTo>
                  <a:pt x="47060" y="40680"/>
                </a:lnTo>
                <a:lnTo>
                  <a:pt x="47060" y="40700"/>
                </a:lnTo>
                <a:lnTo>
                  <a:pt x="47130" y="40700"/>
                </a:lnTo>
                <a:lnTo>
                  <a:pt x="47130" y="40720"/>
                </a:lnTo>
                <a:lnTo>
                  <a:pt x="47180" y="40720"/>
                </a:lnTo>
                <a:lnTo>
                  <a:pt x="47180" y="40740"/>
                </a:lnTo>
                <a:lnTo>
                  <a:pt x="47230" y="40740"/>
                </a:lnTo>
                <a:lnTo>
                  <a:pt x="47230" y="40760"/>
                </a:lnTo>
                <a:lnTo>
                  <a:pt x="47250" y="40760"/>
                </a:lnTo>
                <a:lnTo>
                  <a:pt x="47250" y="40770"/>
                </a:lnTo>
                <a:lnTo>
                  <a:pt x="47290" y="40770"/>
                </a:lnTo>
                <a:lnTo>
                  <a:pt x="47290" y="40760"/>
                </a:lnTo>
                <a:lnTo>
                  <a:pt x="47300" y="40760"/>
                </a:lnTo>
                <a:lnTo>
                  <a:pt x="47300" y="40770"/>
                </a:lnTo>
                <a:lnTo>
                  <a:pt x="47360" y="40770"/>
                </a:lnTo>
                <a:lnTo>
                  <a:pt x="47360" y="40760"/>
                </a:lnTo>
                <a:lnTo>
                  <a:pt x="47370" y="40760"/>
                </a:lnTo>
                <a:lnTo>
                  <a:pt x="47370" y="40740"/>
                </a:lnTo>
                <a:lnTo>
                  <a:pt x="47390" y="40740"/>
                </a:lnTo>
                <a:lnTo>
                  <a:pt x="47390" y="40720"/>
                </a:lnTo>
                <a:lnTo>
                  <a:pt x="47450" y="40720"/>
                </a:lnTo>
                <a:lnTo>
                  <a:pt x="47450" y="40700"/>
                </a:lnTo>
                <a:lnTo>
                  <a:pt x="47460" y="40700"/>
                </a:lnTo>
                <a:lnTo>
                  <a:pt x="47460" y="40650"/>
                </a:lnTo>
                <a:lnTo>
                  <a:pt x="47450" y="40650"/>
                </a:lnTo>
                <a:lnTo>
                  <a:pt x="47450" y="40610"/>
                </a:lnTo>
                <a:lnTo>
                  <a:pt x="47460" y="40610"/>
                </a:lnTo>
                <a:lnTo>
                  <a:pt x="47460" y="40600"/>
                </a:lnTo>
                <a:lnTo>
                  <a:pt x="47500" y="40600"/>
                </a:lnTo>
                <a:lnTo>
                  <a:pt x="47500" y="40580"/>
                </a:lnTo>
                <a:lnTo>
                  <a:pt x="47530" y="40580"/>
                </a:lnTo>
                <a:lnTo>
                  <a:pt x="47530" y="40560"/>
                </a:lnTo>
                <a:lnTo>
                  <a:pt x="47570" y="40560"/>
                </a:lnTo>
                <a:lnTo>
                  <a:pt x="47570" y="40540"/>
                </a:lnTo>
                <a:lnTo>
                  <a:pt x="47620" y="40540"/>
                </a:lnTo>
                <a:lnTo>
                  <a:pt x="47620" y="40560"/>
                </a:lnTo>
                <a:lnTo>
                  <a:pt x="47640" y="40560"/>
                </a:lnTo>
                <a:lnTo>
                  <a:pt x="47640" y="40580"/>
                </a:lnTo>
                <a:lnTo>
                  <a:pt x="47660" y="40580"/>
                </a:lnTo>
                <a:lnTo>
                  <a:pt x="47660" y="40610"/>
                </a:lnTo>
                <a:lnTo>
                  <a:pt x="47670" y="40610"/>
                </a:lnTo>
                <a:lnTo>
                  <a:pt x="47670" y="40630"/>
                </a:lnTo>
                <a:lnTo>
                  <a:pt x="47800" y="40630"/>
                </a:lnTo>
                <a:lnTo>
                  <a:pt x="47800" y="40610"/>
                </a:lnTo>
                <a:lnTo>
                  <a:pt x="47870" y="40610"/>
                </a:lnTo>
                <a:lnTo>
                  <a:pt x="47870" y="40630"/>
                </a:lnTo>
                <a:lnTo>
                  <a:pt x="47880" y="40630"/>
                </a:lnTo>
                <a:lnTo>
                  <a:pt x="47880" y="40650"/>
                </a:lnTo>
                <a:lnTo>
                  <a:pt x="47900" y="40650"/>
                </a:lnTo>
                <a:lnTo>
                  <a:pt x="47900" y="40670"/>
                </a:lnTo>
                <a:lnTo>
                  <a:pt x="47940" y="40670"/>
                </a:lnTo>
                <a:lnTo>
                  <a:pt x="47940" y="40680"/>
                </a:lnTo>
                <a:lnTo>
                  <a:pt x="48010" y="40680"/>
                </a:lnTo>
                <a:lnTo>
                  <a:pt x="48010" y="40700"/>
                </a:lnTo>
                <a:lnTo>
                  <a:pt x="48060" y="40700"/>
                </a:lnTo>
                <a:lnTo>
                  <a:pt x="48060" y="40720"/>
                </a:lnTo>
                <a:lnTo>
                  <a:pt x="48160" y="40720"/>
                </a:lnTo>
                <a:lnTo>
                  <a:pt x="48160" y="40700"/>
                </a:lnTo>
                <a:lnTo>
                  <a:pt x="48200" y="40700"/>
                </a:lnTo>
                <a:lnTo>
                  <a:pt x="48200" y="40680"/>
                </a:lnTo>
                <a:lnTo>
                  <a:pt x="48310" y="40680"/>
                </a:lnTo>
                <a:lnTo>
                  <a:pt x="48310" y="40700"/>
                </a:lnTo>
                <a:lnTo>
                  <a:pt x="48340" y="40700"/>
                </a:lnTo>
                <a:lnTo>
                  <a:pt x="48340" y="40720"/>
                </a:lnTo>
                <a:lnTo>
                  <a:pt x="48360" y="40720"/>
                </a:lnTo>
                <a:lnTo>
                  <a:pt x="48360" y="40700"/>
                </a:lnTo>
                <a:lnTo>
                  <a:pt x="48410" y="40700"/>
                </a:lnTo>
                <a:lnTo>
                  <a:pt x="48410" y="40670"/>
                </a:lnTo>
                <a:lnTo>
                  <a:pt x="48430" y="40670"/>
                </a:lnTo>
                <a:lnTo>
                  <a:pt x="48430" y="40610"/>
                </a:lnTo>
                <a:lnTo>
                  <a:pt x="48450" y="40610"/>
                </a:lnTo>
                <a:lnTo>
                  <a:pt x="48450" y="40580"/>
                </a:lnTo>
                <a:lnTo>
                  <a:pt x="48480" y="40580"/>
                </a:lnTo>
                <a:lnTo>
                  <a:pt x="48480" y="40560"/>
                </a:lnTo>
                <a:lnTo>
                  <a:pt x="48520" y="40560"/>
                </a:lnTo>
                <a:lnTo>
                  <a:pt x="48520" y="40580"/>
                </a:lnTo>
                <a:lnTo>
                  <a:pt x="48530" y="40580"/>
                </a:lnTo>
                <a:lnTo>
                  <a:pt x="48530" y="40600"/>
                </a:lnTo>
                <a:lnTo>
                  <a:pt x="48590" y="40600"/>
                </a:lnTo>
                <a:lnTo>
                  <a:pt x="48590" y="40610"/>
                </a:lnTo>
                <a:lnTo>
                  <a:pt x="48740" y="40610"/>
                </a:lnTo>
                <a:lnTo>
                  <a:pt x="48740" y="40600"/>
                </a:lnTo>
                <a:lnTo>
                  <a:pt x="48780" y="40600"/>
                </a:lnTo>
                <a:lnTo>
                  <a:pt x="48780" y="40580"/>
                </a:lnTo>
                <a:lnTo>
                  <a:pt x="48810" y="40580"/>
                </a:lnTo>
                <a:lnTo>
                  <a:pt x="48810" y="40560"/>
                </a:lnTo>
                <a:lnTo>
                  <a:pt x="48830" y="40560"/>
                </a:lnTo>
                <a:lnTo>
                  <a:pt x="48830" y="40580"/>
                </a:lnTo>
                <a:lnTo>
                  <a:pt x="48870" y="40580"/>
                </a:lnTo>
                <a:lnTo>
                  <a:pt x="48870" y="40600"/>
                </a:lnTo>
                <a:lnTo>
                  <a:pt x="48900" y="40600"/>
                </a:lnTo>
                <a:lnTo>
                  <a:pt x="48900" y="40610"/>
                </a:lnTo>
                <a:lnTo>
                  <a:pt x="48940" y="40610"/>
                </a:lnTo>
                <a:lnTo>
                  <a:pt x="48940" y="40630"/>
                </a:lnTo>
                <a:lnTo>
                  <a:pt x="48960" y="40630"/>
                </a:lnTo>
                <a:lnTo>
                  <a:pt x="48960" y="40650"/>
                </a:lnTo>
                <a:lnTo>
                  <a:pt x="48970" y="40650"/>
                </a:lnTo>
                <a:lnTo>
                  <a:pt x="48970" y="40670"/>
                </a:lnTo>
                <a:lnTo>
                  <a:pt x="49040" y="40670"/>
                </a:lnTo>
                <a:lnTo>
                  <a:pt x="49040" y="40650"/>
                </a:lnTo>
                <a:lnTo>
                  <a:pt x="49130" y="40650"/>
                </a:lnTo>
                <a:lnTo>
                  <a:pt x="49130" y="40670"/>
                </a:lnTo>
                <a:lnTo>
                  <a:pt x="49220" y="40670"/>
                </a:lnTo>
                <a:lnTo>
                  <a:pt x="49220" y="40650"/>
                </a:lnTo>
                <a:lnTo>
                  <a:pt x="49240" y="40650"/>
                </a:lnTo>
                <a:lnTo>
                  <a:pt x="49240" y="40630"/>
                </a:lnTo>
                <a:lnTo>
                  <a:pt x="49290" y="40630"/>
                </a:lnTo>
                <a:lnTo>
                  <a:pt x="49290" y="40650"/>
                </a:lnTo>
                <a:lnTo>
                  <a:pt x="49360" y="40650"/>
                </a:lnTo>
                <a:lnTo>
                  <a:pt x="49360" y="40630"/>
                </a:lnTo>
                <a:lnTo>
                  <a:pt x="49380" y="40630"/>
                </a:lnTo>
                <a:lnTo>
                  <a:pt x="49380" y="40610"/>
                </a:lnTo>
                <a:lnTo>
                  <a:pt x="49390" y="40610"/>
                </a:lnTo>
                <a:lnTo>
                  <a:pt x="49390" y="40600"/>
                </a:lnTo>
                <a:lnTo>
                  <a:pt x="49410" y="40600"/>
                </a:lnTo>
                <a:lnTo>
                  <a:pt x="49410" y="40580"/>
                </a:lnTo>
                <a:lnTo>
                  <a:pt x="49450" y="40580"/>
                </a:lnTo>
                <a:lnTo>
                  <a:pt x="49450" y="40560"/>
                </a:lnTo>
                <a:lnTo>
                  <a:pt x="49460" y="40560"/>
                </a:lnTo>
                <a:lnTo>
                  <a:pt x="49460" y="40520"/>
                </a:lnTo>
                <a:lnTo>
                  <a:pt x="49480" y="40520"/>
                </a:lnTo>
                <a:lnTo>
                  <a:pt x="49480" y="40420"/>
                </a:lnTo>
                <a:lnTo>
                  <a:pt x="49520" y="40420"/>
                </a:lnTo>
                <a:lnTo>
                  <a:pt x="49520" y="40400"/>
                </a:lnTo>
                <a:lnTo>
                  <a:pt x="49550" y="40400"/>
                </a:lnTo>
                <a:lnTo>
                  <a:pt x="49550" y="40360"/>
                </a:lnTo>
                <a:lnTo>
                  <a:pt x="49570" y="40360"/>
                </a:lnTo>
                <a:lnTo>
                  <a:pt x="49570" y="40330"/>
                </a:lnTo>
                <a:lnTo>
                  <a:pt x="49600" y="40330"/>
                </a:lnTo>
                <a:lnTo>
                  <a:pt x="49600" y="40350"/>
                </a:lnTo>
                <a:lnTo>
                  <a:pt x="49640" y="40350"/>
                </a:lnTo>
                <a:lnTo>
                  <a:pt x="49640" y="40360"/>
                </a:lnTo>
                <a:lnTo>
                  <a:pt x="49660" y="40360"/>
                </a:lnTo>
                <a:lnTo>
                  <a:pt x="49660" y="40380"/>
                </a:lnTo>
                <a:lnTo>
                  <a:pt x="49690" y="40380"/>
                </a:lnTo>
                <a:lnTo>
                  <a:pt x="49690" y="40400"/>
                </a:lnTo>
                <a:lnTo>
                  <a:pt x="49730" y="40400"/>
                </a:lnTo>
                <a:lnTo>
                  <a:pt x="49730" y="40430"/>
                </a:lnTo>
                <a:lnTo>
                  <a:pt x="49750" y="40430"/>
                </a:lnTo>
                <a:lnTo>
                  <a:pt x="49750" y="40490"/>
                </a:lnTo>
                <a:lnTo>
                  <a:pt x="49760" y="40490"/>
                </a:lnTo>
                <a:lnTo>
                  <a:pt x="49760" y="40510"/>
                </a:lnTo>
                <a:lnTo>
                  <a:pt x="49890" y="40510"/>
                </a:lnTo>
                <a:lnTo>
                  <a:pt x="49890" y="40520"/>
                </a:lnTo>
                <a:lnTo>
                  <a:pt x="50170" y="40520"/>
                </a:lnTo>
                <a:lnTo>
                  <a:pt x="50170" y="40510"/>
                </a:lnTo>
                <a:lnTo>
                  <a:pt x="50200" y="40510"/>
                </a:lnTo>
                <a:lnTo>
                  <a:pt x="50200" y="40490"/>
                </a:lnTo>
                <a:lnTo>
                  <a:pt x="50340" y="40490"/>
                </a:lnTo>
                <a:lnTo>
                  <a:pt x="50340" y="40470"/>
                </a:lnTo>
                <a:lnTo>
                  <a:pt x="50360" y="40470"/>
                </a:lnTo>
                <a:lnTo>
                  <a:pt x="50360" y="40490"/>
                </a:lnTo>
                <a:lnTo>
                  <a:pt x="50410" y="40490"/>
                </a:lnTo>
                <a:lnTo>
                  <a:pt x="50410" y="40470"/>
                </a:lnTo>
                <a:lnTo>
                  <a:pt x="50470" y="40470"/>
                </a:lnTo>
                <a:lnTo>
                  <a:pt x="50470" y="40450"/>
                </a:lnTo>
                <a:lnTo>
                  <a:pt x="50500" y="40450"/>
                </a:lnTo>
                <a:lnTo>
                  <a:pt x="50500" y="40430"/>
                </a:lnTo>
                <a:lnTo>
                  <a:pt x="50520" y="40430"/>
                </a:lnTo>
                <a:lnTo>
                  <a:pt x="50520" y="40450"/>
                </a:lnTo>
                <a:lnTo>
                  <a:pt x="50570" y="40450"/>
                </a:lnTo>
                <a:lnTo>
                  <a:pt x="50570" y="40430"/>
                </a:lnTo>
                <a:lnTo>
                  <a:pt x="50620" y="40430"/>
                </a:lnTo>
                <a:lnTo>
                  <a:pt x="50620" y="40420"/>
                </a:lnTo>
                <a:lnTo>
                  <a:pt x="50680" y="40420"/>
                </a:lnTo>
                <a:lnTo>
                  <a:pt x="50680" y="40380"/>
                </a:lnTo>
                <a:lnTo>
                  <a:pt x="50710" y="40380"/>
                </a:lnTo>
                <a:lnTo>
                  <a:pt x="50710" y="40350"/>
                </a:lnTo>
                <a:lnTo>
                  <a:pt x="50730" y="40350"/>
                </a:lnTo>
                <a:lnTo>
                  <a:pt x="50730" y="40330"/>
                </a:lnTo>
                <a:lnTo>
                  <a:pt x="50750" y="40330"/>
                </a:lnTo>
                <a:lnTo>
                  <a:pt x="50750" y="40310"/>
                </a:lnTo>
                <a:lnTo>
                  <a:pt x="50760" y="40310"/>
                </a:lnTo>
                <a:lnTo>
                  <a:pt x="50760" y="40290"/>
                </a:lnTo>
                <a:lnTo>
                  <a:pt x="50800" y="40290"/>
                </a:lnTo>
                <a:lnTo>
                  <a:pt x="50800" y="40270"/>
                </a:lnTo>
                <a:lnTo>
                  <a:pt x="50870" y="40270"/>
                </a:lnTo>
                <a:lnTo>
                  <a:pt x="50870" y="40260"/>
                </a:lnTo>
                <a:lnTo>
                  <a:pt x="50970" y="40260"/>
                </a:lnTo>
                <a:lnTo>
                  <a:pt x="50970" y="40270"/>
                </a:lnTo>
                <a:lnTo>
                  <a:pt x="51010" y="40270"/>
                </a:lnTo>
                <a:lnTo>
                  <a:pt x="51010" y="40260"/>
                </a:lnTo>
                <a:lnTo>
                  <a:pt x="51040" y="40260"/>
                </a:lnTo>
                <a:lnTo>
                  <a:pt x="51040" y="40270"/>
                </a:lnTo>
                <a:lnTo>
                  <a:pt x="51060" y="40270"/>
                </a:lnTo>
                <a:lnTo>
                  <a:pt x="51060" y="40290"/>
                </a:lnTo>
                <a:lnTo>
                  <a:pt x="51100" y="40290"/>
                </a:lnTo>
                <a:lnTo>
                  <a:pt x="51100" y="40310"/>
                </a:lnTo>
                <a:lnTo>
                  <a:pt x="51130" y="40310"/>
                </a:lnTo>
                <a:lnTo>
                  <a:pt x="51130" y="40330"/>
                </a:lnTo>
                <a:lnTo>
                  <a:pt x="51170" y="40330"/>
                </a:lnTo>
                <a:lnTo>
                  <a:pt x="51170" y="40350"/>
                </a:lnTo>
                <a:lnTo>
                  <a:pt x="51190" y="40350"/>
                </a:lnTo>
                <a:lnTo>
                  <a:pt x="51190" y="40380"/>
                </a:lnTo>
                <a:lnTo>
                  <a:pt x="51220" y="40380"/>
                </a:lnTo>
                <a:lnTo>
                  <a:pt x="51220" y="40400"/>
                </a:lnTo>
                <a:lnTo>
                  <a:pt x="51260" y="40400"/>
                </a:lnTo>
                <a:lnTo>
                  <a:pt x="51260" y="40420"/>
                </a:lnTo>
                <a:lnTo>
                  <a:pt x="51290" y="40420"/>
                </a:lnTo>
                <a:lnTo>
                  <a:pt x="51290" y="40400"/>
                </a:lnTo>
                <a:lnTo>
                  <a:pt x="51330" y="40400"/>
                </a:lnTo>
                <a:lnTo>
                  <a:pt x="51330" y="40380"/>
                </a:lnTo>
                <a:lnTo>
                  <a:pt x="51340" y="40380"/>
                </a:lnTo>
                <a:lnTo>
                  <a:pt x="51340" y="40360"/>
                </a:lnTo>
                <a:lnTo>
                  <a:pt x="51360" y="40360"/>
                </a:lnTo>
                <a:lnTo>
                  <a:pt x="51360" y="40350"/>
                </a:lnTo>
                <a:lnTo>
                  <a:pt x="51380" y="40350"/>
                </a:lnTo>
                <a:lnTo>
                  <a:pt x="51380" y="40330"/>
                </a:lnTo>
                <a:lnTo>
                  <a:pt x="51400" y="40330"/>
                </a:lnTo>
                <a:lnTo>
                  <a:pt x="51400" y="40310"/>
                </a:lnTo>
                <a:lnTo>
                  <a:pt x="51430" y="40310"/>
                </a:lnTo>
                <a:lnTo>
                  <a:pt x="51430" y="40290"/>
                </a:lnTo>
                <a:lnTo>
                  <a:pt x="51660" y="40290"/>
                </a:lnTo>
                <a:lnTo>
                  <a:pt x="51660" y="40200"/>
                </a:lnTo>
                <a:lnTo>
                  <a:pt x="51680" y="40200"/>
                </a:lnTo>
                <a:lnTo>
                  <a:pt x="51680" y="40170"/>
                </a:lnTo>
                <a:lnTo>
                  <a:pt x="51690" y="40170"/>
                </a:lnTo>
                <a:lnTo>
                  <a:pt x="51690" y="40080"/>
                </a:lnTo>
                <a:lnTo>
                  <a:pt x="51730" y="40080"/>
                </a:lnTo>
                <a:lnTo>
                  <a:pt x="51730" y="40020"/>
                </a:lnTo>
                <a:lnTo>
                  <a:pt x="51780" y="40020"/>
                </a:lnTo>
                <a:lnTo>
                  <a:pt x="51780" y="40010"/>
                </a:lnTo>
                <a:lnTo>
                  <a:pt x="51820" y="40010"/>
                </a:lnTo>
                <a:lnTo>
                  <a:pt x="51820" y="39990"/>
                </a:lnTo>
                <a:lnTo>
                  <a:pt x="51840" y="39990"/>
                </a:lnTo>
                <a:lnTo>
                  <a:pt x="51840" y="39970"/>
                </a:lnTo>
                <a:lnTo>
                  <a:pt x="51850" y="39970"/>
                </a:lnTo>
                <a:lnTo>
                  <a:pt x="51850" y="39950"/>
                </a:lnTo>
                <a:lnTo>
                  <a:pt x="51890" y="39950"/>
                </a:lnTo>
                <a:lnTo>
                  <a:pt x="51890" y="39930"/>
                </a:lnTo>
                <a:lnTo>
                  <a:pt x="51920" y="39930"/>
                </a:lnTo>
                <a:lnTo>
                  <a:pt x="51920" y="39920"/>
                </a:lnTo>
                <a:lnTo>
                  <a:pt x="51940" y="39920"/>
                </a:lnTo>
                <a:lnTo>
                  <a:pt x="51940" y="39900"/>
                </a:lnTo>
                <a:lnTo>
                  <a:pt x="51990" y="39900"/>
                </a:lnTo>
                <a:lnTo>
                  <a:pt x="51990" y="39880"/>
                </a:lnTo>
                <a:lnTo>
                  <a:pt x="52010" y="39880"/>
                </a:lnTo>
                <a:lnTo>
                  <a:pt x="52010" y="39860"/>
                </a:lnTo>
                <a:lnTo>
                  <a:pt x="52030" y="39860"/>
                </a:lnTo>
                <a:lnTo>
                  <a:pt x="52030" y="39840"/>
                </a:lnTo>
                <a:lnTo>
                  <a:pt x="52060" y="39840"/>
                </a:lnTo>
                <a:lnTo>
                  <a:pt x="52060" y="39830"/>
                </a:lnTo>
                <a:lnTo>
                  <a:pt x="52100" y="39830"/>
                </a:lnTo>
                <a:lnTo>
                  <a:pt x="52100" y="39810"/>
                </a:lnTo>
                <a:lnTo>
                  <a:pt x="52130" y="39810"/>
                </a:lnTo>
                <a:lnTo>
                  <a:pt x="52130" y="39770"/>
                </a:lnTo>
                <a:lnTo>
                  <a:pt x="52150" y="39770"/>
                </a:lnTo>
                <a:lnTo>
                  <a:pt x="52150" y="39740"/>
                </a:lnTo>
                <a:lnTo>
                  <a:pt x="52170" y="39740"/>
                </a:lnTo>
                <a:lnTo>
                  <a:pt x="52170" y="39720"/>
                </a:lnTo>
                <a:lnTo>
                  <a:pt x="52190" y="39720"/>
                </a:lnTo>
                <a:lnTo>
                  <a:pt x="52190" y="39700"/>
                </a:lnTo>
                <a:lnTo>
                  <a:pt x="52260" y="39700"/>
                </a:lnTo>
                <a:lnTo>
                  <a:pt x="52260" y="39720"/>
                </a:lnTo>
                <a:lnTo>
                  <a:pt x="52270" y="39720"/>
                </a:lnTo>
                <a:lnTo>
                  <a:pt x="52270" y="39700"/>
                </a:lnTo>
                <a:lnTo>
                  <a:pt x="52290" y="39700"/>
                </a:lnTo>
                <a:lnTo>
                  <a:pt x="52290" y="39680"/>
                </a:lnTo>
                <a:lnTo>
                  <a:pt x="52310" y="39680"/>
                </a:lnTo>
                <a:lnTo>
                  <a:pt x="52310" y="39670"/>
                </a:lnTo>
                <a:lnTo>
                  <a:pt x="52340" y="39670"/>
                </a:lnTo>
                <a:lnTo>
                  <a:pt x="52340" y="39650"/>
                </a:lnTo>
                <a:lnTo>
                  <a:pt x="52360" y="39650"/>
                </a:lnTo>
                <a:lnTo>
                  <a:pt x="52360" y="39630"/>
                </a:lnTo>
                <a:lnTo>
                  <a:pt x="52410" y="39630"/>
                </a:lnTo>
                <a:lnTo>
                  <a:pt x="52410" y="39680"/>
                </a:lnTo>
                <a:lnTo>
                  <a:pt x="52480" y="39680"/>
                </a:lnTo>
                <a:lnTo>
                  <a:pt x="52480" y="39700"/>
                </a:lnTo>
                <a:lnTo>
                  <a:pt x="52500" y="39700"/>
                </a:lnTo>
                <a:lnTo>
                  <a:pt x="52500" y="39670"/>
                </a:lnTo>
                <a:lnTo>
                  <a:pt x="52520" y="39670"/>
                </a:lnTo>
                <a:lnTo>
                  <a:pt x="52520" y="39650"/>
                </a:lnTo>
                <a:lnTo>
                  <a:pt x="52550" y="39650"/>
                </a:lnTo>
                <a:lnTo>
                  <a:pt x="52550" y="39700"/>
                </a:lnTo>
                <a:lnTo>
                  <a:pt x="52570" y="39700"/>
                </a:lnTo>
                <a:lnTo>
                  <a:pt x="52570" y="39680"/>
                </a:lnTo>
                <a:lnTo>
                  <a:pt x="52600" y="39680"/>
                </a:lnTo>
                <a:lnTo>
                  <a:pt x="52590" y="39690"/>
                </a:lnTo>
                <a:lnTo>
                  <a:pt x="52590" y="40220"/>
                </a:lnTo>
                <a:lnTo>
                  <a:pt x="52600" y="40560"/>
                </a:lnTo>
                <a:lnTo>
                  <a:pt x="52760" y="40560"/>
                </a:lnTo>
                <a:lnTo>
                  <a:pt x="52800" y="40460"/>
                </a:lnTo>
                <a:lnTo>
                  <a:pt x="52940" y="40460"/>
                </a:lnTo>
                <a:lnTo>
                  <a:pt x="53140" y="40530"/>
                </a:lnTo>
                <a:lnTo>
                  <a:pt x="53280" y="40730"/>
                </a:lnTo>
                <a:lnTo>
                  <a:pt x="53480" y="41040"/>
                </a:lnTo>
                <a:lnTo>
                  <a:pt x="53480" y="41220"/>
                </a:lnTo>
                <a:lnTo>
                  <a:pt x="53580" y="41630"/>
                </a:lnTo>
                <a:lnTo>
                  <a:pt x="53690" y="41940"/>
                </a:lnTo>
                <a:lnTo>
                  <a:pt x="53650" y="42250"/>
                </a:lnTo>
                <a:lnTo>
                  <a:pt x="53510" y="42560"/>
                </a:lnTo>
                <a:lnTo>
                  <a:pt x="53380" y="42800"/>
                </a:lnTo>
                <a:lnTo>
                  <a:pt x="53110" y="42790"/>
                </a:lnTo>
                <a:lnTo>
                  <a:pt x="52800" y="42760"/>
                </a:lnTo>
                <a:lnTo>
                  <a:pt x="52560" y="42860"/>
                </a:lnTo>
                <a:lnTo>
                  <a:pt x="52220" y="42860"/>
                </a:lnTo>
                <a:lnTo>
                  <a:pt x="52050" y="43000"/>
                </a:lnTo>
                <a:lnTo>
                  <a:pt x="52050" y="43280"/>
                </a:lnTo>
                <a:lnTo>
                  <a:pt x="51780" y="43690"/>
                </a:lnTo>
                <a:lnTo>
                  <a:pt x="51540" y="43860"/>
                </a:lnTo>
                <a:lnTo>
                  <a:pt x="51370" y="44000"/>
                </a:lnTo>
                <a:lnTo>
                  <a:pt x="51270" y="44200"/>
                </a:lnTo>
                <a:lnTo>
                  <a:pt x="51200" y="44510"/>
                </a:lnTo>
                <a:lnTo>
                  <a:pt x="51030" y="44680"/>
                </a:lnTo>
                <a:lnTo>
                  <a:pt x="50820" y="44820"/>
                </a:lnTo>
                <a:lnTo>
                  <a:pt x="50810" y="44820"/>
                </a:lnTo>
                <a:lnTo>
                  <a:pt x="50810" y="44830"/>
                </a:lnTo>
                <a:lnTo>
                  <a:pt x="50800" y="44830"/>
                </a:lnTo>
                <a:lnTo>
                  <a:pt x="50790" y="44830"/>
                </a:lnTo>
                <a:lnTo>
                  <a:pt x="50780" y="44840"/>
                </a:lnTo>
                <a:lnTo>
                  <a:pt x="50770" y="44840"/>
                </a:lnTo>
                <a:lnTo>
                  <a:pt x="50760" y="44840"/>
                </a:lnTo>
                <a:lnTo>
                  <a:pt x="50760" y="44850"/>
                </a:lnTo>
                <a:lnTo>
                  <a:pt x="50750" y="44850"/>
                </a:lnTo>
                <a:lnTo>
                  <a:pt x="50740" y="44850"/>
                </a:lnTo>
                <a:lnTo>
                  <a:pt x="50730" y="44850"/>
                </a:lnTo>
                <a:lnTo>
                  <a:pt x="50730" y="44860"/>
                </a:lnTo>
                <a:lnTo>
                  <a:pt x="50720" y="44860"/>
                </a:lnTo>
                <a:lnTo>
                  <a:pt x="50710" y="44860"/>
                </a:lnTo>
                <a:lnTo>
                  <a:pt x="50700" y="44860"/>
                </a:lnTo>
                <a:lnTo>
                  <a:pt x="50690" y="44870"/>
                </a:lnTo>
                <a:lnTo>
                  <a:pt x="50680" y="44870"/>
                </a:lnTo>
                <a:lnTo>
                  <a:pt x="50670" y="44870"/>
                </a:lnTo>
                <a:lnTo>
                  <a:pt x="50660" y="44870"/>
                </a:lnTo>
                <a:lnTo>
                  <a:pt x="50660" y="44880"/>
                </a:lnTo>
                <a:lnTo>
                  <a:pt x="50650" y="44880"/>
                </a:lnTo>
                <a:lnTo>
                  <a:pt x="50640" y="44880"/>
                </a:lnTo>
                <a:lnTo>
                  <a:pt x="50630" y="44880"/>
                </a:lnTo>
                <a:lnTo>
                  <a:pt x="50630" y="44890"/>
                </a:lnTo>
                <a:lnTo>
                  <a:pt x="50620" y="44890"/>
                </a:lnTo>
                <a:lnTo>
                  <a:pt x="50610" y="44890"/>
                </a:lnTo>
                <a:lnTo>
                  <a:pt x="50600" y="44890"/>
                </a:lnTo>
                <a:lnTo>
                  <a:pt x="50590" y="44890"/>
                </a:lnTo>
                <a:lnTo>
                  <a:pt x="50590" y="44900"/>
                </a:lnTo>
                <a:lnTo>
                  <a:pt x="50580" y="44900"/>
                </a:lnTo>
                <a:lnTo>
                  <a:pt x="50570" y="44900"/>
                </a:lnTo>
                <a:lnTo>
                  <a:pt x="50560" y="44900"/>
                </a:lnTo>
                <a:lnTo>
                  <a:pt x="50550" y="44900"/>
                </a:lnTo>
                <a:lnTo>
                  <a:pt x="50550" y="44910"/>
                </a:lnTo>
                <a:lnTo>
                  <a:pt x="50540" y="44910"/>
                </a:lnTo>
                <a:lnTo>
                  <a:pt x="50530" y="44910"/>
                </a:lnTo>
                <a:lnTo>
                  <a:pt x="50520" y="44910"/>
                </a:lnTo>
                <a:lnTo>
                  <a:pt x="50510" y="44910"/>
                </a:lnTo>
                <a:lnTo>
                  <a:pt x="50500" y="44920"/>
                </a:lnTo>
                <a:lnTo>
                  <a:pt x="50490" y="44920"/>
                </a:lnTo>
                <a:lnTo>
                  <a:pt x="50480" y="44920"/>
                </a:lnTo>
                <a:lnTo>
                  <a:pt x="50470" y="44920"/>
                </a:lnTo>
                <a:lnTo>
                  <a:pt x="50460" y="44920"/>
                </a:lnTo>
                <a:lnTo>
                  <a:pt x="50450" y="44920"/>
                </a:lnTo>
                <a:lnTo>
                  <a:pt x="50440" y="44920"/>
                </a:lnTo>
                <a:lnTo>
                  <a:pt x="50430" y="44920"/>
                </a:lnTo>
                <a:lnTo>
                  <a:pt x="50420" y="44920"/>
                </a:lnTo>
                <a:lnTo>
                  <a:pt x="50410" y="44920"/>
                </a:lnTo>
                <a:lnTo>
                  <a:pt x="50400" y="44920"/>
                </a:lnTo>
                <a:lnTo>
                  <a:pt x="50390" y="44920"/>
                </a:lnTo>
                <a:lnTo>
                  <a:pt x="50380" y="44920"/>
                </a:lnTo>
                <a:lnTo>
                  <a:pt x="50370" y="44920"/>
                </a:lnTo>
                <a:lnTo>
                  <a:pt x="50360" y="44920"/>
                </a:lnTo>
                <a:lnTo>
                  <a:pt x="50360" y="44930"/>
                </a:lnTo>
                <a:lnTo>
                  <a:pt x="50350" y="44930"/>
                </a:lnTo>
                <a:lnTo>
                  <a:pt x="50340" y="44930"/>
                </a:lnTo>
                <a:lnTo>
                  <a:pt x="50330" y="44930"/>
                </a:lnTo>
                <a:lnTo>
                  <a:pt x="50320" y="44930"/>
                </a:lnTo>
                <a:lnTo>
                  <a:pt x="50310" y="44930"/>
                </a:lnTo>
                <a:lnTo>
                  <a:pt x="50300" y="44930"/>
                </a:lnTo>
                <a:lnTo>
                  <a:pt x="50290" y="44930"/>
                </a:lnTo>
                <a:lnTo>
                  <a:pt x="50280" y="44930"/>
                </a:lnTo>
                <a:lnTo>
                  <a:pt x="50270" y="44930"/>
                </a:lnTo>
                <a:lnTo>
                  <a:pt x="50260" y="44930"/>
                </a:lnTo>
                <a:lnTo>
                  <a:pt x="50250" y="44930"/>
                </a:lnTo>
                <a:lnTo>
                  <a:pt x="50240" y="44930"/>
                </a:lnTo>
                <a:lnTo>
                  <a:pt x="50230" y="44930"/>
                </a:lnTo>
                <a:lnTo>
                  <a:pt x="50220" y="44930"/>
                </a:lnTo>
                <a:lnTo>
                  <a:pt x="50210" y="44930"/>
                </a:lnTo>
                <a:lnTo>
                  <a:pt x="50200" y="44930"/>
                </a:lnTo>
                <a:lnTo>
                  <a:pt x="50200" y="44940"/>
                </a:lnTo>
                <a:lnTo>
                  <a:pt x="50190" y="44940"/>
                </a:lnTo>
                <a:lnTo>
                  <a:pt x="50180" y="44940"/>
                </a:lnTo>
                <a:lnTo>
                  <a:pt x="50170" y="44940"/>
                </a:lnTo>
                <a:lnTo>
                  <a:pt x="50160" y="44940"/>
                </a:lnTo>
                <a:lnTo>
                  <a:pt x="50150" y="44940"/>
                </a:lnTo>
                <a:lnTo>
                  <a:pt x="50140" y="44940"/>
                </a:lnTo>
                <a:lnTo>
                  <a:pt x="50130" y="44940"/>
                </a:lnTo>
                <a:lnTo>
                  <a:pt x="50120" y="44940"/>
                </a:lnTo>
                <a:lnTo>
                  <a:pt x="50110" y="44940"/>
                </a:lnTo>
                <a:lnTo>
                  <a:pt x="50100" y="44940"/>
                </a:lnTo>
                <a:lnTo>
                  <a:pt x="50090" y="44940"/>
                </a:lnTo>
                <a:lnTo>
                  <a:pt x="50080" y="44950"/>
                </a:lnTo>
                <a:lnTo>
                  <a:pt x="50070" y="44950"/>
                </a:lnTo>
                <a:lnTo>
                  <a:pt x="50060" y="44950"/>
                </a:lnTo>
                <a:lnTo>
                  <a:pt x="50050" y="44950"/>
                </a:lnTo>
                <a:lnTo>
                  <a:pt x="50040" y="44950"/>
                </a:lnTo>
                <a:lnTo>
                  <a:pt x="50030" y="44950"/>
                </a:lnTo>
                <a:lnTo>
                  <a:pt x="50020" y="44950"/>
                </a:lnTo>
                <a:lnTo>
                  <a:pt x="50010" y="44950"/>
                </a:lnTo>
                <a:lnTo>
                  <a:pt x="50000" y="44950"/>
                </a:lnTo>
                <a:lnTo>
                  <a:pt x="49990" y="44950"/>
                </a:lnTo>
                <a:lnTo>
                  <a:pt x="49980" y="44950"/>
                </a:lnTo>
                <a:lnTo>
                  <a:pt x="49980" y="44960"/>
                </a:lnTo>
                <a:lnTo>
                  <a:pt x="49970" y="44960"/>
                </a:lnTo>
                <a:lnTo>
                  <a:pt x="49260" y="44950"/>
                </a:lnTo>
                <a:lnTo>
                  <a:pt x="48990" y="44880"/>
                </a:lnTo>
                <a:lnTo>
                  <a:pt x="48780" y="44920"/>
                </a:lnTo>
                <a:lnTo>
                  <a:pt x="48680" y="45090"/>
                </a:lnTo>
                <a:lnTo>
                  <a:pt x="48580" y="44990"/>
                </a:lnTo>
                <a:lnTo>
                  <a:pt x="48440" y="44880"/>
                </a:lnTo>
                <a:lnTo>
                  <a:pt x="48310" y="44740"/>
                </a:lnTo>
                <a:lnTo>
                  <a:pt x="48040" y="44740"/>
                </a:lnTo>
                <a:lnTo>
                  <a:pt x="47940" y="44920"/>
                </a:lnTo>
                <a:lnTo>
                  <a:pt x="47870" y="45160"/>
                </a:lnTo>
                <a:lnTo>
                  <a:pt x="47970" y="45290"/>
                </a:lnTo>
                <a:lnTo>
                  <a:pt x="48070" y="45400"/>
                </a:lnTo>
                <a:lnTo>
                  <a:pt x="48380" y="45500"/>
                </a:lnTo>
                <a:lnTo>
                  <a:pt x="48540" y="45610"/>
                </a:lnTo>
                <a:lnTo>
                  <a:pt x="48720" y="45640"/>
                </a:lnTo>
                <a:lnTo>
                  <a:pt x="48880" y="45570"/>
                </a:lnTo>
                <a:lnTo>
                  <a:pt x="49120" y="45540"/>
                </a:lnTo>
                <a:lnTo>
                  <a:pt x="49320" y="45610"/>
                </a:lnTo>
                <a:lnTo>
                  <a:pt x="49390" y="45750"/>
                </a:lnTo>
                <a:lnTo>
                  <a:pt x="49630" y="45820"/>
                </a:lnTo>
                <a:lnTo>
                  <a:pt x="49900" y="45820"/>
                </a:lnTo>
                <a:lnTo>
                  <a:pt x="50110" y="46030"/>
                </a:lnTo>
                <a:lnTo>
                  <a:pt x="50110" y="46270"/>
                </a:lnTo>
                <a:lnTo>
                  <a:pt x="50070" y="46440"/>
                </a:lnTo>
                <a:lnTo>
                  <a:pt x="49900" y="46710"/>
                </a:lnTo>
                <a:lnTo>
                  <a:pt x="49870" y="47060"/>
                </a:lnTo>
                <a:lnTo>
                  <a:pt x="50030" y="47300"/>
                </a:lnTo>
                <a:lnTo>
                  <a:pt x="50030" y="47510"/>
                </a:lnTo>
                <a:lnTo>
                  <a:pt x="49900" y="47820"/>
                </a:lnTo>
                <a:lnTo>
                  <a:pt x="49830" y="47960"/>
                </a:lnTo>
                <a:lnTo>
                  <a:pt x="49590" y="48090"/>
                </a:lnTo>
                <a:lnTo>
                  <a:pt x="49590" y="48400"/>
                </a:lnTo>
                <a:lnTo>
                  <a:pt x="49350" y="48680"/>
                </a:lnTo>
                <a:lnTo>
                  <a:pt x="49070" y="48820"/>
                </a:lnTo>
                <a:lnTo>
                  <a:pt x="49040" y="48950"/>
                </a:lnTo>
                <a:lnTo>
                  <a:pt x="49170" y="49020"/>
                </a:lnTo>
                <a:lnTo>
                  <a:pt x="49280" y="49100"/>
                </a:lnTo>
                <a:lnTo>
                  <a:pt x="49240" y="49300"/>
                </a:lnTo>
                <a:lnTo>
                  <a:pt x="49070" y="49510"/>
                </a:lnTo>
                <a:lnTo>
                  <a:pt x="49140" y="49790"/>
                </a:lnTo>
                <a:lnTo>
                  <a:pt x="49440" y="49890"/>
                </a:lnTo>
                <a:lnTo>
                  <a:pt x="49780" y="49890"/>
                </a:lnTo>
                <a:lnTo>
                  <a:pt x="49980" y="50030"/>
                </a:lnTo>
                <a:lnTo>
                  <a:pt x="50320" y="50380"/>
                </a:lnTo>
                <a:lnTo>
                  <a:pt x="50520" y="50620"/>
                </a:lnTo>
                <a:lnTo>
                  <a:pt x="50520" y="50790"/>
                </a:lnTo>
                <a:lnTo>
                  <a:pt x="50520" y="51110"/>
                </a:lnTo>
                <a:lnTo>
                  <a:pt x="50420" y="51210"/>
                </a:lnTo>
                <a:lnTo>
                  <a:pt x="50420" y="51310"/>
                </a:lnTo>
                <a:lnTo>
                  <a:pt x="50550" y="51420"/>
                </a:lnTo>
                <a:lnTo>
                  <a:pt x="50690" y="51520"/>
                </a:lnTo>
                <a:lnTo>
                  <a:pt x="50750" y="51630"/>
                </a:lnTo>
                <a:lnTo>
                  <a:pt x="50750" y="51830"/>
                </a:lnTo>
                <a:lnTo>
                  <a:pt x="50580" y="52320"/>
                </a:lnTo>
                <a:lnTo>
                  <a:pt x="50340" y="52560"/>
                </a:lnTo>
                <a:lnTo>
                  <a:pt x="50270" y="52910"/>
                </a:lnTo>
                <a:lnTo>
                  <a:pt x="50200" y="53150"/>
                </a:lnTo>
                <a:lnTo>
                  <a:pt x="49920" y="53150"/>
                </a:lnTo>
                <a:lnTo>
                  <a:pt x="49760" y="52970"/>
                </a:lnTo>
                <a:lnTo>
                  <a:pt x="49550" y="52970"/>
                </a:lnTo>
                <a:lnTo>
                  <a:pt x="49280" y="52970"/>
                </a:lnTo>
                <a:lnTo>
                  <a:pt x="49080" y="53070"/>
                </a:lnTo>
                <a:lnTo>
                  <a:pt x="48880" y="53040"/>
                </a:lnTo>
                <a:lnTo>
                  <a:pt x="48740" y="53180"/>
                </a:lnTo>
                <a:lnTo>
                  <a:pt x="48530" y="53450"/>
                </a:lnTo>
                <a:lnTo>
                  <a:pt x="48380" y="53630"/>
                </a:lnTo>
                <a:lnTo>
                  <a:pt x="48260" y="53760"/>
                </a:lnTo>
                <a:lnTo>
                  <a:pt x="47850" y="53870"/>
                </a:lnTo>
                <a:lnTo>
                  <a:pt x="47610" y="54040"/>
                </a:lnTo>
                <a:lnTo>
                  <a:pt x="47240" y="54490"/>
                </a:lnTo>
                <a:lnTo>
                  <a:pt x="46930" y="54490"/>
                </a:lnTo>
                <a:lnTo>
                  <a:pt x="46730" y="54420"/>
                </a:lnTo>
                <a:lnTo>
                  <a:pt x="46590" y="54340"/>
                </a:lnTo>
                <a:lnTo>
                  <a:pt x="46390" y="54240"/>
                </a:lnTo>
                <a:lnTo>
                  <a:pt x="46150" y="54310"/>
                </a:lnTo>
                <a:lnTo>
                  <a:pt x="45950" y="54310"/>
                </a:lnTo>
                <a:lnTo>
                  <a:pt x="45780" y="54440"/>
                </a:lnTo>
                <a:lnTo>
                  <a:pt x="45610" y="54480"/>
                </a:lnTo>
                <a:lnTo>
                  <a:pt x="45440" y="54380"/>
                </a:lnTo>
                <a:lnTo>
                  <a:pt x="45340" y="54230"/>
                </a:lnTo>
                <a:lnTo>
                  <a:pt x="45170" y="54230"/>
                </a:lnTo>
                <a:lnTo>
                  <a:pt x="45000" y="54270"/>
                </a:lnTo>
                <a:lnTo>
                  <a:pt x="44830" y="54410"/>
                </a:lnTo>
                <a:lnTo>
                  <a:pt x="44560" y="54410"/>
                </a:lnTo>
                <a:lnTo>
                  <a:pt x="44250" y="54300"/>
                </a:lnTo>
                <a:lnTo>
                  <a:pt x="44020" y="54120"/>
                </a:lnTo>
                <a:lnTo>
                  <a:pt x="43070" y="54120"/>
                </a:lnTo>
                <a:lnTo>
                  <a:pt x="42800" y="54330"/>
                </a:lnTo>
                <a:lnTo>
                  <a:pt x="42900" y="54710"/>
                </a:lnTo>
                <a:lnTo>
                  <a:pt x="42660" y="54780"/>
                </a:lnTo>
                <a:lnTo>
                  <a:pt x="42390" y="54780"/>
                </a:lnTo>
                <a:lnTo>
                  <a:pt x="42150" y="55160"/>
                </a:lnTo>
                <a:lnTo>
                  <a:pt x="42010" y="55190"/>
                </a:lnTo>
                <a:lnTo>
                  <a:pt x="41430" y="55190"/>
                </a:lnTo>
                <a:lnTo>
                  <a:pt x="41030" y="55190"/>
                </a:lnTo>
                <a:lnTo>
                  <a:pt x="40930" y="54940"/>
                </a:lnTo>
                <a:lnTo>
                  <a:pt x="40890" y="54670"/>
                </a:lnTo>
                <a:lnTo>
                  <a:pt x="40830" y="54560"/>
                </a:lnTo>
                <a:lnTo>
                  <a:pt x="40620" y="54700"/>
                </a:lnTo>
                <a:lnTo>
                  <a:pt x="40350" y="54530"/>
                </a:lnTo>
                <a:lnTo>
                  <a:pt x="40220" y="54350"/>
                </a:lnTo>
                <a:lnTo>
                  <a:pt x="40150" y="54390"/>
                </a:lnTo>
                <a:lnTo>
                  <a:pt x="40150" y="54630"/>
                </a:lnTo>
                <a:lnTo>
                  <a:pt x="40080" y="55040"/>
                </a:lnTo>
                <a:lnTo>
                  <a:pt x="40020" y="55360"/>
                </a:lnTo>
                <a:close/>
                <a:moveTo>
                  <a:pt x="46200" y="52750"/>
                </a:moveTo>
                <a:lnTo>
                  <a:pt x="46400" y="52650"/>
                </a:lnTo>
                <a:lnTo>
                  <a:pt x="46710" y="52610"/>
                </a:lnTo>
                <a:lnTo>
                  <a:pt x="46740" y="52490"/>
                </a:lnTo>
                <a:lnTo>
                  <a:pt x="46740" y="52470"/>
                </a:lnTo>
                <a:lnTo>
                  <a:pt x="46740" y="52300"/>
                </a:lnTo>
                <a:lnTo>
                  <a:pt x="46650" y="52220"/>
                </a:lnTo>
                <a:lnTo>
                  <a:pt x="46540" y="52130"/>
                </a:lnTo>
                <a:lnTo>
                  <a:pt x="46410" y="51810"/>
                </a:lnTo>
                <a:lnTo>
                  <a:pt x="46410" y="51400"/>
                </a:lnTo>
                <a:lnTo>
                  <a:pt x="46410" y="51160"/>
                </a:lnTo>
                <a:lnTo>
                  <a:pt x="46330" y="50990"/>
                </a:lnTo>
                <a:lnTo>
                  <a:pt x="46310" y="50950"/>
                </a:lnTo>
                <a:lnTo>
                  <a:pt x="46330" y="50830"/>
                </a:lnTo>
                <a:lnTo>
                  <a:pt x="46350" y="50740"/>
                </a:lnTo>
                <a:lnTo>
                  <a:pt x="46360" y="50630"/>
                </a:lnTo>
                <a:lnTo>
                  <a:pt x="46380" y="50290"/>
                </a:lnTo>
                <a:lnTo>
                  <a:pt x="46080" y="50080"/>
                </a:lnTo>
                <a:lnTo>
                  <a:pt x="45640" y="49840"/>
                </a:lnTo>
                <a:lnTo>
                  <a:pt x="45470" y="49730"/>
                </a:lnTo>
                <a:lnTo>
                  <a:pt x="45270" y="49600"/>
                </a:lnTo>
                <a:lnTo>
                  <a:pt x="45030" y="49590"/>
                </a:lnTo>
                <a:lnTo>
                  <a:pt x="44990" y="49640"/>
                </a:lnTo>
                <a:lnTo>
                  <a:pt x="44890" y="49730"/>
                </a:lnTo>
                <a:lnTo>
                  <a:pt x="44930" y="49830"/>
                </a:lnTo>
                <a:lnTo>
                  <a:pt x="44960" y="49940"/>
                </a:lnTo>
                <a:lnTo>
                  <a:pt x="44980" y="50050"/>
                </a:lnTo>
                <a:lnTo>
                  <a:pt x="44990" y="50180"/>
                </a:lnTo>
                <a:lnTo>
                  <a:pt x="45090" y="50360"/>
                </a:lnTo>
                <a:lnTo>
                  <a:pt x="45070" y="50380"/>
                </a:lnTo>
                <a:lnTo>
                  <a:pt x="44920" y="50490"/>
                </a:lnTo>
                <a:lnTo>
                  <a:pt x="45020" y="50810"/>
                </a:lnTo>
                <a:lnTo>
                  <a:pt x="44850" y="51080"/>
                </a:lnTo>
                <a:lnTo>
                  <a:pt x="44950" y="51320"/>
                </a:lnTo>
                <a:lnTo>
                  <a:pt x="44990" y="51410"/>
                </a:lnTo>
                <a:lnTo>
                  <a:pt x="45020" y="51460"/>
                </a:lnTo>
                <a:lnTo>
                  <a:pt x="44980" y="51670"/>
                </a:lnTo>
                <a:lnTo>
                  <a:pt x="44880" y="52020"/>
                </a:lnTo>
                <a:lnTo>
                  <a:pt x="44760" y="52030"/>
                </a:lnTo>
                <a:lnTo>
                  <a:pt x="44570" y="52050"/>
                </a:lnTo>
                <a:lnTo>
                  <a:pt x="44540" y="52220"/>
                </a:lnTo>
                <a:lnTo>
                  <a:pt x="44810" y="52470"/>
                </a:lnTo>
                <a:lnTo>
                  <a:pt x="45040" y="52590"/>
                </a:lnTo>
                <a:lnTo>
                  <a:pt x="45150" y="52640"/>
                </a:lnTo>
                <a:lnTo>
                  <a:pt x="45550" y="52750"/>
                </a:lnTo>
                <a:lnTo>
                  <a:pt x="45890" y="52820"/>
                </a:lnTo>
                <a:lnTo>
                  <a:pt x="46200" y="52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