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Tunapuna/Piarco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Tunapuna/Piarc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40020" y="55360"/>
                </a:moveTo>
                <a:lnTo>
                  <a:pt x="39330" y="55350"/>
                </a:lnTo>
                <a:lnTo>
                  <a:pt x="38110" y="55420"/>
                </a:lnTo>
                <a:lnTo>
                  <a:pt x="37230" y="55450"/>
                </a:lnTo>
                <a:lnTo>
                  <a:pt x="37080" y="55450"/>
                </a:lnTo>
                <a:lnTo>
                  <a:pt x="37060" y="55140"/>
                </a:lnTo>
                <a:lnTo>
                  <a:pt x="36900" y="54030"/>
                </a:lnTo>
                <a:lnTo>
                  <a:pt x="36730" y="53470"/>
                </a:lnTo>
                <a:lnTo>
                  <a:pt x="36700" y="52920"/>
                </a:lnTo>
                <a:lnTo>
                  <a:pt x="36540" y="52220"/>
                </a:lnTo>
                <a:lnTo>
                  <a:pt x="36440" y="52020"/>
                </a:lnTo>
                <a:lnTo>
                  <a:pt x="36370" y="51700"/>
                </a:lnTo>
                <a:lnTo>
                  <a:pt x="36340" y="51290"/>
                </a:lnTo>
                <a:lnTo>
                  <a:pt x="36270" y="50940"/>
                </a:lnTo>
                <a:lnTo>
                  <a:pt x="36270" y="50600"/>
                </a:lnTo>
                <a:lnTo>
                  <a:pt x="36480" y="50280"/>
                </a:lnTo>
                <a:lnTo>
                  <a:pt x="36550" y="50080"/>
                </a:lnTo>
                <a:lnTo>
                  <a:pt x="36680" y="49940"/>
                </a:lnTo>
                <a:lnTo>
                  <a:pt x="36850" y="49730"/>
                </a:lnTo>
                <a:lnTo>
                  <a:pt x="36790" y="49520"/>
                </a:lnTo>
                <a:lnTo>
                  <a:pt x="36520" y="49280"/>
                </a:lnTo>
                <a:lnTo>
                  <a:pt x="36690" y="49040"/>
                </a:lnTo>
                <a:lnTo>
                  <a:pt x="36620" y="48830"/>
                </a:lnTo>
                <a:lnTo>
                  <a:pt x="36550" y="48690"/>
                </a:lnTo>
                <a:lnTo>
                  <a:pt x="36380" y="48490"/>
                </a:lnTo>
                <a:lnTo>
                  <a:pt x="36390" y="48070"/>
                </a:lnTo>
                <a:lnTo>
                  <a:pt x="36180" y="47790"/>
                </a:lnTo>
                <a:lnTo>
                  <a:pt x="36220" y="47550"/>
                </a:lnTo>
                <a:lnTo>
                  <a:pt x="36250" y="47310"/>
                </a:lnTo>
                <a:lnTo>
                  <a:pt x="36150" y="47140"/>
                </a:lnTo>
                <a:lnTo>
                  <a:pt x="36020" y="46860"/>
                </a:lnTo>
                <a:lnTo>
                  <a:pt x="35980" y="46690"/>
                </a:lnTo>
                <a:lnTo>
                  <a:pt x="36120" y="46380"/>
                </a:lnTo>
                <a:lnTo>
                  <a:pt x="36080" y="46240"/>
                </a:lnTo>
                <a:lnTo>
                  <a:pt x="35980" y="46070"/>
                </a:lnTo>
                <a:lnTo>
                  <a:pt x="36080" y="45730"/>
                </a:lnTo>
                <a:lnTo>
                  <a:pt x="35950" y="45550"/>
                </a:lnTo>
                <a:lnTo>
                  <a:pt x="35920" y="45280"/>
                </a:lnTo>
                <a:lnTo>
                  <a:pt x="35710" y="45000"/>
                </a:lnTo>
                <a:lnTo>
                  <a:pt x="35540" y="44760"/>
                </a:lnTo>
                <a:lnTo>
                  <a:pt x="35750" y="44620"/>
                </a:lnTo>
                <a:lnTo>
                  <a:pt x="36150" y="44490"/>
                </a:lnTo>
                <a:lnTo>
                  <a:pt x="36420" y="44220"/>
                </a:lnTo>
                <a:lnTo>
                  <a:pt x="36660" y="44010"/>
                </a:lnTo>
                <a:lnTo>
                  <a:pt x="37100" y="43940"/>
                </a:lnTo>
                <a:lnTo>
                  <a:pt x="37440" y="44120"/>
                </a:lnTo>
                <a:lnTo>
                  <a:pt x="37850" y="44260"/>
                </a:lnTo>
                <a:lnTo>
                  <a:pt x="38260" y="44390"/>
                </a:lnTo>
                <a:lnTo>
                  <a:pt x="38530" y="44500"/>
                </a:lnTo>
                <a:lnTo>
                  <a:pt x="38770" y="44670"/>
                </a:lnTo>
                <a:lnTo>
                  <a:pt x="39140" y="44540"/>
                </a:lnTo>
                <a:lnTo>
                  <a:pt x="39340" y="44400"/>
                </a:lnTo>
                <a:lnTo>
                  <a:pt x="39510" y="44130"/>
                </a:lnTo>
                <a:lnTo>
                  <a:pt x="39650" y="44060"/>
                </a:lnTo>
                <a:lnTo>
                  <a:pt x="39920" y="44190"/>
                </a:lnTo>
                <a:lnTo>
                  <a:pt x="40160" y="44200"/>
                </a:lnTo>
                <a:lnTo>
                  <a:pt x="40360" y="44340"/>
                </a:lnTo>
                <a:lnTo>
                  <a:pt x="40570" y="44440"/>
                </a:lnTo>
                <a:lnTo>
                  <a:pt x="40630" y="44510"/>
                </a:lnTo>
                <a:lnTo>
                  <a:pt x="40630" y="44370"/>
                </a:lnTo>
                <a:lnTo>
                  <a:pt x="40630" y="42310"/>
                </a:lnTo>
                <a:lnTo>
                  <a:pt x="40630" y="41550"/>
                </a:lnTo>
                <a:lnTo>
                  <a:pt x="40760" y="41450"/>
                </a:lnTo>
                <a:lnTo>
                  <a:pt x="41070" y="41180"/>
                </a:lnTo>
                <a:lnTo>
                  <a:pt x="41040" y="40970"/>
                </a:lnTo>
                <a:lnTo>
                  <a:pt x="41210" y="40840"/>
                </a:lnTo>
                <a:lnTo>
                  <a:pt x="41300" y="40560"/>
                </a:lnTo>
                <a:lnTo>
                  <a:pt x="41470" y="40260"/>
                </a:lnTo>
                <a:lnTo>
                  <a:pt x="41470" y="40000"/>
                </a:lnTo>
                <a:lnTo>
                  <a:pt x="41500" y="39830"/>
                </a:lnTo>
                <a:lnTo>
                  <a:pt x="41510" y="39830"/>
                </a:lnTo>
                <a:lnTo>
                  <a:pt x="41510" y="39840"/>
                </a:lnTo>
                <a:lnTo>
                  <a:pt x="41540" y="39840"/>
                </a:lnTo>
                <a:lnTo>
                  <a:pt x="41540" y="39860"/>
                </a:lnTo>
                <a:lnTo>
                  <a:pt x="41560" y="39860"/>
                </a:lnTo>
                <a:lnTo>
                  <a:pt x="41560" y="39900"/>
                </a:lnTo>
                <a:lnTo>
                  <a:pt x="41600" y="39900"/>
                </a:lnTo>
                <a:lnTo>
                  <a:pt x="41600" y="39920"/>
                </a:lnTo>
                <a:lnTo>
                  <a:pt x="41700" y="39920"/>
                </a:lnTo>
                <a:lnTo>
                  <a:pt x="41700" y="39930"/>
                </a:lnTo>
                <a:lnTo>
                  <a:pt x="41770" y="39930"/>
                </a:lnTo>
                <a:lnTo>
                  <a:pt x="41770" y="39950"/>
                </a:lnTo>
                <a:lnTo>
                  <a:pt x="41810" y="39950"/>
                </a:lnTo>
                <a:lnTo>
                  <a:pt x="41810" y="39930"/>
                </a:lnTo>
                <a:lnTo>
                  <a:pt x="41910" y="39930"/>
                </a:lnTo>
                <a:lnTo>
                  <a:pt x="41910" y="39950"/>
                </a:lnTo>
                <a:lnTo>
                  <a:pt x="41930" y="39950"/>
                </a:lnTo>
                <a:lnTo>
                  <a:pt x="41930" y="39970"/>
                </a:lnTo>
                <a:lnTo>
                  <a:pt x="41970" y="39970"/>
                </a:lnTo>
                <a:lnTo>
                  <a:pt x="41970" y="39990"/>
                </a:lnTo>
                <a:lnTo>
                  <a:pt x="42050" y="39990"/>
                </a:lnTo>
                <a:lnTo>
                  <a:pt x="42190" y="39990"/>
                </a:lnTo>
                <a:lnTo>
                  <a:pt x="42190" y="40010"/>
                </a:lnTo>
                <a:lnTo>
                  <a:pt x="42210" y="40010"/>
                </a:lnTo>
                <a:lnTo>
                  <a:pt x="42210" y="40020"/>
                </a:lnTo>
                <a:lnTo>
                  <a:pt x="42250" y="40020"/>
                </a:lnTo>
                <a:lnTo>
                  <a:pt x="42250" y="40040"/>
                </a:lnTo>
                <a:lnTo>
                  <a:pt x="42260" y="40040"/>
                </a:lnTo>
                <a:lnTo>
                  <a:pt x="42260" y="40060"/>
                </a:lnTo>
                <a:lnTo>
                  <a:pt x="42320" y="40060"/>
                </a:lnTo>
                <a:lnTo>
                  <a:pt x="42320" y="40080"/>
                </a:lnTo>
                <a:lnTo>
                  <a:pt x="42340" y="40080"/>
                </a:lnTo>
                <a:lnTo>
                  <a:pt x="42340" y="40100"/>
                </a:lnTo>
                <a:lnTo>
                  <a:pt x="42350" y="40100"/>
                </a:lnTo>
                <a:lnTo>
                  <a:pt x="42350" y="40130"/>
                </a:lnTo>
                <a:lnTo>
                  <a:pt x="42390" y="40130"/>
                </a:lnTo>
                <a:lnTo>
                  <a:pt x="42390" y="40150"/>
                </a:lnTo>
                <a:lnTo>
                  <a:pt x="42420" y="40150"/>
                </a:lnTo>
                <a:lnTo>
                  <a:pt x="42420" y="40170"/>
                </a:lnTo>
                <a:lnTo>
                  <a:pt x="42460" y="40170"/>
                </a:lnTo>
                <a:lnTo>
                  <a:pt x="42460" y="40180"/>
                </a:lnTo>
                <a:lnTo>
                  <a:pt x="42470" y="40180"/>
                </a:lnTo>
                <a:lnTo>
                  <a:pt x="42510" y="40180"/>
                </a:lnTo>
                <a:lnTo>
                  <a:pt x="42510" y="40170"/>
                </a:lnTo>
                <a:lnTo>
                  <a:pt x="42600" y="40170"/>
                </a:lnTo>
                <a:lnTo>
                  <a:pt x="42600" y="40180"/>
                </a:lnTo>
                <a:lnTo>
                  <a:pt x="42720" y="40180"/>
                </a:lnTo>
                <a:lnTo>
                  <a:pt x="42720" y="40200"/>
                </a:lnTo>
                <a:lnTo>
                  <a:pt x="42770" y="40200"/>
                </a:lnTo>
                <a:lnTo>
                  <a:pt x="42770" y="40220"/>
                </a:lnTo>
                <a:lnTo>
                  <a:pt x="42830" y="40220"/>
                </a:lnTo>
                <a:lnTo>
                  <a:pt x="42830" y="40240"/>
                </a:lnTo>
                <a:lnTo>
                  <a:pt x="42900" y="40240"/>
                </a:lnTo>
                <a:lnTo>
                  <a:pt x="42900" y="40260"/>
                </a:lnTo>
                <a:lnTo>
                  <a:pt x="42980" y="40260"/>
                </a:lnTo>
                <a:lnTo>
                  <a:pt x="42980" y="40270"/>
                </a:lnTo>
                <a:lnTo>
                  <a:pt x="43020" y="40270"/>
                </a:lnTo>
                <a:lnTo>
                  <a:pt x="43020" y="40290"/>
                </a:lnTo>
                <a:lnTo>
                  <a:pt x="43070" y="40290"/>
                </a:lnTo>
                <a:lnTo>
                  <a:pt x="43070" y="40270"/>
                </a:lnTo>
                <a:lnTo>
                  <a:pt x="43090" y="40270"/>
                </a:lnTo>
                <a:lnTo>
                  <a:pt x="43090" y="40260"/>
                </a:lnTo>
                <a:lnTo>
                  <a:pt x="43130" y="40260"/>
                </a:lnTo>
                <a:lnTo>
                  <a:pt x="43130" y="40240"/>
                </a:lnTo>
                <a:lnTo>
                  <a:pt x="43140" y="40240"/>
                </a:lnTo>
                <a:lnTo>
                  <a:pt x="43140" y="40260"/>
                </a:lnTo>
                <a:lnTo>
                  <a:pt x="43180" y="40260"/>
                </a:lnTo>
                <a:lnTo>
                  <a:pt x="43180" y="40270"/>
                </a:lnTo>
                <a:lnTo>
                  <a:pt x="43200" y="40270"/>
                </a:lnTo>
                <a:lnTo>
                  <a:pt x="43200" y="40310"/>
                </a:lnTo>
                <a:lnTo>
                  <a:pt x="43370" y="40310"/>
                </a:lnTo>
                <a:lnTo>
                  <a:pt x="43370" y="40290"/>
                </a:lnTo>
                <a:lnTo>
                  <a:pt x="43420" y="40290"/>
                </a:lnTo>
                <a:lnTo>
                  <a:pt x="43420" y="40310"/>
                </a:lnTo>
                <a:lnTo>
                  <a:pt x="43440" y="40310"/>
                </a:lnTo>
                <a:lnTo>
                  <a:pt x="43440" y="40330"/>
                </a:lnTo>
                <a:lnTo>
                  <a:pt x="43460" y="40330"/>
                </a:lnTo>
                <a:lnTo>
                  <a:pt x="43460" y="40350"/>
                </a:lnTo>
                <a:lnTo>
                  <a:pt x="43480" y="40350"/>
                </a:lnTo>
                <a:lnTo>
                  <a:pt x="43480" y="40330"/>
                </a:lnTo>
                <a:lnTo>
                  <a:pt x="43650" y="40330"/>
                </a:lnTo>
                <a:lnTo>
                  <a:pt x="43650" y="40310"/>
                </a:lnTo>
                <a:lnTo>
                  <a:pt x="43740" y="40310"/>
                </a:lnTo>
                <a:lnTo>
                  <a:pt x="43740" y="40330"/>
                </a:lnTo>
                <a:lnTo>
                  <a:pt x="43790" y="40330"/>
                </a:lnTo>
                <a:lnTo>
                  <a:pt x="43790" y="40350"/>
                </a:lnTo>
                <a:lnTo>
                  <a:pt x="43830" y="40350"/>
                </a:lnTo>
                <a:lnTo>
                  <a:pt x="43830" y="40330"/>
                </a:lnTo>
                <a:lnTo>
                  <a:pt x="43920" y="40330"/>
                </a:lnTo>
                <a:lnTo>
                  <a:pt x="43920" y="40350"/>
                </a:lnTo>
                <a:lnTo>
                  <a:pt x="43930" y="40350"/>
                </a:lnTo>
                <a:lnTo>
                  <a:pt x="43930" y="40360"/>
                </a:lnTo>
                <a:lnTo>
                  <a:pt x="44020" y="40360"/>
                </a:lnTo>
                <a:lnTo>
                  <a:pt x="44020" y="40380"/>
                </a:lnTo>
                <a:lnTo>
                  <a:pt x="44060" y="40380"/>
                </a:lnTo>
                <a:lnTo>
                  <a:pt x="44060" y="40400"/>
                </a:lnTo>
                <a:lnTo>
                  <a:pt x="44070" y="40400"/>
                </a:lnTo>
                <a:lnTo>
                  <a:pt x="44070" y="40420"/>
                </a:lnTo>
                <a:lnTo>
                  <a:pt x="44090" y="40420"/>
                </a:lnTo>
                <a:lnTo>
                  <a:pt x="44090" y="40430"/>
                </a:lnTo>
                <a:lnTo>
                  <a:pt x="44140" y="40430"/>
                </a:lnTo>
                <a:lnTo>
                  <a:pt x="44140" y="40450"/>
                </a:lnTo>
                <a:lnTo>
                  <a:pt x="44180" y="40450"/>
                </a:lnTo>
                <a:lnTo>
                  <a:pt x="44180" y="40470"/>
                </a:lnTo>
                <a:lnTo>
                  <a:pt x="44210" y="40470"/>
                </a:lnTo>
                <a:lnTo>
                  <a:pt x="44210" y="40490"/>
                </a:lnTo>
                <a:lnTo>
                  <a:pt x="44270" y="40490"/>
                </a:lnTo>
                <a:lnTo>
                  <a:pt x="44270" y="40510"/>
                </a:lnTo>
                <a:lnTo>
                  <a:pt x="44300" y="40510"/>
                </a:lnTo>
                <a:lnTo>
                  <a:pt x="44300" y="40520"/>
                </a:lnTo>
                <a:lnTo>
                  <a:pt x="44320" y="40520"/>
                </a:lnTo>
                <a:lnTo>
                  <a:pt x="44320" y="40540"/>
                </a:lnTo>
                <a:lnTo>
                  <a:pt x="44390" y="40540"/>
                </a:lnTo>
                <a:lnTo>
                  <a:pt x="44390" y="40520"/>
                </a:lnTo>
                <a:lnTo>
                  <a:pt x="44410" y="40520"/>
                </a:lnTo>
                <a:lnTo>
                  <a:pt x="44410" y="40510"/>
                </a:lnTo>
                <a:lnTo>
                  <a:pt x="44550" y="40510"/>
                </a:lnTo>
                <a:lnTo>
                  <a:pt x="44550" y="40520"/>
                </a:lnTo>
                <a:lnTo>
                  <a:pt x="44650" y="40520"/>
                </a:lnTo>
                <a:lnTo>
                  <a:pt x="44650" y="40540"/>
                </a:lnTo>
                <a:lnTo>
                  <a:pt x="44670" y="40540"/>
                </a:lnTo>
                <a:lnTo>
                  <a:pt x="44670" y="40520"/>
                </a:lnTo>
                <a:lnTo>
                  <a:pt x="44690" y="40520"/>
                </a:lnTo>
                <a:lnTo>
                  <a:pt x="44690" y="40450"/>
                </a:lnTo>
                <a:lnTo>
                  <a:pt x="44780" y="40450"/>
                </a:lnTo>
                <a:lnTo>
                  <a:pt x="44780" y="40430"/>
                </a:lnTo>
                <a:lnTo>
                  <a:pt x="44790" y="40430"/>
                </a:lnTo>
                <a:lnTo>
                  <a:pt x="44790" y="40420"/>
                </a:lnTo>
                <a:lnTo>
                  <a:pt x="44850" y="40420"/>
                </a:lnTo>
                <a:lnTo>
                  <a:pt x="44850" y="40430"/>
                </a:lnTo>
                <a:lnTo>
                  <a:pt x="44930" y="40430"/>
                </a:lnTo>
                <a:lnTo>
                  <a:pt x="44930" y="40450"/>
                </a:lnTo>
                <a:lnTo>
                  <a:pt x="45020" y="40450"/>
                </a:lnTo>
                <a:lnTo>
                  <a:pt x="45020" y="40470"/>
                </a:lnTo>
                <a:lnTo>
                  <a:pt x="45090" y="40470"/>
                </a:lnTo>
                <a:lnTo>
                  <a:pt x="45090" y="40450"/>
                </a:lnTo>
                <a:lnTo>
                  <a:pt x="45130" y="40450"/>
                </a:lnTo>
                <a:lnTo>
                  <a:pt x="45130" y="40430"/>
                </a:lnTo>
                <a:lnTo>
                  <a:pt x="45140" y="40430"/>
                </a:lnTo>
                <a:lnTo>
                  <a:pt x="45140" y="40420"/>
                </a:lnTo>
                <a:lnTo>
                  <a:pt x="45160" y="40420"/>
                </a:lnTo>
                <a:lnTo>
                  <a:pt x="45160" y="40400"/>
                </a:lnTo>
                <a:lnTo>
                  <a:pt x="45180" y="40400"/>
                </a:lnTo>
                <a:lnTo>
                  <a:pt x="45180" y="40380"/>
                </a:lnTo>
                <a:lnTo>
                  <a:pt x="45230" y="40380"/>
                </a:lnTo>
                <a:lnTo>
                  <a:pt x="45230" y="40360"/>
                </a:lnTo>
                <a:lnTo>
                  <a:pt x="45270" y="40360"/>
                </a:lnTo>
                <a:lnTo>
                  <a:pt x="45270" y="40380"/>
                </a:lnTo>
                <a:lnTo>
                  <a:pt x="45300" y="40380"/>
                </a:lnTo>
                <a:lnTo>
                  <a:pt x="45300" y="40400"/>
                </a:lnTo>
                <a:lnTo>
                  <a:pt x="45320" y="40400"/>
                </a:lnTo>
                <a:lnTo>
                  <a:pt x="45320" y="40420"/>
                </a:lnTo>
                <a:lnTo>
                  <a:pt x="45340" y="40420"/>
                </a:lnTo>
                <a:lnTo>
                  <a:pt x="45340" y="40430"/>
                </a:lnTo>
                <a:lnTo>
                  <a:pt x="45360" y="40430"/>
                </a:lnTo>
                <a:lnTo>
                  <a:pt x="45360" y="40450"/>
                </a:lnTo>
                <a:lnTo>
                  <a:pt x="45390" y="40450"/>
                </a:lnTo>
                <a:lnTo>
                  <a:pt x="45390" y="40430"/>
                </a:lnTo>
                <a:lnTo>
                  <a:pt x="45440" y="40430"/>
                </a:lnTo>
                <a:lnTo>
                  <a:pt x="45440" y="40420"/>
                </a:lnTo>
                <a:lnTo>
                  <a:pt x="45510" y="40420"/>
                </a:lnTo>
                <a:lnTo>
                  <a:pt x="45510" y="40430"/>
                </a:lnTo>
                <a:lnTo>
                  <a:pt x="45530" y="40430"/>
                </a:lnTo>
                <a:lnTo>
                  <a:pt x="45530" y="40450"/>
                </a:lnTo>
                <a:lnTo>
                  <a:pt x="45570" y="40450"/>
                </a:lnTo>
                <a:lnTo>
                  <a:pt x="45570" y="40470"/>
                </a:lnTo>
                <a:lnTo>
                  <a:pt x="45580" y="40470"/>
                </a:lnTo>
                <a:lnTo>
                  <a:pt x="45580" y="40490"/>
                </a:lnTo>
                <a:lnTo>
                  <a:pt x="45600" y="40490"/>
                </a:lnTo>
                <a:lnTo>
                  <a:pt x="45600" y="40510"/>
                </a:lnTo>
                <a:lnTo>
                  <a:pt x="45620" y="40510"/>
                </a:lnTo>
                <a:lnTo>
                  <a:pt x="45620" y="40520"/>
                </a:lnTo>
                <a:lnTo>
                  <a:pt x="45640" y="40520"/>
                </a:lnTo>
                <a:lnTo>
                  <a:pt x="45640" y="40540"/>
                </a:lnTo>
                <a:lnTo>
                  <a:pt x="45760" y="40540"/>
                </a:lnTo>
                <a:lnTo>
                  <a:pt x="45760" y="40520"/>
                </a:lnTo>
                <a:lnTo>
                  <a:pt x="45810" y="40520"/>
                </a:lnTo>
                <a:lnTo>
                  <a:pt x="45810" y="40540"/>
                </a:lnTo>
                <a:lnTo>
                  <a:pt x="45830" y="40540"/>
                </a:lnTo>
                <a:lnTo>
                  <a:pt x="45830" y="40560"/>
                </a:lnTo>
                <a:lnTo>
                  <a:pt x="45850" y="40560"/>
                </a:lnTo>
                <a:lnTo>
                  <a:pt x="45850" y="40600"/>
                </a:lnTo>
                <a:lnTo>
                  <a:pt x="45860" y="40600"/>
                </a:lnTo>
                <a:lnTo>
                  <a:pt x="45860" y="40610"/>
                </a:lnTo>
                <a:lnTo>
                  <a:pt x="45880" y="40610"/>
                </a:lnTo>
                <a:lnTo>
                  <a:pt x="45880" y="40630"/>
                </a:lnTo>
                <a:lnTo>
                  <a:pt x="45900" y="40630"/>
                </a:lnTo>
                <a:lnTo>
                  <a:pt x="45900" y="40650"/>
                </a:lnTo>
                <a:lnTo>
                  <a:pt x="45920" y="40650"/>
                </a:lnTo>
                <a:lnTo>
                  <a:pt x="45920" y="40670"/>
                </a:lnTo>
                <a:lnTo>
                  <a:pt x="45930" y="40670"/>
                </a:lnTo>
                <a:lnTo>
                  <a:pt x="45930" y="40650"/>
                </a:lnTo>
                <a:lnTo>
                  <a:pt x="46020" y="40650"/>
                </a:lnTo>
                <a:lnTo>
                  <a:pt x="46020" y="40630"/>
                </a:lnTo>
                <a:lnTo>
                  <a:pt x="46040" y="40630"/>
                </a:lnTo>
                <a:lnTo>
                  <a:pt x="46040" y="40610"/>
                </a:lnTo>
                <a:lnTo>
                  <a:pt x="46080" y="40610"/>
                </a:lnTo>
                <a:lnTo>
                  <a:pt x="46080" y="40600"/>
                </a:lnTo>
                <a:lnTo>
                  <a:pt x="46110" y="40600"/>
                </a:lnTo>
                <a:lnTo>
                  <a:pt x="46110" y="40610"/>
                </a:lnTo>
                <a:lnTo>
                  <a:pt x="46160" y="40610"/>
                </a:lnTo>
                <a:lnTo>
                  <a:pt x="46160" y="40630"/>
                </a:lnTo>
                <a:lnTo>
                  <a:pt x="46180" y="40630"/>
                </a:lnTo>
                <a:lnTo>
                  <a:pt x="46180" y="40610"/>
                </a:lnTo>
                <a:lnTo>
                  <a:pt x="46320" y="40610"/>
                </a:lnTo>
                <a:lnTo>
                  <a:pt x="46320" y="40630"/>
                </a:lnTo>
                <a:lnTo>
                  <a:pt x="46360" y="40630"/>
                </a:lnTo>
                <a:lnTo>
                  <a:pt x="46360" y="40610"/>
                </a:lnTo>
                <a:lnTo>
                  <a:pt x="46500" y="40610"/>
                </a:lnTo>
                <a:lnTo>
                  <a:pt x="46500" y="40600"/>
                </a:lnTo>
                <a:lnTo>
                  <a:pt x="46580" y="40600"/>
                </a:lnTo>
                <a:lnTo>
                  <a:pt x="46580" y="40580"/>
                </a:lnTo>
                <a:lnTo>
                  <a:pt x="46640" y="40580"/>
                </a:lnTo>
                <a:lnTo>
                  <a:pt x="46640" y="40600"/>
                </a:lnTo>
                <a:lnTo>
                  <a:pt x="46620" y="40600"/>
                </a:lnTo>
                <a:lnTo>
                  <a:pt x="46620" y="40610"/>
                </a:lnTo>
                <a:lnTo>
                  <a:pt x="46730" y="40610"/>
                </a:lnTo>
                <a:lnTo>
                  <a:pt x="46730" y="40630"/>
                </a:lnTo>
                <a:lnTo>
                  <a:pt x="46900" y="40630"/>
                </a:lnTo>
                <a:lnTo>
                  <a:pt x="46900" y="40650"/>
                </a:lnTo>
                <a:lnTo>
                  <a:pt x="46950" y="40650"/>
                </a:lnTo>
                <a:lnTo>
                  <a:pt x="46950" y="40630"/>
                </a:lnTo>
                <a:lnTo>
                  <a:pt x="47020" y="40630"/>
                </a:lnTo>
                <a:lnTo>
                  <a:pt x="47020" y="40670"/>
                </a:lnTo>
                <a:lnTo>
                  <a:pt x="47040" y="40670"/>
                </a:lnTo>
                <a:lnTo>
                  <a:pt x="47040" y="40680"/>
                </a:lnTo>
                <a:lnTo>
                  <a:pt x="47060" y="40680"/>
                </a:lnTo>
                <a:lnTo>
                  <a:pt x="47060" y="40700"/>
                </a:lnTo>
                <a:lnTo>
                  <a:pt x="47130" y="40700"/>
                </a:lnTo>
                <a:lnTo>
                  <a:pt x="47130" y="40720"/>
                </a:lnTo>
                <a:lnTo>
                  <a:pt x="47180" y="40720"/>
                </a:lnTo>
                <a:lnTo>
                  <a:pt x="47180" y="40740"/>
                </a:lnTo>
                <a:lnTo>
                  <a:pt x="47230" y="40740"/>
                </a:lnTo>
                <a:lnTo>
                  <a:pt x="47230" y="40760"/>
                </a:lnTo>
                <a:lnTo>
                  <a:pt x="47250" y="40760"/>
                </a:lnTo>
                <a:lnTo>
                  <a:pt x="47250" y="40770"/>
                </a:lnTo>
                <a:lnTo>
                  <a:pt x="47290" y="40770"/>
                </a:lnTo>
                <a:lnTo>
                  <a:pt x="47290" y="40760"/>
                </a:lnTo>
                <a:lnTo>
                  <a:pt x="47300" y="40760"/>
                </a:lnTo>
                <a:lnTo>
                  <a:pt x="47300" y="40770"/>
                </a:lnTo>
                <a:lnTo>
                  <a:pt x="47360" y="40770"/>
                </a:lnTo>
                <a:lnTo>
                  <a:pt x="47360" y="40760"/>
                </a:lnTo>
                <a:lnTo>
                  <a:pt x="47370" y="40760"/>
                </a:lnTo>
                <a:lnTo>
                  <a:pt x="47370" y="40740"/>
                </a:lnTo>
                <a:lnTo>
                  <a:pt x="47390" y="40740"/>
                </a:lnTo>
                <a:lnTo>
                  <a:pt x="47390" y="40720"/>
                </a:lnTo>
                <a:lnTo>
                  <a:pt x="47450" y="40720"/>
                </a:lnTo>
                <a:lnTo>
                  <a:pt x="47450" y="40700"/>
                </a:lnTo>
                <a:lnTo>
                  <a:pt x="47460" y="40700"/>
                </a:lnTo>
                <a:lnTo>
                  <a:pt x="47460" y="40650"/>
                </a:lnTo>
                <a:lnTo>
                  <a:pt x="47450" y="40650"/>
                </a:lnTo>
                <a:lnTo>
                  <a:pt x="47450" y="40610"/>
                </a:lnTo>
                <a:lnTo>
                  <a:pt x="47460" y="40610"/>
                </a:lnTo>
                <a:lnTo>
                  <a:pt x="47460" y="40600"/>
                </a:lnTo>
                <a:lnTo>
                  <a:pt x="47500" y="40600"/>
                </a:lnTo>
                <a:lnTo>
                  <a:pt x="47500" y="40580"/>
                </a:lnTo>
                <a:lnTo>
                  <a:pt x="47530" y="40580"/>
                </a:lnTo>
                <a:lnTo>
                  <a:pt x="47530" y="40560"/>
                </a:lnTo>
                <a:lnTo>
                  <a:pt x="47570" y="40560"/>
                </a:lnTo>
                <a:lnTo>
                  <a:pt x="47570" y="40540"/>
                </a:lnTo>
                <a:lnTo>
                  <a:pt x="47620" y="40540"/>
                </a:lnTo>
                <a:lnTo>
                  <a:pt x="47620" y="40560"/>
                </a:lnTo>
                <a:lnTo>
                  <a:pt x="47640" y="40560"/>
                </a:lnTo>
                <a:lnTo>
                  <a:pt x="47640" y="40580"/>
                </a:lnTo>
                <a:lnTo>
                  <a:pt x="47660" y="40580"/>
                </a:lnTo>
                <a:lnTo>
                  <a:pt x="47660" y="40610"/>
                </a:lnTo>
                <a:lnTo>
                  <a:pt x="47670" y="40610"/>
                </a:lnTo>
                <a:lnTo>
                  <a:pt x="47670" y="40630"/>
                </a:lnTo>
                <a:lnTo>
                  <a:pt x="47800" y="40630"/>
                </a:lnTo>
                <a:lnTo>
                  <a:pt x="47800" y="40610"/>
                </a:lnTo>
                <a:lnTo>
                  <a:pt x="47870" y="40610"/>
                </a:lnTo>
                <a:lnTo>
                  <a:pt x="47870" y="40630"/>
                </a:lnTo>
                <a:lnTo>
                  <a:pt x="47880" y="40630"/>
                </a:lnTo>
                <a:lnTo>
                  <a:pt x="47880" y="40650"/>
                </a:lnTo>
                <a:lnTo>
                  <a:pt x="47900" y="40650"/>
                </a:lnTo>
                <a:lnTo>
                  <a:pt x="47900" y="40670"/>
                </a:lnTo>
                <a:lnTo>
                  <a:pt x="47940" y="40670"/>
                </a:lnTo>
                <a:lnTo>
                  <a:pt x="47940" y="40680"/>
                </a:lnTo>
                <a:lnTo>
                  <a:pt x="48010" y="40680"/>
                </a:lnTo>
                <a:lnTo>
                  <a:pt x="48010" y="40700"/>
                </a:lnTo>
                <a:lnTo>
                  <a:pt x="48060" y="40700"/>
                </a:lnTo>
                <a:lnTo>
                  <a:pt x="48060" y="40720"/>
                </a:lnTo>
                <a:lnTo>
                  <a:pt x="48160" y="40720"/>
                </a:lnTo>
                <a:lnTo>
                  <a:pt x="48160" y="40700"/>
                </a:lnTo>
                <a:lnTo>
                  <a:pt x="48200" y="40700"/>
                </a:lnTo>
                <a:lnTo>
                  <a:pt x="48200" y="40680"/>
                </a:lnTo>
                <a:lnTo>
                  <a:pt x="48310" y="40680"/>
                </a:lnTo>
                <a:lnTo>
                  <a:pt x="48310" y="40700"/>
                </a:lnTo>
                <a:lnTo>
                  <a:pt x="48340" y="40700"/>
                </a:lnTo>
                <a:lnTo>
                  <a:pt x="48340" y="40720"/>
                </a:lnTo>
                <a:lnTo>
                  <a:pt x="48360" y="40720"/>
                </a:lnTo>
                <a:lnTo>
                  <a:pt x="48360" y="40700"/>
                </a:lnTo>
                <a:lnTo>
                  <a:pt x="48410" y="40700"/>
                </a:lnTo>
                <a:lnTo>
                  <a:pt x="48410" y="40670"/>
                </a:lnTo>
                <a:lnTo>
                  <a:pt x="48430" y="40670"/>
                </a:lnTo>
                <a:lnTo>
                  <a:pt x="48430" y="40610"/>
                </a:lnTo>
                <a:lnTo>
                  <a:pt x="48450" y="40610"/>
                </a:lnTo>
                <a:lnTo>
                  <a:pt x="48450" y="40580"/>
                </a:lnTo>
                <a:lnTo>
                  <a:pt x="48480" y="40580"/>
                </a:lnTo>
                <a:lnTo>
                  <a:pt x="48480" y="40560"/>
                </a:lnTo>
                <a:lnTo>
                  <a:pt x="48520" y="40560"/>
                </a:lnTo>
                <a:lnTo>
                  <a:pt x="48520" y="40580"/>
                </a:lnTo>
                <a:lnTo>
                  <a:pt x="48530" y="40580"/>
                </a:lnTo>
                <a:lnTo>
                  <a:pt x="48530" y="40600"/>
                </a:lnTo>
                <a:lnTo>
                  <a:pt x="48590" y="40600"/>
                </a:lnTo>
                <a:lnTo>
                  <a:pt x="48590" y="40610"/>
                </a:lnTo>
                <a:lnTo>
                  <a:pt x="48740" y="40610"/>
                </a:lnTo>
                <a:lnTo>
                  <a:pt x="48740" y="40600"/>
                </a:lnTo>
                <a:lnTo>
                  <a:pt x="48780" y="40600"/>
                </a:lnTo>
                <a:lnTo>
                  <a:pt x="48780" y="40580"/>
                </a:lnTo>
                <a:lnTo>
                  <a:pt x="48810" y="40580"/>
                </a:lnTo>
                <a:lnTo>
                  <a:pt x="48810" y="40560"/>
                </a:lnTo>
                <a:lnTo>
                  <a:pt x="48830" y="40560"/>
                </a:lnTo>
                <a:lnTo>
                  <a:pt x="48830" y="40580"/>
                </a:lnTo>
                <a:lnTo>
                  <a:pt x="48870" y="40580"/>
                </a:lnTo>
                <a:lnTo>
                  <a:pt x="48870" y="40600"/>
                </a:lnTo>
                <a:lnTo>
                  <a:pt x="48900" y="40600"/>
                </a:lnTo>
                <a:lnTo>
                  <a:pt x="48900" y="40610"/>
                </a:lnTo>
                <a:lnTo>
                  <a:pt x="48940" y="40610"/>
                </a:lnTo>
                <a:lnTo>
                  <a:pt x="48940" y="40630"/>
                </a:lnTo>
                <a:lnTo>
                  <a:pt x="48960" y="40630"/>
                </a:lnTo>
                <a:lnTo>
                  <a:pt x="48960" y="40650"/>
                </a:lnTo>
                <a:lnTo>
                  <a:pt x="48970" y="40650"/>
                </a:lnTo>
                <a:lnTo>
                  <a:pt x="48970" y="40670"/>
                </a:lnTo>
                <a:lnTo>
                  <a:pt x="49040" y="40670"/>
                </a:lnTo>
                <a:lnTo>
                  <a:pt x="49040" y="40650"/>
                </a:lnTo>
                <a:lnTo>
                  <a:pt x="49130" y="40650"/>
                </a:lnTo>
                <a:lnTo>
                  <a:pt x="49130" y="40670"/>
                </a:lnTo>
                <a:lnTo>
                  <a:pt x="49220" y="40670"/>
                </a:lnTo>
                <a:lnTo>
                  <a:pt x="49220" y="40650"/>
                </a:lnTo>
                <a:lnTo>
                  <a:pt x="49240" y="40650"/>
                </a:lnTo>
                <a:lnTo>
                  <a:pt x="49240" y="40630"/>
                </a:lnTo>
                <a:lnTo>
                  <a:pt x="49290" y="40630"/>
                </a:lnTo>
                <a:lnTo>
                  <a:pt x="49290" y="40650"/>
                </a:lnTo>
                <a:lnTo>
                  <a:pt x="49360" y="40650"/>
                </a:lnTo>
                <a:lnTo>
                  <a:pt x="49360" y="40630"/>
                </a:lnTo>
                <a:lnTo>
                  <a:pt x="49380" y="40630"/>
                </a:lnTo>
                <a:lnTo>
                  <a:pt x="49380" y="40610"/>
                </a:lnTo>
                <a:lnTo>
                  <a:pt x="49390" y="40610"/>
                </a:lnTo>
                <a:lnTo>
                  <a:pt x="49390" y="40600"/>
                </a:lnTo>
                <a:lnTo>
                  <a:pt x="49410" y="40600"/>
                </a:lnTo>
                <a:lnTo>
                  <a:pt x="49410" y="40580"/>
                </a:lnTo>
                <a:lnTo>
                  <a:pt x="49450" y="40580"/>
                </a:lnTo>
                <a:lnTo>
                  <a:pt x="49450" y="40560"/>
                </a:lnTo>
                <a:lnTo>
                  <a:pt x="49460" y="40560"/>
                </a:lnTo>
                <a:lnTo>
                  <a:pt x="49460" y="40520"/>
                </a:lnTo>
                <a:lnTo>
                  <a:pt x="49480" y="40520"/>
                </a:lnTo>
                <a:lnTo>
                  <a:pt x="49480" y="40420"/>
                </a:lnTo>
                <a:lnTo>
                  <a:pt x="49520" y="40420"/>
                </a:lnTo>
                <a:lnTo>
                  <a:pt x="49520" y="40400"/>
                </a:lnTo>
                <a:lnTo>
                  <a:pt x="49550" y="40400"/>
                </a:lnTo>
                <a:lnTo>
                  <a:pt x="49550" y="40360"/>
                </a:lnTo>
                <a:lnTo>
                  <a:pt x="49570" y="40360"/>
                </a:lnTo>
                <a:lnTo>
                  <a:pt x="49570" y="40330"/>
                </a:lnTo>
                <a:lnTo>
                  <a:pt x="49600" y="40330"/>
                </a:lnTo>
                <a:lnTo>
                  <a:pt x="49600" y="40350"/>
                </a:lnTo>
                <a:lnTo>
                  <a:pt x="49640" y="40350"/>
                </a:lnTo>
                <a:lnTo>
                  <a:pt x="49640" y="40360"/>
                </a:lnTo>
                <a:lnTo>
                  <a:pt x="49660" y="40360"/>
                </a:lnTo>
                <a:lnTo>
                  <a:pt x="49660" y="40380"/>
                </a:lnTo>
                <a:lnTo>
                  <a:pt x="49690" y="40380"/>
                </a:lnTo>
                <a:lnTo>
                  <a:pt x="49690" y="40400"/>
                </a:lnTo>
                <a:lnTo>
                  <a:pt x="49730" y="40400"/>
                </a:lnTo>
                <a:lnTo>
                  <a:pt x="49730" y="40430"/>
                </a:lnTo>
                <a:lnTo>
                  <a:pt x="49750" y="40430"/>
                </a:lnTo>
                <a:lnTo>
                  <a:pt x="49750" y="40490"/>
                </a:lnTo>
                <a:lnTo>
                  <a:pt x="49760" y="40490"/>
                </a:lnTo>
                <a:lnTo>
                  <a:pt x="49760" y="40510"/>
                </a:lnTo>
                <a:lnTo>
                  <a:pt x="49890" y="40510"/>
                </a:lnTo>
                <a:lnTo>
                  <a:pt x="49890" y="40520"/>
                </a:lnTo>
                <a:lnTo>
                  <a:pt x="50170" y="40520"/>
                </a:lnTo>
                <a:lnTo>
                  <a:pt x="50170" y="40510"/>
                </a:lnTo>
                <a:lnTo>
                  <a:pt x="50200" y="40510"/>
                </a:lnTo>
                <a:lnTo>
                  <a:pt x="50200" y="40490"/>
                </a:lnTo>
                <a:lnTo>
                  <a:pt x="50340" y="40490"/>
                </a:lnTo>
                <a:lnTo>
                  <a:pt x="50340" y="40470"/>
                </a:lnTo>
                <a:lnTo>
                  <a:pt x="50360" y="40470"/>
                </a:lnTo>
                <a:lnTo>
                  <a:pt x="50360" y="40490"/>
                </a:lnTo>
                <a:lnTo>
                  <a:pt x="50410" y="40490"/>
                </a:lnTo>
                <a:lnTo>
                  <a:pt x="50410" y="40470"/>
                </a:lnTo>
                <a:lnTo>
                  <a:pt x="50470" y="40470"/>
                </a:lnTo>
                <a:lnTo>
                  <a:pt x="50470" y="40450"/>
                </a:lnTo>
                <a:lnTo>
                  <a:pt x="50500" y="40450"/>
                </a:lnTo>
                <a:lnTo>
                  <a:pt x="50500" y="40430"/>
                </a:lnTo>
                <a:lnTo>
                  <a:pt x="50520" y="40430"/>
                </a:lnTo>
                <a:lnTo>
                  <a:pt x="50520" y="40450"/>
                </a:lnTo>
                <a:lnTo>
                  <a:pt x="50570" y="40450"/>
                </a:lnTo>
                <a:lnTo>
                  <a:pt x="50570" y="40430"/>
                </a:lnTo>
                <a:lnTo>
                  <a:pt x="50620" y="40430"/>
                </a:lnTo>
                <a:lnTo>
                  <a:pt x="50620" y="40420"/>
                </a:lnTo>
                <a:lnTo>
                  <a:pt x="50680" y="40420"/>
                </a:lnTo>
                <a:lnTo>
                  <a:pt x="50680" y="40380"/>
                </a:lnTo>
                <a:lnTo>
                  <a:pt x="50710" y="40380"/>
                </a:lnTo>
                <a:lnTo>
                  <a:pt x="50710" y="40350"/>
                </a:lnTo>
                <a:lnTo>
                  <a:pt x="50730" y="40350"/>
                </a:lnTo>
                <a:lnTo>
                  <a:pt x="50730" y="40330"/>
                </a:lnTo>
                <a:lnTo>
                  <a:pt x="50750" y="40330"/>
                </a:lnTo>
                <a:lnTo>
                  <a:pt x="50750" y="40310"/>
                </a:lnTo>
                <a:lnTo>
                  <a:pt x="50760" y="40310"/>
                </a:lnTo>
                <a:lnTo>
                  <a:pt x="50760" y="40290"/>
                </a:lnTo>
                <a:lnTo>
                  <a:pt x="50800" y="40290"/>
                </a:lnTo>
                <a:lnTo>
                  <a:pt x="50800" y="40270"/>
                </a:lnTo>
                <a:lnTo>
                  <a:pt x="50870" y="40270"/>
                </a:lnTo>
                <a:lnTo>
                  <a:pt x="50870" y="40260"/>
                </a:lnTo>
                <a:lnTo>
                  <a:pt x="50970" y="40260"/>
                </a:lnTo>
                <a:lnTo>
                  <a:pt x="50970" y="40270"/>
                </a:lnTo>
                <a:lnTo>
                  <a:pt x="51010" y="40270"/>
                </a:lnTo>
                <a:lnTo>
                  <a:pt x="51010" y="40260"/>
                </a:lnTo>
                <a:lnTo>
                  <a:pt x="51040" y="40260"/>
                </a:lnTo>
                <a:lnTo>
                  <a:pt x="51040" y="40270"/>
                </a:lnTo>
                <a:lnTo>
                  <a:pt x="51060" y="40270"/>
                </a:lnTo>
                <a:lnTo>
                  <a:pt x="51060" y="40290"/>
                </a:lnTo>
                <a:lnTo>
                  <a:pt x="51100" y="40290"/>
                </a:lnTo>
                <a:lnTo>
                  <a:pt x="51100" y="40310"/>
                </a:lnTo>
                <a:lnTo>
                  <a:pt x="51130" y="40310"/>
                </a:lnTo>
                <a:lnTo>
                  <a:pt x="51130" y="40330"/>
                </a:lnTo>
                <a:lnTo>
                  <a:pt x="51170" y="40330"/>
                </a:lnTo>
                <a:lnTo>
                  <a:pt x="51170" y="40350"/>
                </a:lnTo>
                <a:lnTo>
                  <a:pt x="51190" y="40350"/>
                </a:lnTo>
                <a:lnTo>
                  <a:pt x="51190" y="40380"/>
                </a:lnTo>
                <a:lnTo>
                  <a:pt x="51220" y="40380"/>
                </a:lnTo>
                <a:lnTo>
                  <a:pt x="51220" y="40400"/>
                </a:lnTo>
                <a:lnTo>
                  <a:pt x="51260" y="40400"/>
                </a:lnTo>
                <a:lnTo>
                  <a:pt x="51260" y="40420"/>
                </a:lnTo>
                <a:lnTo>
                  <a:pt x="51290" y="40420"/>
                </a:lnTo>
                <a:lnTo>
                  <a:pt x="51290" y="40400"/>
                </a:lnTo>
                <a:lnTo>
                  <a:pt x="51330" y="40400"/>
                </a:lnTo>
                <a:lnTo>
                  <a:pt x="51330" y="40380"/>
                </a:lnTo>
                <a:lnTo>
                  <a:pt x="51340" y="40380"/>
                </a:lnTo>
                <a:lnTo>
                  <a:pt x="51340" y="40360"/>
                </a:lnTo>
                <a:lnTo>
                  <a:pt x="51360" y="40360"/>
                </a:lnTo>
                <a:lnTo>
                  <a:pt x="51360" y="40350"/>
                </a:lnTo>
                <a:lnTo>
                  <a:pt x="51380" y="40350"/>
                </a:lnTo>
                <a:lnTo>
                  <a:pt x="51380" y="40330"/>
                </a:lnTo>
                <a:lnTo>
                  <a:pt x="51400" y="40330"/>
                </a:lnTo>
                <a:lnTo>
                  <a:pt x="51400" y="40310"/>
                </a:lnTo>
                <a:lnTo>
                  <a:pt x="51430" y="40310"/>
                </a:lnTo>
                <a:lnTo>
                  <a:pt x="51430" y="40290"/>
                </a:lnTo>
                <a:lnTo>
                  <a:pt x="51660" y="40290"/>
                </a:lnTo>
                <a:lnTo>
                  <a:pt x="51660" y="40200"/>
                </a:lnTo>
                <a:lnTo>
                  <a:pt x="51680" y="40200"/>
                </a:lnTo>
                <a:lnTo>
                  <a:pt x="51680" y="40170"/>
                </a:lnTo>
                <a:lnTo>
                  <a:pt x="51690" y="40170"/>
                </a:lnTo>
                <a:lnTo>
                  <a:pt x="51690" y="40080"/>
                </a:lnTo>
                <a:lnTo>
                  <a:pt x="51730" y="40080"/>
                </a:lnTo>
                <a:lnTo>
                  <a:pt x="51730" y="40020"/>
                </a:lnTo>
                <a:lnTo>
                  <a:pt x="51780" y="40020"/>
                </a:lnTo>
                <a:lnTo>
                  <a:pt x="51780" y="40010"/>
                </a:lnTo>
                <a:lnTo>
                  <a:pt x="51820" y="40010"/>
                </a:lnTo>
                <a:lnTo>
                  <a:pt x="51820" y="39990"/>
                </a:lnTo>
                <a:lnTo>
                  <a:pt x="51840" y="39990"/>
                </a:lnTo>
                <a:lnTo>
                  <a:pt x="51840" y="39970"/>
                </a:lnTo>
                <a:lnTo>
                  <a:pt x="51850" y="39970"/>
                </a:lnTo>
                <a:lnTo>
                  <a:pt x="51850" y="39950"/>
                </a:lnTo>
                <a:lnTo>
                  <a:pt x="51890" y="39950"/>
                </a:lnTo>
                <a:lnTo>
                  <a:pt x="51890" y="39930"/>
                </a:lnTo>
                <a:lnTo>
                  <a:pt x="51920" y="39930"/>
                </a:lnTo>
                <a:lnTo>
                  <a:pt x="51920" y="39920"/>
                </a:lnTo>
                <a:lnTo>
                  <a:pt x="51940" y="39920"/>
                </a:lnTo>
                <a:lnTo>
                  <a:pt x="51940" y="39900"/>
                </a:lnTo>
                <a:lnTo>
                  <a:pt x="51990" y="39900"/>
                </a:lnTo>
                <a:lnTo>
                  <a:pt x="51990" y="39880"/>
                </a:lnTo>
                <a:lnTo>
                  <a:pt x="52010" y="39880"/>
                </a:lnTo>
                <a:lnTo>
                  <a:pt x="52010" y="39860"/>
                </a:lnTo>
                <a:lnTo>
                  <a:pt x="52030" y="39860"/>
                </a:lnTo>
                <a:lnTo>
                  <a:pt x="52030" y="39840"/>
                </a:lnTo>
                <a:lnTo>
                  <a:pt x="52060" y="39840"/>
                </a:lnTo>
                <a:lnTo>
                  <a:pt x="52060" y="39830"/>
                </a:lnTo>
                <a:lnTo>
                  <a:pt x="52100" y="39830"/>
                </a:lnTo>
                <a:lnTo>
                  <a:pt x="52100" y="39810"/>
                </a:lnTo>
                <a:lnTo>
                  <a:pt x="52130" y="39810"/>
                </a:lnTo>
                <a:lnTo>
                  <a:pt x="52130" y="39770"/>
                </a:lnTo>
                <a:lnTo>
                  <a:pt x="52150" y="39770"/>
                </a:lnTo>
                <a:lnTo>
                  <a:pt x="52150" y="39740"/>
                </a:lnTo>
                <a:lnTo>
                  <a:pt x="52170" y="39740"/>
                </a:lnTo>
                <a:lnTo>
                  <a:pt x="52170" y="39720"/>
                </a:lnTo>
                <a:lnTo>
                  <a:pt x="52190" y="39720"/>
                </a:lnTo>
                <a:lnTo>
                  <a:pt x="52190" y="39700"/>
                </a:lnTo>
                <a:lnTo>
                  <a:pt x="52260" y="39700"/>
                </a:lnTo>
                <a:lnTo>
                  <a:pt x="52260" y="39720"/>
                </a:lnTo>
                <a:lnTo>
                  <a:pt x="52270" y="39720"/>
                </a:lnTo>
                <a:lnTo>
                  <a:pt x="52270" y="39700"/>
                </a:lnTo>
                <a:lnTo>
                  <a:pt x="52290" y="39700"/>
                </a:lnTo>
                <a:lnTo>
                  <a:pt x="52290" y="39680"/>
                </a:lnTo>
                <a:lnTo>
                  <a:pt x="52310" y="39680"/>
                </a:lnTo>
                <a:lnTo>
                  <a:pt x="52310" y="39670"/>
                </a:lnTo>
                <a:lnTo>
                  <a:pt x="52340" y="39670"/>
                </a:lnTo>
                <a:lnTo>
                  <a:pt x="52340" y="39650"/>
                </a:lnTo>
                <a:lnTo>
                  <a:pt x="52360" y="39650"/>
                </a:lnTo>
                <a:lnTo>
                  <a:pt x="52360" y="39630"/>
                </a:lnTo>
                <a:lnTo>
                  <a:pt x="52410" y="39630"/>
                </a:lnTo>
                <a:lnTo>
                  <a:pt x="52410" y="39680"/>
                </a:lnTo>
                <a:lnTo>
                  <a:pt x="52480" y="39680"/>
                </a:lnTo>
                <a:lnTo>
                  <a:pt x="52480" y="39700"/>
                </a:lnTo>
                <a:lnTo>
                  <a:pt x="52500" y="39700"/>
                </a:lnTo>
                <a:lnTo>
                  <a:pt x="52500" y="39670"/>
                </a:lnTo>
                <a:lnTo>
                  <a:pt x="52520" y="39670"/>
                </a:lnTo>
                <a:lnTo>
                  <a:pt x="52520" y="39650"/>
                </a:lnTo>
                <a:lnTo>
                  <a:pt x="52550" y="39650"/>
                </a:lnTo>
                <a:lnTo>
                  <a:pt x="52550" y="39700"/>
                </a:lnTo>
                <a:lnTo>
                  <a:pt x="52570" y="39700"/>
                </a:lnTo>
                <a:lnTo>
                  <a:pt x="52570" y="39680"/>
                </a:lnTo>
                <a:lnTo>
                  <a:pt x="52600" y="39680"/>
                </a:lnTo>
                <a:lnTo>
                  <a:pt x="52590" y="39690"/>
                </a:lnTo>
                <a:lnTo>
                  <a:pt x="52590" y="40220"/>
                </a:lnTo>
                <a:lnTo>
                  <a:pt x="52600" y="40560"/>
                </a:lnTo>
                <a:lnTo>
                  <a:pt x="52760" y="40560"/>
                </a:lnTo>
                <a:lnTo>
                  <a:pt x="52800" y="40460"/>
                </a:lnTo>
                <a:lnTo>
                  <a:pt x="52940" y="40460"/>
                </a:lnTo>
                <a:lnTo>
                  <a:pt x="53140" y="40530"/>
                </a:lnTo>
                <a:lnTo>
                  <a:pt x="53280" y="40730"/>
                </a:lnTo>
                <a:lnTo>
                  <a:pt x="53480" y="41040"/>
                </a:lnTo>
                <a:lnTo>
                  <a:pt x="53480" y="41220"/>
                </a:lnTo>
                <a:lnTo>
                  <a:pt x="53580" y="41630"/>
                </a:lnTo>
                <a:lnTo>
                  <a:pt x="53690" y="41940"/>
                </a:lnTo>
                <a:lnTo>
                  <a:pt x="53650" y="42250"/>
                </a:lnTo>
                <a:lnTo>
                  <a:pt x="53510" y="42560"/>
                </a:lnTo>
                <a:lnTo>
                  <a:pt x="53380" y="42800"/>
                </a:lnTo>
                <a:lnTo>
                  <a:pt x="53110" y="42790"/>
                </a:lnTo>
                <a:lnTo>
                  <a:pt x="52800" y="42760"/>
                </a:lnTo>
                <a:lnTo>
                  <a:pt x="52560" y="42860"/>
                </a:lnTo>
                <a:lnTo>
                  <a:pt x="52220" y="42860"/>
                </a:lnTo>
                <a:lnTo>
                  <a:pt x="52050" y="43000"/>
                </a:lnTo>
                <a:lnTo>
                  <a:pt x="52050" y="43280"/>
                </a:lnTo>
                <a:lnTo>
                  <a:pt x="51780" y="43690"/>
                </a:lnTo>
                <a:lnTo>
                  <a:pt x="51540" y="43860"/>
                </a:lnTo>
                <a:lnTo>
                  <a:pt x="51370" y="44000"/>
                </a:lnTo>
                <a:lnTo>
                  <a:pt x="51270" y="44200"/>
                </a:lnTo>
                <a:lnTo>
                  <a:pt x="51200" y="44510"/>
                </a:lnTo>
                <a:lnTo>
                  <a:pt x="51030" y="44680"/>
                </a:lnTo>
                <a:lnTo>
                  <a:pt x="50820" y="44820"/>
                </a:lnTo>
                <a:lnTo>
                  <a:pt x="50810" y="44820"/>
                </a:lnTo>
                <a:lnTo>
                  <a:pt x="50810" y="44830"/>
                </a:lnTo>
                <a:lnTo>
                  <a:pt x="50800" y="44830"/>
                </a:lnTo>
                <a:lnTo>
                  <a:pt x="50790" y="44830"/>
                </a:lnTo>
                <a:lnTo>
                  <a:pt x="50780" y="44840"/>
                </a:lnTo>
                <a:lnTo>
                  <a:pt x="50770" y="44840"/>
                </a:lnTo>
                <a:lnTo>
                  <a:pt x="50760" y="44840"/>
                </a:lnTo>
                <a:lnTo>
                  <a:pt x="50760" y="44850"/>
                </a:lnTo>
                <a:lnTo>
                  <a:pt x="50750" y="44850"/>
                </a:lnTo>
                <a:lnTo>
                  <a:pt x="50740" y="44850"/>
                </a:lnTo>
                <a:lnTo>
                  <a:pt x="50730" y="44850"/>
                </a:lnTo>
                <a:lnTo>
                  <a:pt x="50730" y="44860"/>
                </a:lnTo>
                <a:lnTo>
                  <a:pt x="50720" y="44860"/>
                </a:lnTo>
                <a:lnTo>
                  <a:pt x="50710" y="44860"/>
                </a:lnTo>
                <a:lnTo>
                  <a:pt x="50700" y="44860"/>
                </a:lnTo>
                <a:lnTo>
                  <a:pt x="50690" y="44870"/>
                </a:lnTo>
                <a:lnTo>
                  <a:pt x="50680" y="44870"/>
                </a:lnTo>
                <a:lnTo>
                  <a:pt x="50670" y="44870"/>
                </a:lnTo>
                <a:lnTo>
                  <a:pt x="50660" y="44870"/>
                </a:lnTo>
                <a:lnTo>
                  <a:pt x="50660" y="44880"/>
                </a:lnTo>
                <a:lnTo>
                  <a:pt x="50650" y="44880"/>
                </a:lnTo>
                <a:lnTo>
                  <a:pt x="50640" y="44880"/>
                </a:lnTo>
                <a:lnTo>
                  <a:pt x="50630" y="44880"/>
                </a:lnTo>
                <a:lnTo>
                  <a:pt x="50630" y="44890"/>
                </a:lnTo>
                <a:lnTo>
                  <a:pt x="50620" y="44890"/>
                </a:lnTo>
                <a:lnTo>
                  <a:pt x="50610" y="44890"/>
                </a:lnTo>
                <a:lnTo>
                  <a:pt x="50600" y="44890"/>
                </a:lnTo>
                <a:lnTo>
                  <a:pt x="50590" y="44890"/>
                </a:lnTo>
                <a:lnTo>
                  <a:pt x="50590" y="44900"/>
                </a:lnTo>
                <a:lnTo>
                  <a:pt x="50580" y="44900"/>
                </a:lnTo>
                <a:lnTo>
                  <a:pt x="50570" y="44900"/>
                </a:lnTo>
                <a:lnTo>
                  <a:pt x="50560" y="44900"/>
                </a:lnTo>
                <a:lnTo>
                  <a:pt x="50550" y="44900"/>
                </a:lnTo>
                <a:lnTo>
                  <a:pt x="50550" y="44910"/>
                </a:lnTo>
                <a:lnTo>
                  <a:pt x="50540" y="44910"/>
                </a:lnTo>
                <a:lnTo>
                  <a:pt x="50530" y="44910"/>
                </a:lnTo>
                <a:lnTo>
                  <a:pt x="50520" y="44910"/>
                </a:lnTo>
                <a:lnTo>
                  <a:pt x="50510" y="44910"/>
                </a:lnTo>
                <a:lnTo>
                  <a:pt x="50500" y="44920"/>
                </a:lnTo>
                <a:lnTo>
                  <a:pt x="50490" y="44920"/>
                </a:lnTo>
                <a:lnTo>
                  <a:pt x="50480" y="44920"/>
                </a:lnTo>
                <a:lnTo>
                  <a:pt x="50470" y="44920"/>
                </a:lnTo>
                <a:lnTo>
                  <a:pt x="50460" y="44920"/>
                </a:lnTo>
                <a:lnTo>
                  <a:pt x="50450" y="44920"/>
                </a:lnTo>
                <a:lnTo>
                  <a:pt x="50440" y="44920"/>
                </a:lnTo>
                <a:lnTo>
                  <a:pt x="50430" y="44920"/>
                </a:lnTo>
                <a:lnTo>
                  <a:pt x="50420" y="44920"/>
                </a:lnTo>
                <a:lnTo>
                  <a:pt x="50410" y="44920"/>
                </a:lnTo>
                <a:lnTo>
                  <a:pt x="50400" y="44920"/>
                </a:lnTo>
                <a:lnTo>
                  <a:pt x="50390" y="44920"/>
                </a:lnTo>
                <a:lnTo>
                  <a:pt x="50380" y="44920"/>
                </a:lnTo>
                <a:lnTo>
                  <a:pt x="50370" y="44920"/>
                </a:lnTo>
                <a:lnTo>
                  <a:pt x="50360" y="44920"/>
                </a:lnTo>
                <a:lnTo>
                  <a:pt x="50360" y="44930"/>
                </a:lnTo>
                <a:lnTo>
                  <a:pt x="50350" y="44930"/>
                </a:lnTo>
                <a:lnTo>
                  <a:pt x="50340" y="44930"/>
                </a:lnTo>
                <a:lnTo>
                  <a:pt x="50330" y="44930"/>
                </a:lnTo>
                <a:lnTo>
                  <a:pt x="50320" y="44930"/>
                </a:lnTo>
                <a:lnTo>
                  <a:pt x="50310" y="44930"/>
                </a:lnTo>
                <a:lnTo>
                  <a:pt x="50300" y="44930"/>
                </a:lnTo>
                <a:lnTo>
                  <a:pt x="50290" y="44930"/>
                </a:lnTo>
                <a:lnTo>
                  <a:pt x="50280" y="44930"/>
                </a:lnTo>
                <a:lnTo>
                  <a:pt x="50270" y="44930"/>
                </a:lnTo>
                <a:lnTo>
                  <a:pt x="50260" y="44930"/>
                </a:lnTo>
                <a:lnTo>
                  <a:pt x="50250" y="44930"/>
                </a:lnTo>
                <a:lnTo>
                  <a:pt x="50240" y="44930"/>
                </a:lnTo>
                <a:lnTo>
                  <a:pt x="50230" y="44930"/>
                </a:lnTo>
                <a:lnTo>
                  <a:pt x="50220" y="44930"/>
                </a:lnTo>
                <a:lnTo>
                  <a:pt x="50210" y="44930"/>
                </a:lnTo>
                <a:lnTo>
                  <a:pt x="50200" y="44930"/>
                </a:lnTo>
                <a:lnTo>
                  <a:pt x="50200" y="44940"/>
                </a:lnTo>
                <a:lnTo>
                  <a:pt x="50190" y="44940"/>
                </a:lnTo>
                <a:lnTo>
                  <a:pt x="50180" y="44940"/>
                </a:lnTo>
                <a:lnTo>
                  <a:pt x="50170" y="44940"/>
                </a:lnTo>
                <a:lnTo>
                  <a:pt x="50160" y="44940"/>
                </a:lnTo>
                <a:lnTo>
                  <a:pt x="50150" y="44940"/>
                </a:lnTo>
                <a:lnTo>
                  <a:pt x="50140" y="44940"/>
                </a:lnTo>
                <a:lnTo>
                  <a:pt x="50130" y="44940"/>
                </a:lnTo>
                <a:lnTo>
                  <a:pt x="50120" y="44940"/>
                </a:lnTo>
                <a:lnTo>
                  <a:pt x="50110" y="44940"/>
                </a:lnTo>
                <a:lnTo>
                  <a:pt x="50100" y="44940"/>
                </a:lnTo>
                <a:lnTo>
                  <a:pt x="50090" y="44940"/>
                </a:lnTo>
                <a:lnTo>
                  <a:pt x="50080" y="44950"/>
                </a:lnTo>
                <a:lnTo>
                  <a:pt x="50070" y="44950"/>
                </a:lnTo>
                <a:lnTo>
                  <a:pt x="50060" y="44950"/>
                </a:lnTo>
                <a:lnTo>
                  <a:pt x="50050" y="44950"/>
                </a:lnTo>
                <a:lnTo>
                  <a:pt x="50040" y="44950"/>
                </a:lnTo>
                <a:lnTo>
                  <a:pt x="50030" y="44950"/>
                </a:lnTo>
                <a:lnTo>
                  <a:pt x="50020" y="44950"/>
                </a:lnTo>
                <a:lnTo>
                  <a:pt x="50010" y="44950"/>
                </a:lnTo>
                <a:lnTo>
                  <a:pt x="50000" y="44950"/>
                </a:lnTo>
                <a:lnTo>
                  <a:pt x="49990" y="44950"/>
                </a:lnTo>
                <a:lnTo>
                  <a:pt x="49980" y="44950"/>
                </a:lnTo>
                <a:lnTo>
                  <a:pt x="49980" y="44960"/>
                </a:lnTo>
                <a:lnTo>
                  <a:pt x="49970" y="44960"/>
                </a:lnTo>
                <a:lnTo>
                  <a:pt x="49260" y="44950"/>
                </a:lnTo>
                <a:lnTo>
                  <a:pt x="48990" y="44880"/>
                </a:lnTo>
                <a:lnTo>
                  <a:pt x="48780" y="44920"/>
                </a:lnTo>
                <a:lnTo>
                  <a:pt x="48680" y="45090"/>
                </a:lnTo>
                <a:lnTo>
                  <a:pt x="48580" y="44990"/>
                </a:lnTo>
                <a:lnTo>
                  <a:pt x="48440" y="44880"/>
                </a:lnTo>
                <a:lnTo>
                  <a:pt x="48310" y="44740"/>
                </a:lnTo>
                <a:lnTo>
                  <a:pt x="48040" y="44740"/>
                </a:lnTo>
                <a:lnTo>
                  <a:pt x="47940" y="44920"/>
                </a:lnTo>
                <a:lnTo>
                  <a:pt x="47870" y="45160"/>
                </a:lnTo>
                <a:lnTo>
                  <a:pt x="47970" y="45290"/>
                </a:lnTo>
                <a:lnTo>
                  <a:pt x="48070" y="45400"/>
                </a:lnTo>
                <a:lnTo>
                  <a:pt x="48380" y="45500"/>
                </a:lnTo>
                <a:lnTo>
                  <a:pt x="48540" y="45610"/>
                </a:lnTo>
                <a:lnTo>
                  <a:pt x="48720" y="45640"/>
                </a:lnTo>
                <a:lnTo>
                  <a:pt x="48880" y="45570"/>
                </a:lnTo>
                <a:lnTo>
                  <a:pt x="49120" y="45540"/>
                </a:lnTo>
                <a:lnTo>
                  <a:pt x="49320" y="45610"/>
                </a:lnTo>
                <a:lnTo>
                  <a:pt x="49390" y="45750"/>
                </a:lnTo>
                <a:lnTo>
                  <a:pt x="49630" y="45820"/>
                </a:lnTo>
                <a:lnTo>
                  <a:pt x="49900" y="45820"/>
                </a:lnTo>
                <a:lnTo>
                  <a:pt x="50110" y="46030"/>
                </a:lnTo>
                <a:lnTo>
                  <a:pt x="50110" y="46270"/>
                </a:lnTo>
                <a:lnTo>
                  <a:pt x="50070" y="46440"/>
                </a:lnTo>
                <a:lnTo>
                  <a:pt x="49900" y="46710"/>
                </a:lnTo>
                <a:lnTo>
                  <a:pt x="49870" y="47060"/>
                </a:lnTo>
                <a:lnTo>
                  <a:pt x="50030" y="47300"/>
                </a:lnTo>
                <a:lnTo>
                  <a:pt x="50030" y="47510"/>
                </a:lnTo>
                <a:lnTo>
                  <a:pt x="49900" y="47820"/>
                </a:lnTo>
                <a:lnTo>
                  <a:pt x="49830" y="47960"/>
                </a:lnTo>
                <a:lnTo>
                  <a:pt x="49590" y="48090"/>
                </a:lnTo>
                <a:lnTo>
                  <a:pt x="49590" y="48400"/>
                </a:lnTo>
                <a:lnTo>
                  <a:pt x="49350" y="48680"/>
                </a:lnTo>
                <a:lnTo>
                  <a:pt x="49070" y="48820"/>
                </a:lnTo>
                <a:lnTo>
                  <a:pt x="49040" y="48950"/>
                </a:lnTo>
                <a:lnTo>
                  <a:pt x="49170" y="49020"/>
                </a:lnTo>
                <a:lnTo>
                  <a:pt x="49280" y="49100"/>
                </a:lnTo>
                <a:lnTo>
                  <a:pt x="49240" y="49300"/>
                </a:lnTo>
                <a:lnTo>
                  <a:pt x="49070" y="49510"/>
                </a:lnTo>
                <a:lnTo>
                  <a:pt x="49140" y="49790"/>
                </a:lnTo>
                <a:lnTo>
                  <a:pt x="49440" y="49890"/>
                </a:lnTo>
                <a:lnTo>
                  <a:pt x="49780" y="49890"/>
                </a:lnTo>
                <a:lnTo>
                  <a:pt x="49980" y="50030"/>
                </a:lnTo>
                <a:lnTo>
                  <a:pt x="50320" y="50380"/>
                </a:lnTo>
                <a:lnTo>
                  <a:pt x="50520" y="50620"/>
                </a:lnTo>
                <a:lnTo>
                  <a:pt x="50520" y="50790"/>
                </a:lnTo>
                <a:lnTo>
                  <a:pt x="50520" y="51110"/>
                </a:lnTo>
                <a:lnTo>
                  <a:pt x="50420" y="51210"/>
                </a:lnTo>
                <a:lnTo>
                  <a:pt x="50420" y="51310"/>
                </a:lnTo>
                <a:lnTo>
                  <a:pt x="50550" y="51420"/>
                </a:lnTo>
                <a:lnTo>
                  <a:pt x="50690" y="51520"/>
                </a:lnTo>
                <a:lnTo>
                  <a:pt x="50750" y="51630"/>
                </a:lnTo>
                <a:lnTo>
                  <a:pt x="50750" y="51830"/>
                </a:lnTo>
                <a:lnTo>
                  <a:pt x="50580" y="52320"/>
                </a:lnTo>
                <a:lnTo>
                  <a:pt x="50340" y="52560"/>
                </a:lnTo>
                <a:lnTo>
                  <a:pt x="50270" y="52910"/>
                </a:lnTo>
                <a:lnTo>
                  <a:pt x="50200" y="53150"/>
                </a:lnTo>
                <a:lnTo>
                  <a:pt x="49920" y="53150"/>
                </a:lnTo>
                <a:lnTo>
                  <a:pt x="49760" y="52970"/>
                </a:lnTo>
                <a:lnTo>
                  <a:pt x="49550" y="52970"/>
                </a:lnTo>
                <a:lnTo>
                  <a:pt x="49280" y="52970"/>
                </a:lnTo>
                <a:lnTo>
                  <a:pt x="49080" y="53070"/>
                </a:lnTo>
                <a:lnTo>
                  <a:pt x="48880" y="53040"/>
                </a:lnTo>
                <a:lnTo>
                  <a:pt x="48740" y="53180"/>
                </a:lnTo>
                <a:lnTo>
                  <a:pt x="48530" y="53450"/>
                </a:lnTo>
                <a:lnTo>
                  <a:pt x="48380" y="53630"/>
                </a:lnTo>
                <a:lnTo>
                  <a:pt x="48260" y="53760"/>
                </a:lnTo>
                <a:lnTo>
                  <a:pt x="47850" y="53870"/>
                </a:lnTo>
                <a:lnTo>
                  <a:pt x="47610" y="54040"/>
                </a:lnTo>
                <a:lnTo>
                  <a:pt x="47240" y="54490"/>
                </a:lnTo>
                <a:lnTo>
                  <a:pt x="46930" y="54490"/>
                </a:lnTo>
                <a:lnTo>
                  <a:pt x="46730" y="54420"/>
                </a:lnTo>
                <a:lnTo>
                  <a:pt x="46590" y="54340"/>
                </a:lnTo>
                <a:lnTo>
                  <a:pt x="46390" y="54240"/>
                </a:lnTo>
                <a:lnTo>
                  <a:pt x="46150" y="54310"/>
                </a:lnTo>
                <a:lnTo>
                  <a:pt x="45950" y="54310"/>
                </a:lnTo>
                <a:lnTo>
                  <a:pt x="45780" y="54440"/>
                </a:lnTo>
                <a:lnTo>
                  <a:pt x="45610" y="54480"/>
                </a:lnTo>
                <a:lnTo>
                  <a:pt x="45440" y="54380"/>
                </a:lnTo>
                <a:lnTo>
                  <a:pt x="45340" y="54230"/>
                </a:lnTo>
                <a:lnTo>
                  <a:pt x="45170" y="54230"/>
                </a:lnTo>
                <a:lnTo>
                  <a:pt x="45000" y="54270"/>
                </a:lnTo>
                <a:lnTo>
                  <a:pt x="44830" y="54410"/>
                </a:lnTo>
                <a:lnTo>
                  <a:pt x="44560" y="54410"/>
                </a:lnTo>
                <a:lnTo>
                  <a:pt x="44250" y="54300"/>
                </a:lnTo>
                <a:lnTo>
                  <a:pt x="44020" y="54120"/>
                </a:lnTo>
                <a:lnTo>
                  <a:pt x="43070" y="54120"/>
                </a:lnTo>
                <a:lnTo>
                  <a:pt x="42800" y="54330"/>
                </a:lnTo>
                <a:lnTo>
                  <a:pt x="42900" y="54710"/>
                </a:lnTo>
                <a:lnTo>
                  <a:pt x="42660" y="54780"/>
                </a:lnTo>
                <a:lnTo>
                  <a:pt x="42390" y="54780"/>
                </a:lnTo>
                <a:lnTo>
                  <a:pt x="42150" y="55160"/>
                </a:lnTo>
                <a:lnTo>
                  <a:pt x="42010" y="55190"/>
                </a:lnTo>
                <a:lnTo>
                  <a:pt x="41430" y="55190"/>
                </a:lnTo>
                <a:lnTo>
                  <a:pt x="41030" y="55190"/>
                </a:lnTo>
                <a:lnTo>
                  <a:pt x="40930" y="54940"/>
                </a:lnTo>
                <a:lnTo>
                  <a:pt x="40890" y="54670"/>
                </a:lnTo>
                <a:lnTo>
                  <a:pt x="40830" y="54560"/>
                </a:lnTo>
                <a:lnTo>
                  <a:pt x="40620" y="54700"/>
                </a:lnTo>
                <a:lnTo>
                  <a:pt x="40350" y="54530"/>
                </a:lnTo>
                <a:lnTo>
                  <a:pt x="40220" y="54350"/>
                </a:lnTo>
                <a:lnTo>
                  <a:pt x="40150" y="54390"/>
                </a:lnTo>
                <a:lnTo>
                  <a:pt x="40150" y="54630"/>
                </a:lnTo>
                <a:lnTo>
                  <a:pt x="40080" y="55040"/>
                </a:lnTo>
                <a:lnTo>
                  <a:pt x="40020" y="55360"/>
                </a:lnTo>
                <a:close/>
                <a:moveTo>
                  <a:pt x="46200" y="52750"/>
                </a:moveTo>
                <a:lnTo>
                  <a:pt x="46400" y="52650"/>
                </a:lnTo>
                <a:lnTo>
                  <a:pt x="46710" y="52610"/>
                </a:lnTo>
                <a:lnTo>
                  <a:pt x="46740" y="52490"/>
                </a:lnTo>
                <a:lnTo>
                  <a:pt x="46740" y="52470"/>
                </a:lnTo>
                <a:lnTo>
                  <a:pt x="46740" y="52300"/>
                </a:lnTo>
                <a:lnTo>
                  <a:pt x="46650" y="52220"/>
                </a:lnTo>
                <a:lnTo>
                  <a:pt x="46540" y="52130"/>
                </a:lnTo>
                <a:lnTo>
                  <a:pt x="46410" y="51810"/>
                </a:lnTo>
                <a:lnTo>
                  <a:pt x="46410" y="51400"/>
                </a:lnTo>
                <a:lnTo>
                  <a:pt x="46410" y="51160"/>
                </a:lnTo>
                <a:lnTo>
                  <a:pt x="46330" y="50990"/>
                </a:lnTo>
                <a:lnTo>
                  <a:pt x="46310" y="50950"/>
                </a:lnTo>
                <a:lnTo>
                  <a:pt x="46330" y="50830"/>
                </a:lnTo>
                <a:lnTo>
                  <a:pt x="46350" y="50740"/>
                </a:lnTo>
                <a:lnTo>
                  <a:pt x="46360" y="50630"/>
                </a:lnTo>
                <a:lnTo>
                  <a:pt x="46380" y="50290"/>
                </a:lnTo>
                <a:lnTo>
                  <a:pt x="46080" y="50080"/>
                </a:lnTo>
                <a:lnTo>
                  <a:pt x="45640" y="49840"/>
                </a:lnTo>
                <a:lnTo>
                  <a:pt x="45470" y="49730"/>
                </a:lnTo>
                <a:lnTo>
                  <a:pt x="45270" y="49600"/>
                </a:lnTo>
                <a:lnTo>
                  <a:pt x="45030" y="49590"/>
                </a:lnTo>
                <a:lnTo>
                  <a:pt x="44990" y="49640"/>
                </a:lnTo>
                <a:lnTo>
                  <a:pt x="44890" y="49730"/>
                </a:lnTo>
                <a:lnTo>
                  <a:pt x="44930" y="49830"/>
                </a:lnTo>
                <a:lnTo>
                  <a:pt x="44960" y="49940"/>
                </a:lnTo>
                <a:lnTo>
                  <a:pt x="44980" y="50050"/>
                </a:lnTo>
                <a:lnTo>
                  <a:pt x="44990" y="50180"/>
                </a:lnTo>
                <a:lnTo>
                  <a:pt x="45090" y="50360"/>
                </a:lnTo>
                <a:lnTo>
                  <a:pt x="45070" y="50380"/>
                </a:lnTo>
                <a:lnTo>
                  <a:pt x="44920" y="50490"/>
                </a:lnTo>
                <a:lnTo>
                  <a:pt x="45020" y="50810"/>
                </a:lnTo>
                <a:lnTo>
                  <a:pt x="44850" y="51080"/>
                </a:lnTo>
                <a:lnTo>
                  <a:pt x="44950" y="51320"/>
                </a:lnTo>
                <a:lnTo>
                  <a:pt x="44990" y="51410"/>
                </a:lnTo>
                <a:lnTo>
                  <a:pt x="45020" y="51460"/>
                </a:lnTo>
                <a:lnTo>
                  <a:pt x="44980" y="51670"/>
                </a:lnTo>
                <a:lnTo>
                  <a:pt x="44880" y="52020"/>
                </a:lnTo>
                <a:lnTo>
                  <a:pt x="44760" y="52030"/>
                </a:lnTo>
                <a:lnTo>
                  <a:pt x="44570" y="52050"/>
                </a:lnTo>
                <a:lnTo>
                  <a:pt x="44540" y="52220"/>
                </a:lnTo>
                <a:lnTo>
                  <a:pt x="44810" y="52470"/>
                </a:lnTo>
                <a:lnTo>
                  <a:pt x="45040" y="52590"/>
                </a:lnTo>
                <a:lnTo>
                  <a:pt x="45150" y="52640"/>
                </a:lnTo>
                <a:lnTo>
                  <a:pt x="45550" y="52750"/>
                </a:lnTo>
                <a:lnTo>
                  <a:pt x="45890" y="52820"/>
                </a:lnTo>
                <a:lnTo>
                  <a:pt x="46200" y="5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