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Tobago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Tobag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94160" y="4240"/>
                </a:moveTo>
                <a:lnTo>
                  <a:pt x="94160" y="4250"/>
                </a:lnTo>
                <a:lnTo>
                  <a:pt x="94170" y="4250"/>
                </a:lnTo>
                <a:lnTo>
                  <a:pt x="94170" y="4270"/>
                </a:lnTo>
                <a:lnTo>
                  <a:pt x="94160" y="4270"/>
                </a:lnTo>
                <a:lnTo>
                  <a:pt x="94160" y="4330"/>
                </a:lnTo>
                <a:lnTo>
                  <a:pt x="94140" y="4330"/>
                </a:lnTo>
                <a:lnTo>
                  <a:pt x="94140" y="4400"/>
                </a:lnTo>
                <a:lnTo>
                  <a:pt x="94120" y="4400"/>
                </a:lnTo>
                <a:lnTo>
                  <a:pt x="94120" y="4410"/>
                </a:lnTo>
                <a:lnTo>
                  <a:pt x="94100" y="4410"/>
                </a:lnTo>
                <a:lnTo>
                  <a:pt x="94100" y="4430"/>
                </a:lnTo>
                <a:lnTo>
                  <a:pt x="94010" y="4430"/>
                </a:lnTo>
                <a:lnTo>
                  <a:pt x="94010" y="4410"/>
                </a:lnTo>
                <a:lnTo>
                  <a:pt x="93940" y="4410"/>
                </a:lnTo>
                <a:lnTo>
                  <a:pt x="93940" y="4430"/>
                </a:lnTo>
                <a:lnTo>
                  <a:pt x="93910" y="4430"/>
                </a:lnTo>
                <a:lnTo>
                  <a:pt x="93910" y="4450"/>
                </a:lnTo>
                <a:lnTo>
                  <a:pt x="93800" y="4450"/>
                </a:lnTo>
                <a:lnTo>
                  <a:pt x="93800" y="4490"/>
                </a:lnTo>
                <a:lnTo>
                  <a:pt x="93750" y="4490"/>
                </a:lnTo>
                <a:lnTo>
                  <a:pt x="93750" y="4500"/>
                </a:lnTo>
                <a:lnTo>
                  <a:pt x="93680" y="4500"/>
                </a:lnTo>
                <a:lnTo>
                  <a:pt x="93680" y="4520"/>
                </a:lnTo>
                <a:lnTo>
                  <a:pt x="93700" y="4520"/>
                </a:lnTo>
                <a:lnTo>
                  <a:pt x="93700" y="4540"/>
                </a:lnTo>
                <a:lnTo>
                  <a:pt x="93680" y="4540"/>
                </a:lnTo>
                <a:lnTo>
                  <a:pt x="93680" y="4560"/>
                </a:lnTo>
                <a:lnTo>
                  <a:pt x="93660" y="4560"/>
                </a:lnTo>
                <a:lnTo>
                  <a:pt x="93660" y="4580"/>
                </a:lnTo>
                <a:lnTo>
                  <a:pt x="93650" y="4580"/>
                </a:lnTo>
                <a:lnTo>
                  <a:pt x="93650" y="4590"/>
                </a:lnTo>
                <a:lnTo>
                  <a:pt x="93630" y="4590"/>
                </a:lnTo>
                <a:lnTo>
                  <a:pt x="93630" y="4610"/>
                </a:lnTo>
                <a:lnTo>
                  <a:pt x="93580" y="4610"/>
                </a:lnTo>
                <a:lnTo>
                  <a:pt x="93580" y="4630"/>
                </a:lnTo>
                <a:lnTo>
                  <a:pt x="93520" y="4630"/>
                </a:lnTo>
                <a:lnTo>
                  <a:pt x="93520" y="4650"/>
                </a:lnTo>
                <a:lnTo>
                  <a:pt x="93450" y="4650"/>
                </a:lnTo>
                <a:lnTo>
                  <a:pt x="93450" y="4630"/>
                </a:lnTo>
                <a:lnTo>
                  <a:pt x="93420" y="4630"/>
                </a:lnTo>
                <a:lnTo>
                  <a:pt x="93420" y="4610"/>
                </a:lnTo>
                <a:lnTo>
                  <a:pt x="93350" y="4610"/>
                </a:lnTo>
                <a:lnTo>
                  <a:pt x="93350" y="4630"/>
                </a:lnTo>
                <a:lnTo>
                  <a:pt x="93330" y="4630"/>
                </a:lnTo>
                <a:lnTo>
                  <a:pt x="93330" y="4650"/>
                </a:lnTo>
                <a:lnTo>
                  <a:pt x="93310" y="4650"/>
                </a:lnTo>
                <a:lnTo>
                  <a:pt x="93310" y="4670"/>
                </a:lnTo>
                <a:lnTo>
                  <a:pt x="93190" y="4670"/>
                </a:lnTo>
                <a:lnTo>
                  <a:pt x="93190" y="4630"/>
                </a:lnTo>
                <a:lnTo>
                  <a:pt x="93170" y="4630"/>
                </a:lnTo>
                <a:lnTo>
                  <a:pt x="93170" y="4610"/>
                </a:lnTo>
                <a:lnTo>
                  <a:pt x="93080" y="4610"/>
                </a:lnTo>
                <a:lnTo>
                  <a:pt x="93080" y="4560"/>
                </a:lnTo>
                <a:lnTo>
                  <a:pt x="93070" y="4560"/>
                </a:lnTo>
                <a:lnTo>
                  <a:pt x="93070" y="4520"/>
                </a:lnTo>
                <a:lnTo>
                  <a:pt x="93080" y="4520"/>
                </a:lnTo>
                <a:lnTo>
                  <a:pt x="93080" y="4490"/>
                </a:lnTo>
                <a:lnTo>
                  <a:pt x="93100" y="4490"/>
                </a:lnTo>
                <a:lnTo>
                  <a:pt x="93100" y="4450"/>
                </a:lnTo>
                <a:lnTo>
                  <a:pt x="93120" y="4450"/>
                </a:lnTo>
                <a:lnTo>
                  <a:pt x="93120" y="4400"/>
                </a:lnTo>
                <a:lnTo>
                  <a:pt x="93140" y="4400"/>
                </a:lnTo>
                <a:lnTo>
                  <a:pt x="93140" y="4390"/>
                </a:lnTo>
                <a:lnTo>
                  <a:pt x="93140" y="4380"/>
                </a:lnTo>
                <a:lnTo>
                  <a:pt x="93150" y="4380"/>
                </a:lnTo>
                <a:lnTo>
                  <a:pt x="93150" y="4340"/>
                </a:lnTo>
                <a:lnTo>
                  <a:pt x="93170" y="4340"/>
                </a:lnTo>
                <a:lnTo>
                  <a:pt x="93170" y="4330"/>
                </a:lnTo>
                <a:lnTo>
                  <a:pt x="93310" y="4330"/>
                </a:lnTo>
                <a:lnTo>
                  <a:pt x="93310" y="4340"/>
                </a:lnTo>
                <a:lnTo>
                  <a:pt x="93330" y="4340"/>
                </a:lnTo>
                <a:lnTo>
                  <a:pt x="93330" y="4360"/>
                </a:lnTo>
                <a:lnTo>
                  <a:pt x="93350" y="4360"/>
                </a:lnTo>
                <a:lnTo>
                  <a:pt x="93350" y="4380"/>
                </a:lnTo>
                <a:lnTo>
                  <a:pt x="93360" y="4380"/>
                </a:lnTo>
                <a:lnTo>
                  <a:pt x="93360" y="4400"/>
                </a:lnTo>
                <a:lnTo>
                  <a:pt x="93400" y="4400"/>
                </a:lnTo>
                <a:lnTo>
                  <a:pt x="93400" y="4430"/>
                </a:lnTo>
                <a:lnTo>
                  <a:pt x="93470" y="4430"/>
                </a:lnTo>
                <a:lnTo>
                  <a:pt x="93470" y="4450"/>
                </a:lnTo>
                <a:lnTo>
                  <a:pt x="93520" y="4450"/>
                </a:lnTo>
                <a:lnTo>
                  <a:pt x="93520" y="4430"/>
                </a:lnTo>
                <a:lnTo>
                  <a:pt x="93540" y="4430"/>
                </a:lnTo>
                <a:lnTo>
                  <a:pt x="93540" y="4400"/>
                </a:lnTo>
                <a:lnTo>
                  <a:pt x="93590" y="4400"/>
                </a:lnTo>
                <a:lnTo>
                  <a:pt x="93590" y="4340"/>
                </a:lnTo>
                <a:lnTo>
                  <a:pt x="93630" y="4340"/>
                </a:lnTo>
                <a:lnTo>
                  <a:pt x="93630" y="4330"/>
                </a:lnTo>
                <a:lnTo>
                  <a:pt x="93660" y="4330"/>
                </a:lnTo>
                <a:lnTo>
                  <a:pt x="93660" y="4310"/>
                </a:lnTo>
                <a:lnTo>
                  <a:pt x="93720" y="4310"/>
                </a:lnTo>
                <a:lnTo>
                  <a:pt x="93720" y="4290"/>
                </a:lnTo>
                <a:lnTo>
                  <a:pt x="93820" y="4290"/>
                </a:lnTo>
                <a:lnTo>
                  <a:pt x="93820" y="4300"/>
                </a:lnTo>
                <a:lnTo>
                  <a:pt x="93820" y="4310"/>
                </a:lnTo>
                <a:lnTo>
                  <a:pt x="93860" y="4310"/>
                </a:lnTo>
                <a:lnTo>
                  <a:pt x="93860" y="4330"/>
                </a:lnTo>
                <a:lnTo>
                  <a:pt x="93930" y="4330"/>
                </a:lnTo>
                <a:lnTo>
                  <a:pt x="93930" y="4340"/>
                </a:lnTo>
                <a:lnTo>
                  <a:pt x="94000" y="4340"/>
                </a:lnTo>
                <a:lnTo>
                  <a:pt x="94000" y="4330"/>
                </a:lnTo>
                <a:lnTo>
                  <a:pt x="94010" y="4330"/>
                </a:lnTo>
                <a:lnTo>
                  <a:pt x="94010" y="4310"/>
                </a:lnTo>
                <a:lnTo>
                  <a:pt x="94030" y="4310"/>
                </a:lnTo>
                <a:lnTo>
                  <a:pt x="94030" y="4290"/>
                </a:lnTo>
                <a:lnTo>
                  <a:pt x="94050" y="4290"/>
                </a:lnTo>
                <a:lnTo>
                  <a:pt x="94050" y="4270"/>
                </a:lnTo>
                <a:lnTo>
                  <a:pt x="94090" y="4270"/>
                </a:lnTo>
                <a:lnTo>
                  <a:pt x="94090" y="4250"/>
                </a:lnTo>
                <a:lnTo>
                  <a:pt x="94100" y="4250"/>
                </a:lnTo>
                <a:lnTo>
                  <a:pt x="94100" y="4240"/>
                </a:lnTo>
                <a:lnTo>
                  <a:pt x="94160" y="4240"/>
                </a:lnTo>
                <a:close/>
                <a:moveTo>
                  <a:pt x="91680" y="10340"/>
                </a:moveTo>
                <a:lnTo>
                  <a:pt x="91680" y="10360"/>
                </a:lnTo>
                <a:lnTo>
                  <a:pt x="91590" y="10360"/>
                </a:lnTo>
                <a:lnTo>
                  <a:pt x="91590" y="10380"/>
                </a:lnTo>
                <a:lnTo>
                  <a:pt x="91570" y="10380"/>
                </a:lnTo>
                <a:lnTo>
                  <a:pt x="91570" y="10400"/>
                </a:lnTo>
                <a:lnTo>
                  <a:pt x="91540" y="10400"/>
                </a:lnTo>
                <a:lnTo>
                  <a:pt x="91540" y="10430"/>
                </a:lnTo>
                <a:lnTo>
                  <a:pt x="91520" y="10430"/>
                </a:lnTo>
                <a:lnTo>
                  <a:pt x="91520" y="10470"/>
                </a:lnTo>
                <a:lnTo>
                  <a:pt x="91500" y="10470"/>
                </a:lnTo>
                <a:lnTo>
                  <a:pt x="91500" y="10520"/>
                </a:lnTo>
                <a:lnTo>
                  <a:pt x="91490" y="10520"/>
                </a:lnTo>
                <a:lnTo>
                  <a:pt x="91490" y="10590"/>
                </a:lnTo>
                <a:lnTo>
                  <a:pt x="91500" y="10590"/>
                </a:lnTo>
                <a:lnTo>
                  <a:pt x="91500" y="10660"/>
                </a:lnTo>
                <a:lnTo>
                  <a:pt x="91540" y="10660"/>
                </a:lnTo>
                <a:lnTo>
                  <a:pt x="91540" y="10700"/>
                </a:lnTo>
                <a:lnTo>
                  <a:pt x="91570" y="10700"/>
                </a:lnTo>
                <a:lnTo>
                  <a:pt x="91570" y="10720"/>
                </a:lnTo>
                <a:lnTo>
                  <a:pt x="91590" y="10720"/>
                </a:lnTo>
                <a:lnTo>
                  <a:pt x="91590" y="10740"/>
                </a:lnTo>
                <a:lnTo>
                  <a:pt x="91610" y="10740"/>
                </a:lnTo>
                <a:lnTo>
                  <a:pt x="91610" y="10750"/>
                </a:lnTo>
                <a:lnTo>
                  <a:pt x="91640" y="10750"/>
                </a:lnTo>
                <a:lnTo>
                  <a:pt x="91640" y="10810"/>
                </a:lnTo>
                <a:lnTo>
                  <a:pt x="91630" y="10810"/>
                </a:lnTo>
                <a:lnTo>
                  <a:pt x="91630" y="10840"/>
                </a:lnTo>
                <a:lnTo>
                  <a:pt x="91660" y="10840"/>
                </a:lnTo>
                <a:lnTo>
                  <a:pt x="91660" y="10930"/>
                </a:lnTo>
                <a:lnTo>
                  <a:pt x="91680" y="10930"/>
                </a:lnTo>
                <a:lnTo>
                  <a:pt x="91680" y="10950"/>
                </a:lnTo>
                <a:lnTo>
                  <a:pt x="91700" y="10950"/>
                </a:lnTo>
                <a:lnTo>
                  <a:pt x="91700" y="10970"/>
                </a:lnTo>
                <a:lnTo>
                  <a:pt x="91710" y="10970"/>
                </a:lnTo>
                <a:lnTo>
                  <a:pt x="91710" y="10990"/>
                </a:lnTo>
                <a:lnTo>
                  <a:pt x="91730" y="10990"/>
                </a:lnTo>
                <a:lnTo>
                  <a:pt x="91730" y="11000"/>
                </a:lnTo>
                <a:lnTo>
                  <a:pt x="91750" y="11000"/>
                </a:lnTo>
                <a:lnTo>
                  <a:pt x="91750" y="11040"/>
                </a:lnTo>
                <a:lnTo>
                  <a:pt x="91730" y="11040"/>
                </a:lnTo>
                <a:lnTo>
                  <a:pt x="91730" y="11080"/>
                </a:lnTo>
                <a:lnTo>
                  <a:pt x="91710" y="11080"/>
                </a:lnTo>
                <a:lnTo>
                  <a:pt x="91710" y="11110"/>
                </a:lnTo>
                <a:lnTo>
                  <a:pt x="91750" y="11110"/>
                </a:lnTo>
                <a:lnTo>
                  <a:pt x="91750" y="11150"/>
                </a:lnTo>
                <a:lnTo>
                  <a:pt x="91730" y="11150"/>
                </a:lnTo>
                <a:lnTo>
                  <a:pt x="91730" y="11180"/>
                </a:lnTo>
                <a:lnTo>
                  <a:pt x="91710" y="11180"/>
                </a:lnTo>
                <a:lnTo>
                  <a:pt x="91710" y="11200"/>
                </a:lnTo>
                <a:lnTo>
                  <a:pt x="91700" y="11200"/>
                </a:lnTo>
                <a:lnTo>
                  <a:pt x="91700" y="11220"/>
                </a:lnTo>
                <a:lnTo>
                  <a:pt x="91680" y="11220"/>
                </a:lnTo>
                <a:lnTo>
                  <a:pt x="91680" y="11240"/>
                </a:lnTo>
                <a:lnTo>
                  <a:pt x="91660" y="11240"/>
                </a:lnTo>
                <a:lnTo>
                  <a:pt x="91660" y="11260"/>
                </a:lnTo>
                <a:lnTo>
                  <a:pt x="91610" y="11260"/>
                </a:lnTo>
                <a:lnTo>
                  <a:pt x="91610" y="11270"/>
                </a:lnTo>
                <a:lnTo>
                  <a:pt x="91590" y="11270"/>
                </a:lnTo>
                <a:lnTo>
                  <a:pt x="91590" y="11310"/>
                </a:lnTo>
                <a:lnTo>
                  <a:pt x="91570" y="11310"/>
                </a:lnTo>
                <a:lnTo>
                  <a:pt x="91570" y="11340"/>
                </a:lnTo>
                <a:lnTo>
                  <a:pt x="91640" y="11340"/>
                </a:lnTo>
                <a:lnTo>
                  <a:pt x="91640" y="11360"/>
                </a:lnTo>
                <a:lnTo>
                  <a:pt x="91640" y="11450"/>
                </a:lnTo>
                <a:lnTo>
                  <a:pt x="91660" y="11450"/>
                </a:lnTo>
                <a:lnTo>
                  <a:pt x="91660" y="11470"/>
                </a:lnTo>
                <a:lnTo>
                  <a:pt x="91680" y="11470"/>
                </a:lnTo>
                <a:lnTo>
                  <a:pt x="91680" y="11510"/>
                </a:lnTo>
                <a:lnTo>
                  <a:pt x="91700" y="11510"/>
                </a:lnTo>
                <a:lnTo>
                  <a:pt x="91700" y="11540"/>
                </a:lnTo>
                <a:lnTo>
                  <a:pt x="91710" y="11540"/>
                </a:lnTo>
                <a:lnTo>
                  <a:pt x="91710" y="11560"/>
                </a:lnTo>
                <a:lnTo>
                  <a:pt x="91700" y="11560"/>
                </a:lnTo>
                <a:lnTo>
                  <a:pt x="91700" y="11580"/>
                </a:lnTo>
                <a:lnTo>
                  <a:pt x="91610" y="11580"/>
                </a:lnTo>
                <a:lnTo>
                  <a:pt x="91610" y="11610"/>
                </a:lnTo>
                <a:lnTo>
                  <a:pt x="91630" y="11610"/>
                </a:lnTo>
                <a:lnTo>
                  <a:pt x="91630" y="11650"/>
                </a:lnTo>
                <a:lnTo>
                  <a:pt x="91640" y="11650"/>
                </a:lnTo>
                <a:lnTo>
                  <a:pt x="91640" y="11670"/>
                </a:lnTo>
                <a:lnTo>
                  <a:pt x="91630" y="11670"/>
                </a:lnTo>
                <a:lnTo>
                  <a:pt x="91630" y="11690"/>
                </a:lnTo>
                <a:lnTo>
                  <a:pt x="91590" y="11690"/>
                </a:lnTo>
                <a:lnTo>
                  <a:pt x="91590" y="11700"/>
                </a:lnTo>
                <a:lnTo>
                  <a:pt x="91570" y="11700"/>
                </a:lnTo>
                <a:lnTo>
                  <a:pt x="91570" y="11720"/>
                </a:lnTo>
                <a:lnTo>
                  <a:pt x="91560" y="11720"/>
                </a:lnTo>
                <a:lnTo>
                  <a:pt x="91560" y="11740"/>
                </a:lnTo>
                <a:lnTo>
                  <a:pt x="91540" y="11740"/>
                </a:lnTo>
                <a:lnTo>
                  <a:pt x="91540" y="11760"/>
                </a:lnTo>
                <a:lnTo>
                  <a:pt x="91500" y="11760"/>
                </a:lnTo>
                <a:lnTo>
                  <a:pt x="91500" y="11740"/>
                </a:lnTo>
                <a:lnTo>
                  <a:pt x="91420" y="11740"/>
                </a:lnTo>
                <a:lnTo>
                  <a:pt x="91420" y="11760"/>
                </a:lnTo>
                <a:lnTo>
                  <a:pt x="91380" y="11760"/>
                </a:lnTo>
                <a:lnTo>
                  <a:pt x="91380" y="11770"/>
                </a:lnTo>
                <a:lnTo>
                  <a:pt x="91330" y="11770"/>
                </a:lnTo>
                <a:lnTo>
                  <a:pt x="91330" y="11790"/>
                </a:lnTo>
                <a:lnTo>
                  <a:pt x="91290" y="11790"/>
                </a:lnTo>
                <a:lnTo>
                  <a:pt x="91290" y="11810"/>
                </a:lnTo>
                <a:lnTo>
                  <a:pt x="91170" y="11810"/>
                </a:lnTo>
                <a:lnTo>
                  <a:pt x="91170" y="11790"/>
                </a:lnTo>
                <a:lnTo>
                  <a:pt x="91120" y="11790"/>
                </a:lnTo>
                <a:lnTo>
                  <a:pt x="91120" y="11770"/>
                </a:lnTo>
                <a:lnTo>
                  <a:pt x="91100" y="11770"/>
                </a:lnTo>
                <a:lnTo>
                  <a:pt x="91100" y="11760"/>
                </a:lnTo>
                <a:lnTo>
                  <a:pt x="91080" y="11760"/>
                </a:lnTo>
                <a:lnTo>
                  <a:pt x="91080" y="11740"/>
                </a:lnTo>
                <a:lnTo>
                  <a:pt x="91060" y="11740"/>
                </a:lnTo>
                <a:lnTo>
                  <a:pt x="91060" y="11720"/>
                </a:lnTo>
                <a:lnTo>
                  <a:pt x="91050" y="11720"/>
                </a:lnTo>
                <a:lnTo>
                  <a:pt x="91050" y="11700"/>
                </a:lnTo>
                <a:lnTo>
                  <a:pt x="91030" y="11700"/>
                </a:lnTo>
                <a:lnTo>
                  <a:pt x="91030" y="11610"/>
                </a:lnTo>
                <a:lnTo>
                  <a:pt x="90990" y="11610"/>
                </a:lnTo>
                <a:lnTo>
                  <a:pt x="90990" y="11600"/>
                </a:lnTo>
                <a:lnTo>
                  <a:pt x="90980" y="11600"/>
                </a:lnTo>
                <a:lnTo>
                  <a:pt x="90980" y="11580"/>
                </a:lnTo>
                <a:lnTo>
                  <a:pt x="90960" y="11580"/>
                </a:lnTo>
                <a:lnTo>
                  <a:pt x="90960" y="11540"/>
                </a:lnTo>
                <a:lnTo>
                  <a:pt x="90780" y="11540"/>
                </a:lnTo>
                <a:lnTo>
                  <a:pt x="90780" y="11560"/>
                </a:lnTo>
                <a:lnTo>
                  <a:pt x="90700" y="11560"/>
                </a:lnTo>
                <a:lnTo>
                  <a:pt x="90700" y="11580"/>
                </a:lnTo>
                <a:lnTo>
                  <a:pt x="90610" y="11580"/>
                </a:lnTo>
                <a:lnTo>
                  <a:pt x="90610" y="11600"/>
                </a:lnTo>
                <a:lnTo>
                  <a:pt x="90500" y="11600"/>
                </a:lnTo>
                <a:lnTo>
                  <a:pt x="90500" y="11580"/>
                </a:lnTo>
                <a:lnTo>
                  <a:pt x="90490" y="11580"/>
                </a:lnTo>
                <a:lnTo>
                  <a:pt x="90490" y="11540"/>
                </a:lnTo>
                <a:lnTo>
                  <a:pt x="90470" y="11540"/>
                </a:lnTo>
                <a:lnTo>
                  <a:pt x="90470" y="11510"/>
                </a:lnTo>
                <a:lnTo>
                  <a:pt x="90450" y="11510"/>
                </a:lnTo>
                <a:lnTo>
                  <a:pt x="90450" y="11490"/>
                </a:lnTo>
                <a:lnTo>
                  <a:pt x="90430" y="11490"/>
                </a:lnTo>
                <a:lnTo>
                  <a:pt x="90430" y="11450"/>
                </a:lnTo>
                <a:lnTo>
                  <a:pt x="90410" y="11450"/>
                </a:lnTo>
                <a:lnTo>
                  <a:pt x="90410" y="11430"/>
                </a:lnTo>
                <a:lnTo>
                  <a:pt x="90400" y="11430"/>
                </a:lnTo>
                <a:lnTo>
                  <a:pt x="90400" y="11420"/>
                </a:lnTo>
                <a:lnTo>
                  <a:pt x="90360" y="11420"/>
                </a:lnTo>
                <a:lnTo>
                  <a:pt x="90360" y="11400"/>
                </a:lnTo>
                <a:lnTo>
                  <a:pt x="90330" y="11400"/>
                </a:lnTo>
                <a:lnTo>
                  <a:pt x="90330" y="11380"/>
                </a:lnTo>
                <a:lnTo>
                  <a:pt x="90270" y="11380"/>
                </a:lnTo>
                <a:lnTo>
                  <a:pt x="90270" y="11360"/>
                </a:lnTo>
                <a:lnTo>
                  <a:pt x="90100" y="11360"/>
                </a:lnTo>
                <a:lnTo>
                  <a:pt x="90100" y="11380"/>
                </a:lnTo>
                <a:lnTo>
                  <a:pt x="90080" y="11380"/>
                </a:lnTo>
                <a:lnTo>
                  <a:pt x="90080" y="11400"/>
                </a:lnTo>
                <a:lnTo>
                  <a:pt x="90060" y="11400"/>
                </a:lnTo>
                <a:lnTo>
                  <a:pt x="90060" y="11420"/>
                </a:lnTo>
                <a:lnTo>
                  <a:pt x="89980" y="11420"/>
                </a:lnTo>
                <a:lnTo>
                  <a:pt x="89980" y="11430"/>
                </a:lnTo>
                <a:lnTo>
                  <a:pt x="89940" y="11430"/>
                </a:lnTo>
                <a:lnTo>
                  <a:pt x="89940" y="11450"/>
                </a:lnTo>
                <a:lnTo>
                  <a:pt x="89910" y="11450"/>
                </a:lnTo>
                <a:lnTo>
                  <a:pt x="89910" y="11470"/>
                </a:lnTo>
                <a:lnTo>
                  <a:pt x="89870" y="11470"/>
                </a:lnTo>
                <a:lnTo>
                  <a:pt x="89870" y="11490"/>
                </a:lnTo>
                <a:lnTo>
                  <a:pt x="89800" y="11490"/>
                </a:lnTo>
                <a:lnTo>
                  <a:pt x="89800" y="11510"/>
                </a:lnTo>
                <a:lnTo>
                  <a:pt x="89750" y="11510"/>
                </a:lnTo>
                <a:lnTo>
                  <a:pt x="89750" y="11520"/>
                </a:lnTo>
                <a:lnTo>
                  <a:pt x="89730" y="11520"/>
                </a:lnTo>
                <a:lnTo>
                  <a:pt x="89730" y="11540"/>
                </a:lnTo>
                <a:lnTo>
                  <a:pt x="89690" y="11540"/>
                </a:lnTo>
                <a:lnTo>
                  <a:pt x="89690" y="11580"/>
                </a:lnTo>
                <a:lnTo>
                  <a:pt x="89620" y="11580"/>
                </a:lnTo>
                <a:lnTo>
                  <a:pt x="89620" y="11700"/>
                </a:lnTo>
                <a:lnTo>
                  <a:pt x="89610" y="11700"/>
                </a:lnTo>
                <a:lnTo>
                  <a:pt x="89610" y="11760"/>
                </a:lnTo>
                <a:lnTo>
                  <a:pt x="89590" y="11760"/>
                </a:lnTo>
                <a:lnTo>
                  <a:pt x="89590" y="11770"/>
                </a:lnTo>
                <a:lnTo>
                  <a:pt x="89570" y="11770"/>
                </a:lnTo>
                <a:lnTo>
                  <a:pt x="89570" y="11790"/>
                </a:lnTo>
                <a:lnTo>
                  <a:pt x="89550" y="11790"/>
                </a:lnTo>
                <a:lnTo>
                  <a:pt x="89550" y="11810"/>
                </a:lnTo>
                <a:lnTo>
                  <a:pt x="89540" y="11810"/>
                </a:lnTo>
                <a:lnTo>
                  <a:pt x="89540" y="11830"/>
                </a:lnTo>
                <a:lnTo>
                  <a:pt x="89520" y="11830"/>
                </a:lnTo>
                <a:lnTo>
                  <a:pt x="89520" y="11850"/>
                </a:lnTo>
                <a:lnTo>
                  <a:pt x="89500" y="11850"/>
                </a:lnTo>
                <a:lnTo>
                  <a:pt x="89500" y="11860"/>
                </a:lnTo>
                <a:lnTo>
                  <a:pt x="89520" y="11860"/>
                </a:lnTo>
                <a:lnTo>
                  <a:pt x="89520" y="11880"/>
                </a:lnTo>
                <a:lnTo>
                  <a:pt x="89540" y="11880"/>
                </a:lnTo>
                <a:lnTo>
                  <a:pt x="89540" y="11900"/>
                </a:lnTo>
                <a:lnTo>
                  <a:pt x="89520" y="11900"/>
                </a:lnTo>
                <a:lnTo>
                  <a:pt x="89520" y="11920"/>
                </a:lnTo>
                <a:lnTo>
                  <a:pt x="89480" y="11920"/>
                </a:lnTo>
                <a:lnTo>
                  <a:pt x="89480" y="11940"/>
                </a:lnTo>
                <a:lnTo>
                  <a:pt x="89410" y="11940"/>
                </a:lnTo>
                <a:lnTo>
                  <a:pt x="89410" y="11920"/>
                </a:lnTo>
                <a:lnTo>
                  <a:pt x="89400" y="11920"/>
                </a:lnTo>
                <a:lnTo>
                  <a:pt x="89400" y="11900"/>
                </a:lnTo>
                <a:lnTo>
                  <a:pt x="89380" y="11900"/>
                </a:lnTo>
                <a:lnTo>
                  <a:pt x="89380" y="11950"/>
                </a:lnTo>
                <a:lnTo>
                  <a:pt x="89330" y="11950"/>
                </a:lnTo>
                <a:lnTo>
                  <a:pt x="89330" y="11940"/>
                </a:lnTo>
                <a:lnTo>
                  <a:pt x="89290" y="11940"/>
                </a:lnTo>
                <a:lnTo>
                  <a:pt x="89290" y="11920"/>
                </a:lnTo>
                <a:lnTo>
                  <a:pt x="89200" y="11920"/>
                </a:lnTo>
                <a:lnTo>
                  <a:pt x="89200" y="11940"/>
                </a:lnTo>
                <a:lnTo>
                  <a:pt x="89190" y="11940"/>
                </a:lnTo>
                <a:lnTo>
                  <a:pt x="89190" y="11970"/>
                </a:lnTo>
                <a:lnTo>
                  <a:pt x="89170" y="11970"/>
                </a:lnTo>
                <a:lnTo>
                  <a:pt x="89170" y="11990"/>
                </a:lnTo>
                <a:lnTo>
                  <a:pt x="89150" y="11990"/>
                </a:lnTo>
                <a:lnTo>
                  <a:pt x="89150" y="12010"/>
                </a:lnTo>
                <a:lnTo>
                  <a:pt x="89120" y="12010"/>
                </a:lnTo>
                <a:lnTo>
                  <a:pt x="89120" y="12030"/>
                </a:lnTo>
                <a:lnTo>
                  <a:pt x="89100" y="12030"/>
                </a:lnTo>
                <a:lnTo>
                  <a:pt x="89100" y="12040"/>
                </a:lnTo>
                <a:lnTo>
                  <a:pt x="89060" y="12040"/>
                </a:lnTo>
                <a:lnTo>
                  <a:pt x="89060" y="12060"/>
                </a:lnTo>
                <a:lnTo>
                  <a:pt x="89050" y="12060"/>
                </a:lnTo>
                <a:lnTo>
                  <a:pt x="89050" y="12080"/>
                </a:lnTo>
                <a:lnTo>
                  <a:pt x="89030" y="12080"/>
                </a:lnTo>
                <a:lnTo>
                  <a:pt x="89030" y="12110"/>
                </a:lnTo>
                <a:lnTo>
                  <a:pt x="89010" y="12110"/>
                </a:lnTo>
                <a:lnTo>
                  <a:pt x="89010" y="12150"/>
                </a:lnTo>
                <a:lnTo>
                  <a:pt x="88990" y="12150"/>
                </a:lnTo>
                <a:lnTo>
                  <a:pt x="88990" y="12170"/>
                </a:lnTo>
                <a:lnTo>
                  <a:pt x="88980" y="12170"/>
                </a:lnTo>
                <a:lnTo>
                  <a:pt x="88980" y="12200"/>
                </a:lnTo>
                <a:lnTo>
                  <a:pt x="88960" y="12200"/>
                </a:lnTo>
                <a:lnTo>
                  <a:pt x="88960" y="12260"/>
                </a:lnTo>
                <a:lnTo>
                  <a:pt x="88940" y="12260"/>
                </a:lnTo>
                <a:lnTo>
                  <a:pt x="88940" y="12330"/>
                </a:lnTo>
                <a:lnTo>
                  <a:pt x="88920" y="12330"/>
                </a:lnTo>
                <a:lnTo>
                  <a:pt x="88920" y="12370"/>
                </a:lnTo>
                <a:lnTo>
                  <a:pt x="88940" y="12370"/>
                </a:lnTo>
                <a:lnTo>
                  <a:pt x="88940" y="12380"/>
                </a:lnTo>
                <a:lnTo>
                  <a:pt x="88900" y="12380"/>
                </a:lnTo>
                <a:lnTo>
                  <a:pt x="88900" y="12400"/>
                </a:lnTo>
                <a:lnTo>
                  <a:pt x="88870" y="12400"/>
                </a:lnTo>
                <a:lnTo>
                  <a:pt x="88870" y="12420"/>
                </a:lnTo>
                <a:lnTo>
                  <a:pt x="88830" y="12420"/>
                </a:lnTo>
                <a:lnTo>
                  <a:pt x="88830" y="12450"/>
                </a:lnTo>
                <a:lnTo>
                  <a:pt x="88820" y="12450"/>
                </a:lnTo>
                <a:lnTo>
                  <a:pt x="88820" y="12490"/>
                </a:lnTo>
                <a:lnTo>
                  <a:pt x="88800" y="12490"/>
                </a:lnTo>
                <a:lnTo>
                  <a:pt x="88800" y="12540"/>
                </a:lnTo>
                <a:lnTo>
                  <a:pt x="88820" y="12540"/>
                </a:lnTo>
                <a:lnTo>
                  <a:pt x="88820" y="12580"/>
                </a:lnTo>
                <a:lnTo>
                  <a:pt x="88830" y="12580"/>
                </a:lnTo>
                <a:lnTo>
                  <a:pt x="88830" y="12600"/>
                </a:lnTo>
                <a:lnTo>
                  <a:pt x="88850" y="12600"/>
                </a:lnTo>
                <a:lnTo>
                  <a:pt x="88850" y="12620"/>
                </a:lnTo>
                <a:lnTo>
                  <a:pt x="88870" y="12620"/>
                </a:lnTo>
                <a:lnTo>
                  <a:pt x="88870" y="12630"/>
                </a:lnTo>
                <a:lnTo>
                  <a:pt x="88890" y="12630"/>
                </a:lnTo>
                <a:lnTo>
                  <a:pt x="88890" y="12650"/>
                </a:lnTo>
                <a:lnTo>
                  <a:pt x="88900" y="12650"/>
                </a:lnTo>
                <a:lnTo>
                  <a:pt x="88900" y="12690"/>
                </a:lnTo>
                <a:lnTo>
                  <a:pt x="88920" y="12690"/>
                </a:lnTo>
                <a:lnTo>
                  <a:pt x="88920" y="12710"/>
                </a:lnTo>
                <a:lnTo>
                  <a:pt x="88890" y="12710"/>
                </a:lnTo>
                <a:lnTo>
                  <a:pt x="88890" y="12720"/>
                </a:lnTo>
                <a:lnTo>
                  <a:pt x="88900" y="12720"/>
                </a:lnTo>
                <a:lnTo>
                  <a:pt x="88900" y="12760"/>
                </a:lnTo>
                <a:lnTo>
                  <a:pt x="88920" y="12760"/>
                </a:lnTo>
                <a:lnTo>
                  <a:pt x="88920" y="12780"/>
                </a:lnTo>
                <a:lnTo>
                  <a:pt x="88940" y="12780"/>
                </a:lnTo>
                <a:lnTo>
                  <a:pt x="88940" y="12800"/>
                </a:lnTo>
                <a:lnTo>
                  <a:pt x="88980" y="12800"/>
                </a:lnTo>
                <a:lnTo>
                  <a:pt x="88980" y="12810"/>
                </a:lnTo>
                <a:lnTo>
                  <a:pt x="88990" y="12810"/>
                </a:lnTo>
                <a:lnTo>
                  <a:pt x="88990" y="12850"/>
                </a:lnTo>
                <a:lnTo>
                  <a:pt x="89010" y="12850"/>
                </a:lnTo>
                <a:lnTo>
                  <a:pt x="89010" y="12880"/>
                </a:lnTo>
                <a:lnTo>
                  <a:pt x="88920" y="12880"/>
                </a:lnTo>
                <a:lnTo>
                  <a:pt x="88920" y="12900"/>
                </a:lnTo>
                <a:lnTo>
                  <a:pt x="88870" y="12900"/>
                </a:lnTo>
                <a:lnTo>
                  <a:pt x="88870" y="12920"/>
                </a:lnTo>
                <a:lnTo>
                  <a:pt x="88980" y="12920"/>
                </a:lnTo>
                <a:lnTo>
                  <a:pt x="88980" y="12940"/>
                </a:lnTo>
                <a:lnTo>
                  <a:pt x="88990" y="12940"/>
                </a:lnTo>
                <a:lnTo>
                  <a:pt x="88990" y="12970"/>
                </a:lnTo>
                <a:lnTo>
                  <a:pt x="89010" y="12970"/>
                </a:lnTo>
                <a:lnTo>
                  <a:pt x="89010" y="12990"/>
                </a:lnTo>
                <a:lnTo>
                  <a:pt x="89030" y="12990"/>
                </a:lnTo>
                <a:lnTo>
                  <a:pt x="89060" y="12990"/>
                </a:lnTo>
                <a:lnTo>
                  <a:pt x="89060" y="13030"/>
                </a:lnTo>
                <a:lnTo>
                  <a:pt x="89050" y="13030"/>
                </a:lnTo>
                <a:lnTo>
                  <a:pt x="89050" y="13080"/>
                </a:lnTo>
                <a:lnTo>
                  <a:pt x="89030" y="13080"/>
                </a:lnTo>
                <a:lnTo>
                  <a:pt x="89010" y="13080"/>
                </a:lnTo>
                <a:lnTo>
                  <a:pt x="89010" y="13100"/>
                </a:lnTo>
                <a:lnTo>
                  <a:pt x="88940" y="13100"/>
                </a:lnTo>
                <a:lnTo>
                  <a:pt x="88940" y="13120"/>
                </a:lnTo>
                <a:lnTo>
                  <a:pt x="88850" y="13120"/>
                </a:lnTo>
                <a:lnTo>
                  <a:pt x="88850" y="13150"/>
                </a:lnTo>
                <a:lnTo>
                  <a:pt x="88830" y="13150"/>
                </a:lnTo>
                <a:lnTo>
                  <a:pt x="88830" y="13170"/>
                </a:lnTo>
                <a:lnTo>
                  <a:pt x="88800" y="13170"/>
                </a:lnTo>
                <a:lnTo>
                  <a:pt x="88800" y="13190"/>
                </a:lnTo>
                <a:lnTo>
                  <a:pt x="88730" y="13190"/>
                </a:lnTo>
                <a:lnTo>
                  <a:pt x="88730" y="13030"/>
                </a:lnTo>
                <a:lnTo>
                  <a:pt x="88710" y="13030"/>
                </a:lnTo>
                <a:lnTo>
                  <a:pt x="88710" y="13010"/>
                </a:lnTo>
                <a:lnTo>
                  <a:pt x="88690" y="13010"/>
                </a:lnTo>
                <a:lnTo>
                  <a:pt x="88690" y="13030"/>
                </a:lnTo>
                <a:lnTo>
                  <a:pt x="88640" y="13030"/>
                </a:lnTo>
                <a:lnTo>
                  <a:pt x="88640" y="13010"/>
                </a:lnTo>
                <a:lnTo>
                  <a:pt x="88620" y="13010"/>
                </a:lnTo>
                <a:lnTo>
                  <a:pt x="88620" y="12990"/>
                </a:lnTo>
                <a:lnTo>
                  <a:pt x="88610" y="12990"/>
                </a:lnTo>
                <a:lnTo>
                  <a:pt x="88610" y="12970"/>
                </a:lnTo>
                <a:lnTo>
                  <a:pt x="88570" y="12970"/>
                </a:lnTo>
                <a:lnTo>
                  <a:pt x="88570" y="12990"/>
                </a:lnTo>
                <a:lnTo>
                  <a:pt x="88540" y="12990"/>
                </a:lnTo>
                <a:lnTo>
                  <a:pt x="88540" y="13010"/>
                </a:lnTo>
                <a:lnTo>
                  <a:pt x="88520" y="13010"/>
                </a:lnTo>
                <a:lnTo>
                  <a:pt x="88520" y="13050"/>
                </a:lnTo>
                <a:lnTo>
                  <a:pt x="88540" y="13050"/>
                </a:lnTo>
                <a:lnTo>
                  <a:pt x="88540" y="13080"/>
                </a:lnTo>
                <a:lnTo>
                  <a:pt x="88520" y="13080"/>
                </a:lnTo>
                <a:lnTo>
                  <a:pt x="88520" y="13120"/>
                </a:lnTo>
                <a:lnTo>
                  <a:pt x="88500" y="13120"/>
                </a:lnTo>
                <a:lnTo>
                  <a:pt x="88500" y="13140"/>
                </a:lnTo>
                <a:lnTo>
                  <a:pt x="88470" y="13140"/>
                </a:lnTo>
                <a:lnTo>
                  <a:pt x="88470" y="13150"/>
                </a:lnTo>
                <a:lnTo>
                  <a:pt x="88450" y="13150"/>
                </a:lnTo>
                <a:lnTo>
                  <a:pt x="88450" y="13170"/>
                </a:lnTo>
                <a:lnTo>
                  <a:pt x="88380" y="13170"/>
                </a:lnTo>
                <a:lnTo>
                  <a:pt x="88380" y="13190"/>
                </a:lnTo>
                <a:lnTo>
                  <a:pt x="88360" y="13190"/>
                </a:lnTo>
                <a:lnTo>
                  <a:pt x="88360" y="13210"/>
                </a:lnTo>
                <a:lnTo>
                  <a:pt x="88270" y="13210"/>
                </a:lnTo>
                <a:lnTo>
                  <a:pt x="88270" y="13190"/>
                </a:lnTo>
                <a:lnTo>
                  <a:pt x="88240" y="13190"/>
                </a:lnTo>
                <a:lnTo>
                  <a:pt x="88240" y="13170"/>
                </a:lnTo>
                <a:lnTo>
                  <a:pt x="88220" y="13170"/>
                </a:lnTo>
                <a:lnTo>
                  <a:pt x="88220" y="13150"/>
                </a:lnTo>
                <a:lnTo>
                  <a:pt x="88200" y="13150"/>
                </a:lnTo>
                <a:lnTo>
                  <a:pt x="88200" y="13140"/>
                </a:lnTo>
                <a:lnTo>
                  <a:pt x="88170" y="13140"/>
                </a:lnTo>
                <a:lnTo>
                  <a:pt x="88170" y="13150"/>
                </a:lnTo>
                <a:lnTo>
                  <a:pt x="88130" y="13150"/>
                </a:lnTo>
                <a:lnTo>
                  <a:pt x="88130" y="13170"/>
                </a:lnTo>
                <a:lnTo>
                  <a:pt x="88100" y="13170"/>
                </a:lnTo>
                <a:lnTo>
                  <a:pt x="88100" y="13190"/>
                </a:lnTo>
                <a:lnTo>
                  <a:pt x="88060" y="13190"/>
                </a:lnTo>
                <a:lnTo>
                  <a:pt x="88060" y="13210"/>
                </a:lnTo>
                <a:lnTo>
                  <a:pt x="88030" y="13210"/>
                </a:lnTo>
                <a:lnTo>
                  <a:pt x="88030" y="13220"/>
                </a:lnTo>
                <a:lnTo>
                  <a:pt x="88010" y="13220"/>
                </a:lnTo>
                <a:lnTo>
                  <a:pt x="88010" y="13260"/>
                </a:lnTo>
                <a:lnTo>
                  <a:pt x="87940" y="13260"/>
                </a:lnTo>
                <a:lnTo>
                  <a:pt x="87940" y="13300"/>
                </a:lnTo>
                <a:lnTo>
                  <a:pt x="87920" y="13300"/>
                </a:lnTo>
                <a:lnTo>
                  <a:pt x="87920" y="13330"/>
                </a:lnTo>
                <a:lnTo>
                  <a:pt x="87780" y="13330"/>
                </a:lnTo>
                <a:lnTo>
                  <a:pt x="87780" y="13350"/>
                </a:lnTo>
                <a:lnTo>
                  <a:pt x="87710" y="13350"/>
                </a:lnTo>
                <a:lnTo>
                  <a:pt x="87710" y="13420"/>
                </a:lnTo>
                <a:lnTo>
                  <a:pt x="87690" y="13420"/>
                </a:lnTo>
                <a:lnTo>
                  <a:pt x="87690" y="13460"/>
                </a:lnTo>
                <a:lnTo>
                  <a:pt x="87680" y="13460"/>
                </a:lnTo>
                <a:lnTo>
                  <a:pt x="87680" y="13480"/>
                </a:lnTo>
                <a:lnTo>
                  <a:pt x="87680" y="13490"/>
                </a:lnTo>
                <a:lnTo>
                  <a:pt x="87660" y="13490"/>
                </a:lnTo>
                <a:lnTo>
                  <a:pt x="87520" y="13490"/>
                </a:lnTo>
                <a:lnTo>
                  <a:pt x="87520" y="13560"/>
                </a:lnTo>
                <a:lnTo>
                  <a:pt x="87500" y="13560"/>
                </a:lnTo>
                <a:lnTo>
                  <a:pt x="87500" y="13580"/>
                </a:lnTo>
                <a:lnTo>
                  <a:pt x="87460" y="13580"/>
                </a:lnTo>
                <a:lnTo>
                  <a:pt x="87460" y="13620"/>
                </a:lnTo>
                <a:lnTo>
                  <a:pt x="87380" y="13620"/>
                </a:lnTo>
                <a:lnTo>
                  <a:pt x="87380" y="13710"/>
                </a:lnTo>
                <a:lnTo>
                  <a:pt x="87360" y="13710"/>
                </a:lnTo>
                <a:lnTo>
                  <a:pt x="87360" y="13740"/>
                </a:lnTo>
                <a:lnTo>
                  <a:pt x="87340" y="13740"/>
                </a:lnTo>
                <a:lnTo>
                  <a:pt x="87340" y="13760"/>
                </a:lnTo>
                <a:lnTo>
                  <a:pt x="87310" y="13760"/>
                </a:lnTo>
                <a:lnTo>
                  <a:pt x="87310" y="13780"/>
                </a:lnTo>
                <a:lnTo>
                  <a:pt x="87270" y="13780"/>
                </a:lnTo>
                <a:lnTo>
                  <a:pt x="87270" y="13800"/>
                </a:lnTo>
                <a:lnTo>
                  <a:pt x="87250" y="13800"/>
                </a:lnTo>
                <a:lnTo>
                  <a:pt x="87250" y="13820"/>
                </a:lnTo>
                <a:lnTo>
                  <a:pt x="87240" y="13820"/>
                </a:lnTo>
                <a:lnTo>
                  <a:pt x="87240" y="13830"/>
                </a:lnTo>
                <a:lnTo>
                  <a:pt x="87130" y="13830"/>
                </a:lnTo>
                <a:lnTo>
                  <a:pt x="87130" y="13850"/>
                </a:lnTo>
                <a:lnTo>
                  <a:pt x="87080" y="13850"/>
                </a:lnTo>
                <a:lnTo>
                  <a:pt x="87080" y="13870"/>
                </a:lnTo>
                <a:lnTo>
                  <a:pt x="87030" y="13870"/>
                </a:lnTo>
                <a:lnTo>
                  <a:pt x="87030" y="13890"/>
                </a:lnTo>
                <a:lnTo>
                  <a:pt x="87010" y="13890"/>
                </a:lnTo>
                <a:lnTo>
                  <a:pt x="87010" y="13910"/>
                </a:lnTo>
                <a:lnTo>
                  <a:pt x="86990" y="13910"/>
                </a:lnTo>
                <a:lnTo>
                  <a:pt x="86990" y="13920"/>
                </a:lnTo>
                <a:lnTo>
                  <a:pt x="86970" y="13920"/>
                </a:lnTo>
                <a:lnTo>
                  <a:pt x="86970" y="13960"/>
                </a:lnTo>
                <a:lnTo>
                  <a:pt x="86960" y="13960"/>
                </a:lnTo>
                <a:lnTo>
                  <a:pt x="86960" y="13990"/>
                </a:lnTo>
                <a:lnTo>
                  <a:pt x="86940" y="13990"/>
                </a:lnTo>
                <a:lnTo>
                  <a:pt x="86940" y="14030"/>
                </a:lnTo>
                <a:lnTo>
                  <a:pt x="86890" y="14030"/>
                </a:lnTo>
                <a:lnTo>
                  <a:pt x="86890" y="14070"/>
                </a:lnTo>
                <a:lnTo>
                  <a:pt x="86870" y="14070"/>
                </a:lnTo>
                <a:lnTo>
                  <a:pt x="86870" y="14080"/>
                </a:lnTo>
                <a:lnTo>
                  <a:pt x="86870" y="14100"/>
                </a:lnTo>
                <a:lnTo>
                  <a:pt x="86850" y="14100"/>
                </a:lnTo>
                <a:lnTo>
                  <a:pt x="86850" y="14140"/>
                </a:lnTo>
                <a:lnTo>
                  <a:pt x="86830" y="14140"/>
                </a:lnTo>
                <a:lnTo>
                  <a:pt x="86830" y="14160"/>
                </a:lnTo>
                <a:lnTo>
                  <a:pt x="86820" y="14160"/>
                </a:lnTo>
                <a:lnTo>
                  <a:pt x="86820" y="14170"/>
                </a:lnTo>
                <a:lnTo>
                  <a:pt x="86800" y="14170"/>
                </a:lnTo>
                <a:lnTo>
                  <a:pt x="86800" y="14210"/>
                </a:lnTo>
                <a:lnTo>
                  <a:pt x="86780" y="14210"/>
                </a:lnTo>
                <a:lnTo>
                  <a:pt x="86780" y="14320"/>
                </a:lnTo>
                <a:lnTo>
                  <a:pt x="86760" y="14320"/>
                </a:lnTo>
                <a:lnTo>
                  <a:pt x="86760" y="14350"/>
                </a:lnTo>
                <a:lnTo>
                  <a:pt x="86740" y="14350"/>
                </a:lnTo>
                <a:lnTo>
                  <a:pt x="86740" y="14390"/>
                </a:lnTo>
                <a:lnTo>
                  <a:pt x="86730" y="14390"/>
                </a:lnTo>
                <a:lnTo>
                  <a:pt x="86730" y="14420"/>
                </a:lnTo>
                <a:lnTo>
                  <a:pt x="86710" y="14420"/>
                </a:lnTo>
                <a:lnTo>
                  <a:pt x="86710" y="14440"/>
                </a:lnTo>
                <a:lnTo>
                  <a:pt x="86670" y="14440"/>
                </a:lnTo>
                <a:lnTo>
                  <a:pt x="86670" y="14460"/>
                </a:lnTo>
                <a:lnTo>
                  <a:pt x="86660" y="14460"/>
                </a:lnTo>
                <a:lnTo>
                  <a:pt x="86660" y="14480"/>
                </a:lnTo>
                <a:lnTo>
                  <a:pt x="86620" y="14480"/>
                </a:lnTo>
                <a:lnTo>
                  <a:pt x="86620" y="14500"/>
                </a:lnTo>
                <a:lnTo>
                  <a:pt x="86590" y="14500"/>
                </a:lnTo>
                <a:lnTo>
                  <a:pt x="86590" y="14510"/>
                </a:lnTo>
                <a:lnTo>
                  <a:pt x="86550" y="14510"/>
                </a:lnTo>
                <a:lnTo>
                  <a:pt x="86550" y="14530"/>
                </a:lnTo>
                <a:lnTo>
                  <a:pt x="86520" y="14530"/>
                </a:lnTo>
                <a:lnTo>
                  <a:pt x="86520" y="14570"/>
                </a:lnTo>
                <a:lnTo>
                  <a:pt x="86530" y="14570"/>
                </a:lnTo>
                <a:lnTo>
                  <a:pt x="86530" y="14590"/>
                </a:lnTo>
                <a:lnTo>
                  <a:pt x="86480" y="14590"/>
                </a:lnTo>
                <a:lnTo>
                  <a:pt x="86480" y="14620"/>
                </a:lnTo>
                <a:lnTo>
                  <a:pt x="86500" y="14620"/>
                </a:lnTo>
                <a:lnTo>
                  <a:pt x="86500" y="14660"/>
                </a:lnTo>
                <a:lnTo>
                  <a:pt x="86480" y="14660"/>
                </a:lnTo>
                <a:lnTo>
                  <a:pt x="86480" y="14670"/>
                </a:lnTo>
                <a:lnTo>
                  <a:pt x="86460" y="14670"/>
                </a:lnTo>
                <a:lnTo>
                  <a:pt x="86460" y="14690"/>
                </a:lnTo>
                <a:lnTo>
                  <a:pt x="86430" y="14690"/>
                </a:lnTo>
                <a:lnTo>
                  <a:pt x="86430" y="14710"/>
                </a:lnTo>
                <a:lnTo>
                  <a:pt x="86390" y="14710"/>
                </a:lnTo>
                <a:lnTo>
                  <a:pt x="86390" y="14730"/>
                </a:lnTo>
                <a:lnTo>
                  <a:pt x="86360" y="14730"/>
                </a:lnTo>
                <a:lnTo>
                  <a:pt x="86360" y="14760"/>
                </a:lnTo>
                <a:lnTo>
                  <a:pt x="86340" y="14760"/>
                </a:lnTo>
                <a:lnTo>
                  <a:pt x="86340" y="14800"/>
                </a:lnTo>
                <a:lnTo>
                  <a:pt x="86310" y="14800"/>
                </a:lnTo>
                <a:lnTo>
                  <a:pt x="86310" y="14820"/>
                </a:lnTo>
                <a:lnTo>
                  <a:pt x="86270" y="14820"/>
                </a:lnTo>
                <a:lnTo>
                  <a:pt x="86270" y="14840"/>
                </a:lnTo>
                <a:lnTo>
                  <a:pt x="86240" y="14840"/>
                </a:lnTo>
                <a:lnTo>
                  <a:pt x="86240" y="14850"/>
                </a:lnTo>
                <a:lnTo>
                  <a:pt x="86220" y="14850"/>
                </a:lnTo>
                <a:lnTo>
                  <a:pt x="86220" y="14890"/>
                </a:lnTo>
                <a:lnTo>
                  <a:pt x="86200" y="14890"/>
                </a:lnTo>
                <a:lnTo>
                  <a:pt x="86200" y="14910"/>
                </a:lnTo>
                <a:lnTo>
                  <a:pt x="86110" y="14910"/>
                </a:lnTo>
                <a:lnTo>
                  <a:pt x="86110" y="14960"/>
                </a:lnTo>
                <a:lnTo>
                  <a:pt x="86090" y="14960"/>
                </a:lnTo>
                <a:lnTo>
                  <a:pt x="86090" y="15000"/>
                </a:lnTo>
                <a:lnTo>
                  <a:pt x="86040" y="15000"/>
                </a:lnTo>
                <a:lnTo>
                  <a:pt x="86040" y="15020"/>
                </a:lnTo>
                <a:lnTo>
                  <a:pt x="86010" y="15010"/>
                </a:lnTo>
                <a:lnTo>
                  <a:pt x="86010" y="15030"/>
                </a:lnTo>
                <a:lnTo>
                  <a:pt x="85950" y="15030"/>
                </a:lnTo>
                <a:lnTo>
                  <a:pt x="85950" y="15070"/>
                </a:lnTo>
                <a:lnTo>
                  <a:pt x="85940" y="15070"/>
                </a:lnTo>
                <a:lnTo>
                  <a:pt x="85940" y="15090"/>
                </a:lnTo>
                <a:lnTo>
                  <a:pt x="85870" y="15090"/>
                </a:lnTo>
                <a:lnTo>
                  <a:pt x="85870" y="15070"/>
                </a:lnTo>
                <a:lnTo>
                  <a:pt x="85830" y="15070"/>
                </a:lnTo>
                <a:lnTo>
                  <a:pt x="85830" y="15100"/>
                </a:lnTo>
                <a:lnTo>
                  <a:pt x="85850" y="15100"/>
                </a:lnTo>
                <a:lnTo>
                  <a:pt x="85850" y="15120"/>
                </a:lnTo>
                <a:lnTo>
                  <a:pt x="85830" y="15120"/>
                </a:lnTo>
                <a:lnTo>
                  <a:pt x="85830" y="15140"/>
                </a:lnTo>
                <a:lnTo>
                  <a:pt x="85740" y="15140"/>
                </a:lnTo>
                <a:lnTo>
                  <a:pt x="85740" y="15210"/>
                </a:lnTo>
                <a:lnTo>
                  <a:pt x="85590" y="15210"/>
                </a:lnTo>
                <a:lnTo>
                  <a:pt x="85570" y="15210"/>
                </a:lnTo>
                <a:lnTo>
                  <a:pt x="85570" y="15230"/>
                </a:lnTo>
                <a:lnTo>
                  <a:pt x="85550" y="15230"/>
                </a:lnTo>
                <a:lnTo>
                  <a:pt x="85550" y="15250"/>
                </a:lnTo>
                <a:lnTo>
                  <a:pt x="85460" y="15250"/>
                </a:lnTo>
                <a:lnTo>
                  <a:pt x="85460" y="15270"/>
                </a:lnTo>
                <a:lnTo>
                  <a:pt x="85390" y="15270"/>
                </a:lnTo>
                <a:lnTo>
                  <a:pt x="85390" y="15280"/>
                </a:lnTo>
                <a:lnTo>
                  <a:pt x="85320" y="15280"/>
                </a:lnTo>
                <a:lnTo>
                  <a:pt x="85320" y="15270"/>
                </a:lnTo>
                <a:lnTo>
                  <a:pt x="85300" y="15270"/>
                </a:lnTo>
                <a:lnTo>
                  <a:pt x="85300" y="15230"/>
                </a:lnTo>
                <a:lnTo>
                  <a:pt x="85290" y="15230"/>
                </a:lnTo>
                <a:lnTo>
                  <a:pt x="85290" y="15180"/>
                </a:lnTo>
                <a:lnTo>
                  <a:pt x="85180" y="15180"/>
                </a:lnTo>
                <a:lnTo>
                  <a:pt x="85180" y="15190"/>
                </a:lnTo>
                <a:lnTo>
                  <a:pt x="85150" y="15190"/>
                </a:lnTo>
                <a:lnTo>
                  <a:pt x="85150" y="15230"/>
                </a:lnTo>
                <a:lnTo>
                  <a:pt x="85130" y="15230"/>
                </a:lnTo>
                <a:lnTo>
                  <a:pt x="85130" y="15270"/>
                </a:lnTo>
                <a:lnTo>
                  <a:pt x="85110" y="15270"/>
                </a:lnTo>
                <a:lnTo>
                  <a:pt x="85110" y="15280"/>
                </a:lnTo>
                <a:lnTo>
                  <a:pt x="85060" y="15280"/>
                </a:lnTo>
                <a:lnTo>
                  <a:pt x="85060" y="15300"/>
                </a:lnTo>
                <a:lnTo>
                  <a:pt x="85020" y="15300"/>
                </a:lnTo>
                <a:lnTo>
                  <a:pt x="85020" y="15320"/>
                </a:lnTo>
                <a:lnTo>
                  <a:pt x="84990" y="15320"/>
                </a:lnTo>
                <a:lnTo>
                  <a:pt x="84990" y="15340"/>
                </a:lnTo>
                <a:lnTo>
                  <a:pt x="84950" y="15340"/>
                </a:lnTo>
                <a:lnTo>
                  <a:pt x="84950" y="15360"/>
                </a:lnTo>
                <a:lnTo>
                  <a:pt x="84920" y="15360"/>
                </a:lnTo>
                <a:lnTo>
                  <a:pt x="84920" y="15390"/>
                </a:lnTo>
                <a:lnTo>
                  <a:pt x="84940" y="15390"/>
                </a:lnTo>
                <a:lnTo>
                  <a:pt x="84940" y="15430"/>
                </a:lnTo>
                <a:lnTo>
                  <a:pt x="84920" y="15430"/>
                </a:lnTo>
                <a:lnTo>
                  <a:pt x="84920" y="15440"/>
                </a:lnTo>
                <a:lnTo>
                  <a:pt x="84900" y="15440"/>
                </a:lnTo>
                <a:lnTo>
                  <a:pt x="84900" y="15460"/>
                </a:lnTo>
                <a:lnTo>
                  <a:pt x="84880" y="15460"/>
                </a:lnTo>
                <a:lnTo>
                  <a:pt x="84880" y="15480"/>
                </a:lnTo>
                <a:lnTo>
                  <a:pt x="84850" y="15480"/>
                </a:lnTo>
                <a:lnTo>
                  <a:pt x="84850" y="15500"/>
                </a:lnTo>
                <a:lnTo>
                  <a:pt x="84800" y="15500"/>
                </a:lnTo>
                <a:lnTo>
                  <a:pt x="84800" y="15520"/>
                </a:lnTo>
                <a:lnTo>
                  <a:pt x="84740" y="15520"/>
                </a:lnTo>
                <a:lnTo>
                  <a:pt x="84740" y="15460"/>
                </a:lnTo>
                <a:lnTo>
                  <a:pt x="84760" y="15460"/>
                </a:lnTo>
                <a:lnTo>
                  <a:pt x="84760" y="15430"/>
                </a:lnTo>
                <a:lnTo>
                  <a:pt x="84780" y="15430"/>
                </a:lnTo>
                <a:lnTo>
                  <a:pt x="84780" y="15390"/>
                </a:lnTo>
                <a:lnTo>
                  <a:pt x="84800" y="15390"/>
                </a:lnTo>
                <a:lnTo>
                  <a:pt x="84800" y="15360"/>
                </a:lnTo>
                <a:lnTo>
                  <a:pt x="84780" y="15360"/>
                </a:lnTo>
                <a:lnTo>
                  <a:pt x="84780" y="15320"/>
                </a:lnTo>
                <a:lnTo>
                  <a:pt x="84760" y="15320"/>
                </a:lnTo>
                <a:lnTo>
                  <a:pt x="84760" y="15280"/>
                </a:lnTo>
                <a:lnTo>
                  <a:pt x="84710" y="15280"/>
                </a:lnTo>
                <a:lnTo>
                  <a:pt x="84710" y="15190"/>
                </a:lnTo>
                <a:lnTo>
                  <a:pt x="84650" y="15190"/>
                </a:lnTo>
                <a:lnTo>
                  <a:pt x="84650" y="15180"/>
                </a:lnTo>
                <a:lnTo>
                  <a:pt x="84600" y="15180"/>
                </a:lnTo>
                <a:lnTo>
                  <a:pt x="84600" y="15160"/>
                </a:lnTo>
                <a:lnTo>
                  <a:pt x="84580" y="15160"/>
                </a:lnTo>
                <a:lnTo>
                  <a:pt x="84580" y="15120"/>
                </a:lnTo>
                <a:lnTo>
                  <a:pt x="84570" y="15120"/>
                </a:lnTo>
                <a:lnTo>
                  <a:pt x="84570" y="15090"/>
                </a:lnTo>
                <a:lnTo>
                  <a:pt x="84550" y="15090"/>
                </a:lnTo>
                <a:lnTo>
                  <a:pt x="84550" y="15070"/>
                </a:lnTo>
                <a:lnTo>
                  <a:pt x="84570" y="15070"/>
                </a:lnTo>
                <a:lnTo>
                  <a:pt x="84570" y="15030"/>
                </a:lnTo>
                <a:lnTo>
                  <a:pt x="84550" y="15030"/>
                </a:lnTo>
                <a:lnTo>
                  <a:pt x="84550" y="15010"/>
                </a:lnTo>
                <a:lnTo>
                  <a:pt x="84530" y="15020"/>
                </a:lnTo>
                <a:lnTo>
                  <a:pt x="84530" y="15000"/>
                </a:lnTo>
                <a:lnTo>
                  <a:pt x="84130" y="15000"/>
                </a:lnTo>
                <a:lnTo>
                  <a:pt x="84130" y="15020"/>
                </a:lnTo>
                <a:lnTo>
                  <a:pt x="84110" y="15010"/>
                </a:lnTo>
                <a:lnTo>
                  <a:pt x="84110" y="15030"/>
                </a:lnTo>
                <a:lnTo>
                  <a:pt x="84060" y="15030"/>
                </a:lnTo>
                <a:lnTo>
                  <a:pt x="84060" y="15010"/>
                </a:lnTo>
                <a:lnTo>
                  <a:pt x="84040" y="15020"/>
                </a:lnTo>
                <a:lnTo>
                  <a:pt x="84040" y="15000"/>
                </a:lnTo>
                <a:lnTo>
                  <a:pt x="84020" y="15000"/>
                </a:lnTo>
                <a:lnTo>
                  <a:pt x="84020" y="14980"/>
                </a:lnTo>
                <a:lnTo>
                  <a:pt x="84010" y="14980"/>
                </a:lnTo>
                <a:lnTo>
                  <a:pt x="84010" y="15000"/>
                </a:lnTo>
                <a:lnTo>
                  <a:pt x="83970" y="15000"/>
                </a:lnTo>
                <a:lnTo>
                  <a:pt x="83970" y="15020"/>
                </a:lnTo>
                <a:lnTo>
                  <a:pt x="83940" y="15010"/>
                </a:lnTo>
                <a:lnTo>
                  <a:pt x="83940" y="15030"/>
                </a:lnTo>
                <a:lnTo>
                  <a:pt x="83900" y="15030"/>
                </a:lnTo>
                <a:lnTo>
                  <a:pt x="83900" y="15050"/>
                </a:lnTo>
                <a:lnTo>
                  <a:pt x="83860" y="15050"/>
                </a:lnTo>
                <a:lnTo>
                  <a:pt x="83860" y="15070"/>
                </a:lnTo>
                <a:lnTo>
                  <a:pt x="83810" y="15070"/>
                </a:lnTo>
                <a:lnTo>
                  <a:pt x="83810" y="15090"/>
                </a:lnTo>
                <a:lnTo>
                  <a:pt x="83760" y="15090"/>
                </a:lnTo>
                <a:lnTo>
                  <a:pt x="83760" y="15100"/>
                </a:lnTo>
                <a:lnTo>
                  <a:pt x="83710" y="15100"/>
                </a:lnTo>
                <a:lnTo>
                  <a:pt x="83710" y="15120"/>
                </a:lnTo>
                <a:lnTo>
                  <a:pt x="83640" y="15120"/>
                </a:lnTo>
                <a:lnTo>
                  <a:pt x="83640" y="15140"/>
                </a:lnTo>
                <a:lnTo>
                  <a:pt x="83570" y="15140"/>
                </a:lnTo>
                <a:lnTo>
                  <a:pt x="83570" y="15160"/>
                </a:lnTo>
                <a:lnTo>
                  <a:pt x="83500" y="15160"/>
                </a:lnTo>
                <a:lnTo>
                  <a:pt x="83500" y="15140"/>
                </a:lnTo>
                <a:lnTo>
                  <a:pt x="83480" y="15140"/>
                </a:lnTo>
                <a:lnTo>
                  <a:pt x="83480" y="15100"/>
                </a:lnTo>
                <a:lnTo>
                  <a:pt x="83440" y="15100"/>
                </a:lnTo>
                <a:lnTo>
                  <a:pt x="83440" y="15120"/>
                </a:lnTo>
                <a:lnTo>
                  <a:pt x="83320" y="15120"/>
                </a:lnTo>
                <a:lnTo>
                  <a:pt x="83320" y="15090"/>
                </a:lnTo>
                <a:lnTo>
                  <a:pt x="83300" y="15090"/>
                </a:lnTo>
                <a:lnTo>
                  <a:pt x="83300" y="15030"/>
                </a:lnTo>
                <a:lnTo>
                  <a:pt x="83250" y="15030"/>
                </a:lnTo>
                <a:lnTo>
                  <a:pt x="83250" y="15010"/>
                </a:lnTo>
                <a:lnTo>
                  <a:pt x="83180" y="15020"/>
                </a:lnTo>
                <a:lnTo>
                  <a:pt x="83180" y="15000"/>
                </a:lnTo>
                <a:lnTo>
                  <a:pt x="83160" y="15000"/>
                </a:lnTo>
                <a:lnTo>
                  <a:pt x="83160" y="14980"/>
                </a:lnTo>
                <a:lnTo>
                  <a:pt x="83140" y="14980"/>
                </a:lnTo>
                <a:lnTo>
                  <a:pt x="83140" y="14960"/>
                </a:lnTo>
                <a:lnTo>
                  <a:pt x="83130" y="14960"/>
                </a:lnTo>
                <a:lnTo>
                  <a:pt x="83130" y="14940"/>
                </a:lnTo>
                <a:lnTo>
                  <a:pt x="83020" y="14940"/>
                </a:lnTo>
                <a:lnTo>
                  <a:pt x="83020" y="14960"/>
                </a:lnTo>
                <a:lnTo>
                  <a:pt x="83000" y="14960"/>
                </a:lnTo>
                <a:lnTo>
                  <a:pt x="83000" y="14980"/>
                </a:lnTo>
                <a:lnTo>
                  <a:pt x="82990" y="14980"/>
                </a:lnTo>
                <a:lnTo>
                  <a:pt x="82990" y="15000"/>
                </a:lnTo>
                <a:lnTo>
                  <a:pt x="82860" y="15000"/>
                </a:lnTo>
                <a:lnTo>
                  <a:pt x="82860" y="15020"/>
                </a:lnTo>
                <a:lnTo>
                  <a:pt x="82790" y="15010"/>
                </a:lnTo>
                <a:lnTo>
                  <a:pt x="82790" y="15030"/>
                </a:lnTo>
                <a:lnTo>
                  <a:pt x="82760" y="15030"/>
                </a:lnTo>
                <a:lnTo>
                  <a:pt x="82760" y="15050"/>
                </a:lnTo>
                <a:lnTo>
                  <a:pt x="82740" y="15050"/>
                </a:lnTo>
                <a:lnTo>
                  <a:pt x="82740" y="15070"/>
                </a:lnTo>
                <a:lnTo>
                  <a:pt x="82720" y="15070"/>
                </a:lnTo>
                <a:lnTo>
                  <a:pt x="82720" y="15090"/>
                </a:lnTo>
                <a:lnTo>
                  <a:pt x="82710" y="15090"/>
                </a:lnTo>
                <a:lnTo>
                  <a:pt x="82710" y="15100"/>
                </a:lnTo>
                <a:lnTo>
                  <a:pt x="82670" y="15100"/>
                </a:lnTo>
                <a:lnTo>
                  <a:pt x="82670" y="15120"/>
                </a:lnTo>
                <a:lnTo>
                  <a:pt x="82640" y="15120"/>
                </a:lnTo>
                <a:lnTo>
                  <a:pt x="82640" y="15140"/>
                </a:lnTo>
                <a:lnTo>
                  <a:pt x="82620" y="15140"/>
                </a:lnTo>
                <a:lnTo>
                  <a:pt x="82620" y="15180"/>
                </a:lnTo>
                <a:lnTo>
                  <a:pt x="82600" y="15180"/>
                </a:lnTo>
                <a:lnTo>
                  <a:pt x="82600" y="15190"/>
                </a:lnTo>
                <a:lnTo>
                  <a:pt x="82580" y="15190"/>
                </a:lnTo>
                <a:lnTo>
                  <a:pt x="82580" y="15210"/>
                </a:lnTo>
                <a:lnTo>
                  <a:pt x="82570" y="15210"/>
                </a:lnTo>
                <a:lnTo>
                  <a:pt x="82570" y="15280"/>
                </a:lnTo>
                <a:lnTo>
                  <a:pt x="82550" y="15280"/>
                </a:lnTo>
                <a:lnTo>
                  <a:pt x="82550" y="15300"/>
                </a:lnTo>
                <a:lnTo>
                  <a:pt x="82530" y="15300"/>
                </a:lnTo>
                <a:lnTo>
                  <a:pt x="82530" y="15320"/>
                </a:lnTo>
                <a:lnTo>
                  <a:pt x="82510" y="15320"/>
                </a:lnTo>
                <a:lnTo>
                  <a:pt x="82510" y="15340"/>
                </a:lnTo>
                <a:lnTo>
                  <a:pt x="82480" y="15340"/>
                </a:lnTo>
                <a:lnTo>
                  <a:pt x="82480" y="15390"/>
                </a:lnTo>
                <a:lnTo>
                  <a:pt x="82500" y="15390"/>
                </a:lnTo>
                <a:lnTo>
                  <a:pt x="82500" y="15460"/>
                </a:lnTo>
                <a:lnTo>
                  <a:pt x="82510" y="15460"/>
                </a:lnTo>
                <a:lnTo>
                  <a:pt x="82510" y="15550"/>
                </a:lnTo>
                <a:lnTo>
                  <a:pt x="82500" y="15550"/>
                </a:lnTo>
                <a:lnTo>
                  <a:pt x="82500" y="15590"/>
                </a:lnTo>
                <a:lnTo>
                  <a:pt x="82480" y="15590"/>
                </a:lnTo>
                <a:lnTo>
                  <a:pt x="82480" y="15610"/>
                </a:lnTo>
                <a:lnTo>
                  <a:pt x="82460" y="15610"/>
                </a:lnTo>
                <a:lnTo>
                  <a:pt x="82460" y="15620"/>
                </a:lnTo>
                <a:lnTo>
                  <a:pt x="82440" y="15620"/>
                </a:lnTo>
                <a:lnTo>
                  <a:pt x="82440" y="15660"/>
                </a:lnTo>
                <a:lnTo>
                  <a:pt x="82430" y="15660"/>
                </a:lnTo>
                <a:lnTo>
                  <a:pt x="82430" y="15700"/>
                </a:lnTo>
                <a:lnTo>
                  <a:pt x="82410" y="15700"/>
                </a:lnTo>
                <a:lnTo>
                  <a:pt x="82410" y="15730"/>
                </a:lnTo>
                <a:lnTo>
                  <a:pt x="82390" y="15730"/>
                </a:lnTo>
                <a:lnTo>
                  <a:pt x="82390" y="15750"/>
                </a:lnTo>
                <a:lnTo>
                  <a:pt x="82370" y="15750"/>
                </a:lnTo>
                <a:lnTo>
                  <a:pt x="82370" y="15770"/>
                </a:lnTo>
                <a:lnTo>
                  <a:pt x="82390" y="15770"/>
                </a:lnTo>
                <a:lnTo>
                  <a:pt x="82390" y="15800"/>
                </a:lnTo>
                <a:lnTo>
                  <a:pt x="82180" y="15800"/>
                </a:lnTo>
                <a:lnTo>
                  <a:pt x="82180" y="15840"/>
                </a:lnTo>
                <a:lnTo>
                  <a:pt x="82200" y="15840"/>
                </a:lnTo>
                <a:lnTo>
                  <a:pt x="82200" y="15860"/>
                </a:lnTo>
                <a:lnTo>
                  <a:pt x="82210" y="15860"/>
                </a:lnTo>
                <a:lnTo>
                  <a:pt x="82210" y="15870"/>
                </a:lnTo>
                <a:lnTo>
                  <a:pt x="82250" y="15870"/>
                </a:lnTo>
                <a:lnTo>
                  <a:pt x="82250" y="15910"/>
                </a:lnTo>
                <a:lnTo>
                  <a:pt x="82270" y="15910"/>
                </a:lnTo>
                <a:lnTo>
                  <a:pt x="82270" y="15980"/>
                </a:lnTo>
                <a:lnTo>
                  <a:pt x="82280" y="15980"/>
                </a:lnTo>
                <a:lnTo>
                  <a:pt x="82280" y="16000"/>
                </a:lnTo>
                <a:lnTo>
                  <a:pt x="82300" y="16000"/>
                </a:lnTo>
                <a:lnTo>
                  <a:pt x="82300" y="16020"/>
                </a:lnTo>
                <a:lnTo>
                  <a:pt x="82320" y="16020"/>
                </a:lnTo>
                <a:lnTo>
                  <a:pt x="82320" y="16040"/>
                </a:lnTo>
                <a:lnTo>
                  <a:pt x="82300" y="16040"/>
                </a:lnTo>
                <a:lnTo>
                  <a:pt x="82300" y="16050"/>
                </a:lnTo>
                <a:lnTo>
                  <a:pt x="82280" y="16050"/>
                </a:lnTo>
                <a:lnTo>
                  <a:pt x="82280" y="16070"/>
                </a:lnTo>
                <a:lnTo>
                  <a:pt x="82270" y="16070"/>
                </a:lnTo>
                <a:lnTo>
                  <a:pt x="82270" y="16110"/>
                </a:lnTo>
                <a:lnTo>
                  <a:pt x="82250" y="16110"/>
                </a:lnTo>
                <a:lnTo>
                  <a:pt x="82250" y="16140"/>
                </a:lnTo>
                <a:lnTo>
                  <a:pt x="82230" y="16140"/>
                </a:lnTo>
                <a:lnTo>
                  <a:pt x="82230" y="16160"/>
                </a:lnTo>
                <a:lnTo>
                  <a:pt x="82210" y="16160"/>
                </a:lnTo>
                <a:lnTo>
                  <a:pt x="82210" y="16210"/>
                </a:lnTo>
                <a:lnTo>
                  <a:pt x="82200" y="16210"/>
                </a:lnTo>
                <a:lnTo>
                  <a:pt x="82200" y="16230"/>
                </a:lnTo>
                <a:lnTo>
                  <a:pt x="82180" y="16230"/>
                </a:lnTo>
                <a:lnTo>
                  <a:pt x="82180" y="16250"/>
                </a:lnTo>
                <a:lnTo>
                  <a:pt x="82090" y="16250"/>
                </a:lnTo>
                <a:lnTo>
                  <a:pt x="82090" y="16230"/>
                </a:lnTo>
                <a:lnTo>
                  <a:pt x="82060" y="16230"/>
                </a:lnTo>
                <a:lnTo>
                  <a:pt x="82060" y="16210"/>
                </a:lnTo>
                <a:lnTo>
                  <a:pt x="82020" y="16210"/>
                </a:lnTo>
                <a:lnTo>
                  <a:pt x="82020" y="16200"/>
                </a:lnTo>
                <a:lnTo>
                  <a:pt x="82000" y="16200"/>
                </a:lnTo>
                <a:lnTo>
                  <a:pt x="82000" y="16160"/>
                </a:lnTo>
                <a:lnTo>
                  <a:pt x="81990" y="16160"/>
                </a:lnTo>
                <a:lnTo>
                  <a:pt x="81990" y="16090"/>
                </a:lnTo>
                <a:lnTo>
                  <a:pt x="81970" y="16090"/>
                </a:lnTo>
                <a:lnTo>
                  <a:pt x="81970" y="16050"/>
                </a:lnTo>
                <a:lnTo>
                  <a:pt x="81950" y="16050"/>
                </a:lnTo>
                <a:lnTo>
                  <a:pt x="81950" y="16020"/>
                </a:lnTo>
                <a:lnTo>
                  <a:pt x="81930" y="16020"/>
                </a:lnTo>
                <a:lnTo>
                  <a:pt x="81930" y="16000"/>
                </a:lnTo>
                <a:lnTo>
                  <a:pt x="81810" y="16000"/>
                </a:lnTo>
                <a:lnTo>
                  <a:pt x="81810" y="16020"/>
                </a:lnTo>
                <a:lnTo>
                  <a:pt x="81760" y="16020"/>
                </a:lnTo>
                <a:lnTo>
                  <a:pt x="81760" y="16040"/>
                </a:lnTo>
                <a:lnTo>
                  <a:pt x="81720" y="16040"/>
                </a:lnTo>
                <a:lnTo>
                  <a:pt x="81720" y="16050"/>
                </a:lnTo>
                <a:lnTo>
                  <a:pt x="81690" y="16050"/>
                </a:lnTo>
                <a:lnTo>
                  <a:pt x="81690" y="16070"/>
                </a:lnTo>
                <a:lnTo>
                  <a:pt x="81650" y="16070"/>
                </a:lnTo>
                <a:lnTo>
                  <a:pt x="81650" y="16090"/>
                </a:lnTo>
                <a:lnTo>
                  <a:pt x="81630" y="16090"/>
                </a:lnTo>
                <a:lnTo>
                  <a:pt x="81630" y="16110"/>
                </a:lnTo>
                <a:lnTo>
                  <a:pt x="81560" y="16110"/>
                </a:lnTo>
                <a:lnTo>
                  <a:pt x="81560" y="16120"/>
                </a:lnTo>
                <a:lnTo>
                  <a:pt x="81550" y="16120"/>
                </a:lnTo>
                <a:lnTo>
                  <a:pt x="81550" y="16140"/>
                </a:lnTo>
                <a:lnTo>
                  <a:pt x="81510" y="16140"/>
                </a:lnTo>
                <a:lnTo>
                  <a:pt x="81510" y="16160"/>
                </a:lnTo>
                <a:lnTo>
                  <a:pt x="81490" y="16160"/>
                </a:lnTo>
                <a:lnTo>
                  <a:pt x="81490" y="16200"/>
                </a:lnTo>
                <a:lnTo>
                  <a:pt x="81480" y="16200"/>
                </a:lnTo>
                <a:lnTo>
                  <a:pt x="81480" y="16250"/>
                </a:lnTo>
                <a:lnTo>
                  <a:pt x="81460" y="16250"/>
                </a:lnTo>
                <a:lnTo>
                  <a:pt x="81460" y="16330"/>
                </a:lnTo>
                <a:lnTo>
                  <a:pt x="81460" y="16340"/>
                </a:lnTo>
                <a:lnTo>
                  <a:pt x="81480" y="16340"/>
                </a:lnTo>
                <a:lnTo>
                  <a:pt x="81480" y="16390"/>
                </a:lnTo>
                <a:lnTo>
                  <a:pt x="81460" y="16390"/>
                </a:lnTo>
                <a:lnTo>
                  <a:pt x="81460" y="16430"/>
                </a:lnTo>
                <a:lnTo>
                  <a:pt x="81440" y="16430"/>
                </a:lnTo>
                <a:lnTo>
                  <a:pt x="81440" y="16450"/>
                </a:lnTo>
                <a:lnTo>
                  <a:pt x="81420" y="16450"/>
                </a:lnTo>
                <a:lnTo>
                  <a:pt x="81420" y="16460"/>
                </a:lnTo>
                <a:lnTo>
                  <a:pt x="81410" y="16460"/>
                </a:lnTo>
                <a:lnTo>
                  <a:pt x="81410" y="16480"/>
                </a:lnTo>
                <a:lnTo>
                  <a:pt x="81370" y="16480"/>
                </a:lnTo>
                <a:lnTo>
                  <a:pt x="81370" y="16500"/>
                </a:lnTo>
                <a:lnTo>
                  <a:pt x="81350" y="16500"/>
                </a:lnTo>
                <a:lnTo>
                  <a:pt x="81350" y="16520"/>
                </a:lnTo>
                <a:lnTo>
                  <a:pt x="81320" y="16520"/>
                </a:lnTo>
                <a:lnTo>
                  <a:pt x="81320" y="16570"/>
                </a:lnTo>
                <a:lnTo>
                  <a:pt x="81200" y="16570"/>
                </a:lnTo>
                <a:lnTo>
                  <a:pt x="81200" y="16540"/>
                </a:lnTo>
                <a:lnTo>
                  <a:pt x="81180" y="16540"/>
                </a:lnTo>
                <a:lnTo>
                  <a:pt x="81180" y="16500"/>
                </a:lnTo>
                <a:lnTo>
                  <a:pt x="81160" y="16500"/>
                </a:lnTo>
                <a:lnTo>
                  <a:pt x="81160" y="16460"/>
                </a:lnTo>
                <a:lnTo>
                  <a:pt x="81130" y="16460"/>
                </a:lnTo>
                <a:lnTo>
                  <a:pt x="81130" y="16450"/>
                </a:lnTo>
                <a:lnTo>
                  <a:pt x="81110" y="16450"/>
                </a:lnTo>
                <a:lnTo>
                  <a:pt x="81110" y="16410"/>
                </a:lnTo>
                <a:lnTo>
                  <a:pt x="81060" y="16410"/>
                </a:lnTo>
                <a:lnTo>
                  <a:pt x="81060" y="16430"/>
                </a:lnTo>
                <a:lnTo>
                  <a:pt x="81020" y="16430"/>
                </a:lnTo>
                <a:lnTo>
                  <a:pt x="81020" y="16450"/>
                </a:lnTo>
                <a:lnTo>
                  <a:pt x="80970" y="16450"/>
                </a:lnTo>
                <a:lnTo>
                  <a:pt x="80970" y="16460"/>
                </a:lnTo>
                <a:lnTo>
                  <a:pt x="80880" y="16460"/>
                </a:lnTo>
                <a:lnTo>
                  <a:pt x="80880" y="16450"/>
                </a:lnTo>
                <a:lnTo>
                  <a:pt x="80860" y="16450"/>
                </a:lnTo>
                <a:lnTo>
                  <a:pt x="80860" y="16430"/>
                </a:lnTo>
                <a:lnTo>
                  <a:pt x="80840" y="16430"/>
                </a:lnTo>
                <a:lnTo>
                  <a:pt x="80840" y="16410"/>
                </a:lnTo>
                <a:lnTo>
                  <a:pt x="80830" y="16410"/>
                </a:lnTo>
                <a:lnTo>
                  <a:pt x="80830" y="16380"/>
                </a:lnTo>
                <a:lnTo>
                  <a:pt x="80810" y="16380"/>
                </a:lnTo>
                <a:lnTo>
                  <a:pt x="80810" y="16410"/>
                </a:lnTo>
                <a:lnTo>
                  <a:pt x="80720" y="16410"/>
                </a:lnTo>
                <a:lnTo>
                  <a:pt x="80720" y="16390"/>
                </a:lnTo>
                <a:lnTo>
                  <a:pt x="80690" y="16390"/>
                </a:lnTo>
                <a:lnTo>
                  <a:pt x="80690" y="16380"/>
                </a:lnTo>
                <a:lnTo>
                  <a:pt x="80670" y="16380"/>
                </a:lnTo>
                <a:lnTo>
                  <a:pt x="80670" y="16340"/>
                </a:lnTo>
                <a:lnTo>
                  <a:pt x="80580" y="16340"/>
                </a:lnTo>
                <a:lnTo>
                  <a:pt x="80580" y="16320"/>
                </a:lnTo>
                <a:lnTo>
                  <a:pt x="80560" y="16320"/>
                </a:lnTo>
                <a:lnTo>
                  <a:pt x="80560" y="16290"/>
                </a:lnTo>
                <a:lnTo>
                  <a:pt x="80550" y="16290"/>
                </a:lnTo>
                <a:lnTo>
                  <a:pt x="80550" y="16270"/>
                </a:lnTo>
                <a:lnTo>
                  <a:pt x="80530" y="16270"/>
                </a:lnTo>
                <a:lnTo>
                  <a:pt x="80530" y="16250"/>
                </a:lnTo>
                <a:lnTo>
                  <a:pt x="80510" y="16250"/>
                </a:lnTo>
                <a:lnTo>
                  <a:pt x="80510" y="16230"/>
                </a:lnTo>
                <a:lnTo>
                  <a:pt x="80490" y="16230"/>
                </a:lnTo>
                <a:lnTo>
                  <a:pt x="80490" y="16210"/>
                </a:lnTo>
                <a:lnTo>
                  <a:pt x="80460" y="16210"/>
                </a:lnTo>
                <a:lnTo>
                  <a:pt x="80460" y="16200"/>
                </a:lnTo>
                <a:lnTo>
                  <a:pt x="80390" y="16200"/>
                </a:lnTo>
                <a:lnTo>
                  <a:pt x="80390" y="16180"/>
                </a:lnTo>
                <a:lnTo>
                  <a:pt x="80370" y="16180"/>
                </a:lnTo>
                <a:lnTo>
                  <a:pt x="80370" y="16160"/>
                </a:lnTo>
                <a:lnTo>
                  <a:pt x="80350" y="16160"/>
                </a:lnTo>
                <a:lnTo>
                  <a:pt x="80350" y="16140"/>
                </a:lnTo>
                <a:lnTo>
                  <a:pt x="80340" y="16140"/>
                </a:lnTo>
                <a:lnTo>
                  <a:pt x="80340" y="16120"/>
                </a:lnTo>
                <a:lnTo>
                  <a:pt x="80320" y="16120"/>
                </a:lnTo>
                <a:lnTo>
                  <a:pt x="80320" y="16110"/>
                </a:lnTo>
                <a:lnTo>
                  <a:pt x="80300" y="16110"/>
                </a:lnTo>
                <a:lnTo>
                  <a:pt x="80300" y="16090"/>
                </a:lnTo>
                <a:lnTo>
                  <a:pt x="80280" y="16090"/>
                </a:lnTo>
                <a:lnTo>
                  <a:pt x="80280" y="16070"/>
                </a:lnTo>
                <a:lnTo>
                  <a:pt x="80270" y="16070"/>
                </a:lnTo>
                <a:lnTo>
                  <a:pt x="80270" y="16050"/>
                </a:lnTo>
                <a:lnTo>
                  <a:pt x="80250" y="16050"/>
                </a:lnTo>
                <a:lnTo>
                  <a:pt x="80250" y="16020"/>
                </a:lnTo>
                <a:lnTo>
                  <a:pt x="80230" y="16020"/>
                </a:lnTo>
                <a:lnTo>
                  <a:pt x="80230" y="16000"/>
                </a:lnTo>
                <a:lnTo>
                  <a:pt x="80210" y="16000"/>
                </a:lnTo>
                <a:lnTo>
                  <a:pt x="80210" y="15980"/>
                </a:lnTo>
                <a:lnTo>
                  <a:pt x="80190" y="15980"/>
                </a:lnTo>
                <a:lnTo>
                  <a:pt x="80190" y="15960"/>
                </a:lnTo>
                <a:lnTo>
                  <a:pt x="80180" y="15960"/>
                </a:lnTo>
                <a:lnTo>
                  <a:pt x="80180" y="15950"/>
                </a:lnTo>
                <a:lnTo>
                  <a:pt x="80160" y="15950"/>
                </a:lnTo>
                <a:lnTo>
                  <a:pt x="80160" y="15910"/>
                </a:lnTo>
                <a:lnTo>
                  <a:pt x="80120" y="15910"/>
                </a:lnTo>
                <a:lnTo>
                  <a:pt x="80120" y="15930"/>
                </a:lnTo>
                <a:lnTo>
                  <a:pt x="80090" y="15930"/>
                </a:lnTo>
                <a:lnTo>
                  <a:pt x="80090" y="15950"/>
                </a:lnTo>
                <a:lnTo>
                  <a:pt x="80050" y="15950"/>
                </a:lnTo>
                <a:lnTo>
                  <a:pt x="80050" y="15930"/>
                </a:lnTo>
                <a:lnTo>
                  <a:pt x="80040" y="15930"/>
                </a:lnTo>
                <a:lnTo>
                  <a:pt x="80040" y="15910"/>
                </a:lnTo>
                <a:lnTo>
                  <a:pt x="80000" y="15910"/>
                </a:lnTo>
                <a:lnTo>
                  <a:pt x="80000" y="15890"/>
                </a:lnTo>
                <a:lnTo>
                  <a:pt x="79980" y="15890"/>
                </a:lnTo>
                <a:lnTo>
                  <a:pt x="79980" y="15870"/>
                </a:lnTo>
                <a:lnTo>
                  <a:pt x="79970" y="15870"/>
                </a:lnTo>
                <a:lnTo>
                  <a:pt x="79970" y="15840"/>
                </a:lnTo>
                <a:lnTo>
                  <a:pt x="79980" y="15840"/>
                </a:lnTo>
                <a:lnTo>
                  <a:pt x="79980" y="15820"/>
                </a:lnTo>
                <a:lnTo>
                  <a:pt x="79970" y="15820"/>
                </a:lnTo>
                <a:lnTo>
                  <a:pt x="79970" y="15780"/>
                </a:lnTo>
                <a:lnTo>
                  <a:pt x="79910" y="15780"/>
                </a:lnTo>
                <a:lnTo>
                  <a:pt x="79910" y="15770"/>
                </a:lnTo>
                <a:lnTo>
                  <a:pt x="79900" y="15770"/>
                </a:lnTo>
                <a:lnTo>
                  <a:pt x="79900" y="15730"/>
                </a:lnTo>
                <a:lnTo>
                  <a:pt x="79880" y="15730"/>
                </a:lnTo>
                <a:lnTo>
                  <a:pt x="79880" y="15710"/>
                </a:lnTo>
                <a:lnTo>
                  <a:pt x="79860" y="15710"/>
                </a:lnTo>
                <a:lnTo>
                  <a:pt x="79860" y="15730"/>
                </a:lnTo>
                <a:lnTo>
                  <a:pt x="79830" y="15730"/>
                </a:lnTo>
                <a:lnTo>
                  <a:pt x="79830" y="15750"/>
                </a:lnTo>
                <a:lnTo>
                  <a:pt x="79810" y="15750"/>
                </a:lnTo>
                <a:lnTo>
                  <a:pt x="79810" y="15770"/>
                </a:lnTo>
                <a:lnTo>
                  <a:pt x="79670" y="15770"/>
                </a:lnTo>
                <a:lnTo>
                  <a:pt x="79670" y="15780"/>
                </a:lnTo>
                <a:lnTo>
                  <a:pt x="79650" y="15780"/>
                </a:lnTo>
                <a:lnTo>
                  <a:pt x="79650" y="15800"/>
                </a:lnTo>
                <a:lnTo>
                  <a:pt x="79630" y="15800"/>
                </a:lnTo>
                <a:lnTo>
                  <a:pt x="79630" y="15820"/>
                </a:lnTo>
                <a:lnTo>
                  <a:pt x="79620" y="15820"/>
                </a:lnTo>
                <a:lnTo>
                  <a:pt x="79620" y="15840"/>
                </a:lnTo>
                <a:lnTo>
                  <a:pt x="79600" y="15840"/>
                </a:lnTo>
                <a:lnTo>
                  <a:pt x="79600" y="15860"/>
                </a:lnTo>
                <a:lnTo>
                  <a:pt x="79580" y="15860"/>
                </a:lnTo>
                <a:lnTo>
                  <a:pt x="79580" y="15890"/>
                </a:lnTo>
                <a:lnTo>
                  <a:pt x="79560" y="15890"/>
                </a:lnTo>
                <a:lnTo>
                  <a:pt x="79560" y="15910"/>
                </a:lnTo>
                <a:lnTo>
                  <a:pt x="79540" y="15910"/>
                </a:lnTo>
                <a:lnTo>
                  <a:pt x="79540" y="15930"/>
                </a:lnTo>
                <a:lnTo>
                  <a:pt x="79510" y="15930"/>
                </a:lnTo>
                <a:lnTo>
                  <a:pt x="79510" y="15950"/>
                </a:lnTo>
                <a:lnTo>
                  <a:pt x="79490" y="15950"/>
                </a:lnTo>
                <a:lnTo>
                  <a:pt x="79490" y="15960"/>
                </a:lnTo>
                <a:lnTo>
                  <a:pt x="79470" y="15960"/>
                </a:lnTo>
                <a:lnTo>
                  <a:pt x="79470" y="15980"/>
                </a:lnTo>
                <a:lnTo>
                  <a:pt x="79460" y="15980"/>
                </a:lnTo>
                <a:lnTo>
                  <a:pt x="79460" y="16000"/>
                </a:lnTo>
                <a:lnTo>
                  <a:pt x="79440" y="16000"/>
                </a:lnTo>
                <a:lnTo>
                  <a:pt x="79440" y="16020"/>
                </a:lnTo>
                <a:lnTo>
                  <a:pt x="79420" y="16020"/>
                </a:lnTo>
                <a:lnTo>
                  <a:pt x="79420" y="16040"/>
                </a:lnTo>
                <a:lnTo>
                  <a:pt x="79400" y="16040"/>
                </a:lnTo>
                <a:lnTo>
                  <a:pt x="79400" y="16110"/>
                </a:lnTo>
                <a:lnTo>
                  <a:pt x="79390" y="16110"/>
                </a:lnTo>
                <a:lnTo>
                  <a:pt x="79390" y="16140"/>
                </a:lnTo>
                <a:lnTo>
                  <a:pt x="79370" y="16140"/>
                </a:lnTo>
                <a:lnTo>
                  <a:pt x="79370" y="16180"/>
                </a:lnTo>
                <a:lnTo>
                  <a:pt x="79350" y="16180"/>
                </a:lnTo>
                <a:lnTo>
                  <a:pt x="79350" y="16200"/>
                </a:lnTo>
                <a:lnTo>
                  <a:pt x="79330" y="16200"/>
                </a:lnTo>
                <a:lnTo>
                  <a:pt x="79330" y="16210"/>
                </a:lnTo>
                <a:lnTo>
                  <a:pt x="79320" y="16210"/>
                </a:lnTo>
                <a:lnTo>
                  <a:pt x="79320" y="16230"/>
                </a:lnTo>
                <a:lnTo>
                  <a:pt x="79300" y="16230"/>
                </a:lnTo>
                <a:lnTo>
                  <a:pt x="79300" y="16250"/>
                </a:lnTo>
                <a:lnTo>
                  <a:pt x="79280" y="16250"/>
                </a:lnTo>
                <a:lnTo>
                  <a:pt x="79280" y="16270"/>
                </a:lnTo>
                <a:lnTo>
                  <a:pt x="79230" y="16270"/>
                </a:lnTo>
                <a:lnTo>
                  <a:pt x="79230" y="16290"/>
                </a:lnTo>
                <a:lnTo>
                  <a:pt x="79210" y="16290"/>
                </a:lnTo>
                <a:lnTo>
                  <a:pt x="79210" y="16300"/>
                </a:lnTo>
                <a:lnTo>
                  <a:pt x="79190" y="16300"/>
                </a:lnTo>
                <a:lnTo>
                  <a:pt x="79190" y="16360"/>
                </a:lnTo>
                <a:lnTo>
                  <a:pt x="79140" y="16360"/>
                </a:lnTo>
                <a:lnTo>
                  <a:pt x="79140" y="16380"/>
                </a:lnTo>
                <a:lnTo>
                  <a:pt x="79120" y="16380"/>
                </a:lnTo>
                <a:lnTo>
                  <a:pt x="79120" y="16390"/>
                </a:lnTo>
                <a:lnTo>
                  <a:pt x="79110" y="16390"/>
                </a:lnTo>
                <a:lnTo>
                  <a:pt x="79110" y="16410"/>
                </a:lnTo>
                <a:lnTo>
                  <a:pt x="79090" y="16410"/>
                </a:lnTo>
                <a:lnTo>
                  <a:pt x="79090" y="16450"/>
                </a:lnTo>
                <a:lnTo>
                  <a:pt x="79070" y="16450"/>
                </a:lnTo>
                <a:lnTo>
                  <a:pt x="79070" y="16460"/>
                </a:lnTo>
                <a:lnTo>
                  <a:pt x="79050" y="16460"/>
                </a:lnTo>
                <a:lnTo>
                  <a:pt x="79050" y="16480"/>
                </a:lnTo>
                <a:lnTo>
                  <a:pt x="79020" y="16480"/>
                </a:lnTo>
                <a:lnTo>
                  <a:pt x="79020" y="16500"/>
                </a:lnTo>
                <a:lnTo>
                  <a:pt x="79000" y="16500"/>
                </a:lnTo>
                <a:lnTo>
                  <a:pt x="79000" y="16550"/>
                </a:lnTo>
                <a:lnTo>
                  <a:pt x="78980" y="16550"/>
                </a:lnTo>
                <a:lnTo>
                  <a:pt x="78980" y="16630"/>
                </a:lnTo>
                <a:lnTo>
                  <a:pt x="78970" y="16630"/>
                </a:lnTo>
                <a:lnTo>
                  <a:pt x="78970" y="16660"/>
                </a:lnTo>
                <a:lnTo>
                  <a:pt x="78950" y="16660"/>
                </a:lnTo>
                <a:lnTo>
                  <a:pt x="78950" y="16680"/>
                </a:lnTo>
                <a:lnTo>
                  <a:pt x="78930" y="16680"/>
                </a:lnTo>
                <a:lnTo>
                  <a:pt x="78930" y="16720"/>
                </a:lnTo>
                <a:lnTo>
                  <a:pt x="78910" y="16720"/>
                </a:lnTo>
                <a:lnTo>
                  <a:pt x="78910" y="16730"/>
                </a:lnTo>
                <a:lnTo>
                  <a:pt x="78880" y="16730"/>
                </a:lnTo>
                <a:lnTo>
                  <a:pt x="78880" y="16750"/>
                </a:lnTo>
                <a:lnTo>
                  <a:pt x="78840" y="16750"/>
                </a:lnTo>
                <a:lnTo>
                  <a:pt x="78840" y="16770"/>
                </a:lnTo>
                <a:lnTo>
                  <a:pt x="78770" y="16770"/>
                </a:lnTo>
                <a:lnTo>
                  <a:pt x="78770" y="16790"/>
                </a:lnTo>
                <a:lnTo>
                  <a:pt x="78700" y="16790"/>
                </a:lnTo>
                <a:lnTo>
                  <a:pt x="78700" y="16810"/>
                </a:lnTo>
                <a:lnTo>
                  <a:pt x="78670" y="16810"/>
                </a:lnTo>
                <a:lnTo>
                  <a:pt x="78670" y="16790"/>
                </a:lnTo>
                <a:lnTo>
                  <a:pt x="78610" y="16790"/>
                </a:lnTo>
                <a:lnTo>
                  <a:pt x="78610" y="16770"/>
                </a:lnTo>
                <a:lnTo>
                  <a:pt x="78530" y="16770"/>
                </a:lnTo>
                <a:lnTo>
                  <a:pt x="78530" y="16750"/>
                </a:lnTo>
                <a:lnTo>
                  <a:pt x="78460" y="16750"/>
                </a:lnTo>
                <a:lnTo>
                  <a:pt x="78460" y="16730"/>
                </a:lnTo>
                <a:lnTo>
                  <a:pt x="78420" y="16730"/>
                </a:lnTo>
                <a:lnTo>
                  <a:pt x="78420" y="16720"/>
                </a:lnTo>
                <a:lnTo>
                  <a:pt x="78400" y="16720"/>
                </a:lnTo>
                <a:lnTo>
                  <a:pt x="78400" y="16730"/>
                </a:lnTo>
                <a:lnTo>
                  <a:pt x="78370" y="16730"/>
                </a:lnTo>
                <a:lnTo>
                  <a:pt x="78370" y="16750"/>
                </a:lnTo>
                <a:lnTo>
                  <a:pt x="78300" y="16750"/>
                </a:lnTo>
                <a:lnTo>
                  <a:pt x="78300" y="16770"/>
                </a:lnTo>
                <a:lnTo>
                  <a:pt x="78280" y="16770"/>
                </a:lnTo>
                <a:lnTo>
                  <a:pt x="78280" y="16790"/>
                </a:lnTo>
                <a:lnTo>
                  <a:pt x="78260" y="16790"/>
                </a:lnTo>
                <a:lnTo>
                  <a:pt x="78260" y="16810"/>
                </a:lnTo>
                <a:lnTo>
                  <a:pt x="78250" y="16810"/>
                </a:lnTo>
                <a:lnTo>
                  <a:pt x="78250" y="16840"/>
                </a:lnTo>
                <a:lnTo>
                  <a:pt x="78230" y="16840"/>
                </a:lnTo>
                <a:lnTo>
                  <a:pt x="78230" y="16860"/>
                </a:lnTo>
                <a:lnTo>
                  <a:pt x="78210" y="16860"/>
                </a:lnTo>
                <a:lnTo>
                  <a:pt x="78210" y="16890"/>
                </a:lnTo>
                <a:lnTo>
                  <a:pt x="78190" y="16890"/>
                </a:lnTo>
                <a:lnTo>
                  <a:pt x="78190" y="16910"/>
                </a:lnTo>
                <a:lnTo>
                  <a:pt x="78180" y="16910"/>
                </a:lnTo>
                <a:lnTo>
                  <a:pt x="78180" y="16930"/>
                </a:lnTo>
                <a:lnTo>
                  <a:pt x="78160" y="16930"/>
                </a:lnTo>
                <a:lnTo>
                  <a:pt x="78160" y="16950"/>
                </a:lnTo>
                <a:lnTo>
                  <a:pt x="78140" y="16950"/>
                </a:lnTo>
                <a:lnTo>
                  <a:pt x="78140" y="16970"/>
                </a:lnTo>
                <a:lnTo>
                  <a:pt x="78120" y="16970"/>
                </a:lnTo>
                <a:lnTo>
                  <a:pt x="78120" y="16980"/>
                </a:lnTo>
                <a:lnTo>
                  <a:pt x="78090" y="16980"/>
                </a:lnTo>
                <a:lnTo>
                  <a:pt x="78090" y="17000"/>
                </a:lnTo>
                <a:lnTo>
                  <a:pt x="78070" y="17000"/>
                </a:lnTo>
                <a:lnTo>
                  <a:pt x="78070" y="17020"/>
                </a:lnTo>
                <a:lnTo>
                  <a:pt x="78050" y="17020"/>
                </a:lnTo>
                <a:lnTo>
                  <a:pt x="78050" y="17040"/>
                </a:lnTo>
                <a:lnTo>
                  <a:pt x="78030" y="17040"/>
                </a:lnTo>
                <a:lnTo>
                  <a:pt x="78030" y="17060"/>
                </a:lnTo>
                <a:lnTo>
                  <a:pt x="78020" y="17060"/>
                </a:lnTo>
                <a:lnTo>
                  <a:pt x="78020" y="17070"/>
                </a:lnTo>
                <a:lnTo>
                  <a:pt x="78000" y="17070"/>
                </a:lnTo>
                <a:lnTo>
                  <a:pt x="78000" y="17090"/>
                </a:lnTo>
                <a:lnTo>
                  <a:pt x="77980" y="17090"/>
                </a:lnTo>
                <a:lnTo>
                  <a:pt x="77980" y="17130"/>
                </a:lnTo>
                <a:lnTo>
                  <a:pt x="77960" y="17130"/>
                </a:lnTo>
                <a:lnTo>
                  <a:pt x="77960" y="17150"/>
                </a:lnTo>
                <a:lnTo>
                  <a:pt x="77950" y="17150"/>
                </a:lnTo>
                <a:lnTo>
                  <a:pt x="77950" y="17180"/>
                </a:lnTo>
                <a:lnTo>
                  <a:pt x="77930" y="17180"/>
                </a:lnTo>
                <a:lnTo>
                  <a:pt x="77930" y="17220"/>
                </a:lnTo>
                <a:lnTo>
                  <a:pt x="77910" y="17220"/>
                </a:lnTo>
                <a:lnTo>
                  <a:pt x="77910" y="17230"/>
                </a:lnTo>
                <a:lnTo>
                  <a:pt x="77890" y="17230"/>
                </a:lnTo>
                <a:lnTo>
                  <a:pt x="77890" y="17270"/>
                </a:lnTo>
                <a:lnTo>
                  <a:pt x="77880" y="17270"/>
                </a:lnTo>
                <a:lnTo>
                  <a:pt x="77880" y="17310"/>
                </a:lnTo>
                <a:lnTo>
                  <a:pt x="77860" y="17310"/>
                </a:lnTo>
                <a:lnTo>
                  <a:pt x="77860" y="17340"/>
                </a:lnTo>
                <a:lnTo>
                  <a:pt x="77840" y="17340"/>
                </a:lnTo>
                <a:lnTo>
                  <a:pt x="77840" y="17380"/>
                </a:lnTo>
                <a:lnTo>
                  <a:pt x="77820" y="17380"/>
                </a:lnTo>
                <a:lnTo>
                  <a:pt x="77820" y="17410"/>
                </a:lnTo>
                <a:lnTo>
                  <a:pt x="77810" y="17410"/>
                </a:lnTo>
                <a:lnTo>
                  <a:pt x="77810" y="17450"/>
                </a:lnTo>
                <a:lnTo>
                  <a:pt x="77790" y="17450"/>
                </a:lnTo>
                <a:lnTo>
                  <a:pt x="77790" y="17480"/>
                </a:lnTo>
                <a:lnTo>
                  <a:pt x="77770" y="17480"/>
                </a:lnTo>
                <a:lnTo>
                  <a:pt x="77770" y="17520"/>
                </a:lnTo>
                <a:lnTo>
                  <a:pt x="77750" y="17520"/>
                </a:lnTo>
                <a:lnTo>
                  <a:pt x="77750" y="17540"/>
                </a:lnTo>
                <a:lnTo>
                  <a:pt x="77740" y="17540"/>
                </a:lnTo>
                <a:lnTo>
                  <a:pt x="77740" y="17570"/>
                </a:lnTo>
                <a:lnTo>
                  <a:pt x="77720" y="17570"/>
                </a:lnTo>
                <a:lnTo>
                  <a:pt x="77720" y="17590"/>
                </a:lnTo>
                <a:lnTo>
                  <a:pt x="77700" y="17590"/>
                </a:lnTo>
                <a:lnTo>
                  <a:pt x="77700" y="17630"/>
                </a:lnTo>
                <a:lnTo>
                  <a:pt x="77680" y="17630"/>
                </a:lnTo>
                <a:lnTo>
                  <a:pt x="77680" y="17660"/>
                </a:lnTo>
                <a:lnTo>
                  <a:pt x="77670" y="17660"/>
                </a:lnTo>
                <a:lnTo>
                  <a:pt x="77670" y="17700"/>
                </a:lnTo>
                <a:lnTo>
                  <a:pt x="77650" y="17700"/>
                </a:lnTo>
                <a:lnTo>
                  <a:pt x="77650" y="17770"/>
                </a:lnTo>
                <a:lnTo>
                  <a:pt x="77630" y="17770"/>
                </a:lnTo>
                <a:lnTo>
                  <a:pt x="77630" y="17880"/>
                </a:lnTo>
                <a:lnTo>
                  <a:pt x="77650" y="17880"/>
                </a:lnTo>
                <a:lnTo>
                  <a:pt x="77650" y="17930"/>
                </a:lnTo>
                <a:lnTo>
                  <a:pt x="77660" y="17930"/>
                </a:lnTo>
                <a:lnTo>
                  <a:pt x="77670" y="17970"/>
                </a:lnTo>
                <a:lnTo>
                  <a:pt x="77680" y="17970"/>
                </a:lnTo>
                <a:lnTo>
                  <a:pt x="77680" y="18000"/>
                </a:lnTo>
                <a:lnTo>
                  <a:pt x="77700" y="18000"/>
                </a:lnTo>
                <a:lnTo>
                  <a:pt x="77700" y="18020"/>
                </a:lnTo>
                <a:lnTo>
                  <a:pt x="77720" y="18020"/>
                </a:lnTo>
                <a:lnTo>
                  <a:pt x="77720" y="18040"/>
                </a:lnTo>
                <a:lnTo>
                  <a:pt x="77740" y="18040"/>
                </a:lnTo>
                <a:lnTo>
                  <a:pt x="77740" y="18060"/>
                </a:lnTo>
                <a:lnTo>
                  <a:pt x="77750" y="18060"/>
                </a:lnTo>
                <a:lnTo>
                  <a:pt x="77750" y="18090"/>
                </a:lnTo>
                <a:lnTo>
                  <a:pt x="77770" y="18090"/>
                </a:lnTo>
                <a:lnTo>
                  <a:pt x="77770" y="18110"/>
                </a:lnTo>
                <a:lnTo>
                  <a:pt x="77790" y="18110"/>
                </a:lnTo>
                <a:lnTo>
                  <a:pt x="77790" y="18150"/>
                </a:lnTo>
                <a:lnTo>
                  <a:pt x="77810" y="18150"/>
                </a:lnTo>
                <a:lnTo>
                  <a:pt x="77810" y="18180"/>
                </a:lnTo>
                <a:lnTo>
                  <a:pt x="77820" y="18180"/>
                </a:lnTo>
                <a:lnTo>
                  <a:pt x="77820" y="18200"/>
                </a:lnTo>
                <a:lnTo>
                  <a:pt x="77790" y="18200"/>
                </a:lnTo>
                <a:lnTo>
                  <a:pt x="77790" y="18220"/>
                </a:lnTo>
                <a:lnTo>
                  <a:pt x="77750" y="18220"/>
                </a:lnTo>
                <a:lnTo>
                  <a:pt x="77750" y="18250"/>
                </a:lnTo>
                <a:lnTo>
                  <a:pt x="77770" y="18250"/>
                </a:lnTo>
                <a:lnTo>
                  <a:pt x="77770" y="18270"/>
                </a:lnTo>
                <a:lnTo>
                  <a:pt x="77700" y="18270"/>
                </a:lnTo>
                <a:lnTo>
                  <a:pt x="77700" y="18290"/>
                </a:lnTo>
                <a:lnTo>
                  <a:pt x="77670" y="18290"/>
                </a:lnTo>
                <a:lnTo>
                  <a:pt x="77670" y="18310"/>
                </a:lnTo>
                <a:lnTo>
                  <a:pt x="77540" y="18310"/>
                </a:lnTo>
                <a:lnTo>
                  <a:pt x="77540" y="18290"/>
                </a:lnTo>
                <a:lnTo>
                  <a:pt x="77470" y="18290"/>
                </a:lnTo>
                <a:lnTo>
                  <a:pt x="77470" y="18310"/>
                </a:lnTo>
                <a:lnTo>
                  <a:pt x="77440" y="18310"/>
                </a:lnTo>
                <a:lnTo>
                  <a:pt x="77420" y="18310"/>
                </a:lnTo>
                <a:lnTo>
                  <a:pt x="77420" y="18330"/>
                </a:lnTo>
                <a:lnTo>
                  <a:pt x="77350" y="18330"/>
                </a:lnTo>
                <a:lnTo>
                  <a:pt x="77350" y="18310"/>
                </a:lnTo>
                <a:lnTo>
                  <a:pt x="77330" y="18310"/>
                </a:lnTo>
                <a:lnTo>
                  <a:pt x="77330" y="18200"/>
                </a:lnTo>
                <a:lnTo>
                  <a:pt x="77320" y="18200"/>
                </a:lnTo>
                <a:lnTo>
                  <a:pt x="77320" y="18130"/>
                </a:lnTo>
                <a:lnTo>
                  <a:pt x="77330" y="18130"/>
                </a:lnTo>
                <a:lnTo>
                  <a:pt x="77330" y="18080"/>
                </a:lnTo>
                <a:lnTo>
                  <a:pt x="77350" y="18080"/>
                </a:lnTo>
                <a:lnTo>
                  <a:pt x="77350" y="18020"/>
                </a:lnTo>
                <a:lnTo>
                  <a:pt x="77330" y="18020"/>
                </a:lnTo>
                <a:lnTo>
                  <a:pt x="77330" y="18000"/>
                </a:lnTo>
                <a:lnTo>
                  <a:pt x="77320" y="18000"/>
                </a:lnTo>
                <a:lnTo>
                  <a:pt x="77320" y="18020"/>
                </a:lnTo>
                <a:lnTo>
                  <a:pt x="77260" y="18020"/>
                </a:lnTo>
                <a:lnTo>
                  <a:pt x="77260" y="18110"/>
                </a:lnTo>
                <a:lnTo>
                  <a:pt x="77170" y="18110"/>
                </a:lnTo>
                <a:lnTo>
                  <a:pt x="77170" y="18090"/>
                </a:lnTo>
                <a:lnTo>
                  <a:pt x="77140" y="18090"/>
                </a:lnTo>
                <a:lnTo>
                  <a:pt x="77140" y="18060"/>
                </a:lnTo>
                <a:lnTo>
                  <a:pt x="77120" y="18060"/>
                </a:lnTo>
                <a:lnTo>
                  <a:pt x="77120" y="18040"/>
                </a:lnTo>
                <a:lnTo>
                  <a:pt x="77100" y="18040"/>
                </a:lnTo>
                <a:lnTo>
                  <a:pt x="77100" y="18020"/>
                </a:lnTo>
                <a:lnTo>
                  <a:pt x="77070" y="18020"/>
                </a:lnTo>
                <a:lnTo>
                  <a:pt x="77070" y="18040"/>
                </a:lnTo>
                <a:lnTo>
                  <a:pt x="77050" y="18040"/>
                </a:lnTo>
                <a:lnTo>
                  <a:pt x="77050" y="18080"/>
                </a:lnTo>
                <a:lnTo>
                  <a:pt x="77030" y="18080"/>
                </a:lnTo>
                <a:lnTo>
                  <a:pt x="77030" y="18130"/>
                </a:lnTo>
                <a:lnTo>
                  <a:pt x="77050" y="18130"/>
                </a:lnTo>
                <a:lnTo>
                  <a:pt x="77050" y="18150"/>
                </a:lnTo>
                <a:lnTo>
                  <a:pt x="77070" y="18150"/>
                </a:lnTo>
                <a:lnTo>
                  <a:pt x="77070" y="18170"/>
                </a:lnTo>
                <a:lnTo>
                  <a:pt x="77090" y="18170"/>
                </a:lnTo>
                <a:lnTo>
                  <a:pt x="77090" y="18270"/>
                </a:lnTo>
                <a:lnTo>
                  <a:pt x="77100" y="18270"/>
                </a:lnTo>
                <a:lnTo>
                  <a:pt x="77100" y="18310"/>
                </a:lnTo>
                <a:lnTo>
                  <a:pt x="77120" y="18310"/>
                </a:lnTo>
                <a:lnTo>
                  <a:pt x="77120" y="18340"/>
                </a:lnTo>
                <a:lnTo>
                  <a:pt x="77100" y="18340"/>
                </a:lnTo>
                <a:lnTo>
                  <a:pt x="77100" y="18360"/>
                </a:lnTo>
                <a:lnTo>
                  <a:pt x="77090" y="18360"/>
                </a:lnTo>
                <a:lnTo>
                  <a:pt x="77090" y="18380"/>
                </a:lnTo>
                <a:lnTo>
                  <a:pt x="77070" y="18380"/>
                </a:lnTo>
                <a:lnTo>
                  <a:pt x="77070" y="18420"/>
                </a:lnTo>
                <a:lnTo>
                  <a:pt x="77100" y="18420"/>
                </a:lnTo>
                <a:lnTo>
                  <a:pt x="77100" y="18450"/>
                </a:lnTo>
                <a:lnTo>
                  <a:pt x="77120" y="18450"/>
                </a:lnTo>
                <a:lnTo>
                  <a:pt x="77120" y="18540"/>
                </a:lnTo>
                <a:lnTo>
                  <a:pt x="77100" y="18540"/>
                </a:lnTo>
                <a:lnTo>
                  <a:pt x="77100" y="18580"/>
                </a:lnTo>
                <a:lnTo>
                  <a:pt x="77090" y="18580"/>
                </a:lnTo>
                <a:lnTo>
                  <a:pt x="77090" y="18610"/>
                </a:lnTo>
                <a:lnTo>
                  <a:pt x="77070" y="18610"/>
                </a:lnTo>
                <a:lnTo>
                  <a:pt x="77070" y="18660"/>
                </a:lnTo>
                <a:lnTo>
                  <a:pt x="77060" y="18670"/>
                </a:lnTo>
                <a:lnTo>
                  <a:pt x="77050" y="18670"/>
                </a:lnTo>
                <a:lnTo>
                  <a:pt x="77050" y="18680"/>
                </a:lnTo>
                <a:lnTo>
                  <a:pt x="77050" y="18700"/>
                </a:lnTo>
                <a:lnTo>
                  <a:pt x="77010" y="18700"/>
                </a:lnTo>
                <a:lnTo>
                  <a:pt x="76980" y="18700"/>
                </a:lnTo>
                <a:lnTo>
                  <a:pt x="76980" y="18720"/>
                </a:lnTo>
                <a:lnTo>
                  <a:pt x="76950" y="18720"/>
                </a:lnTo>
                <a:lnTo>
                  <a:pt x="76950" y="18740"/>
                </a:lnTo>
                <a:lnTo>
                  <a:pt x="76860" y="18740"/>
                </a:lnTo>
                <a:lnTo>
                  <a:pt x="76860" y="18760"/>
                </a:lnTo>
                <a:lnTo>
                  <a:pt x="76670" y="18760"/>
                </a:lnTo>
                <a:lnTo>
                  <a:pt x="76670" y="18770"/>
                </a:lnTo>
                <a:lnTo>
                  <a:pt x="76540" y="18770"/>
                </a:lnTo>
                <a:lnTo>
                  <a:pt x="76540" y="18790"/>
                </a:lnTo>
                <a:lnTo>
                  <a:pt x="76310" y="18790"/>
                </a:lnTo>
                <a:lnTo>
                  <a:pt x="76310" y="18770"/>
                </a:lnTo>
                <a:lnTo>
                  <a:pt x="76280" y="18770"/>
                </a:lnTo>
                <a:lnTo>
                  <a:pt x="76280" y="18760"/>
                </a:lnTo>
                <a:lnTo>
                  <a:pt x="76230" y="18760"/>
                </a:lnTo>
                <a:lnTo>
                  <a:pt x="76230" y="18770"/>
                </a:lnTo>
                <a:lnTo>
                  <a:pt x="76200" y="18770"/>
                </a:lnTo>
                <a:lnTo>
                  <a:pt x="76070" y="18770"/>
                </a:lnTo>
                <a:lnTo>
                  <a:pt x="76070" y="18760"/>
                </a:lnTo>
                <a:lnTo>
                  <a:pt x="76030" y="18760"/>
                </a:lnTo>
                <a:lnTo>
                  <a:pt x="76030" y="18740"/>
                </a:lnTo>
                <a:lnTo>
                  <a:pt x="76000" y="18740"/>
                </a:lnTo>
                <a:lnTo>
                  <a:pt x="76000" y="18720"/>
                </a:lnTo>
                <a:lnTo>
                  <a:pt x="75980" y="18720"/>
                </a:lnTo>
                <a:lnTo>
                  <a:pt x="75980" y="18680"/>
                </a:lnTo>
                <a:lnTo>
                  <a:pt x="75960" y="18680"/>
                </a:lnTo>
                <a:lnTo>
                  <a:pt x="75960" y="18650"/>
                </a:lnTo>
                <a:lnTo>
                  <a:pt x="75980" y="18650"/>
                </a:lnTo>
                <a:lnTo>
                  <a:pt x="75980" y="18590"/>
                </a:lnTo>
                <a:lnTo>
                  <a:pt x="75980" y="18430"/>
                </a:lnTo>
                <a:lnTo>
                  <a:pt x="76000" y="18430"/>
                </a:lnTo>
                <a:lnTo>
                  <a:pt x="76000" y="18330"/>
                </a:lnTo>
                <a:lnTo>
                  <a:pt x="75980" y="18330"/>
                </a:lnTo>
                <a:lnTo>
                  <a:pt x="75980" y="18290"/>
                </a:lnTo>
                <a:lnTo>
                  <a:pt x="75960" y="18290"/>
                </a:lnTo>
                <a:lnTo>
                  <a:pt x="75960" y="18200"/>
                </a:lnTo>
                <a:lnTo>
                  <a:pt x="75950" y="18200"/>
                </a:lnTo>
                <a:lnTo>
                  <a:pt x="75950" y="18170"/>
                </a:lnTo>
                <a:lnTo>
                  <a:pt x="75840" y="18170"/>
                </a:lnTo>
                <a:lnTo>
                  <a:pt x="75840" y="18150"/>
                </a:lnTo>
                <a:lnTo>
                  <a:pt x="75750" y="18150"/>
                </a:lnTo>
                <a:lnTo>
                  <a:pt x="75750" y="18130"/>
                </a:lnTo>
                <a:lnTo>
                  <a:pt x="75680" y="18130"/>
                </a:lnTo>
                <a:lnTo>
                  <a:pt x="75680" y="18090"/>
                </a:lnTo>
                <a:lnTo>
                  <a:pt x="75580" y="18090"/>
                </a:lnTo>
                <a:lnTo>
                  <a:pt x="75580" y="18080"/>
                </a:lnTo>
                <a:lnTo>
                  <a:pt x="75490" y="18080"/>
                </a:lnTo>
                <a:lnTo>
                  <a:pt x="75490" y="18060"/>
                </a:lnTo>
                <a:lnTo>
                  <a:pt x="75450" y="18060"/>
                </a:lnTo>
                <a:lnTo>
                  <a:pt x="75450" y="18040"/>
                </a:lnTo>
                <a:lnTo>
                  <a:pt x="75440" y="18040"/>
                </a:lnTo>
                <a:lnTo>
                  <a:pt x="75440" y="18020"/>
                </a:lnTo>
                <a:lnTo>
                  <a:pt x="75370" y="18020"/>
                </a:lnTo>
                <a:lnTo>
                  <a:pt x="75370" y="18040"/>
                </a:lnTo>
                <a:lnTo>
                  <a:pt x="75300" y="18040"/>
                </a:lnTo>
                <a:lnTo>
                  <a:pt x="75300" y="18020"/>
                </a:lnTo>
                <a:lnTo>
                  <a:pt x="75260" y="18020"/>
                </a:lnTo>
                <a:lnTo>
                  <a:pt x="75260" y="18000"/>
                </a:lnTo>
                <a:lnTo>
                  <a:pt x="75190" y="18000"/>
                </a:lnTo>
                <a:lnTo>
                  <a:pt x="75190" y="17990"/>
                </a:lnTo>
                <a:lnTo>
                  <a:pt x="75160" y="17990"/>
                </a:lnTo>
                <a:lnTo>
                  <a:pt x="75160" y="17970"/>
                </a:lnTo>
                <a:lnTo>
                  <a:pt x="75120" y="17970"/>
                </a:lnTo>
                <a:lnTo>
                  <a:pt x="75120" y="17950"/>
                </a:lnTo>
                <a:lnTo>
                  <a:pt x="75100" y="17950"/>
                </a:lnTo>
                <a:lnTo>
                  <a:pt x="75100" y="17930"/>
                </a:lnTo>
                <a:lnTo>
                  <a:pt x="75080" y="17930"/>
                </a:lnTo>
                <a:lnTo>
                  <a:pt x="75080" y="17910"/>
                </a:lnTo>
                <a:lnTo>
                  <a:pt x="75070" y="17910"/>
                </a:lnTo>
                <a:lnTo>
                  <a:pt x="75070" y="17900"/>
                </a:lnTo>
                <a:lnTo>
                  <a:pt x="74930" y="17900"/>
                </a:lnTo>
                <a:lnTo>
                  <a:pt x="74930" y="17880"/>
                </a:lnTo>
                <a:lnTo>
                  <a:pt x="74870" y="17880"/>
                </a:lnTo>
                <a:lnTo>
                  <a:pt x="74870" y="17900"/>
                </a:lnTo>
                <a:lnTo>
                  <a:pt x="74820" y="17900"/>
                </a:lnTo>
                <a:lnTo>
                  <a:pt x="74820" y="17910"/>
                </a:lnTo>
                <a:lnTo>
                  <a:pt x="74750" y="17910"/>
                </a:lnTo>
                <a:lnTo>
                  <a:pt x="74750" y="17930"/>
                </a:lnTo>
                <a:lnTo>
                  <a:pt x="74700" y="17930"/>
                </a:lnTo>
                <a:lnTo>
                  <a:pt x="74700" y="17910"/>
                </a:lnTo>
                <a:lnTo>
                  <a:pt x="74660" y="17910"/>
                </a:lnTo>
                <a:lnTo>
                  <a:pt x="74660" y="17900"/>
                </a:lnTo>
                <a:lnTo>
                  <a:pt x="74590" y="17900"/>
                </a:lnTo>
                <a:lnTo>
                  <a:pt x="74590" y="17880"/>
                </a:lnTo>
                <a:lnTo>
                  <a:pt x="74380" y="17880"/>
                </a:lnTo>
                <a:lnTo>
                  <a:pt x="74240" y="17880"/>
                </a:lnTo>
                <a:lnTo>
                  <a:pt x="74240" y="17900"/>
                </a:lnTo>
                <a:lnTo>
                  <a:pt x="73980" y="17900"/>
                </a:lnTo>
                <a:lnTo>
                  <a:pt x="73980" y="17930"/>
                </a:lnTo>
                <a:lnTo>
                  <a:pt x="74000" y="17930"/>
                </a:lnTo>
                <a:lnTo>
                  <a:pt x="74000" y="17950"/>
                </a:lnTo>
                <a:lnTo>
                  <a:pt x="73960" y="17950"/>
                </a:lnTo>
                <a:lnTo>
                  <a:pt x="73960" y="17970"/>
                </a:lnTo>
                <a:lnTo>
                  <a:pt x="73930" y="17970"/>
                </a:lnTo>
                <a:lnTo>
                  <a:pt x="73930" y="18000"/>
                </a:lnTo>
                <a:lnTo>
                  <a:pt x="73910" y="18000"/>
                </a:lnTo>
                <a:lnTo>
                  <a:pt x="73910" y="18020"/>
                </a:lnTo>
                <a:lnTo>
                  <a:pt x="73800" y="18020"/>
                </a:lnTo>
                <a:lnTo>
                  <a:pt x="73800" y="18040"/>
                </a:lnTo>
                <a:lnTo>
                  <a:pt x="73750" y="18040"/>
                </a:lnTo>
                <a:lnTo>
                  <a:pt x="73750" y="18060"/>
                </a:lnTo>
                <a:lnTo>
                  <a:pt x="73730" y="18060"/>
                </a:lnTo>
                <a:lnTo>
                  <a:pt x="73730" y="18080"/>
                </a:lnTo>
                <a:lnTo>
                  <a:pt x="73680" y="18080"/>
                </a:lnTo>
                <a:lnTo>
                  <a:pt x="73680" y="18090"/>
                </a:lnTo>
                <a:lnTo>
                  <a:pt x="73590" y="18090"/>
                </a:lnTo>
                <a:lnTo>
                  <a:pt x="73590" y="18110"/>
                </a:lnTo>
                <a:lnTo>
                  <a:pt x="73560" y="18110"/>
                </a:lnTo>
                <a:lnTo>
                  <a:pt x="73560" y="18130"/>
                </a:lnTo>
                <a:lnTo>
                  <a:pt x="73420" y="18130"/>
                </a:lnTo>
                <a:lnTo>
                  <a:pt x="73420" y="18170"/>
                </a:lnTo>
                <a:lnTo>
                  <a:pt x="73400" y="18170"/>
                </a:lnTo>
                <a:lnTo>
                  <a:pt x="73400" y="18180"/>
                </a:lnTo>
                <a:lnTo>
                  <a:pt x="73360" y="18180"/>
                </a:lnTo>
                <a:lnTo>
                  <a:pt x="73360" y="18170"/>
                </a:lnTo>
                <a:lnTo>
                  <a:pt x="73330" y="18170"/>
                </a:lnTo>
                <a:lnTo>
                  <a:pt x="73330" y="18150"/>
                </a:lnTo>
                <a:lnTo>
                  <a:pt x="73310" y="18150"/>
                </a:lnTo>
                <a:lnTo>
                  <a:pt x="73310" y="18110"/>
                </a:lnTo>
                <a:lnTo>
                  <a:pt x="73260" y="18110"/>
                </a:lnTo>
                <a:lnTo>
                  <a:pt x="73260" y="18090"/>
                </a:lnTo>
                <a:lnTo>
                  <a:pt x="73240" y="18090"/>
                </a:lnTo>
                <a:lnTo>
                  <a:pt x="73240" y="18060"/>
                </a:lnTo>
                <a:lnTo>
                  <a:pt x="73210" y="18060"/>
                </a:lnTo>
                <a:lnTo>
                  <a:pt x="73210" y="18040"/>
                </a:lnTo>
                <a:lnTo>
                  <a:pt x="73190" y="18040"/>
                </a:lnTo>
                <a:lnTo>
                  <a:pt x="73190" y="18020"/>
                </a:lnTo>
                <a:lnTo>
                  <a:pt x="73170" y="18020"/>
                </a:lnTo>
                <a:lnTo>
                  <a:pt x="73170" y="18000"/>
                </a:lnTo>
                <a:lnTo>
                  <a:pt x="73150" y="18000"/>
                </a:lnTo>
                <a:lnTo>
                  <a:pt x="73150" y="17990"/>
                </a:lnTo>
                <a:lnTo>
                  <a:pt x="73140" y="17990"/>
                </a:lnTo>
                <a:lnTo>
                  <a:pt x="73140" y="17970"/>
                </a:lnTo>
                <a:lnTo>
                  <a:pt x="73120" y="17970"/>
                </a:lnTo>
                <a:lnTo>
                  <a:pt x="73120" y="17930"/>
                </a:lnTo>
                <a:lnTo>
                  <a:pt x="73100" y="17930"/>
                </a:lnTo>
                <a:lnTo>
                  <a:pt x="73100" y="17830"/>
                </a:lnTo>
                <a:lnTo>
                  <a:pt x="73080" y="17830"/>
                </a:lnTo>
                <a:lnTo>
                  <a:pt x="73080" y="17610"/>
                </a:lnTo>
                <a:lnTo>
                  <a:pt x="73100" y="17610"/>
                </a:lnTo>
                <a:lnTo>
                  <a:pt x="73100" y="17520"/>
                </a:lnTo>
                <a:lnTo>
                  <a:pt x="73170" y="17520"/>
                </a:lnTo>
                <a:lnTo>
                  <a:pt x="73170" y="17500"/>
                </a:lnTo>
                <a:lnTo>
                  <a:pt x="73210" y="17500"/>
                </a:lnTo>
                <a:lnTo>
                  <a:pt x="73210" y="17480"/>
                </a:lnTo>
                <a:lnTo>
                  <a:pt x="73280" y="17480"/>
                </a:lnTo>
                <a:lnTo>
                  <a:pt x="73280" y="17450"/>
                </a:lnTo>
                <a:lnTo>
                  <a:pt x="73290" y="17450"/>
                </a:lnTo>
                <a:lnTo>
                  <a:pt x="73290" y="17430"/>
                </a:lnTo>
                <a:lnTo>
                  <a:pt x="73380" y="17430"/>
                </a:lnTo>
                <a:lnTo>
                  <a:pt x="73380" y="17410"/>
                </a:lnTo>
                <a:lnTo>
                  <a:pt x="73400" y="17410"/>
                </a:lnTo>
                <a:lnTo>
                  <a:pt x="73400" y="17400"/>
                </a:lnTo>
                <a:lnTo>
                  <a:pt x="73420" y="17400"/>
                </a:lnTo>
                <a:lnTo>
                  <a:pt x="73420" y="17380"/>
                </a:lnTo>
                <a:lnTo>
                  <a:pt x="73430" y="17380"/>
                </a:lnTo>
                <a:lnTo>
                  <a:pt x="73430" y="17360"/>
                </a:lnTo>
                <a:lnTo>
                  <a:pt x="73450" y="17360"/>
                </a:lnTo>
                <a:lnTo>
                  <a:pt x="73450" y="17320"/>
                </a:lnTo>
                <a:lnTo>
                  <a:pt x="73430" y="17320"/>
                </a:lnTo>
                <a:lnTo>
                  <a:pt x="73430" y="17290"/>
                </a:lnTo>
                <a:lnTo>
                  <a:pt x="73450" y="17290"/>
                </a:lnTo>
                <a:lnTo>
                  <a:pt x="73450" y="17230"/>
                </a:lnTo>
                <a:lnTo>
                  <a:pt x="73490" y="17230"/>
                </a:lnTo>
                <a:lnTo>
                  <a:pt x="73490" y="17220"/>
                </a:lnTo>
                <a:lnTo>
                  <a:pt x="73500" y="17220"/>
                </a:lnTo>
                <a:lnTo>
                  <a:pt x="73500" y="17200"/>
                </a:lnTo>
                <a:lnTo>
                  <a:pt x="73520" y="17200"/>
                </a:lnTo>
                <a:lnTo>
                  <a:pt x="73520" y="17150"/>
                </a:lnTo>
                <a:lnTo>
                  <a:pt x="73500" y="17150"/>
                </a:lnTo>
                <a:lnTo>
                  <a:pt x="73500" y="17110"/>
                </a:lnTo>
                <a:lnTo>
                  <a:pt x="73490" y="17110"/>
                </a:lnTo>
                <a:lnTo>
                  <a:pt x="73490" y="17090"/>
                </a:lnTo>
                <a:lnTo>
                  <a:pt x="73470" y="17090"/>
                </a:lnTo>
                <a:lnTo>
                  <a:pt x="73470" y="17060"/>
                </a:lnTo>
                <a:lnTo>
                  <a:pt x="73450" y="17060"/>
                </a:lnTo>
                <a:lnTo>
                  <a:pt x="73450" y="17020"/>
                </a:lnTo>
                <a:lnTo>
                  <a:pt x="73430" y="17020"/>
                </a:lnTo>
                <a:lnTo>
                  <a:pt x="73430" y="16910"/>
                </a:lnTo>
                <a:lnTo>
                  <a:pt x="73420" y="16910"/>
                </a:lnTo>
                <a:lnTo>
                  <a:pt x="73420" y="16810"/>
                </a:lnTo>
                <a:lnTo>
                  <a:pt x="73400" y="16810"/>
                </a:lnTo>
                <a:lnTo>
                  <a:pt x="73400" y="16790"/>
                </a:lnTo>
                <a:lnTo>
                  <a:pt x="73380" y="16790"/>
                </a:lnTo>
                <a:lnTo>
                  <a:pt x="73380" y="16750"/>
                </a:lnTo>
                <a:lnTo>
                  <a:pt x="73360" y="16750"/>
                </a:lnTo>
                <a:lnTo>
                  <a:pt x="73360" y="16720"/>
                </a:lnTo>
                <a:lnTo>
                  <a:pt x="73350" y="16720"/>
                </a:lnTo>
                <a:lnTo>
                  <a:pt x="73350" y="16660"/>
                </a:lnTo>
                <a:lnTo>
                  <a:pt x="73360" y="16660"/>
                </a:lnTo>
                <a:lnTo>
                  <a:pt x="73360" y="16480"/>
                </a:lnTo>
                <a:lnTo>
                  <a:pt x="73380" y="16480"/>
                </a:lnTo>
                <a:lnTo>
                  <a:pt x="73380" y="16450"/>
                </a:lnTo>
                <a:lnTo>
                  <a:pt x="73400" y="16450"/>
                </a:lnTo>
                <a:lnTo>
                  <a:pt x="73400" y="16430"/>
                </a:lnTo>
                <a:lnTo>
                  <a:pt x="73450" y="16430"/>
                </a:lnTo>
                <a:lnTo>
                  <a:pt x="73450" y="16410"/>
                </a:lnTo>
                <a:lnTo>
                  <a:pt x="73430" y="16410"/>
                </a:lnTo>
                <a:lnTo>
                  <a:pt x="73430" y="16340"/>
                </a:lnTo>
                <a:lnTo>
                  <a:pt x="73470" y="16340"/>
                </a:lnTo>
                <a:lnTo>
                  <a:pt x="73470" y="16270"/>
                </a:lnTo>
                <a:lnTo>
                  <a:pt x="73490" y="16270"/>
                </a:lnTo>
                <a:lnTo>
                  <a:pt x="73490" y="16250"/>
                </a:lnTo>
                <a:lnTo>
                  <a:pt x="73500" y="16250"/>
                </a:lnTo>
                <a:lnTo>
                  <a:pt x="73500" y="16230"/>
                </a:lnTo>
                <a:lnTo>
                  <a:pt x="73560" y="16230"/>
                </a:lnTo>
                <a:lnTo>
                  <a:pt x="73560" y="16250"/>
                </a:lnTo>
                <a:lnTo>
                  <a:pt x="73590" y="16250"/>
                </a:lnTo>
                <a:lnTo>
                  <a:pt x="73590" y="16270"/>
                </a:lnTo>
                <a:lnTo>
                  <a:pt x="73630" y="16270"/>
                </a:lnTo>
                <a:lnTo>
                  <a:pt x="73630" y="16290"/>
                </a:lnTo>
                <a:lnTo>
                  <a:pt x="73640" y="16290"/>
                </a:lnTo>
                <a:lnTo>
                  <a:pt x="73640" y="16320"/>
                </a:lnTo>
                <a:lnTo>
                  <a:pt x="73660" y="16320"/>
                </a:lnTo>
                <a:lnTo>
                  <a:pt x="73660" y="16340"/>
                </a:lnTo>
                <a:lnTo>
                  <a:pt x="73700" y="16340"/>
                </a:lnTo>
                <a:lnTo>
                  <a:pt x="73700" y="16390"/>
                </a:lnTo>
                <a:lnTo>
                  <a:pt x="73680" y="16390"/>
                </a:lnTo>
                <a:lnTo>
                  <a:pt x="73680" y="16450"/>
                </a:lnTo>
                <a:lnTo>
                  <a:pt x="73700" y="16450"/>
                </a:lnTo>
                <a:lnTo>
                  <a:pt x="73700" y="16480"/>
                </a:lnTo>
                <a:lnTo>
                  <a:pt x="73720" y="16480"/>
                </a:lnTo>
                <a:lnTo>
                  <a:pt x="73720" y="16540"/>
                </a:lnTo>
                <a:lnTo>
                  <a:pt x="73730" y="16540"/>
                </a:lnTo>
                <a:lnTo>
                  <a:pt x="73730" y="16570"/>
                </a:lnTo>
                <a:lnTo>
                  <a:pt x="73750" y="16570"/>
                </a:lnTo>
                <a:lnTo>
                  <a:pt x="73750" y="16590"/>
                </a:lnTo>
                <a:lnTo>
                  <a:pt x="73770" y="16590"/>
                </a:lnTo>
                <a:lnTo>
                  <a:pt x="73770" y="16610"/>
                </a:lnTo>
                <a:lnTo>
                  <a:pt x="73790" y="16610"/>
                </a:lnTo>
                <a:lnTo>
                  <a:pt x="73790" y="16630"/>
                </a:lnTo>
                <a:lnTo>
                  <a:pt x="73850" y="16630"/>
                </a:lnTo>
                <a:lnTo>
                  <a:pt x="73870" y="16630"/>
                </a:lnTo>
                <a:lnTo>
                  <a:pt x="73870" y="16610"/>
                </a:lnTo>
                <a:lnTo>
                  <a:pt x="73890" y="16610"/>
                </a:lnTo>
                <a:lnTo>
                  <a:pt x="73960" y="16610"/>
                </a:lnTo>
                <a:lnTo>
                  <a:pt x="73960" y="16630"/>
                </a:lnTo>
                <a:lnTo>
                  <a:pt x="73980" y="16630"/>
                </a:lnTo>
                <a:lnTo>
                  <a:pt x="73980" y="16640"/>
                </a:lnTo>
                <a:lnTo>
                  <a:pt x="74010" y="16640"/>
                </a:lnTo>
                <a:lnTo>
                  <a:pt x="74010" y="16660"/>
                </a:lnTo>
                <a:lnTo>
                  <a:pt x="74050" y="16660"/>
                </a:lnTo>
                <a:lnTo>
                  <a:pt x="74050" y="16680"/>
                </a:lnTo>
                <a:lnTo>
                  <a:pt x="74140" y="16680"/>
                </a:lnTo>
                <a:lnTo>
                  <a:pt x="74140" y="16660"/>
                </a:lnTo>
                <a:lnTo>
                  <a:pt x="74260" y="16660"/>
                </a:lnTo>
                <a:lnTo>
                  <a:pt x="74260" y="16640"/>
                </a:lnTo>
                <a:lnTo>
                  <a:pt x="74380" y="16640"/>
                </a:lnTo>
                <a:lnTo>
                  <a:pt x="74430" y="16640"/>
                </a:lnTo>
                <a:lnTo>
                  <a:pt x="74430" y="16630"/>
                </a:lnTo>
                <a:lnTo>
                  <a:pt x="74520" y="16630"/>
                </a:lnTo>
                <a:lnTo>
                  <a:pt x="74520" y="16640"/>
                </a:lnTo>
                <a:lnTo>
                  <a:pt x="74610" y="16640"/>
                </a:lnTo>
                <a:lnTo>
                  <a:pt x="74610" y="16630"/>
                </a:lnTo>
                <a:lnTo>
                  <a:pt x="74690" y="16630"/>
                </a:lnTo>
                <a:lnTo>
                  <a:pt x="74700" y="16630"/>
                </a:lnTo>
                <a:lnTo>
                  <a:pt x="74700" y="16640"/>
                </a:lnTo>
                <a:lnTo>
                  <a:pt x="74750" y="16640"/>
                </a:lnTo>
                <a:lnTo>
                  <a:pt x="74750" y="16630"/>
                </a:lnTo>
                <a:lnTo>
                  <a:pt x="74820" y="16630"/>
                </a:lnTo>
                <a:lnTo>
                  <a:pt x="74820" y="16610"/>
                </a:lnTo>
                <a:lnTo>
                  <a:pt x="74910" y="16610"/>
                </a:lnTo>
                <a:lnTo>
                  <a:pt x="74910" y="16590"/>
                </a:lnTo>
                <a:lnTo>
                  <a:pt x="74930" y="16590"/>
                </a:lnTo>
                <a:lnTo>
                  <a:pt x="74930" y="16550"/>
                </a:lnTo>
                <a:lnTo>
                  <a:pt x="74910" y="16550"/>
                </a:lnTo>
                <a:lnTo>
                  <a:pt x="74910" y="16510"/>
                </a:lnTo>
                <a:lnTo>
                  <a:pt x="74910" y="16500"/>
                </a:lnTo>
                <a:lnTo>
                  <a:pt x="74890" y="16500"/>
                </a:lnTo>
                <a:lnTo>
                  <a:pt x="74890" y="16480"/>
                </a:lnTo>
                <a:lnTo>
                  <a:pt x="74870" y="16480"/>
                </a:lnTo>
                <a:lnTo>
                  <a:pt x="74870" y="16460"/>
                </a:lnTo>
                <a:lnTo>
                  <a:pt x="74860" y="16460"/>
                </a:lnTo>
                <a:lnTo>
                  <a:pt x="74860" y="16450"/>
                </a:lnTo>
                <a:lnTo>
                  <a:pt x="74840" y="16450"/>
                </a:lnTo>
                <a:lnTo>
                  <a:pt x="74840" y="16430"/>
                </a:lnTo>
                <a:lnTo>
                  <a:pt x="74750" y="16430"/>
                </a:lnTo>
                <a:lnTo>
                  <a:pt x="74750" y="16410"/>
                </a:lnTo>
                <a:lnTo>
                  <a:pt x="74700" y="16410"/>
                </a:lnTo>
                <a:lnTo>
                  <a:pt x="74700" y="16390"/>
                </a:lnTo>
                <a:lnTo>
                  <a:pt x="74660" y="16390"/>
                </a:lnTo>
                <a:lnTo>
                  <a:pt x="74660" y="16380"/>
                </a:lnTo>
                <a:lnTo>
                  <a:pt x="74610" y="16380"/>
                </a:lnTo>
                <a:lnTo>
                  <a:pt x="74610" y="16390"/>
                </a:lnTo>
                <a:lnTo>
                  <a:pt x="74580" y="16390"/>
                </a:lnTo>
                <a:lnTo>
                  <a:pt x="74580" y="16410"/>
                </a:lnTo>
                <a:lnTo>
                  <a:pt x="74560" y="16410"/>
                </a:lnTo>
                <a:lnTo>
                  <a:pt x="74560" y="16430"/>
                </a:lnTo>
                <a:lnTo>
                  <a:pt x="74490" y="16430"/>
                </a:lnTo>
                <a:lnTo>
                  <a:pt x="74490" y="16450"/>
                </a:lnTo>
                <a:lnTo>
                  <a:pt x="74450" y="16450"/>
                </a:lnTo>
                <a:lnTo>
                  <a:pt x="74450" y="16540"/>
                </a:lnTo>
                <a:lnTo>
                  <a:pt x="74380" y="16540"/>
                </a:lnTo>
                <a:lnTo>
                  <a:pt x="74380" y="16480"/>
                </a:lnTo>
                <a:lnTo>
                  <a:pt x="74400" y="16480"/>
                </a:lnTo>
                <a:lnTo>
                  <a:pt x="74400" y="16340"/>
                </a:lnTo>
                <a:lnTo>
                  <a:pt x="74420" y="16340"/>
                </a:lnTo>
                <a:lnTo>
                  <a:pt x="74420" y="16300"/>
                </a:lnTo>
                <a:lnTo>
                  <a:pt x="74450" y="16300"/>
                </a:lnTo>
                <a:lnTo>
                  <a:pt x="74450" y="16290"/>
                </a:lnTo>
                <a:lnTo>
                  <a:pt x="74490" y="16290"/>
                </a:lnTo>
                <a:lnTo>
                  <a:pt x="74490" y="16270"/>
                </a:lnTo>
                <a:lnTo>
                  <a:pt x="74520" y="16270"/>
                </a:lnTo>
                <a:lnTo>
                  <a:pt x="74520" y="16250"/>
                </a:lnTo>
                <a:lnTo>
                  <a:pt x="74610" y="16250"/>
                </a:lnTo>
                <a:lnTo>
                  <a:pt x="74610" y="16270"/>
                </a:lnTo>
                <a:lnTo>
                  <a:pt x="74660" y="16270"/>
                </a:lnTo>
                <a:lnTo>
                  <a:pt x="74660" y="16250"/>
                </a:lnTo>
                <a:lnTo>
                  <a:pt x="74680" y="16250"/>
                </a:lnTo>
                <a:lnTo>
                  <a:pt x="74680" y="16230"/>
                </a:lnTo>
                <a:lnTo>
                  <a:pt x="74700" y="16230"/>
                </a:lnTo>
                <a:lnTo>
                  <a:pt x="74700" y="16210"/>
                </a:lnTo>
                <a:lnTo>
                  <a:pt x="74800" y="16210"/>
                </a:lnTo>
                <a:lnTo>
                  <a:pt x="74800" y="16230"/>
                </a:lnTo>
                <a:lnTo>
                  <a:pt x="74820" y="16230"/>
                </a:lnTo>
                <a:lnTo>
                  <a:pt x="74820" y="16250"/>
                </a:lnTo>
                <a:lnTo>
                  <a:pt x="74910" y="16250"/>
                </a:lnTo>
                <a:lnTo>
                  <a:pt x="74910" y="16270"/>
                </a:lnTo>
                <a:lnTo>
                  <a:pt x="74960" y="16270"/>
                </a:lnTo>
                <a:lnTo>
                  <a:pt x="74960" y="16290"/>
                </a:lnTo>
                <a:lnTo>
                  <a:pt x="75080" y="16290"/>
                </a:lnTo>
                <a:lnTo>
                  <a:pt x="75080" y="16270"/>
                </a:lnTo>
                <a:lnTo>
                  <a:pt x="75100" y="16270"/>
                </a:lnTo>
                <a:lnTo>
                  <a:pt x="75100" y="16250"/>
                </a:lnTo>
                <a:lnTo>
                  <a:pt x="75230" y="16250"/>
                </a:lnTo>
                <a:lnTo>
                  <a:pt x="75230" y="16230"/>
                </a:lnTo>
                <a:lnTo>
                  <a:pt x="75260" y="16230"/>
                </a:lnTo>
                <a:lnTo>
                  <a:pt x="75260" y="16210"/>
                </a:lnTo>
                <a:lnTo>
                  <a:pt x="75280" y="16210"/>
                </a:lnTo>
                <a:lnTo>
                  <a:pt x="75280" y="16200"/>
                </a:lnTo>
                <a:lnTo>
                  <a:pt x="75310" y="16200"/>
                </a:lnTo>
                <a:lnTo>
                  <a:pt x="75310" y="16180"/>
                </a:lnTo>
                <a:lnTo>
                  <a:pt x="75330" y="16180"/>
                </a:lnTo>
                <a:lnTo>
                  <a:pt x="75330" y="16160"/>
                </a:lnTo>
                <a:lnTo>
                  <a:pt x="75350" y="16160"/>
                </a:lnTo>
                <a:lnTo>
                  <a:pt x="75350" y="16140"/>
                </a:lnTo>
                <a:lnTo>
                  <a:pt x="75370" y="16140"/>
                </a:lnTo>
                <a:lnTo>
                  <a:pt x="75370" y="16120"/>
                </a:lnTo>
                <a:lnTo>
                  <a:pt x="75400" y="16120"/>
                </a:lnTo>
                <a:lnTo>
                  <a:pt x="75400" y="16110"/>
                </a:lnTo>
                <a:lnTo>
                  <a:pt x="75420" y="16110"/>
                </a:lnTo>
                <a:lnTo>
                  <a:pt x="75420" y="16090"/>
                </a:lnTo>
                <a:lnTo>
                  <a:pt x="75440" y="16090"/>
                </a:lnTo>
                <a:lnTo>
                  <a:pt x="75440" y="16070"/>
                </a:lnTo>
                <a:lnTo>
                  <a:pt x="75450" y="16070"/>
                </a:lnTo>
                <a:lnTo>
                  <a:pt x="75450" y="16050"/>
                </a:lnTo>
                <a:lnTo>
                  <a:pt x="75470" y="16050"/>
                </a:lnTo>
                <a:lnTo>
                  <a:pt x="75470" y="16040"/>
                </a:lnTo>
                <a:lnTo>
                  <a:pt x="75490" y="16040"/>
                </a:lnTo>
                <a:lnTo>
                  <a:pt x="75490" y="16020"/>
                </a:lnTo>
                <a:lnTo>
                  <a:pt x="75510" y="16020"/>
                </a:lnTo>
                <a:lnTo>
                  <a:pt x="75510" y="16000"/>
                </a:lnTo>
                <a:lnTo>
                  <a:pt x="75520" y="16000"/>
                </a:lnTo>
                <a:lnTo>
                  <a:pt x="75520" y="15960"/>
                </a:lnTo>
                <a:lnTo>
                  <a:pt x="75540" y="15960"/>
                </a:lnTo>
                <a:lnTo>
                  <a:pt x="75540" y="15950"/>
                </a:lnTo>
                <a:lnTo>
                  <a:pt x="75520" y="15950"/>
                </a:lnTo>
                <a:lnTo>
                  <a:pt x="75520" y="15910"/>
                </a:lnTo>
                <a:lnTo>
                  <a:pt x="75540" y="15910"/>
                </a:lnTo>
                <a:lnTo>
                  <a:pt x="75540" y="15840"/>
                </a:lnTo>
                <a:lnTo>
                  <a:pt x="75520" y="15840"/>
                </a:lnTo>
                <a:lnTo>
                  <a:pt x="75520" y="15820"/>
                </a:lnTo>
                <a:lnTo>
                  <a:pt x="75510" y="15820"/>
                </a:lnTo>
                <a:lnTo>
                  <a:pt x="75510" y="15800"/>
                </a:lnTo>
                <a:lnTo>
                  <a:pt x="75470" y="15800"/>
                </a:lnTo>
                <a:lnTo>
                  <a:pt x="75470" y="15780"/>
                </a:lnTo>
                <a:lnTo>
                  <a:pt x="75450" y="15780"/>
                </a:lnTo>
                <a:lnTo>
                  <a:pt x="75450" y="15770"/>
                </a:lnTo>
                <a:lnTo>
                  <a:pt x="75440" y="15770"/>
                </a:lnTo>
                <a:lnTo>
                  <a:pt x="75440" y="15750"/>
                </a:lnTo>
                <a:lnTo>
                  <a:pt x="75420" y="15750"/>
                </a:lnTo>
                <a:lnTo>
                  <a:pt x="75420" y="15730"/>
                </a:lnTo>
                <a:lnTo>
                  <a:pt x="75400" y="15730"/>
                </a:lnTo>
                <a:lnTo>
                  <a:pt x="75400" y="15710"/>
                </a:lnTo>
                <a:lnTo>
                  <a:pt x="75380" y="15710"/>
                </a:lnTo>
                <a:lnTo>
                  <a:pt x="75380" y="15700"/>
                </a:lnTo>
                <a:lnTo>
                  <a:pt x="75370" y="15700"/>
                </a:lnTo>
                <a:lnTo>
                  <a:pt x="75370" y="15680"/>
                </a:lnTo>
                <a:lnTo>
                  <a:pt x="75350" y="15680"/>
                </a:lnTo>
                <a:lnTo>
                  <a:pt x="75350" y="15660"/>
                </a:lnTo>
                <a:lnTo>
                  <a:pt x="75330" y="15660"/>
                </a:lnTo>
                <a:lnTo>
                  <a:pt x="75330" y="15640"/>
                </a:lnTo>
                <a:lnTo>
                  <a:pt x="75310" y="15640"/>
                </a:lnTo>
                <a:lnTo>
                  <a:pt x="75310" y="15620"/>
                </a:lnTo>
                <a:lnTo>
                  <a:pt x="75260" y="15620"/>
                </a:lnTo>
                <a:lnTo>
                  <a:pt x="75260" y="15570"/>
                </a:lnTo>
                <a:lnTo>
                  <a:pt x="75280" y="15570"/>
                </a:lnTo>
                <a:lnTo>
                  <a:pt x="75280" y="15550"/>
                </a:lnTo>
                <a:lnTo>
                  <a:pt x="75300" y="15550"/>
                </a:lnTo>
                <a:lnTo>
                  <a:pt x="75300" y="15530"/>
                </a:lnTo>
                <a:lnTo>
                  <a:pt x="75310" y="15530"/>
                </a:lnTo>
                <a:lnTo>
                  <a:pt x="75310" y="15520"/>
                </a:lnTo>
                <a:lnTo>
                  <a:pt x="75330" y="15520"/>
                </a:lnTo>
                <a:lnTo>
                  <a:pt x="75330" y="15480"/>
                </a:lnTo>
                <a:lnTo>
                  <a:pt x="75310" y="15480"/>
                </a:lnTo>
                <a:lnTo>
                  <a:pt x="75310" y="15440"/>
                </a:lnTo>
                <a:lnTo>
                  <a:pt x="75330" y="15440"/>
                </a:lnTo>
                <a:lnTo>
                  <a:pt x="75330" y="15410"/>
                </a:lnTo>
                <a:lnTo>
                  <a:pt x="75380" y="15410"/>
                </a:lnTo>
                <a:lnTo>
                  <a:pt x="75380" y="15460"/>
                </a:lnTo>
                <a:lnTo>
                  <a:pt x="75400" y="15460"/>
                </a:lnTo>
                <a:lnTo>
                  <a:pt x="75400" y="15520"/>
                </a:lnTo>
                <a:lnTo>
                  <a:pt x="75470" y="15520"/>
                </a:lnTo>
                <a:lnTo>
                  <a:pt x="75470" y="15530"/>
                </a:lnTo>
                <a:lnTo>
                  <a:pt x="75520" y="15530"/>
                </a:lnTo>
                <a:lnTo>
                  <a:pt x="75520" y="15520"/>
                </a:lnTo>
                <a:lnTo>
                  <a:pt x="75560" y="15520"/>
                </a:lnTo>
                <a:lnTo>
                  <a:pt x="75560" y="15500"/>
                </a:lnTo>
                <a:lnTo>
                  <a:pt x="75590" y="15500"/>
                </a:lnTo>
                <a:lnTo>
                  <a:pt x="75590" y="15480"/>
                </a:lnTo>
                <a:lnTo>
                  <a:pt x="75630" y="15480"/>
                </a:lnTo>
                <a:lnTo>
                  <a:pt x="75630" y="15460"/>
                </a:lnTo>
                <a:lnTo>
                  <a:pt x="75660" y="15460"/>
                </a:lnTo>
                <a:lnTo>
                  <a:pt x="75660" y="15440"/>
                </a:lnTo>
                <a:lnTo>
                  <a:pt x="75700" y="15440"/>
                </a:lnTo>
                <a:lnTo>
                  <a:pt x="75700" y="15430"/>
                </a:lnTo>
                <a:lnTo>
                  <a:pt x="75750" y="15430"/>
                </a:lnTo>
                <a:lnTo>
                  <a:pt x="75750" y="15440"/>
                </a:lnTo>
                <a:lnTo>
                  <a:pt x="75770" y="15440"/>
                </a:lnTo>
                <a:lnTo>
                  <a:pt x="75770" y="15480"/>
                </a:lnTo>
                <a:lnTo>
                  <a:pt x="75790" y="15480"/>
                </a:lnTo>
                <a:lnTo>
                  <a:pt x="75790" y="15460"/>
                </a:lnTo>
                <a:lnTo>
                  <a:pt x="75800" y="15460"/>
                </a:lnTo>
                <a:lnTo>
                  <a:pt x="75800" y="15440"/>
                </a:lnTo>
                <a:lnTo>
                  <a:pt x="75820" y="15440"/>
                </a:lnTo>
                <a:lnTo>
                  <a:pt x="75820" y="15430"/>
                </a:lnTo>
                <a:lnTo>
                  <a:pt x="75890" y="15430"/>
                </a:lnTo>
                <a:lnTo>
                  <a:pt x="75890" y="15410"/>
                </a:lnTo>
                <a:lnTo>
                  <a:pt x="75930" y="15410"/>
                </a:lnTo>
                <a:lnTo>
                  <a:pt x="75930" y="15370"/>
                </a:lnTo>
                <a:lnTo>
                  <a:pt x="75910" y="15370"/>
                </a:lnTo>
                <a:lnTo>
                  <a:pt x="75910" y="15340"/>
                </a:lnTo>
                <a:lnTo>
                  <a:pt x="75950" y="15340"/>
                </a:lnTo>
                <a:lnTo>
                  <a:pt x="75950" y="15360"/>
                </a:lnTo>
                <a:lnTo>
                  <a:pt x="75980" y="15360"/>
                </a:lnTo>
                <a:lnTo>
                  <a:pt x="75980" y="15370"/>
                </a:lnTo>
                <a:lnTo>
                  <a:pt x="76000" y="15370"/>
                </a:lnTo>
                <a:lnTo>
                  <a:pt x="76000" y="15390"/>
                </a:lnTo>
                <a:lnTo>
                  <a:pt x="76030" y="15390"/>
                </a:lnTo>
                <a:lnTo>
                  <a:pt x="76030" y="15370"/>
                </a:lnTo>
                <a:lnTo>
                  <a:pt x="76100" y="15370"/>
                </a:lnTo>
                <a:lnTo>
                  <a:pt x="76100" y="15360"/>
                </a:lnTo>
                <a:lnTo>
                  <a:pt x="76120" y="15360"/>
                </a:lnTo>
                <a:lnTo>
                  <a:pt x="76120" y="15340"/>
                </a:lnTo>
                <a:lnTo>
                  <a:pt x="76140" y="15340"/>
                </a:lnTo>
                <a:lnTo>
                  <a:pt x="76140" y="15320"/>
                </a:lnTo>
                <a:lnTo>
                  <a:pt x="76160" y="15320"/>
                </a:lnTo>
                <a:lnTo>
                  <a:pt x="76160" y="15280"/>
                </a:lnTo>
                <a:lnTo>
                  <a:pt x="76170" y="15280"/>
                </a:lnTo>
                <a:lnTo>
                  <a:pt x="76170" y="15250"/>
                </a:lnTo>
                <a:lnTo>
                  <a:pt x="76190" y="15250"/>
                </a:lnTo>
                <a:lnTo>
                  <a:pt x="76190" y="15210"/>
                </a:lnTo>
                <a:lnTo>
                  <a:pt x="76210" y="15210"/>
                </a:lnTo>
                <a:lnTo>
                  <a:pt x="76210" y="15180"/>
                </a:lnTo>
                <a:lnTo>
                  <a:pt x="76230" y="15180"/>
                </a:lnTo>
                <a:lnTo>
                  <a:pt x="76230" y="15140"/>
                </a:lnTo>
                <a:lnTo>
                  <a:pt x="76210" y="15140"/>
                </a:lnTo>
                <a:lnTo>
                  <a:pt x="76210" y="15090"/>
                </a:lnTo>
                <a:lnTo>
                  <a:pt x="76190" y="15090"/>
                </a:lnTo>
                <a:lnTo>
                  <a:pt x="76190" y="15030"/>
                </a:lnTo>
                <a:lnTo>
                  <a:pt x="76210" y="15030"/>
                </a:lnTo>
                <a:lnTo>
                  <a:pt x="76210" y="15000"/>
                </a:lnTo>
                <a:lnTo>
                  <a:pt x="76240" y="15000"/>
                </a:lnTo>
                <a:lnTo>
                  <a:pt x="76240" y="14870"/>
                </a:lnTo>
                <a:lnTo>
                  <a:pt x="76190" y="14870"/>
                </a:lnTo>
                <a:lnTo>
                  <a:pt x="76190" y="14820"/>
                </a:lnTo>
                <a:lnTo>
                  <a:pt x="76170" y="14820"/>
                </a:lnTo>
                <a:lnTo>
                  <a:pt x="76170" y="14780"/>
                </a:lnTo>
                <a:lnTo>
                  <a:pt x="76160" y="14780"/>
                </a:lnTo>
                <a:lnTo>
                  <a:pt x="76160" y="14760"/>
                </a:lnTo>
                <a:lnTo>
                  <a:pt x="76140" y="14760"/>
                </a:lnTo>
                <a:lnTo>
                  <a:pt x="76140" y="14730"/>
                </a:lnTo>
                <a:lnTo>
                  <a:pt x="76120" y="14730"/>
                </a:lnTo>
                <a:lnTo>
                  <a:pt x="76120" y="14710"/>
                </a:lnTo>
                <a:lnTo>
                  <a:pt x="76100" y="14710"/>
                </a:lnTo>
                <a:lnTo>
                  <a:pt x="76100" y="14690"/>
                </a:lnTo>
                <a:lnTo>
                  <a:pt x="76090" y="14690"/>
                </a:lnTo>
                <a:lnTo>
                  <a:pt x="76090" y="14670"/>
                </a:lnTo>
                <a:lnTo>
                  <a:pt x="76070" y="14670"/>
                </a:lnTo>
                <a:lnTo>
                  <a:pt x="76070" y="14660"/>
                </a:lnTo>
                <a:lnTo>
                  <a:pt x="76050" y="14660"/>
                </a:lnTo>
                <a:lnTo>
                  <a:pt x="76050" y="14620"/>
                </a:lnTo>
                <a:lnTo>
                  <a:pt x="76070" y="14620"/>
                </a:lnTo>
                <a:lnTo>
                  <a:pt x="76070" y="14590"/>
                </a:lnTo>
                <a:lnTo>
                  <a:pt x="76090" y="14590"/>
                </a:lnTo>
                <a:lnTo>
                  <a:pt x="76090" y="14550"/>
                </a:lnTo>
                <a:lnTo>
                  <a:pt x="76100" y="14550"/>
                </a:lnTo>
                <a:lnTo>
                  <a:pt x="76100" y="14530"/>
                </a:lnTo>
                <a:lnTo>
                  <a:pt x="76210" y="14530"/>
                </a:lnTo>
                <a:lnTo>
                  <a:pt x="76210" y="14550"/>
                </a:lnTo>
                <a:lnTo>
                  <a:pt x="76230" y="14550"/>
                </a:lnTo>
                <a:lnTo>
                  <a:pt x="76230" y="14570"/>
                </a:lnTo>
                <a:lnTo>
                  <a:pt x="76240" y="14570"/>
                </a:lnTo>
                <a:lnTo>
                  <a:pt x="76240" y="14590"/>
                </a:lnTo>
                <a:lnTo>
                  <a:pt x="76260" y="14590"/>
                </a:lnTo>
                <a:lnTo>
                  <a:pt x="76260" y="14570"/>
                </a:lnTo>
                <a:lnTo>
                  <a:pt x="76380" y="14570"/>
                </a:lnTo>
                <a:lnTo>
                  <a:pt x="76380" y="14530"/>
                </a:lnTo>
                <a:lnTo>
                  <a:pt x="76370" y="14530"/>
                </a:lnTo>
                <a:lnTo>
                  <a:pt x="76370" y="14480"/>
                </a:lnTo>
                <a:lnTo>
                  <a:pt x="76420" y="14480"/>
                </a:lnTo>
                <a:lnTo>
                  <a:pt x="76420" y="14460"/>
                </a:lnTo>
                <a:lnTo>
                  <a:pt x="76450" y="14460"/>
                </a:lnTo>
                <a:lnTo>
                  <a:pt x="76450" y="14440"/>
                </a:lnTo>
                <a:lnTo>
                  <a:pt x="76510" y="14440"/>
                </a:lnTo>
                <a:lnTo>
                  <a:pt x="76510" y="14420"/>
                </a:lnTo>
                <a:lnTo>
                  <a:pt x="76560" y="14420"/>
                </a:lnTo>
                <a:lnTo>
                  <a:pt x="76560" y="14410"/>
                </a:lnTo>
                <a:lnTo>
                  <a:pt x="76670" y="14410"/>
                </a:lnTo>
                <a:lnTo>
                  <a:pt x="76670" y="14390"/>
                </a:lnTo>
                <a:lnTo>
                  <a:pt x="76680" y="14390"/>
                </a:lnTo>
                <a:lnTo>
                  <a:pt x="76680" y="14370"/>
                </a:lnTo>
                <a:lnTo>
                  <a:pt x="76720" y="14370"/>
                </a:lnTo>
                <a:lnTo>
                  <a:pt x="76720" y="14350"/>
                </a:lnTo>
                <a:lnTo>
                  <a:pt x="76810" y="14350"/>
                </a:lnTo>
                <a:lnTo>
                  <a:pt x="76810" y="14330"/>
                </a:lnTo>
                <a:lnTo>
                  <a:pt x="76820" y="14330"/>
                </a:lnTo>
                <a:lnTo>
                  <a:pt x="76820" y="14320"/>
                </a:lnTo>
                <a:lnTo>
                  <a:pt x="76840" y="14320"/>
                </a:lnTo>
                <a:lnTo>
                  <a:pt x="76840" y="14280"/>
                </a:lnTo>
                <a:lnTo>
                  <a:pt x="76860" y="14280"/>
                </a:lnTo>
                <a:lnTo>
                  <a:pt x="76860" y="14260"/>
                </a:lnTo>
                <a:lnTo>
                  <a:pt x="76890" y="14260"/>
                </a:lnTo>
                <a:lnTo>
                  <a:pt x="76890" y="14250"/>
                </a:lnTo>
                <a:lnTo>
                  <a:pt x="76910" y="14250"/>
                </a:lnTo>
                <a:lnTo>
                  <a:pt x="76910" y="14230"/>
                </a:lnTo>
                <a:lnTo>
                  <a:pt x="76930" y="14230"/>
                </a:lnTo>
                <a:lnTo>
                  <a:pt x="76930" y="14190"/>
                </a:lnTo>
                <a:lnTo>
                  <a:pt x="76950" y="14190"/>
                </a:lnTo>
                <a:lnTo>
                  <a:pt x="76950" y="14170"/>
                </a:lnTo>
                <a:lnTo>
                  <a:pt x="76930" y="14170"/>
                </a:lnTo>
                <a:lnTo>
                  <a:pt x="76930" y="14160"/>
                </a:lnTo>
                <a:lnTo>
                  <a:pt x="76910" y="14160"/>
                </a:lnTo>
                <a:lnTo>
                  <a:pt x="76910" y="14140"/>
                </a:lnTo>
                <a:lnTo>
                  <a:pt x="76890" y="14140"/>
                </a:lnTo>
                <a:lnTo>
                  <a:pt x="76890" y="14100"/>
                </a:lnTo>
                <a:lnTo>
                  <a:pt x="76880" y="14100"/>
                </a:lnTo>
                <a:lnTo>
                  <a:pt x="76880" y="14070"/>
                </a:lnTo>
                <a:lnTo>
                  <a:pt x="76860" y="14070"/>
                </a:lnTo>
                <a:lnTo>
                  <a:pt x="76860" y="13990"/>
                </a:lnTo>
                <a:lnTo>
                  <a:pt x="76930" y="13990"/>
                </a:lnTo>
                <a:lnTo>
                  <a:pt x="76930" y="13980"/>
                </a:lnTo>
                <a:lnTo>
                  <a:pt x="76960" y="13980"/>
                </a:lnTo>
                <a:lnTo>
                  <a:pt x="76960" y="13960"/>
                </a:lnTo>
                <a:lnTo>
                  <a:pt x="76980" y="13960"/>
                </a:lnTo>
                <a:lnTo>
                  <a:pt x="76980" y="13940"/>
                </a:lnTo>
                <a:lnTo>
                  <a:pt x="77000" y="13940"/>
                </a:lnTo>
                <a:lnTo>
                  <a:pt x="77000" y="13920"/>
                </a:lnTo>
                <a:lnTo>
                  <a:pt x="77030" y="13920"/>
                </a:lnTo>
                <a:lnTo>
                  <a:pt x="77030" y="13910"/>
                </a:lnTo>
                <a:lnTo>
                  <a:pt x="77050" y="13910"/>
                </a:lnTo>
                <a:lnTo>
                  <a:pt x="77050" y="13890"/>
                </a:lnTo>
                <a:lnTo>
                  <a:pt x="77090" y="13890"/>
                </a:lnTo>
                <a:lnTo>
                  <a:pt x="77090" y="13870"/>
                </a:lnTo>
                <a:lnTo>
                  <a:pt x="77100" y="13870"/>
                </a:lnTo>
                <a:lnTo>
                  <a:pt x="77100" y="13850"/>
                </a:lnTo>
                <a:lnTo>
                  <a:pt x="77160" y="13850"/>
                </a:lnTo>
                <a:lnTo>
                  <a:pt x="77160" y="13830"/>
                </a:lnTo>
                <a:lnTo>
                  <a:pt x="77170" y="13830"/>
                </a:lnTo>
                <a:lnTo>
                  <a:pt x="77170" y="13820"/>
                </a:lnTo>
                <a:lnTo>
                  <a:pt x="77190" y="13820"/>
                </a:lnTo>
                <a:lnTo>
                  <a:pt x="77190" y="13800"/>
                </a:lnTo>
                <a:lnTo>
                  <a:pt x="77210" y="13800"/>
                </a:lnTo>
                <a:lnTo>
                  <a:pt x="77210" y="13780"/>
                </a:lnTo>
                <a:lnTo>
                  <a:pt x="77230" y="13780"/>
                </a:lnTo>
                <a:lnTo>
                  <a:pt x="77230" y="13760"/>
                </a:lnTo>
                <a:lnTo>
                  <a:pt x="77260" y="13760"/>
                </a:lnTo>
                <a:lnTo>
                  <a:pt x="77260" y="13740"/>
                </a:lnTo>
                <a:lnTo>
                  <a:pt x="77280" y="13740"/>
                </a:lnTo>
                <a:lnTo>
                  <a:pt x="77280" y="13710"/>
                </a:lnTo>
                <a:lnTo>
                  <a:pt x="77300" y="13710"/>
                </a:lnTo>
                <a:lnTo>
                  <a:pt x="77300" y="13690"/>
                </a:lnTo>
                <a:lnTo>
                  <a:pt x="77320" y="13690"/>
                </a:lnTo>
                <a:lnTo>
                  <a:pt x="77320" y="13670"/>
                </a:lnTo>
                <a:lnTo>
                  <a:pt x="77330" y="13670"/>
                </a:lnTo>
                <a:lnTo>
                  <a:pt x="77330" y="13640"/>
                </a:lnTo>
                <a:lnTo>
                  <a:pt x="77350" y="13640"/>
                </a:lnTo>
                <a:lnTo>
                  <a:pt x="77350" y="13620"/>
                </a:lnTo>
                <a:lnTo>
                  <a:pt x="77370" y="13620"/>
                </a:lnTo>
                <a:lnTo>
                  <a:pt x="77370" y="13600"/>
                </a:lnTo>
                <a:lnTo>
                  <a:pt x="77380" y="13600"/>
                </a:lnTo>
                <a:lnTo>
                  <a:pt x="77390" y="13600"/>
                </a:lnTo>
                <a:lnTo>
                  <a:pt x="77390" y="13580"/>
                </a:lnTo>
                <a:lnTo>
                  <a:pt x="77390" y="13550"/>
                </a:lnTo>
                <a:lnTo>
                  <a:pt x="77400" y="13550"/>
                </a:lnTo>
                <a:lnTo>
                  <a:pt x="77400" y="13460"/>
                </a:lnTo>
                <a:lnTo>
                  <a:pt x="77420" y="13460"/>
                </a:lnTo>
                <a:lnTo>
                  <a:pt x="77420" y="13310"/>
                </a:lnTo>
                <a:lnTo>
                  <a:pt x="77400" y="13310"/>
                </a:lnTo>
                <a:lnTo>
                  <a:pt x="77400" y="13280"/>
                </a:lnTo>
                <a:lnTo>
                  <a:pt x="77390" y="13280"/>
                </a:lnTo>
                <a:lnTo>
                  <a:pt x="77390" y="13260"/>
                </a:lnTo>
                <a:lnTo>
                  <a:pt x="77350" y="13260"/>
                </a:lnTo>
                <a:lnTo>
                  <a:pt x="77350" y="13240"/>
                </a:lnTo>
                <a:lnTo>
                  <a:pt x="77330" y="13240"/>
                </a:lnTo>
                <a:lnTo>
                  <a:pt x="77330" y="13220"/>
                </a:lnTo>
                <a:lnTo>
                  <a:pt x="77300" y="13220"/>
                </a:lnTo>
                <a:lnTo>
                  <a:pt x="77300" y="13240"/>
                </a:lnTo>
                <a:lnTo>
                  <a:pt x="77210" y="13240"/>
                </a:lnTo>
                <a:lnTo>
                  <a:pt x="77210" y="13260"/>
                </a:lnTo>
                <a:lnTo>
                  <a:pt x="77160" y="13260"/>
                </a:lnTo>
                <a:lnTo>
                  <a:pt x="77160" y="13240"/>
                </a:lnTo>
                <a:lnTo>
                  <a:pt x="77140" y="13240"/>
                </a:lnTo>
                <a:lnTo>
                  <a:pt x="77140" y="13190"/>
                </a:lnTo>
                <a:lnTo>
                  <a:pt x="77120" y="13190"/>
                </a:lnTo>
                <a:lnTo>
                  <a:pt x="77120" y="13140"/>
                </a:lnTo>
                <a:lnTo>
                  <a:pt x="77140" y="13140"/>
                </a:lnTo>
                <a:lnTo>
                  <a:pt x="77140" y="13100"/>
                </a:lnTo>
                <a:lnTo>
                  <a:pt x="77160" y="13100"/>
                </a:lnTo>
                <a:lnTo>
                  <a:pt x="77160" y="13060"/>
                </a:lnTo>
                <a:lnTo>
                  <a:pt x="77170" y="13060"/>
                </a:lnTo>
                <a:lnTo>
                  <a:pt x="77170" y="13050"/>
                </a:lnTo>
                <a:lnTo>
                  <a:pt x="77190" y="13050"/>
                </a:lnTo>
                <a:lnTo>
                  <a:pt x="77190" y="13030"/>
                </a:lnTo>
                <a:lnTo>
                  <a:pt x="77230" y="13030"/>
                </a:lnTo>
                <a:lnTo>
                  <a:pt x="77230" y="13010"/>
                </a:lnTo>
                <a:lnTo>
                  <a:pt x="77260" y="13010"/>
                </a:lnTo>
                <a:lnTo>
                  <a:pt x="77260" y="12990"/>
                </a:lnTo>
                <a:lnTo>
                  <a:pt x="77280" y="12990"/>
                </a:lnTo>
                <a:lnTo>
                  <a:pt x="77280" y="12970"/>
                </a:lnTo>
                <a:lnTo>
                  <a:pt x="77320" y="12970"/>
                </a:lnTo>
                <a:lnTo>
                  <a:pt x="77320" y="12960"/>
                </a:lnTo>
                <a:lnTo>
                  <a:pt x="77330" y="12960"/>
                </a:lnTo>
                <a:lnTo>
                  <a:pt x="77330" y="12920"/>
                </a:lnTo>
                <a:lnTo>
                  <a:pt x="77350" y="12920"/>
                </a:lnTo>
                <a:lnTo>
                  <a:pt x="77350" y="12900"/>
                </a:lnTo>
                <a:lnTo>
                  <a:pt x="77390" y="12900"/>
                </a:lnTo>
                <a:lnTo>
                  <a:pt x="77390" y="12920"/>
                </a:lnTo>
                <a:lnTo>
                  <a:pt x="77400" y="12920"/>
                </a:lnTo>
                <a:lnTo>
                  <a:pt x="77400" y="12940"/>
                </a:lnTo>
                <a:lnTo>
                  <a:pt x="77420" y="12940"/>
                </a:lnTo>
                <a:lnTo>
                  <a:pt x="77420" y="12960"/>
                </a:lnTo>
                <a:lnTo>
                  <a:pt x="77440" y="12960"/>
                </a:lnTo>
                <a:lnTo>
                  <a:pt x="77440" y="12970"/>
                </a:lnTo>
                <a:lnTo>
                  <a:pt x="77460" y="12970"/>
                </a:lnTo>
                <a:lnTo>
                  <a:pt x="77460" y="12960"/>
                </a:lnTo>
                <a:lnTo>
                  <a:pt x="77560" y="12960"/>
                </a:lnTo>
                <a:lnTo>
                  <a:pt x="77560" y="12940"/>
                </a:lnTo>
                <a:lnTo>
                  <a:pt x="77580" y="12940"/>
                </a:lnTo>
                <a:lnTo>
                  <a:pt x="77580" y="12920"/>
                </a:lnTo>
                <a:lnTo>
                  <a:pt x="77540" y="12920"/>
                </a:lnTo>
                <a:lnTo>
                  <a:pt x="77540" y="12850"/>
                </a:lnTo>
                <a:lnTo>
                  <a:pt x="77560" y="12850"/>
                </a:lnTo>
                <a:lnTo>
                  <a:pt x="77560" y="12830"/>
                </a:lnTo>
                <a:lnTo>
                  <a:pt x="77580" y="12830"/>
                </a:lnTo>
                <a:lnTo>
                  <a:pt x="77580" y="12800"/>
                </a:lnTo>
                <a:lnTo>
                  <a:pt x="77600" y="12800"/>
                </a:lnTo>
                <a:lnTo>
                  <a:pt x="77600" y="12780"/>
                </a:lnTo>
                <a:lnTo>
                  <a:pt x="77630" y="12780"/>
                </a:lnTo>
                <a:lnTo>
                  <a:pt x="77630" y="12760"/>
                </a:lnTo>
                <a:lnTo>
                  <a:pt x="77700" y="12760"/>
                </a:lnTo>
                <a:lnTo>
                  <a:pt x="77700" y="12800"/>
                </a:lnTo>
                <a:lnTo>
                  <a:pt x="77720" y="12800"/>
                </a:lnTo>
                <a:lnTo>
                  <a:pt x="77720" y="12810"/>
                </a:lnTo>
                <a:lnTo>
                  <a:pt x="77750" y="12810"/>
                </a:lnTo>
                <a:lnTo>
                  <a:pt x="77750" y="12870"/>
                </a:lnTo>
                <a:lnTo>
                  <a:pt x="77770" y="12870"/>
                </a:lnTo>
                <a:lnTo>
                  <a:pt x="77770" y="12850"/>
                </a:lnTo>
                <a:lnTo>
                  <a:pt x="77790" y="12850"/>
                </a:lnTo>
                <a:lnTo>
                  <a:pt x="77790" y="12810"/>
                </a:lnTo>
                <a:lnTo>
                  <a:pt x="77840" y="12810"/>
                </a:lnTo>
                <a:lnTo>
                  <a:pt x="77840" y="12800"/>
                </a:lnTo>
                <a:lnTo>
                  <a:pt x="77890" y="12800"/>
                </a:lnTo>
                <a:lnTo>
                  <a:pt x="77890" y="12780"/>
                </a:lnTo>
                <a:lnTo>
                  <a:pt x="77980" y="12780"/>
                </a:lnTo>
                <a:lnTo>
                  <a:pt x="77980" y="12720"/>
                </a:lnTo>
                <a:lnTo>
                  <a:pt x="78000" y="12720"/>
                </a:lnTo>
                <a:lnTo>
                  <a:pt x="78000" y="12710"/>
                </a:lnTo>
                <a:lnTo>
                  <a:pt x="78020" y="12710"/>
                </a:lnTo>
                <a:lnTo>
                  <a:pt x="78020" y="12690"/>
                </a:lnTo>
                <a:lnTo>
                  <a:pt x="78030" y="12690"/>
                </a:lnTo>
                <a:lnTo>
                  <a:pt x="78030" y="12670"/>
                </a:lnTo>
                <a:lnTo>
                  <a:pt x="78110" y="12670"/>
                </a:lnTo>
                <a:lnTo>
                  <a:pt x="78110" y="12710"/>
                </a:lnTo>
                <a:lnTo>
                  <a:pt x="78120" y="12710"/>
                </a:lnTo>
                <a:lnTo>
                  <a:pt x="78120" y="12740"/>
                </a:lnTo>
                <a:lnTo>
                  <a:pt x="78140" y="12740"/>
                </a:lnTo>
                <a:lnTo>
                  <a:pt x="78140" y="12760"/>
                </a:lnTo>
                <a:lnTo>
                  <a:pt x="78160" y="12760"/>
                </a:lnTo>
                <a:lnTo>
                  <a:pt x="78160" y="12740"/>
                </a:lnTo>
                <a:lnTo>
                  <a:pt x="78180" y="12740"/>
                </a:lnTo>
                <a:lnTo>
                  <a:pt x="78180" y="12720"/>
                </a:lnTo>
                <a:lnTo>
                  <a:pt x="78160" y="12720"/>
                </a:lnTo>
                <a:lnTo>
                  <a:pt x="78160" y="12690"/>
                </a:lnTo>
                <a:lnTo>
                  <a:pt x="78140" y="12690"/>
                </a:lnTo>
                <a:lnTo>
                  <a:pt x="78140" y="12650"/>
                </a:lnTo>
                <a:lnTo>
                  <a:pt x="78120" y="12650"/>
                </a:lnTo>
                <a:lnTo>
                  <a:pt x="78120" y="12620"/>
                </a:lnTo>
                <a:lnTo>
                  <a:pt x="78110" y="12620"/>
                </a:lnTo>
                <a:lnTo>
                  <a:pt x="78110" y="12580"/>
                </a:lnTo>
                <a:lnTo>
                  <a:pt x="78180" y="12580"/>
                </a:lnTo>
                <a:lnTo>
                  <a:pt x="78180" y="12560"/>
                </a:lnTo>
                <a:lnTo>
                  <a:pt x="78210" y="12560"/>
                </a:lnTo>
                <a:lnTo>
                  <a:pt x="78210" y="12540"/>
                </a:lnTo>
                <a:lnTo>
                  <a:pt x="78230" y="12540"/>
                </a:lnTo>
                <a:lnTo>
                  <a:pt x="78230" y="12510"/>
                </a:lnTo>
                <a:lnTo>
                  <a:pt x="78250" y="12510"/>
                </a:lnTo>
                <a:lnTo>
                  <a:pt x="78250" y="12470"/>
                </a:lnTo>
                <a:lnTo>
                  <a:pt x="78260" y="12470"/>
                </a:lnTo>
                <a:lnTo>
                  <a:pt x="78260" y="12440"/>
                </a:lnTo>
                <a:lnTo>
                  <a:pt x="78370" y="12440"/>
                </a:lnTo>
                <a:lnTo>
                  <a:pt x="78370" y="12420"/>
                </a:lnTo>
                <a:lnTo>
                  <a:pt x="78400" y="12420"/>
                </a:lnTo>
                <a:lnTo>
                  <a:pt x="78400" y="12400"/>
                </a:lnTo>
                <a:lnTo>
                  <a:pt x="78420" y="12400"/>
                </a:lnTo>
                <a:lnTo>
                  <a:pt x="78420" y="12380"/>
                </a:lnTo>
                <a:lnTo>
                  <a:pt x="78460" y="12380"/>
                </a:lnTo>
                <a:lnTo>
                  <a:pt x="78460" y="12370"/>
                </a:lnTo>
                <a:lnTo>
                  <a:pt x="78470" y="12370"/>
                </a:lnTo>
                <a:lnTo>
                  <a:pt x="78470" y="12350"/>
                </a:lnTo>
                <a:lnTo>
                  <a:pt x="78510" y="12350"/>
                </a:lnTo>
                <a:lnTo>
                  <a:pt x="78510" y="12370"/>
                </a:lnTo>
                <a:lnTo>
                  <a:pt x="78540" y="12370"/>
                </a:lnTo>
                <a:lnTo>
                  <a:pt x="78540" y="12330"/>
                </a:lnTo>
                <a:lnTo>
                  <a:pt x="78530" y="12330"/>
                </a:lnTo>
                <a:lnTo>
                  <a:pt x="78530" y="12290"/>
                </a:lnTo>
                <a:lnTo>
                  <a:pt x="78510" y="12290"/>
                </a:lnTo>
                <a:lnTo>
                  <a:pt x="78510" y="12260"/>
                </a:lnTo>
                <a:lnTo>
                  <a:pt x="78580" y="12260"/>
                </a:lnTo>
                <a:lnTo>
                  <a:pt x="78580" y="12240"/>
                </a:lnTo>
                <a:lnTo>
                  <a:pt x="78600" y="12240"/>
                </a:lnTo>
                <a:lnTo>
                  <a:pt x="78600" y="12200"/>
                </a:lnTo>
                <a:lnTo>
                  <a:pt x="78610" y="12200"/>
                </a:lnTo>
                <a:lnTo>
                  <a:pt x="78610" y="12190"/>
                </a:lnTo>
                <a:lnTo>
                  <a:pt x="78650" y="12190"/>
                </a:lnTo>
                <a:lnTo>
                  <a:pt x="78650" y="12200"/>
                </a:lnTo>
                <a:lnTo>
                  <a:pt x="78770" y="12200"/>
                </a:lnTo>
                <a:lnTo>
                  <a:pt x="78770" y="12220"/>
                </a:lnTo>
                <a:lnTo>
                  <a:pt x="78810" y="12220"/>
                </a:lnTo>
                <a:lnTo>
                  <a:pt x="78810" y="12200"/>
                </a:lnTo>
                <a:lnTo>
                  <a:pt x="78790" y="12200"/>
                </a:lnTo>
                <a:lnTo>
                  <a:pt x="78790" y="12190"/>
                </a:lnTo>
                <a:lnTo>
                  <a:pt x="78770" y="12190"/>
                </a:lnTo>
                <a:lnTo>
                  <a:pt x="78770" y="12150"/>
                </a:lnTo>
                <a:lnTo>
                  <a:pt x="78750" y="12150"/>
                </a:lnTo>
                <a:lnTo>
                  <a:pt x="78750" y="12130"/>
                </a:lnTo>
                <a:lnTo>
                  <a:pt x="78770" y="12130"/>
                </a:lnTo>
                <a:lnTo>
                  <a:pt x="78770" y="12110"/>
                </a:lnTo>
                <a:lnTo>
                  <a:pt x="78790" y="12110"/>
                </a:lnTo>
                <a:lnTo>
                  <a:pt x="78790" y="12080"/>
                </a:lnTo>
                <a:lnTo>
                  <a:pt x="78770" y="12080"/>
                </a:lnTo>
                <a:lnTo>
                  <a:pt x="78770" y="12030"/>
                </a:lnTo>
                <a:lnTo>
                  <a:pt x="78830" y="12030"/>
                </a:lnTo>
                <a:lnTo>
                  <a:pt x="78830" y="12010"/>
                </a:lnTo>
                <a:lnTo>
                  <a:pt x="78840" y="12010"/>
                </a:lnTo>
                <a:lnTo>
                  <a:pt x="78840" y="11990"/>
                </a:lnTo>
                <a:lnTo>
                  <a:pt x="78860" y="11990"/>
                </a:lnTo>
                <a:lnTo>
                  <a:pt x="78860" y="11950"/>
                </a:lnTo>
                <a:lnTo>
                  <a:pt x="78880" y="11950"/>
                </a:lnTo>
                <a:lnTo>
                  <a:pt x="78880" y="11920"/>
                </a:lnTo>
                <a:lnTo>
                  <a:pt x="78910" y="11920"/>
                </a:lnTo>
                <a:lnTo>
                  <a:pt x="78910" y="11900"/>
                </a:lnTo>
                <a:lnTo>
                  <a:pt x="78930" y="11900"/>
                </a:lnTo>
                <a:lnTo>
                  <a:pt x="78930" y="11880"/>
                </a:lnTo>
                <a:lnTo>
                  <a:pt x="78970" y="11880"/>
                </a:lnTo>
                <a:lnTo>
                  <a:pt x="78970" y="11860"/>
                </a:lnTo>
                <a:lnTo>
                  <a:pt x="78980" y="11860"/>
                </a:lnTo>
                <a:lnTo>
                  <a:pt x="78980" y="11850"/>
                </a:lnTo>
                <a:lnTo>
                  <a:pt x="79020" y="11850"/>
                </a:lnTo>
                <a:lnTo>
                  <a:pt x="79020" y="11830"/>
                </a:lnTo>
                <a:lnTo>
                  <a:pt x="79000" y="11830"/>
                </a:lnTo>
                <a:lnTo>
                  <a:pt x="79000" y="11810"/>
                </a:lnTo>
                <a:lnTo>
                  <a:pt x="78980" y="11810"/>
                </a:lnTo>
                <a:lnTo>
                  <a:pt x="78980" y="11790"/>
                </a:lnTo>
                <a:lnTo>
                  <a:pt x="78970" y="11790"/>
                </a:lnTo>
                <a:lnTo>
                  <a:pt x="78970" y="11770"/>
                </a:lnTo>
                <a:lnTo>
                  <a:pt x="78980" y="11770"/>
                </a:lnTo>
                <a:lnTo>
                  <a:pt x="78980" y="11740"/>
                </a:lnTo>
                <a:lnTo>
                  <a:pt x="79020" y="11740"/>
                </a:lnTo>
                <a:lnTo>
                  <a:pt x="79020" y="11720"/>
                </a:lnTo>
                <a:lnTo>
                  <a:pt x="79040" y="11720"/>
                </a:lnTo>
                <a:lnTo>
                  <a:pt x="79040" y="11700"/>
                </a:lnTo>
                <a:lnTo>
                  <a:pt x="79090" y="11700"/>
                </a:lnTo>
                <a:lnTo>
                  <a:pt x="79090" y="11690"/>
                </a:lnTo>
                <a:lnTo>
                  <a:pt x="79070" y="11690"/>
                </a:lnTo>
                <a:lnTo>
                  <a:pt x="79070" y="11670"/>
                </a:lnTo>
                <a:lnTo>
                  <a:pt x="79050" y="11670"/>
                </a:lnTo>
                <a:lnTo>
                  <a:pt x="79050" y="11610"/>
                </a:lnTo>
                <a:lnTo>
                  <a:pt x="79070" y="11610"/>
                </a:lnTo>
                <a:lnTo>
                  <a:pt x="79070" y="11580"/>
                </a:lnTo>
                <a:lnTo>
                  <a:pt x="79090" y="11580"/>
                </a:lnTo>
                <a:lnTo>
                  <a:pt x="79090" y="11560"/>
                </a:lnTo>
                <a:lnTo>
                  <a:pt x="79120" y="11560"/>
                </a:lnTo>
                <a:lnTo>
                  <a:pt x="79120" y="11540"/>
                </a:lnTo>
                <a:lnTo>
                  <a:pt x="79160" y="11540"/>
                </a:lnTo>
                <a:lnTo>
                  <a:pt x="79160" y="11600"/>
                </a:lnTo>
                <a:lnTo>
                  <a:pt x="79190" y="11600"/>
                </a:lnTo>
                <a:lnTo>
                  <a:pt x="79190" y="11610"/>
                </a:lnTo>
                <a:lnTo>
                  <a:pt x="79230" y="11610"/>
                </a:lnTo>
                <a:lnTo>
                  <a:pt x="79230" y="11600"/>
                </a:lnTo>
                <a:lnTo>
                  <a:pt x="79250" y="11600"/>
                </a:lnTo>
                <a:lnTo>
                  <a:pt x="79250" y="11560"/>
                </a:lnTo>
                <a:lnTo>
                  <a:pt x="79260" y="11560"/>
                </a:lnTo>
                <a:lnTo>
                  <a:pt x="79260" y="11540"/>
                </a:lnTo>
                <a:lnTo>
                  <a:pt x="79250" y="11540"/>
                </a:lnTo>
                <a:lnTo>
                  <a:pt x="79250" y="11510"/>
                </a:lnTo>
                <a:lnTo>
                  <a:pt x="79230" y="11510"/>
                </a:lnTo>
                <a:lnTo>
                  <a:pt x="79230" y="11490"/>
                </a:lnTo>
                <a:lnTo>
                  <a:pt x="79210" y="11490"/>
                </a:lnTo>
                <a:lnTo>
                  <a:pt x="79210" y="11400"/>
                </a:lnTo>
                <a:lnTo>
                  <a:pt x="79280" y="11400"/>
                </a:lnTo>
                <a:lnTo>
                  <a:pt x="79280" y="11380"/>
                </a:lnTo>
                <a:lnTo>
                  <a:pt x="79350" y="11380"/>
                </a:lnTo>
                <a:lnTo>
                  <a:pt x="79350" y="11360"/>
                </a:lnTo>
                <a:lnTo>
                  <a:pt x="79420" y="11360"/>
                </a:lnTo>
                <a:lnTo>
                  <a:pt x="79420" y="11380"/>
                </a:lnTo>
                <a:lnTo>
                  <a:pt x="79470" y="11380"/>
                </a:lnTo>
                <a:lnTo>
                  <a:pt x="79470" y="11400"/>
                </a:lnTo>
                <a:lnTo>
                  <a:pt x="79530" y="11400"/>
                </a:lnTo>
                <a:lnTo>
                  <a:pt x="79530" y="11360"/>
                </a:lnTo>
                <a:lnTo>
                  <a:pt x="79510" y="11360"/>
                </a:lnTo>
                <a:lnTo>
                  <a:pt x="79510" y="11330"/>
                </a:lnTo>
                <a:lnTo>
                  <a:pt x="79490" y="11330"/>
                </a:lnTo>
                <a:lnTo>
                  <a:pt x="79490" y="11290"/>
                </a:lnTo>
                <a:lnTo>
                  <a:pt x="79470" y="11290"/>
                </a:lnTo>
                <a:lnTo>
                  <a:pt x="79470" y="11270"/>
                </a:lnTo>
                <a:lnTo>
                  <a:pt x="79510" y="11270"/>
                </a:lnTo>
                <a:lnTo>
                  <a:pt x="79510" y="11260"/>
                </a:lnTo>
                <a:lnTo>
                  <a:pt x="79530" y="11260"/>
                </a:lnTo>
                <a:lnTo>
                  <a:pt x="79530" y="11240"/>
                </a:lnTo>
                <a:lnTo>
                  <a:pt x="79560" y="11240"/>
                </a:lnTo>
                <a:lnTo>
                  <a:pt x="79560" y="11220"/>
                </a:lnTo>
                <a:lnTo>
                  <a:pt x="79650" y="11220"/>
                </a:lnTo>
                <a:lnTo>
                  <a:pt x="79650" y="11260"/>
                </a:lnTo>
                <a:lnTo>
                  <a:pt x="79670" y="11260"/>
                </a:lnTo>
                <a:lnTo>
                  <a:pt x="79670" y="11290"/>
                </a:lnTo>
                <a:lnTo>
                  <a:pt x="79690" y="11290"/>
                </a:lnTo>
                <a:lnTo>
                  <a:pt x="79690" y="11270"/>
                </a:lnTo>
                <a:lnTo>
                  <a:pt x="79700" y="11270"/>
                </a:lnTo>
                <a:lnTo>
                  <a:pt x="79700" y="11260"/>
                </a:lnTo>
                <a:lnTo>
                  <a:pt x="79720" y="11260"/>
                </a:lnTo>
                <a:lnTo>
                  <a:pt x="79720" y="11240"/>
                </a:lnTo>
                <a:lnTo>
                  <a:pt x="79760" y="11240"/>
                </a:lnTo>
                <a:lnTo>
                  <a:pt x="79760" y="11220"/>
                </a:lnTo>
                <a:lnTo>
                  <a:pt x="79770" y="11220"/>
                </a:lnTo>
                <a:lnTo>
                  <a:pt x="79770" y="11200"/>
                </a:lnTo>
                <a:lnTo>
                  <a:pt x="79790" y="11200"/>
                </a:lnTo>
                <a:lnTo>
                  <a:pt x="79790" y="11180"/>
                </a:lnTo>
                <a:lnTo>
                  <a:pt x="79810" y="11180"/>
                </a:lnTo>
                <a:lnTo>
                  <a:pt x="79810" y="11170"/>
                </a:lnTo>
                <a:lnTo>
                  <a:pt x="79830" y="11170"/>
                </a:lnTo>
                <a:lnTo>
                  <a:pt x="79830" y="11150"/>
                </a:lnTo>
                <a:lnTo>
                  <a:pt x="79860" y="11150"/>
                </a:lnTo>
                <a:lnTo>
                  <a:pt x="79860" y="11130"/>
                </a:lnTo>
                <a:lnTo>
                  <a:pt x="79880" y="11130"/>
                </a:lnTo>
                <a:lnTo>
                  <a:pt x="79880" y="11110"/>
                </a:lnTo>
                <a:lnTo>
                  <a:pt x="79910" y="11110"/>
                </a:lnTo>
                <a:lnTo>
                  <a:pt x="79910" y="11090"/>
                </a:lnTo>
                <a:lnTo>
                  <a:pt x="79930" y="11090"/>
                </a:lnTo>
                <a:lnTo>
                  <a:pt x="79930" y="11080"/>
                </a:lnTo>
                <a:lnTo>
                  <a:pt x="80090" y="11080"/>
                </a:lnTo>
                <a:lnTo>
                  <a:pt x="80090" y="11060"/>
                </a:lnTo>
                <a:lnTo>
                  <a:pt x="80140" y="11060"/>
                </a:lnTo>
                <a:lnTo>
                  <a:pt x="80140" y="11040"/>
                </a:lnTo>
                <a:lnTo>
                  <a:pt x="80230" y="11040"/>
                </a:lnTo>
                <a:lnTo>
                  <a:pt x="80230" y="11060"/>
                </a:lnTo>
                <a:lnTo>
                  <a:pt x="80340" y="11060"/>
                </a:lnTo>
                <a:lnTo>
                  <a:pt x="80340" y="11040"/>
                </a:lnTo>
                <a:lnTo>
                  <a:pt x="80320" y="11040"/>
                </a:lnTo>
                <a:lnTo>
                  <a:pt x="80320" y="11020"/>
                </a:lnTo>
                <a:lnTo>
                  <a:pt x="80300" y="11020"/>
                </a:lnTo>
                <a:lnTo>
                  <a:pt x="80300" y="11000"/>
                </a:lnTo>
                <a:lnTo>
                  <a:pt x="80390" y="11000"/>
                </a:lnTo>
                <a:lnTo>
                  <a:pt x="80390" y="10990"/>
                </a:lnTo>
                <a:lnTo>
                  <a:pt x="80420" y="10990"/>
                </a:lnTo>
                <a:lnTo>
                  <a:pt x="80420" y="11020"/>
                </a:lnTo>
                <a:lnTo>
                  <a:pt x="80440" y="11020"/>
                </a:lnTo>
                <a:lnTo>
                  <a:pt x="80440" y="11030"/>
                </a:lnTo>
                <a:lnTo>
                  <a:pt x="80440" y="11040"/>
                </a:lnTo>
                <a:lnTo>
                  <a:pt x="80550" y="11040"/>
                </a:lnTo>
                <a:lnTo>
                  <a:pt x="80550" y="11020"/>
                </a:lnTo>
                <a:lnTo>
                  <a:pt x="80560" y="11020"/>
                </a:lnTo>
                <a:lnTo>
                  <a:pt x="80560" y="11000"/>
                </a:lnTo>
                <a:lnTo>
                  <a:pt x="80580" y="11000"/>
                </a:lnTo>
                <a:lnTo>
                  <a:pt x="80580" y="10990"/>
                </a:lnTo>
                <a:lnTo>
                  <a:pt x="80560" y="10990"/>
                </a:lnTo>
                <a:lnTo>
                  <a:pt x="80560" y="10970"/>
                </a:lnTo>
                <a:lnTo>
                  <a:pt x="80530" y="10970"/>
                </a:lnTo>
                <a:lnTo>
                  <a:pt x="80530" y="10960"/>
                </a:lnTo>
                <a:lnTo>
                  <a:pt x="80530" y="10950"/>
                </a:lnTo>
                <a:lnTo>
                  <a:pt x="80540" y="10950"/>
                </a:lnTo>
                <a:lnTo>
                  <a:pt x="80550" y="10950"/>
                </a:lnTo>
                <a:lnTo>
                  <a:pt x="80550" y="10940"/>
                </a:lnTo>
                <a:lnTo>
                  <a:pt x="80550" y="10920"/>
                </a:lnTo>
                <a:lnTo>
                  <a:pt x="80560" y="10920"/>
                </a:lnTo>
                <a:lnTo>
                  <a:pt x="80560" y="10860"/>
                </a:lnTo>
                <a:lnTo>
                  <a:pt x="80640" y="10860"/>
                </a:lnTo>
                <a:lnTo>
                  <a:pt x="80650" y="10860"/>
                </a:lnTo>
                <a:lnTo>
                  <a:pt x="80650" y="10880"/>
                </a:lnTo>
                <a:lnTo>
                  <a:pt x="80670" y="10880"/>
                </a:lnTo>
                <a:lnTo>
                  <a:pt x="80670" y="10920"/>
                </a:lnTo>
                <a:lnTo>
                  <a:pt x="80700" y="10920"/>
                </a:lnTo>
                <a:lnTo>
                  <a:pt x="80700" y="10900"/>
                </a:lnTo>
                <a:lnTo>
                  <a:pt x="80740" y="10900"/>
                </a:lnTo>
                <a:lnTo>
                  <a:pt x="80740" y="10880"/>
                </a:lnTo>
                <a:lnTo>
                  <a:pt x="80760" y="10880"/>
                </a:lnTo>
                <a:lnTo>
                  <a:pt x="80760" y="10860"/>
                </a:lnTo>
                <a:lnTo>
                  <a:pt x="80720" y="10860"/>
                </a:lnTo>
                <a:lnTo>
                  <a:pt x="80720" y="10840"/>
                </a:lnTo>
                <a:lnTo>
                  <a:pt x="80700" y="10840"/>
                </a:lnTo>
                <a:lnTo>
                  <a:pt x="80700" y="10830"/>
                </a:lnTo>
                <a:lnTo>
                  <a:pt x="80690" y="10830"/>
                </a:lnTo>
                <a:lnTo>
                  <a:pt x="80690" y="10790"/>
                </a:lnTo>
                <a:lnTo>
                  <a:pt x="80700" y="10790"/>
                </a:lnTo>
                <a:lnTo>
                  <a:pt x="80700" y="10750"/>
                </a:lnTo>
                <a:lnTo>
                  <a:pt x="80720" y="10750"/>
                </a:lnTo>
                <a:lnTo>
                  <a:pt x="80720" y="10740"/>
                </a:lnTo>
                <a:lnTo>
                  <a:pt x="80740" y="10740"/>
                </a:lnTo>
                <a:lnTo>
                  <a:pt x="80740" y="10700"/>
                </a:lnTo>
                <a:lnTo>
                  <a:pt x="80760" y="10700"/>
                </a:lnTo>
                <a:lnTo>
                  <a:pt x="80760" y="10660"/>
                </a:lnTo>
                <a:lnTo>
                  <a:pt x="80770" y="10660"/>
                </a:lnTo>
                <a:lnTo>
                  <a:pt x="80770" y="10650"/>
                </a:lnTo>
                <a:lnTo>
                  <a:pt x="80810" y="10650"/>
                </a:lnTo>
                <a:lnTo>
                  <a:pt x="80810" y="10630"/>
                </a:lnTo>
                <a:lnTo>
                  <a:pt x="80830" y="10630"/>
                </a:lnTo>
                <a:lnTo>
                  <a:pt x="80830" y="10610"/>
                </a:lnTo>
                <a:lnTo>
                  <a:pt x="80840" y="10610"/>
                </a:lnTo>
                <a:lnTo>
                  <a:pt x="80840" y="10590"/>
                </a:lnTo>
                <a:lnTo>
                  <a:pt x="80860" y="10590"/>
                </a:lnTo>
                <a:lnTo>
                  <a:pt x="80860" y="10580"/>
                </a:lnTo>
                <a:lnTo>
                  <a:pt x="80880" y="10580"/>
                </a:lnTo>
                <a:lnTo>
                  <a:pt x="80880" y="10560"/>
                </a:lnTo>
                <a:lnTo>
                  <a:pt x="80910" y="10560"/>
                </a:lnTo>
                <a:lnTo>
                  <a:pt x="80910" y="10540"/>
                </a:lnTo>
                <a:lnTo>
                  <a:pt x="80980" y="10540"/>
                </a:lnTo>
                <a:lnTo>
                  <a:pt x="80980" y="10560"/>
                </a:lnTo>
                <a:lnTo>
                  <a:pt x="81030" y="10560"/>
                </a:lnTo>
                <a:lnTo>
                  <a:pt x="81040" y="10560"/>
                </a:lnTo>
                <a:lnTo>
                  <a:pt x="81040" y="10610"/>
                </a:lnTo>
                <a:lnTo>
                  <a:pt x="81110" y="10610"/>
                </a:lnTo>
                <a:lnTo>
                  <a:pt x="81110" y="10590"/>
                </a:lnTo>
                <a:lnTo>
                  <a:pt x="81160" y="10590"/>
                </a:lnTo>
                <a:lnTo>
                  <a:pt x="81160" y="10560"/>
                </a:lnTo>
                <a:lnTo>
                  <a:pt x="81180" y="10560"/>
                </a:lnTo>
                <a:lnTo>
                  <a:pt x="81180" y="10520"/>
                </a:lnTo>
                <a:lnTo>
                  <a:pt x="81250" y="10520"/>
                </a:lnTo>
                <a:lnTo>
                  <a:pt x="81250" y="10490"/>
                </a:lnTo>
                <a:lnTo>
                  <a:pt x="81230" y="10490"/>
                </a:lnTo>
                <a:lnTo>
                  <a:pt x="81230" y="10420"/>
                </a:lnTo>
                <a:lnTo>
                  <a:pt x="81230" y="10360"/>
                </a:lnTo>
                <a:lnTo>
                  <a:pt x="81250" y="10360"/>
                </a:lnTo>
                <a:lnTo>
                  <a:pt x="81250" y="10320"/>
                </a:lnTo>
                <a:lnTo>
                  <a:pt x="81270" y="10320"/>
                </a:lnTo>
                <a:lnTo>
                  <a:pt x="81270" y="10290"/>
                </a:lnTo>
                <a:lnTo>
                  <a:pt x="81280" y="10290"/>
                </a:lnTo>
                <a:lnTo>
                  <a:pt x="81280" y="10270"/>
                </a:lnTo>
                <a:lnTo>
                  <a:pt x="81300" y="10270"/>
                </a:lnTo>
                <a:lnTo>
                  <a:pt x="81300" y="10250"/>
                </a:lnTo>
                <a:lnTo>
                  <a:pt x="81320" y="10250"/>
                </a:lnTo>
                <a:lnTo>
                  <a:pt x="81320" y="10230"/>
                </a:lnTo>
                <a:lnTo>
                  <a:pt x="81350" y="10230"/>
                </a:lnTo>
                <a:lnTo>
                  <a:pt x="81350" y="10220"/>
                </a:lnTo>
                <a:lnTo>
                  <a:pt x="81340" y="10220"/>
                </a:lnTo>
                <a:lnTo>
                  <a:pt x="81340" y="10130"/>
                </a:lnTo>
                <a:lnTo>
                  <a:pt x="81390" y="10130"/>
                </a:lnTo>
                <a:lnTo>
                  <a:pt x="81390" y="10110"/>
                </a:lnTo>
                <a:lnTo>
                  <a:pt x="81560" y="10110"/>
                </a:lnTo>
                <a:lnTo>
                  <a:pt x="81560" y="10090"/>
                </a:lnTo>
                <a:lnTo>
                  <a:pt x="81620" y="10090"/>
                </a:lnTo>
                <a:lnTo>
                  <a:pt x="81620" y="10070"/>
                </a:lnTo>
                <a:lnTo>
                  <a:pt x="81630" y="10070"/>
                </a:lnTo>
                <a:lnTo>
                  <a:pt x="81630" y="10060"/>
                </a:lnTo>
                <a:lnTo>
                  <a:pt x="81650" y="10060"/>
                </a:lnTo>
                <a:lnTo>
                  <a:pt x="81650" y="10040"/>
                </a:lnTo>
                <a:lnTo>
                  <a:pt x="81670" y="10040"/>
                </a:lnTo>
                <a:lnTo>
                  <a:pt x="81670" y="10020"/>
                </a:lnTo>
                <a:lnTo>
                  <a:pt x="81690" y="10020"/>
                </a:lnTo>
                <a:lnTo>
                  <a:pt x="81690" y="10000"/>
                </a:lnTo>
                <a:lnTo>
                  <a:pt x="81700" y="10000"/>
                </a:lnTo>
                <a:lnTo>
                  <a:pt x="81700" y="9970"/>
                </a:lnTo>
                <a:lnTo>
                  <a:pt x="81720" y="9970"/>
                </a:lnTo>
                <a:lnTo>
                  <a:pt x="81720" y="9950"/>
                </a:lnTo>
                <a:lnTo>
                  <a:pt x="81790" y="9950"/>
                </a:lnTo>
                <a:lnTo>
                  <a:pt x="81810" y="9950"/>
                </a:lnTo>
                <a:lnTo>
                  <a:pt x="81810" y="9930"/>
                </a:lnTo>
                <a:lnTo>
                  <a:pt x="81810" y="9880"/>
                </a:lnTo>
                <a:lnTo>
                  <a:pt x="81830" y="9880"/>
                </a:lnTo>
                <a:lnTo>
                  <a:pt x="81830" y="9840"/>
                </a:lnTo>
                <a:lnTo>
                  <a:pt x="81890" y="9840"/>
                </a:lnTo>
                <a:lnTo>
                  <a:pt x="81900" y="9840"/>
                </a:lnTo>
                <a:lnTo>
                  <a:pt x="81900" y="9830"/>
                </a:lnTo>
                <a:lnTo>
                  <a:pt x="81900" y="9820"/>
                </a:lnTo>
                <a:lnTo>
                  <a:pt x="81910" y="9820"/>
                </a:lnTo>
                <a:lnTo>
                  <a:pt x="81920" y="9820"/>
                </a:lnTo>
                <a:lnTo>
                  <a:pt x="81920" y="9810"/>
                </a:lnTo>
                <a:lnTo>
                  <a:pt x="81930" y="9810"/>
                </a:lnTo>
                <a:lnTo>
                  <a:pt x="81930" y="9800"/>
                </a:lnTo>
                <a:lnTo>
                  <a:pt x="81930" y="9790"/>
                </a:lnTo>
                <a:lnTo>
                  <a:pt x="81940" y="9790"/>
                </a:lnTo>
                <a:lnTo>
                  <a:pt x="81990" y="9790"/>
                </a:lnTo>
                <a:lnTo>
                  <a:pt x="81990" y="9810"/>
                </a:lnTo>
                <a:lnTo>
                  <a:pt x="82040" y="9810"/>
                </a:lnTo>
                <a:lnTo>
                  <a:pt x="82040" y="9770"/>
                </a:lnTo>
                <a:lnTo>
                  <a:pt x="82060" y="9770"/>
                </a:lnTo>
                <a:lnTo>
                  <a:pt x="82060" y="9750"/>
                </a:lnTo>
                <a:lnTo>
                  <a:pt x="82070" y="9750"/>
                </a:lnTo>
                <a:lnTo>
                  <a:pt x="82070" y="9720"/>
                </a:lnTo>
                <a:lnTo>
                  <a:pt x="82110" y="9720"/>
                </a:lnTo>
                <a:lnTo>
                  <a:pt x="82110" y="9730"/>
                </a:lnTo>
                <a:lnTo>
                  <a:pt x="82130" y="9730"/>
                </a:lnTo>
                <a:lnTo>
                  <a:pt x="82130" y="9750"/>
                </a:lnTo>
                <a:lnTo>
                  <a:pt x="82140" y="9750"/>
                </a:lnTo>
                <a:lnTo>
                  <a:pt x="82140" y="9700"/>
                </a:lnTo>
                <a:lnTo>
                  <a:pt x="82180" y="9700"/>
                </a:lnTo>
                <a:lnTo>
                  <a:pt x="82180" y="9680"/>
                </a:lnTo>
                <a:lnTo>
                  <a:pt x="82200" y="9680"/>
                </a:lnTo>
                <a:lnTo>
                  <a:pt x="82200" y="9660"/>
                </a:lnTo>
                <a:lnTo>
                  <a:pt x="82320" y="9660"/>
                </a:lnTo>
                <a:lnTo>
                  <a:pt x="82320" y="9640"/>
                </a:lnTo>
                <a:lnTo>
                  <a:pt x="82350" y="9640"/>
                </a:lnTo>
                <a:lnTo>
                  <a:pt x="82350" y="9630"/>
                </a:lnTo>
                <a:lnTo>
                  <a:pt x="82370" y="9630"/>
                </a:lnTo>
                <a:lnTo>
                  <a:pt x="82370" y="9610"/>
                </a:lnTo>
                <a:lnTo>
                  <a:pt x="82410" y="9610"/>
                </a:lnTo>
                <a:lnTo>
                  <a:pt x="82410" y="9590"/>
                </a:lnTo>
                <a:lnTo>
                  <a:pt x="82430" y="9590"/>
                </a:lnTo>
                <a:lnTo>
                  <a:pt x="82430" y="9540"/>
                </a:lnTo>
                <a:lnTo>
                  <a:pt x="82440" y="9540"/>
                </a:lnTo>
                <a:lnTo>
                  <a:pt x="82440" y="9520"/>
                </a:lnTo>
                <a:lnTo>
                  <a:pt x="82500" y="9520"/>
                </a:lnTo>
                <a:lnTo>
                  <a:pt x="82500" y="9480"/>
                </a:lnTo>
                <a:lnTo>
                  <a:pt x="82530" y="9480"/>
                </a:lnTo>
                <a:lnTo>
                  <a:pt x="82530" y="9450"/>
                </a:lnTo>
                <a:lnTo>
                  <a:pt x="82550" y="9450"/>
                </a:lnTo>
                <a:lnTo>
                  <a:pt x="82550" y="9380"/>
                </a:lnTo>
                <a:lnTo>
                  <a:pt x="82570" y="9380"/>
                </a:lnTo>
                <a:lnTo>
                  <a:pt x="82570" y="9320"/>
                </a:lnTo>
                <a:lnTo>
                  <a:pt x="82550" y="9320"/>
                </a:lnTo>
                <a:lnTo>
                  <a:pt x="82550" y="9290"/>
                </a:lnTo>
                <a:lnTo>
                  <a:pt x="82530" y="9290"/>
                </a:lnTo>
                <a:lnTo>
                  <a:pt x="82530" y="9250"/>
                </a:lnTo>
                <a:lnTo>
                  <a:pt x="82510" y="9250"/>
                </a:lnTo>
                <a:lnTo>
                  <a:pt x="82460" y="9250"/>
                </a:lnTo>
                <a:lnTo>
                  <a:pt x="82460" y="9230"/>
                </a:lnTo>
                <a:lnTo>
                  <a:pt x="82440" y="9230"/>
                </a:lnTo>
                <a:lnTo>
                  <a:pt x="82440" y="9200"/>
                </a:lnTo>
                <a:lnTo>
                  <a:pt x="82430" y="9200"/>
                </a:lnTo>
                <a:lnTo>
                  <a:pt x="82430" y="9180"/>
                </a:lnTo>
                <a:lnTo>
                  <a:pt x="82410" y="9180"/>
                </a:lnTo>
                <a:lnTo>
                  <a:pt x="82410" y="9120"/>
                </a:lnTo>
                <a:lnTo>
                  <a:pt x="82430" y="9120"/>
                </a:lnTo>
                <a:lnTo>
                  <a:pt x="82430" y="9070"/>
                </a:lnTo>
                <a:lnTo>
                  <a:pt x="82390" y="9070"/>
                </a:lnTo>
                <a:lnTo>
                  <a:pt x="82390" y="9020"/>
                </a:lnTo>
                <a:lnTo>
                  <a:pt x="82370" y="9020"/>
                </a:lnTo>
                <a:lnTo>
                  <a:pt x="82370" y="9000"/>
                </a:lnTo>
                <a:lnTo>
                  <a:pt x="82350" y="9000"/>
                </a:lnTo>
                <a:lnTo>
                  <a:pt x="82350" y="8980"/>
                </a:lnTo>
                <a:lnTo>
                  <a:pt x="82370" y="8980"/>
                </a:lnTo>
                <a:lnTo>
                  <a:pt x="82370" y="8960"/>
                </a:lnTo>
                <a:lnTo>
                  <a:pt x="82390" y="8960"/>
                </a:lnTo>
                <a:lnTo>
                  <a:pt x="82390" y="8950"/>
                </a:lnTo>
                <a:lnTo>
                  <a:pt x="82410" y="8950"/>
                </a:lnTo>
                <a:lnTo>
                  <a:pt x="82410" y="8930"/>
                </a:lnTo>
                <a:lnTo>
                  <a:pt x="82430" y="8930"/>
                </a:lnTo>
                <a:lnTo>
                  <a:pt x="82430" y="8890"/>
                </a:lnTo>
                <a:lnTo>
                  <a:pt x="82510" y="8890"/>
                </a:lnTo>
                <a:lnTo>
                  <a:pt x="82510" y="8860"/>
                </a:lnTo>
                <a:lnTo>
                  <a:pt x="82500" y="8860"/>
                </a:lnTo>
                <a:lnTo>
                  <a:pt x="82500" y="8800"/>
                </a:lnTo>
                <a:lnTo>
                  <a:pt x="82510" y="8800"/>
                </a:lnTo>
                <a:lnTo>
                  <a:pt x="82510" y="8780"/>
                </a:lnTo>
                <a:lnTo>
                  <a:pt x="82570" y="8780"/>
                </a:lnTo>
                <a:lnTo>
                  <a:pt x="82570" y="8800"/>
                </a:lnTo>
                <a:lnTo>
                  <a:pt x="82580" y="8800"/>
                </a:lnTo>
                <a:lnTo>
                  <a:pt x="82580" y="8820"/>
                </a:lnTo>
                <a:lnTo>
                  <a:pt x="82620" y="8820"/>
                </a:lnTo>
                <a:lnTo>
                  <a:pt x="82620" y="8800"/>
                </a:lnTo>
                <a:lnTo>
                  <a:pt x="82670" y="8800"/>
                </a:lnTo>
                <a:lnTo>
                  <a:pt x="82670" y="8780"/>
                </a:lnTo>
                <a:lnTo>
                  <a:pt x="82690" y="8780"/>
                </a:lnTo>
                <a:lnTo>
                  <a:pt x="82690" y="8770"/>
                </a:lnTo>
                <a:lnTo>
                  <a:pt x="82710" y="8770"/>
                </a:lnTo>
                <a:lnTo>
                  <a:pt x="82710" y="8750"/>
                </a:lnTo>
                <a:lnTo>
                  <a:pt x="82870" y="8750"/>
                </a:lnTo>
                <a:lnTo>
                  <a:pt x="82920" y="8750"/>
                </a:lnTo>
                <a:lnTo>
                  <a:pt x="82920" y="8770"/>
                </a:lnTo>
                <a:lnTo>
                  <a:pt x="82930" y="8770"/>
                </a:lnTo>
                <a:lnTo>
                  <a:pt x="82930" y="8780"/>
                </a:lnTo>
                <a:lnTo>
                  <a:pt x="82950" y="8780"/>
                </a:lnTo>
                <a:lnTo>
                  <a:pt x="82950" y="8800"/>
                </a:lnTo>
                <a:lnTo>
                  <a:pt x="82970" y="8800"/>
                </a:lnTo>
                <a:lnTo>
                  <a:pt x="83020" y="8800"/>
                </a:lnTo>
                <a:lnTo>
                  <a:pt x="83020" y="8780"/>
                </a:lnTo>
                <a:lnTo>
                  <a:pt x="83040" y="8780"/>
                </a:lnTo>
                <a:lnTo>
                  <a:pt x="83040" y="8770"/>
                </a:lnTo>
                <a:lnTo>
                  <a:pt x="83130" y="8770"/>
                </a:lnTo>
                <a:lnTo>
                  <a:pt x="83130" y="8780"/>
                </a:lnTo>
                <a:lnTo>
                  <a:pt x="83160" y="8780"/>
                </a:lnTo>
                <a:lnTo>
                  <a:pt x="83160" y="8770"/>
                </a:lnTo>
                <a:lnTo>
                  <a:pt x="83140" y="8770"/>
                </a:lnTo>
                <a:lnTo>
                  <a:pt x="83140" y="8750"/>
                </a:lnTo>
                <a:lnTo>
                  <a:pt x="83130" y="8750"/>
                </a:lnTo>
                <a:lnTo>
                  <a:pt x="83130" y="8710"/>
                </a:lnTo>
                <a:lnTo>
                  <a:pt x="83110" y="8710"/>
                </a:lnTo>
                <a:lnTo>
                  <a:pt x="83110" y="8680"/>
                </a:lnTo>
                <a:lnTo>
                  <a:pt x="83130" y="8680"/>
                </a:lnTo>
                <a:lnTo>
                  <a:pt x="83130" y="8620"/>
                </a:lnTo>
                <a:lnTo>
                  <a:pt x="83160" y="8620"/>
                </a:lnTo>
                <a:lnTo>
                  <a:pt x="83160" y="8610"/>
                </a:lnTo>
                <a:lnTo>
                  <a:pt x="83180" y="8610"/>
                </a:lnTo>
                <a:lnTo>
                  <a:pt x="83180" y="8590"/>
                </a:lnTo>
                <a:lnTo>
                  <a:pt x="83200" y="8590"/>
                </a:lnTo>
                <a:lnTo>
                  <a:pt x="83200" y="8570"/>
                </a:lnTo>
                <a:lnTo>
                  <a:pt x="83220" y="8570"/>
                </a:lnTo>
                <a:lnTo>
                  <a:pt x="83220" y="8550"/>
                </a:lnTo>
                <a:lnTo>
                  <a:pt x="83230" y="8550"/>
                </a:lnTo>
                <a:lnTo>
                  <a:pt x="83230" y="8530"/>
                </a:lnTo>
                <a:lnTo>
                  <a:pt x="83270" y="8530"/>
                </a:lnTo>
                <a:lnTo>
                  <a:pt x="83270" y="8550"/>
                </a:lnTo>
                <a:lnTo>
                  <a:pt x="83340" y="8550"/>
                </a:lnTo>
                <a:lnTo>
                  <a:pt x="83340" y="8570"/>
                </a:lnTo>
                <a:lnTo>
                  <a:pt x="83480" y="8570"/>
                </a:lnTo>
                <a:lnTo>
                  <a:pt x="83480" y="8590"/>
                </a:lnTo>
                <a:lnTo>
                  <a:pt x="83530" y="8590"/>
                </a:lnTo>
                <a:lnTo>
                  <a:pt x="83530" y="8610"/>
                </a:lnTo>
                <a:lnTo>
                  <a:pt x="83550" y="8610"/>
                </a:lnTo>
                <a:lnTo>
                  <a:pt x="83550" y="8640"/>
                </a:lnTo>
                <a:lnTo>
                  <a:pt x="83570" y="8640"/>
                </a:lnTo>
                <a:lnTo>
                  <a:pt x="83570" y="8690"/>
                </a:lnTo>
                <a:lnTo>
                  <a:pt x="83580" y="8690"/>
                </a:lnTo>
                <a:lnTo>
                  <a:pt x="83580" y="8720"/>
                </a:lnTo>
                <a:lnTo>
                  <a:pt x="83580" y="8750"/>
                </a:lnTo>
                <a:lnTo>
                  <a:pt x="83600" y="8750"/>
                </a:lnTo>
                <a:lnTo>
                  <a:pt x="83600" y="8720"/>
                </a:lnTo>
                <a:lnTo>
                  <a:pt x="83600" y="8710"/>
                </a:lnTo>
                <a:lnTo>
                  <a:pt x="83620" y="8710"/>
                </a:lnTo>
                <a:lnTo>
                  <a:pt x="83620" y="8660"/>
                </a:lnTo>
                <a:lnTo>
                  <a:pt x="83670" y="8660"/>
                </a:lnTo>
                <a:lnTo>
                  <a:pt x="83670" y="8640"/>
                </a:lnTo>
                <a:lnTo>
                  <a:pt x="83710" y="8640"/>
                </a:lnTo>
                <a:lnTo>
                  <a:pt x="83710" y="8620"/>
                </a:lnTo>
                <a:lnTo>
                  <a:pt x="83740" y="8620"/>
                </a:lnTo>
                <a:lnTo>
                  <a:pt x="83740" y="8550"/>
                </a:lnTo>
                <a:lnTo>
                  <a:pt x="83780" y="8550"/>
                </a:lnTo>
                <a:lnTo>
                  <a:pt x="83780" y="8530"/>
                </a:lnTo>
                <a:lnTo>
                  <a:pt x="83850" y="8530"/>
                </a:lnTo>
                <a:lnTo>
                  <a:pt x="83850" y="8570"/>
                </a:lnTo>
                <a:lnTo>
                  <a:pt x="83860" y="8570"/>
                </a:lnTo>
                <a:lnTo>
                  <a:pt x="83860" y="8590"/>
                </a:lnTo>
                <a:lnTo>
                  <a:pt x="83880" y="8590"/>
                </a:lnTo>
                <a:lnTo>
                  <a:pt x="83880" y="8640"/>
                </a:lnTo>
                <a:lnTo>
                  <a:pt x="83900" y="8640"/>
                </a:lnTo>
                <a:lnTo>
                  <a:pt x="83900" y="8680"/>
                </a:lnTo>
                <a:lnTo>
                  <a:pt x="83920" y="8680"/>
                </a:lnTo>
                <a:lnTo>
                  <a:pt x="83920" y="8690"/>
                </a:lnTo>
                <a:lnTo>
                  <a:pt x="83940" y="8690"/>
                </a:lnTo>
                <a:lnTo>
                  <a:pt x="83940" y="8680"/>
                </a:lnTo>
                <a:lnTo>
                  <a:pt x="84040" y="8680"/>
                </a:lnTo>
                <a:lnTo>
                  <a:pt x="84040" y="8690"/>
                </a:lnTo>
                <a:lnTo>
                  <a:pt x="84060" y="8690"/>
                </a:lnTo>
                <a:lnTo>
                  <a:pt x="84060" y="8710"/>
                </a:lnTo>
                <a:lnTo>
                  <a:pt x="84090" y="8710"/>
                </a:lnTo>
                <a:lnTo>
                  <a:pt x="84090" y="8690"/>
                </a:lnTo>
                <a:lnTo>
                  <a:pt x="84130" y="8690"/>
                </a:lnTo>
                <a:lnTo>
                  <a:pt x="84130" y="8680"/>
                </a:lnTo>
                <a:lnTo>
                  <a:pt x="84160" y="8680"/>
                </a:lnTo>
                <a:lnTo>
                  <a:pt x="84160" y="8640"/>
                </a:lnTo>
                <a:lnTo>
                  <a:pt x="84180" y="8640"/>
                </a:lnTo>
                <a:lnTo>
                  <a:pt x="84180" y="8590"/>
                </a:lnTo>
                <a:lnTo>
                  <a:pt x="84160" y="8590"/>
                </a:lnTo>
                <a:lnTo>
                  <a:pt x="84160" y="8530"/>
                </a:lnTo>
                <a:lnTo>
                  <a:pt x="84150" y="8530"/>
                </a:lnTo>
                <a:lnTo>
                  <a:pt x="84150" y="8500"/>
                </a:lnTo>
                <a:lnTo>
                  <a:pt x="84130" y="8500"/>
                </a:lnTo>
                <a:lnTo>
                  <a:pt x="84130" y="8440"/>
                </a:lnTo>
                <a:lnTo>
                  <a:pt x="84110" y="8440"/>
                </a:lnTo>
                <a:lnTo>
                  <a:pt x="84110" y="8390"/>
                </a:lnTo>
                <a:lnTo>
                  <a:pt x="84090" y="8390"/>
                </a:lnTo>
                <a:lnTo>
                  <a:pt x="84090" y="8350"/>
                </a:lnTo>
                <a:lnTo>
                  <a:pt x="84080" y="8350"/>
                </a:lnTo>
                <a:lnTo>
                  <a:pt x="84080" y="8340"/>
                </a:lnTo>
                <a:lnTo>
                  <a:pt x="84090" y="8340"/>
                </a:lnTo>
                <a:lnTo>
                  <a:pt x="84090" y="8320"/>
                </a:lnTo>
                <a:lnTo>
                  <a:pt x="84110" y="8320"/>
                </a:lnTo>
                <a:lnTo>
                  <a:pt x="84110" y="8300"/>
                </a:lnTo>
                <a:lnTo>
                  <a:pt x="84090" y="8300"/>
                </a:lnTo>
                <a:lnTo>
                  <a:pt x="84090" y="8280"/>
                </a:lnTo>
                <a:lnTo>
                  <a:pt x="84080" y="8280"/>
                </a:lnTo>
                <a:lnTo>
                  <a:pt x="84080" y="8270"/>
                </a:lnTo>
                <a:lnTo>
                  <a:pt x="84090" y="8270"/>
                </a:lnTo>
                <a:lnTo>
                  <a:pt x="84090" y="8230"/>
                </a:lnTo>
                <a:lnTo>
                  <a:pt x="84110" y="8230"/>
                </a:lnTo>
                <a:lnTo>
                  <a:pt x="84110" y="8210"/>
                </a:lnTo>
                <a:lnTo>
                  <a:pt x="84200" y="8210"/>
                </a:lnTo>
                <a:lnTo>
                  <a:pt x="84200" y="8270"/>
                </a:lnTo>
                <a:lnTo>
                  <a:pt x="84230" y="8270"/>
                </a:lnTo>
                <a:lnTo>
                  <a:pt x="84230" y="8250"/>
                </a:lnTo>
                <a:lnTo>
                  <a:pt x="84300" y="8250"/>
                </a:lnTo>
                <a:lnTo>
                  <a:pt x="84300" y="8300"/>
                </a:lnTo>
                <a:lnTo>
                  <a:pt x="84320" y="8300"/>
                </a:lnTo>
                <a:lnTo>
                  <a:pt x="84320" y="8270"/>
                </a:lnTo>
                <a:lnTo>
                  <a:pt x="84340" y="8270"/>
                </a:lnTo>
                <a:lnTo>
                  <a:pt x="84340" y="8230"/>
                </a:lnTo>
                <a:lnTo>
                  <a:pt x="84410" y="8230"/>
                </a:lnTo>
                <a:lnTo>
                  <a:pt x="84410" y="8210"/>
                </a:lnTo>
                <a:lnTo>
                  <a:pt x="84430" y="8210"/>
                </a:lnTo>
                <a:lnTo>
                  <a:pt x="84430" y="8180"/>
                </a:lnTo>
                <a:lnTo>
                  <a:pt x="84440" y="8180"/>
                </a:lnTo>
                <a:lnTo>
                  <a:pt x="84440" y="8160"/>
                </a:lnTo>
                <a:lnTo>
                  <a:pt x="84460" y="8160"/>
                </a:lnTo>
                <a:lnTo>
                  <a:pt x="84460" y="8140"/>
                </a:lnTo>
                <a:lnTo>
                  <a:pt x="84480" y="8140"/>
                </a:lnTo>
                <a:lnTo>
                  <a:pt x="84480" y="8120"/>
                </a:lnTo>
                <a:lnTo>
                  <a:pt x="84530" y="8120"/>
                </a:lnTo>
                <a:lnTo>
                  <a:pt x="84530" y="8100"/>
                </a:lnTo>
                <a:lnTo>
                  <a:pt x="84550" y="8100"/>
                </a:lnTo>
                <a:lnTo>
                  <a:pt x="84550" y="8070"/>
                </a:lnTo>
                <a:lnTo>
                  <a:pt x="84580" y="8070"/>
                </a:lnTo>
                <a:lnTo>
                  <a:pt x="84580" y="8050"/>
                </a:lnTo>
                <a:lnTo>
                  <a:pt x="84640" y="8050"/>
                </a:lnTo>
                <a:lnTo>
                  <a:pt x="84640" y="8090"/>
                </a:lnTo>
                <a:lnTo>
                  <a:pt x="84670" y="8090"/>
                </a:lnTo>
                <a:lnTo>
                  <a:pt x="84670" y="8070"/>
                </a:lnTo>
                <a:lnTo>
                  <a:pt x="84690" y="8070"/>
                </a:lnTo>
                <a:lnTo>
                  <a:pt x="84690" y="8050"/>
                </a:lnTo>
                <a:lnTo>
                  <a:pt x="84800" y="8050"/>
                </a:lnTo>
                <a:lnTo>
                  <a:pt x="84800" y="8070"/>
                </a:lnTo>
                <a:lnTo>
                  <a:pt x="84880" y="8070"/>
                </a:lnTo>
                <a:lnTo>
                  <a:pt x="84880" y="8090"/>
                </a:lnTo>
                <a:lnTo>
                  <a:pt x="84950" y="8090"/>
                </a:lnTo>
                <a:lnTo>
                  <a:pt x="84950" y="8100"/>
                </a:lnTo>
                <a:lnTo>
                  <a:pt x="84950" y="8120"/>
                </a:lnTo>
                <a:lnTo>
                  <a:pt x="84970" y="8120"/>
                </a:lnTo>
                <a:lnTo>
                  <a:pt x="84970" y="8140"/>
                </a:lnTo>
                <a:lnTo>
                  <a:pt x="85010" y="8140"/>
                </a:lnTo>
                <a:lnTo>
                  <a:pt x="85010" y="8160"/>
                </a:lnTo>
                <a:lnTo>
                  <a:pt x="85020" y="8160"/>
                </a:lnTo>
                <a:lnTo>
                  <a:pt x="85020" y="8190"/>
                </a:lnTo>
                <a:lnTo>
                  <a:pt x="85090" y="8190"/>
                </a:lnTo>
                <a:lnTo>
                  <a:pt x="85090" y="8180"/>
                </a:lnTo>
                <a:lnTo>
                  <a:pt x="85130" y="8180"/>
                </a:lnTo>
                <a:lnTo>
                  <a:pt x="85130" y="8160"/>
                </a:lnTo>
                <a:lnTo>
                  <a:pt x="85150" y="8160"/>
                </a:lnTo>
                <a:lnTo>
                  <a:pt x="85150" y="8120"/>
                </a:lnTo>
                <a:lnTo>
                  <a:pt x="85160" y="8120"/>
                </a:lnTo>
                <a:lnTo>
                  <a:pt x="85160" y="8090"/>
                </a:lnTo>
                <a:lnTo>
                  <a:pt x="85180" y="8090"/>
                </a:lnTo>
                <a:lnTo>
                  <a:pt x="85180" y="8050"/>
                </a:lnTo>
                <a:lnTo>
                  <a:pt x="85290" y="8050"/>
                </a:lnTo>
                <a:lnTo>
                  <a:pt x="85290" y="8090"/>
                </a:lnTo>
                <a:lnTo>
                  <a:pt x="85300" y="8090"/>
                </a:lnTo>
                <a:lnTo>
                  <a:pt x="85300" y="8120"/>
                </a:lnTo>
                <a:lnTo>
                  <a:pt x="85450" y="8120"/>
                </a:lnTo>
                <a:lnTo>
                  <a:pt x="85450" y="8090"/>
                </a:lnTo>
                <a:lnTo>
                  <a:pt x="85460" y="8090"/>
                </a:lnTo>
                <a:lnTo>
                  <a:pt x="85460" y="8030"/>
                </a:lnTo>
                <a:lnTo>
                  <a:pt x="85450" y="8030"/>
                </a:lnTo>
                <a:lnTo>
                  <a:pt x="85450" y="8000"/>
                </a:lnTo>
                <a:lnTo>
                  <a:pt x="85380" y="8000"/>
                </a:lnTo>
                <a:lnTo>
                  <a:pt x="85380" y="7980"/>
                </a:lnTo>
                <a:lnTo>
                  <a:pt x="85320" y="7980"/>
                </a:lnTo>
                <a:lnTo>
                  <a:pt x="85320" y="7940"/>
                </a:lnTo>
                <a:lnTo>
                  <a:pt x="85340" y="7940"/>
                </a:lnTo>
                <a:lnTo>
                  <a:pt x="85340" y="7890"/>
                </a:lnTo>
                <a:lnTo>
                  <a:pt x="85430" y="7890"/>
                </a:lnTo>
                <a:lnTo>
                  <a:pt x="85430" y="7910"/>
                </a:lnTo>
                <a:lnTo>
                  <a:pt x="85460" y="7910"/>
                </a:lnTo>
                <a:lnTo>
                  <a:pt x="85460" y="7850"/>
                </a:lnTo>
                <a:lnTo>
                  <a:pt x="85590" y="7850"/>
                </a:lnTo>
                <a:lnTo>
                  <a:pt x="85590" y="7840"/>
                </a:lnTo>
                <a:lnTo>
                  <a:pt x="85600" y="7840"/>
                </a:lnTo>
                <a:lnTo>
                  <a:pt x="85600" y="7820"/>
                </a:lnTo>
                <a:lnTo>
                  <a:pt x="85590" y="7820"/>
                </a:lnTo>
                <a:lnTo>
                  <a:pt x="85590" y="7800"/>
                </a:lnTo>
                <a:lnTo>
                  <a:pt x="85570" y="7800"/>
                </a:lnTo>
                <a:lnTo>
                  <a:pt x="85570" y="7780"/>
                </a:lnTo>
                <a:lnTo>
                  <a:pt x="85550" y="7780"/>
                </a:lnTo>
                <a:lnTo>
                  <a:pt x="85550" y="7760"/>
                </a:lnTo>
                <a:lnTo>
                  <a:pt x="85530" y="7760"/>
                </a:lnTo>
                <a:lnTo>
                  <a:pt x="85520" y="7760"/>
                </a:lnTo>
                <a:lnTo>
                  <a:pt x="85520" y="7710"/>
                </a:lnTo>
                <a:lnTo>
                  <a:pt x="85590" y="7710"/>
                </a:lnTo>
                <a:lnTo>
                  <a:pt x="85590" y="7730"/>
                </a:lnTo>
                <a:lnTo>
                  <a:pt x="85620" y="7730"/>
                </a:lnTo>
                <a:lnTo>
                  <a:pt x="85640" y="7730"/>
                </a:lnTo>
                <a:lnTo>
                  <a:pt x="85640" y="7690"/>
                </a:lnTo>
                <a:lnTo>
                  <a:pt x="85660" y="7690"/>
                </a:lnTo>
                <a:lnTo>
                  <a:pt x="85660" y="7640"/>
                </a:lnTo>
                <a:lnTo>
                  <a:pt x="85760" y="7640"/>
                </a:lnTo>
                <a:lnTo>
                  <a:pt x="85760" y="7660"/>
                </a:lnTo>
                <a:lnTo>
                  <a:pt x="85780" y="7660"/>
                </a:lnTo>
                <a:lnTo>
                  <a:pt x="85780" y="7670"/>
                </a:lnTo>
                <a:lnTo>
                  <a:pt x="85810" y="7670"/>
                </a:lnTo>
                <a:lnTo>
                  <a:pt x="85810" y="7690"/>
                </a:lnTo>
                <a:lnTo>
                  <a:pt x="85860" y="7690"/>
                </a:lnTo>
                <a:lnTo>
                  <a:pt x="85880" y="7690"/>
                </a:lnTo>
                <a:lnTo>
                  <a:pt x="85900" y="7690"/>
                </a:lnTo>
                <a:lnTo>
                  <a:pt x="85900" y="7670"/>
                </a:lnTo>
                <a:lnTo>
                  <a:pt x="85970" y="7670"/>
                </a:lnTo>
                <a:lnTo>
                  <a:pt x="85970" y="7690"/>
                </a:lnTo>
                <a:lnTo>
                  <a:pt x="86020" y="7690"/>
                </a:lnTo>
                <a:lnTo>
                  <a:pt x="86020" y="7710"/>
                </a:lnTo>
                <a:lnTo>
                  <a:pt x="86040" y="7710"/>
                </a:lnTo>
                <a:lnTo>
                  <a:pt x="86040" y="7750"/>
                </a:lnTo>
                <a:lnTo>
                  <a:pt x="86060" y="7750"/>
                </a:lnTo>
                <a:lnTo>
                  <a:pt x="86060" y="7760"/>
                </a:lnTo>
                <a:lnTo>
                  <a:pt x="86070" y="7760"/>
                </a:lnTo>
                <a:lnTo>
                  <a:pt x="86170" y="7760"/>
                </a:lnTo>
                <a:lnTo>
                  <a:pt x="86170" y="7750"/>
                </a:lnTo>
                <a:lnTo>
                  <a:pt x="86110" y="7750"/>
                </a:lnTo>
                <a:lnTo>
                  <a:pt x="86110" y="7730"/>
                </a:lnTo>
                <a:lnTo>
                  <a:pt x="86090" y="7730"/>
                </a:lnTo>
                <a:lnTo>
                  <a:pt x="86090" y="7690"/>
                </a:lnTo>
                <a:lnTo>
                  <a:pt x="86080" y="7690"/>
                </a:lnTo>
                <a:lnTo>
                  <a:pt x="86080" y="7670"/>
                </a:lnTo>
                <a:lnTo>
                  <a:pt x="86090" y="7670"/>
                </a:lnTo>
                <a:lnTo>
                  <a:pt x="86090" y="7660"/>
                </a:lnTo>
                <a:lnTo>
                  <a:pt x="86170" y="7660"/>
                </a:lnTo>
                <a:lnTo>
                  <a:pt x="86170" y="7670"/>
                </a:lnTo>
                <a:lnTo>
                  <a:pt x="86250" y="7670"/>
                </a:lnTo>
                <a:lnTo>
                  <a:pt x="86250" y="7690"/>
                </a:lnTo>
                <a:lnTo>
                  <a:pt x="86290" y="7690"/>
                </a:lnTo>
                <a:lnTo>
                  <a:pt x="86290" y="7840"/>
                </a:lnTo>
                <a:lnTo>
                  <a:pt x="86290" y="7890"/>
                </a:lnTo>
                <a:lnTo>
                  <a:pt x="86310" y="7890"/>
                </a:lnTo>
                <a:lnTo>
                  <a:pt x="86310" y="7910"/>
                </a:lnTo>
                <a:lnTo>
                  <a:pt x="86360" y="7910"/>
                </a:lnTo>
                <a:lnTo>
                  <a:pt x="86360" y="7890"/>
                </a:lnTo>
                <a:lnTo>
                  <a:pt x="86390" y="7890"/>
                </a:lnTo>
                <a:lnTo>
                  <a:pt x="86390" y="7870"/>
                </a:lnTo>
                <a:lnTo>
                  <a:pt x="86480" y="7870"/>
                </a:lnTo>
                <a:lnTo>
                  <a:pt x="86480" y="7850"/>
                </a:lnTo>
                <a:lnTo>
                  <a:pt x="86530" y="7850"/>
                </a:lnTo>
                <a:lnTo>
                  <a:pt x="86530" y="7870"/>
                </a:lnTo>
                <a:lnTo>
                  <a:pt x="86550" y="7870"/>
                </a:lnTo>
                <a:lnTo>
                  <a:pt x="86550" y="7910"/>
                </a:lnTo>
                <a:lnTo>
                  <a:pt x="86730" y="7910"/>
                </a:lnTo>
                <a:lnTo>
                  <a:pt x="86730" y="7890"/>
                </a:lnTo>
                <a:lnTo>
                  <a:pt x="86710" y="7890"/>
                </a:lnTo>
                <a:lnTo>
                  <a:pt x="86710" y="7800"/>
                </a:lnTo>
                <a:lnTo>
                  <a:pt x="86730" y="7800"/>
                </a:lnTo>
                <a:lnTo>
                  <a:pt x="86730" y="7760"/>
                </a:lnTo>
                <a:lnTo>
                  <a:pt x="86690" y="7760"/>
                </a:lnTo>
                <a:lnTo>
                  <a:pt x="86690" y="7690"/>
                </a:lnTo>
                <a:lnTo>
                  <a:pt x="86670" y="7690"/>
                </a:lnTo>
                <a:lnTo>
                  <a:pt x="86670" y="7670"/>
                </a:lnTo>
                <a:lnTo>
                  <a:pt x="86660" y="7670"/>
                </a:lnTo>
                <a:lnTo>
                  <a:pt x="86660" y="7660"/>
                </a:lnTo>
                <a:lnTo>
                  <a:pt x="86640" y="7660"/>
                </a:lnTo>
                <a:lnTo>
                  <a:pt x="86640" y="7640"/>
                </a:lnTo>
                <a:lnTo>
                  <a:pt x="86620" y="7640"/>
                </a:lnTo>
                <a:lnTo>
                  <a:pt x="86620" y="7630"/>
                </a:lnTo>
                <a:lnTo>
                  <a:pt x="86620" y="7620"/>
                </a:lnTo>
                <a:lnTo>
                  <a:pt x="86590" y="7620"/>
                </a:lnTo>
                <a:lnTo>
                  <a:pt x="86590" y="7600"/>
                </a:lnTo>
                <a:lnTo>
                  <a:pt x="86570" y="7600"/>
                </a:lnTo>
                <a:lnTo>
                  <a:pt x="86570" y="7580"/>
                </a:lnTo>
                <a:lnTo>
                  <a:pt x="86550" y="7580"/>
                </a:lnTo>
                <a:lnTo>
                  <a:pt x="86550" y="7550"/>
                </a:lnTo>
                <a:lnTo>
                  <a:pt x="86530" y="7550"/>
                </a:lnTo>
                <a:lnTo>
                  <a:pt x="86530" y="7530"/>
                </a:lnTo>
                <a:lnTo>
                  <a:pt x="86550" y="7530"/>
                </a:lnTo>
                <a:lnTo>
                  <a:pt x="86550" y="7500"/>
                </a:lnTo>
                <a:lnTo>
                  <a:pt x="86570" y="7500"/>
                </a:lnTo>
                <a:lnTo>
                  <a:pt x="86570" y="7480"/>
                </a:lnTo>
                <a:lnTo>
                  <a:pt x="86660" y="7480"/>
                </a:lnTo>
                <a:lnTo>
                  <a:pt x="86660" y="7460"/>
                </a:lnTo>
                <a:lnTo>
                  <a:pt x="86670" y="7460"/>
                </a:lnTo>
                <a:lnTo>
                  <a:pt x="86670" y="7440"/>
                </a:lnTo>
                <a:lnTo>
                  <a:pt x="86740" y="7440"/>
                </a:lnTo>
                <a:lnTo>
                  <a:pt x="86740" y="7420"/>
                </a:lnTo>
                <a:lnTo>
                  <a:pt x="86760" y="7420"/>
                </a:lnTo>
                <a:lnTo>
                  <a:pt x="86760" y="7410"/>
                </a:lnTo>
                <a:lnTo>
                  <a:pt x="86740" y="7410"/>
                </a:lnTo>
                <a:lnTo>
                  <a:pt x="86740" y="7390"/>
                </a:lnTo>
                <a:lnTo>
                  <a:pt x="86730" y="7390"/>
                </a:lnTo>
                <a:lnTo>
                  <a:pt x="86730" y="7350"/>
                </a:lnTo>
                <a:lnTo>
                  <a:pt x="86740" y="7350"/>
                </a:lnTo>
                <a:lnTo>
                  <a:pt x="86740" y="7330"/>
                </a:lnTo>
                <a:lnTo>
                  <a:pt x="86800" y="7330"/>
                </a:lnTo>
                <a:lnTo>
                  <a:pt x="86800" y="7320"/>
                </a:lnTo>
                <a:lnTo>
                  <a:pt x="86830" y="7320"/>
                </a:lnTo>
                <a:lnTo>
                  <a:pt x="86830" y="7300"/>
                </a:lnTo>
                <a:lnTo>
                  <a:pt x="86850" y="7300"/>
                </a:lnTo>
                <a:lnTo>
                  <a:pt x="86850" y="7280"/>
                </a:lnTo>
                <a:lnTo>
                  <a:pt x="86910" y="7280"/>
                </a:lnTo>
                <a:lnTo>
                  <a:pt x="86940" y="7280"/>
                </a:lnTo>
                <a:lnTo>
                  <a:pt x="86940" y="7260"/>
                </a:lnTo>
                <a:lnTo>
                  <a:pt x="86960" y="7260"/>
                </a:lnTo>
                <a:lnTo>
                  <a:pt x="86960" y="7230"/>
                </a:lnTo>
                <a:lnTo>
                  <a:pt x="86970" y="7230"/>
                </a:lnTo>
                <a:lnTo>
                  <a:pt x="86970" y="7210"/>
                </a:lnTo>
                <a:lnTo>
                  <a:pt x="87060" y="7210"/>
                </a:lnTo>
                <a:lnTo>
                  <a:pt x="87060" y="7190"/>
                </a:lnTo>
                <a:lnTo>
                  <a:pt x="87080" y="7190"/>
                </a:lnTo>
                <a:lnTo>
                  <a:pt x="87080" y="7150"/>
                </a:lnTo>
                <a:lnTo>
                  <a:pt x="87100" y="7150"/>
                </a:lnTo>
                <a:lnTo>
                  <a:pt x="87100" y="7140"/>
                </a:lnTo>
                <a:lnTo>
                  <a:pt x="87080" y="7140"/>
                </a:lnTo>
                <a:lnTo>
                  <a:pt x="87080" y="7120"/>
                </a:lnTo>
                <a:lnTo>
                  <a:pt x="87060" y="7120"/>
                </a:lnTo>
                <a:lnTo>
                  <a:pt x="87060" y="7100"/>
                </a:lnTo>
                <a:lnTo>
                  <a:pt x="87080" y="7100"/>
                </a:lnTo>
                <a:lnTo>
                  <a:pt x="87080" y="7080"/>
                </a:lnTo>
                <a:lnTo>
                  <a:pt x="87100" y="7080"/>
                </a:lnTo>
                <a:lnTo>
                  <a:pt x="87100" y="7050"/>
                </a:lnTo>
                <a:lnTo>
                  <a:pt x="87170" y="7050"/>
                </a:lnTo>
                <a:lnTo>
                  <a:pt x="87170" y="7030"/>
                </a:lnTo>
                <a:lnTo>
                  <a:pt x="87250" y="7030"/>
                </a:lnTo>
                <a:lnTo>
                  <a:pt x="87250" y="7010"/>
                </a:lnTo>
                <a:lnTo>
                  <a:pt x="87270" y="7010"/>
                </a:lnTo>
                <a:lnTo>
                  <a:pt x="87270" y="6990"/>
                </a:lnTo>
                <a:lnTo>
                  <a:pt x="87290" y="6990"/>
                </a:lnTo>
                <a:lnTo>
                  <a:pt x="87290" y="6980"/>
                </a:lnTo>
                <a:lnTo>
                  <a:pt x="87340" y="6980"/>
                </a:lnTo>
                <a:lnTo>
                  <a:pt x="87340" y="6990"/>
                </a:lnTo>
                <a:lnTo>
                  <a:pt x="87380" y="6990"/>
                </a:lnTo>
                <a:lnTo>
                  <a:pt x="87380" y="7010"/>
                </a:lnTo>
                <a:lnTo>
                  <a:pt x="87450" y="7010"/>
                </a:lnTo>
                <a:lnTo>
                  <a:pt x="87450" y="7030"/>
                </a:lnTo>
                <a:lnTo>
                  <a:pt x="87460" y="7030"/>
                </a:lnTo>
                <a:lnTo>
                  <a:pt x="87460" y="7050"/>
                </a:lnTo>
                <a:lnTo>
                  <a:pt x="87480" y="7050"/>
                </a:lnTo>
                <a:lnTo>
                  <a:pt x="87480" y="7030"/>
                </a:lnTo>
                <a:lnTo>
                  <a:pt x="87520" y="7030"/>
                </a:lnTo>
                <a:lnTo>
                  <a:pt x="87520" y="7010"/>
                </a:lnTo>
                <a:lnTo>
                  <a:pt x="87530" y="7010"/>
                </a:lnTo>
                <a:lnTo>
                  <a:pt x="87530" y="6990"/>
                </a:lnTo>
                <a:lnTo>
                  <a:pt x="87570" y="6990"/>
                </a:lnTo>
                <a:lnTo>
                  <a:pt x="87570" y="6980"/>
                </a:lnTo>
                <a:lnTo>
                  <a:pt x="87590" y="6980"/>
                </a:lnTo>
                <a:lnTo>
                  <a:pt x="87590" y="6960"/>
                </a:lnTo>
                <a:lnTo>
                  <a:pt x="87640" y="6960"/>
                </a:lnTo>
                <a:lnTo>
                  <a:pt x="87640" y="6980"/>
                </a:lnTo>
                <a:lnTo>
                  <a:pt x="87660" y="6980"/>
                </a:lnTo>
                <a:lnTo>
                  <a:pt x="87660" y="6940"/>
                </a:lnTo>
                <a:lnTo>
                  <a:pt x="87680" y="6940"/>
                </a:lnTo>
                <a:lnTo>
                  <a:pt x="87680" y="6870"/>
                </a:lnTo>
                <a:lnTo>
                  <a:pt x="87640" y="6870"/>
                </a:lnTo>
                <a:lnTo>
                  <a:pt x="87640" y="6850"/>
                </a:lnTo>
                <a:lnTo>
                  <a:pt x="87620" y="6850"/>
                </a:lnTo>
                <a:lnTo>
                  <a:pt x="87620" y="6810"/>
                </a:lnTo>
                <a:lnTo>
                  <a:pt x="87640" y="6810"/>
                </a:lnTo>
                <a:lnTo>
                  <a:pt x="87640" y="6800"/>
                </a:lnTo>
                <a:lnTo>
                  <a:pt x="87690" y="6800"/>
                </a:lnTo>
                <a:lnTo>
                  <a:pt x="87690" y="6810"/>
                </a:lnTo>
                <a:lnTo>
                  <a:pt x="87760" y="6810"/>
                </a:lnTo>
                <a:lnTo>
                  <a:pt x="87760" y="6730"/>
                </a:lnTo>
                <a:lnTo>
                  <a:pt x="87780" y="6730"/>
                </a:lnTo>
                <a:lnTo>
                  <a:pt x="87780" y="6700"/>
                </a:lnTo>
                <a:lnTo>
                  <a:pt x="87780" y="6670"/>
                </a:lnTo>
                <a:lnTo>
                  <a:pt x="87800" y="6670"/>
                </a:lnTo>
                <a:lnTo>
                  <a:pt x="87800" y="6650"/>
                </a:lnTo>
                <a:lnTo>
                  <a:pt x="87820" y="6650"/>
                </a:lnTo>
                <a:lnTo>
                  <a:pt x="87820" y="6640"/>
                </a:lnTo>
                <a:lnTo>
                  <a:pt x="87830" y="6640"/>
                </a:lnTo>
                <a:lnTo>
                  <a:pt x="87830" y="6580"/>
                </a:lnTo>
                <a:lnTo>
                  <a:pt x="87850" y="6580"/>
                </a:lnTo>
                <a:lnTo>
                  <a:pt x="87850" y="6550"/>
                </a:lnTo>
                <a:lnTo>
                  <a:pt x="87870" y="6550"/>
                </a:lnTo>
                <a:lnTo>
                  <a:pt x="87870" y="6530"/>
                </a:lnTo>
                <a:lnTo>
                  <a:pt x="87920" y="6530"/>
                </a:lnTo>
                <a:lnTo>
                  <a:pt x="87920" y="6510"/>
                </a:lnTo>
                <a:lnTo>
                  <a:pt x="87940" y="6510"/>
                </a:lnTo>
                <a:lnTo>
                  <a:pt x="87940" y="6490"/>
                </a:lnTo>
                <a:lnTo>
                  <a:pt x="87960" y="6490"/>
                </a:lnTo>
                <a:lnTo>
                  <a:pt x="87960" y="6470"/>
                </a:lnTo>
                <a:lnTo>
                  <a:pt x="88010" y="6470"/>
                </a:lnTo>
                <a:lnTo>
                  <a:pt x="88010" y="6490"/>
                </a:lnTo>
                <a:lnTo>
                  <a:pt x="88040" y="6490"/>
                </a:lnTo>
                <a:lnTo>
                  <a:pt x="88040" y="6510"/>
                </a:lnTo>
                <a:lnTo>
                  <a:pt x="88080" y="6510"/>
                </a:lnTo>
                <a:lnTo>
                  <a:pt x="88080" y="6530"/>
                </a:lnTo>
                <a:lnTo>
                  <a:pt x="88100" y="6530"/>
                </a:lnTo>
                <a:lnTo>
                  <a:pt x="88100" y="6550"/>
                </a:lnTo>
                <a:lnTo>
                  <a:pt x="88110" y="6550"/>
                </a:lnTo>
                <a:lnTo>
                  <a:pt x="88110" y="6560"/>
                </a:lnTo>
                <a:lnTo>
                  <a:pt x="88130" y="6560"/>
                </a:lnTo>
                <a:lnTo>
                  <a:pt x="88130" y="6580"/>
                </a:lnTo>
                <a:lnTo>
                  <a:pt x="88290" y="6580"/>
                </a:lnTo>
                <a:lnTo>
                  <a:pt x="88290" y="6560"/>
                </a:lnTo>
                <a:lnTo>
                  <a:pt x="88310" y="6560"/>
                </a:lnTo>
                <a:lnTo>
                  <a:pt x="88310" y="6550"/>
                </a:lnTo>
                <a:lnTo>
                  <a:pt x="88360" y="6550"/>
                </a:lnTo>
                <a:lnTo>
                  <a:pt x="88360" y="6560"/>
                </a:lnTo>
                <a:lnTo>
                  <a:pt x="88380" y="6560"/>
                </a:lnTo>
                <a:lnTo>
                  <a:pt x="88380" y="6580"/>
                </a:lnTo>
                <a:lnTo>
                  <a:pt x="88400" y="6580"/>
                </a:lnTo>
                <a:lnTo>
                  <a:pt x="88400" y="6600"/>
                </a:lnTo>
                <a:lnTo>
                  <a:pt x="88410" y="6600"/>
                </a:lnTo>
                <a:lnTo>
                  <a:pt x="88410" y="6620"/>
                </a:lnTo>
                <a:lnTo>
                  <a:pt x="88450" y="6620"/>
                </a:lnTo>
                <a:lnTo>
                  <a:pt x="88450" y="6640"/>
                </a:lnTo>
                <a:lnTo>
                  <a:pt x="88470" y="6640"/>
                </a:lnTo>
                <a:lnTo>
                  <a:pt x="88470" y="6650"/>
                </a:lnTo>
                <a:lnTo>
                  <a:pt x="88500" y="6650"/>
                </a:lnTo>
                <a:lnTo>
                  <a:pt x="88500" y="6670"/>
                </a:lnTo>
                <a:lnTo>
                  <a:pt x="88520" y="6670"/>
                </a:lnTo>
                <a:lnTo>
                  <a:pt x="88520" y="6690"/>
                </a:lnTo>
                <a:lnTo>
                  <a:pt x="88550" y="6690"/>
                </a:lnTo>
                <a:lnTo>
                  <a:pt x="88550" y="6670"/>
                </a:lnTo>
                <a:lnTo>
                  <a:pt x="88570" y="6670"/>
                </a:lnTo>
                <a:lnTo>
                  <a:pt x="88570" y="6640"/>
                </a:lnTo>
                <a:lnTo>
                  <a:pt x="88680" y="6640"/>
                </a:lnTo>
                <a:lnTo>
                  <a:pt x="88680" y="6620"/>
                </a:lnTo>
                <a:lnTo>
                  <a:pt x="88690" y="6620"/>
                </a:lnTo>
                <a:lnTo>
                  <a:pt x="88690" y="6600"/>
                </a:lnTo>
                <a:lnTo>
                  <a:pt x="88750" y="6600"/>
                </a:lnTo>
                <a:lnTo>
                  <a:pt x="88750" y="6620"/>
                </a:lnTo>
                <a:lnTo>
                  <a:pt x="88760" y="6620"/>
                </a:lnTo>
                <a:lnTo>
                  <a:pt x="88760" y="6640"/>
                </a:lnTo>
                <a:lnTo>
                  <a:pt x="88780" y="6640"/>
                </a:lnTo>
                <a:lnTo>
                  <a:pt x="88780" y="6620"/>
                </a:lnTo>
                <a:lnTo>
                  <a:pt x="88800" y="6620"/>
                </a:lnTo>
                <a:lnTo>
                  <a:pt x="88800" y="6580"/>
                </a:lnTo>
                <a:lnTo>
                  <a:pt x="88820" y="6580"/>
                </a:lnTo>
                <a:lnTo>
                  <a:pt x="88820" y="6560"/>
                </a:lnTo>
                <a:lnTo>
                  <a:pt x="88830" y="6560"/>
                </a:lnTo>
                <a:lnTo>
                  <a:pt x="88830" y="6530"/>
                </a:lnTo>
                <a:lnTo>
                  <a:pt x="88850" y="6530"/>
                </a:lnTo>
                <a:lnTo>
                  <a:pt x="88850" y="6490"/>
                </a:lnTo>
                <a:lnTo>
                  <a:pt x="88940" y="6490"/>
                </a:lnTo>
                <a:lnTo>
                  <a:pt x="88940" y="6470"/>
                </a:lnTo>
                <a:lnTo>
                  <a:pt x="88980" y="6470"/>
                </a:lnTo>
                <a:lnTo>
                  <a:pt x="88980" y="6460"/>
                </a:lnTo>
                <a:lnTo>
                  <a:pt x="88990" y="6460"/>
                </a:lnTo>
                <a:lnTo>
                  <a:pt x="88990" y="6440"/>
                </a:lnTo>
                <a:lnTo>
                  <a:pt x="89010" y="6440"/>
                </a:lnTo>
                <a:lnTo>
                  <a:pt x="89010" y="6400"/>
                </a:lnTo>
                <a:lnTo>
                  <a:pt x="89030" y="6400"/>
                </a:lnTo>
                <a:lnTo>
                  <a:pt x="89030" y="6370"/>
                </a:lnTo>
                <a:lnTo>
                  <a:pt x="89060" y="6370"/>
                </a:lnTo>
                <a:lnTo>
                  <a:pt x="89060" y="6350"/>
                </a:lnTo>
                <a:lnTo>
                  <a:pt x="89080" y="6350"/>
                </a:lnTo>
                <a:lnTo>
                  <a:pt x="89080" y="6330"/>
                </a:lnTo>
                <a:lnTo>
                  <a:pt x="89100" y="6330"/>
                </a:lnTo>
                <a:lnTo>
                  <a:pt x="89100" y="6310"/>
                </a:lnTo>
                <a:lnTo>
                  <a:pt x="89120" y="6310"/>
                </a:lnTo>
                <a:lnTo>
                  <a:pt x="89120" y="6300"/>
                </a:lnTo>
                <a:lnTo>
                  <a:pt x="89130" y="6300"/>
                </a:lnTo>
                <a:lnTo>
                  <a:pt x="89130" y="6280"/>
                </a:lnTo>
                <a:lnTo>
                  <a:pt x="89150" y="6280"/>
                </a:lnTo>
                <a:lnTo>
                  <a:pt x="89150" y="6260"/>
                </a:lnTo>
                <a:lnTo>
                  <a:pt x="89190" y="6260"/>
                </a:lnTo>
                <a:lnTo>
                  <a:pt x="89190" y="6300"/>
                </a:lnTo>
                <a:lnTo>
                  <a:pt x="89270" y="6300"/>
                </a:lnTo>
                <a:lnTo>
                  <a:pt x="89270" y="6310"/>
                </a:lnTo>
                <a:lnTo>
                  <a:pt x="89340" y="6310"/>
                </a:lnTo>
                <a:lnTo>
                  <a:pt x="89340" y="6280"/>
                </a:lnTo>
                <a:lnTo>
                  <a:pt x="89450" y="6280"/>
                </a:lnTo>
                <a:lnTo>
                  <a:pt x="89450" y="6260"/>
                </a:lnTo>
                <a:lnTo>
                  <a:pt x="89500" y="6260"/>
                </a:lnTo>
                <a:lnTo>
                  <a:pt x="89500" y="6240"/>
                </a:lnTo>
                <a:lnTo>
                  <a:pt x="89540" y="6240"/>
                </a:lnTo>
                <a:lnTo>
                  <a:pt x="89540" y="6220"/>
                </a:lnTo>
                <a:lnTo>
                  <a:pt x="89550" y="6220"/>
                </a:lnTo>
                <a:lnTo>
                  <a:pt x="89550" y="6210"/>
                </a:lnTo>
                <a:lnTo>
                  <a:pt x="89570" y="6210"/>
                </a:lnTo>
                <a:lnTo>
                  <a:pt x="89570" y="6190"/>
                </a:lnTo>
                <a:lnTo>
                  <a:pt x="89590" y="6190"/>
                </a:lnTo>
                <a:lnTo>
                  <a:pt x="89590" y="6170"/>
                </a:lnTo>
                <a:lnTo>
                  <a:pt x="89620" y="6170"/>
                </a:lnTo>
                <a:lnTo>
                  <a:pt x="89620" y="6150"/>
                </a:lnTo>
                <a:lnTo>
                  <a:pt x="89640" y="6150"/>
                </a:lnTo>
                <a:lnTo>
                  <a:pt x="89640" y="6130"/>
                </a:lnTo>
                <a:lnTo>
                  <a:pt x="89710" y="6130"/>
                </a:lnTo>
                <a:lnTo>
                  <a:pt x="89710" y="6170"/>
                </a:lnTo>
                <a:lnTo>
                  <a:pt x="89730" y="6170"/>
                </a:lnTo>
                <a:lnTo>
                  <a:pt x="89730" y="6220"/>
                </a:lnTo>
                <a:lnTo>
                  <a:pt x="89750" y="6220"/>
                </a:lnTo>
                <a:lnTo>
                  <a:pt x="89750" y="6190"/>
                </a:lnTo>
                <a:lnTo>
                  <a:pt x="89770" y="6190"/>
                </a:lnTo>
                <a:lnTo>
                  <a:pt x="89770" y="6170"/>
                </a:lnTo>
                <a:lnTo>
                  <a:pt x="89820" y="6170"/>
                </a:lnTo>
                <a:lnTo>
                  <a:pt x="89820" y="6190"/>
                </a:lnTo>
                <a:lnTo>
                  <a:pt x="89870" y="6190"/>
                </a:lnTo>
                <a:lnTo>
                  <a:pt x="89870" y="6210"/>
                </a:lnTo>
                <a:lnTo>
                  <a:pt x="89890" y="6210"/>
                </a:lnTo>
                <a:lnTo>
                  <a:pt x="89890" y="6220"/>
                </a:lnTo>
                <a:lnTo>
                  <a:pt x="89920" y="6220"/>
                </a:lnTo>
                <a:lnTo>
                  <a:pt x="89920" y="6260"/>
                </a:lnTo>
                <a:lnTo>
                  <a:pt x="89990" y="6260"/>
                </a:lnTo>
                <a:lnTo>
                  <a:pt x="89990" y="6280"/>
                </a:lnTo>
                <a:lnTo>
                  <a:pt x="90050" y="6280"/>
                </a:lnTo>
                <a:lnTo>
                  <a:pt x="90050" y="6300"/>
                </a:lnTo>
                <a:lnTo>
                  <a:pt x="90080" y="6300"/>
                </a:lnTo>
                <a:lnTo>
                  <a:pt x="90080" y="6280"/>
                </a:lnTo>
                <a:lnTo>
                  <a:pt x="90100" y="6280"/>
                </a:lnTo>
                <a:lnTo>
                  <a:pt x="90100" y="6260"/>
                </a:lnTo>
                <a:lnTo>
                  <a:pt x="90120" y="6260"/>
                </a:lnTo>
                <a:lnTo>
                  <a:pt x="90120" y="6240"/>
                </a:lnTo>
                <a:lnTo>
                  <a:pt x="90200" y="6240"/>
                </a:lnTo>
                <a:lnTo>
                  <a:pt x="90200" y="6260"/>
                </a:lnTo>
                <a:lnTo>
                  <a:pt x="90220" y="6260"/>
                </a:lnTo>
                <a:lnTo>
                  <a:pt x="90220" y="6300"/>
                </a:lnTo>
                <a:lnTo>
                  <a:pt x="90240" y="6300"/>
                </a:lnTo>
                <a:lnTo>
                  <a:pt x="90240" y="6310"/>
                </a:lnTo>
                <a:lnTo>
                  <a:pt x="90220" y="6310"/>
                </a:lnTo>
                <a:lnTo>
                  <a:pt x="90220" y="6330"/>
                </a:lnTo>
                <a:lnTo>
                  <a:pt x="90200" y="6330"/>
                </a:lnTo>
                <a:lnTo>
                  <a:pt x="90200" y="6370"/>
                </a:lnTo>
                <a:lnTo>
                  <a:pt x="90190" y="6370"/>
                </a:lnTo>
                <a:lnTo>
                  <a:pt x="90190" y="6380"/>
                </a:lnTo>
                <a:lnTo>
                  <a:pt x="90170" y="6380"/>
                </a:lnTo>
                <a:lnTo>
                  <a:pt x="90170" y="6400"/>
                </a:lnTo>
                <a:lnTo>
                  <a:pt x="90190" y="6400"/>
                </a:lnTo>
                <a:lnTo>
                  <a:pt x="90190" y="6410"/>
                </a:lnTo>
                <a:lnTo>
                  <a:pt x="90190" y="6440"/>
                </a:lnTo>
                <a:lnTo>
                  <a:pt x="90200" y="6440"/>
                </a:lnTo>
                <a:lnTo>
                  <a:pt x="90200" y="6460"/>
                </a:lnTo>
                <a:lnTo>
                  <a:pt x="90220" y="6460"/>
                </a:lnTo>
                <a:lnTo>
                  <a:pt x="90220" y="6490"/>
                </a:lnTo>
                <a:lnTo>
                  <a:pt x="90240" y="6490"/>
                </a:lnTo>
                <a:lnTo>
                  <a:pt x="90240" y="6550"/>
                </a:lnTo>
                <a:lnTo>
                  <a:pt x="90260" y="6550"/>
                </a:lnTo>
                <a:lnTo>
                  <a:pt x="90260" y="6580"/>
                </a:lnTo>
                <a:lnTo>
                  <a:pt x="90270" y="6580"/>
                </a:lnTo>
                <a:lnTo>
                  <a:pt x="90270" y="6620"/>
                </a:lnTo>
                <a:lnTo>
                  <a:pt x="90290" y="6620"/>
                </a:lnTo>
                <a:lnTo>
                  <a:pt x="90290" y="6650"/>
                </a:lnTo>
                <a:lnTo>
                  <a:pt x="90310" y="6650"/>
                </a:lnTo>
                <a:lnTo>
                  <a:pt x="90310" y="6690"/>
                </a:lnTo>
                <a:lnTo>
                  <a:pt x="90330" y="6690"/>
                </a:lnTo>
                <a:lnTo>
                  <a:pt x="90330" y="6740"/>
                </a:lnTo>
                <a:lnTo>
                  <a:pt x="90310" y="6740"/>
                </a:lnTo>
                <a:lnTo>
                  <a:pt x="90310" y="6760"/>
                </a:lnTo>
                <a:lnTo>
                  <a:pt x="90330" y="6760"/>
                </a:lnTo>
                <a:lnTo>
                  <a:pt x="90330" y="6810"/>
                </a:lnTo>
                <a:lnTo>
                  <a:pt x="90340" y="6810"/>
                </a:lnTo>
                <a:lnTo>
                  <a:pt x="90340" y="6830"/>
                </a:lnTo>
                <a:lnTo>
                  <a:pt x="90400" y="6830"/>
                </a:lnTo>
                <a:lnTo>
                  <a:pt x="90400" y="6810"/>
                </a:lnTo>
                <a:lnTo>
                  <a:pt x="90450" y="6810"/>
                </a:lnTo>
                <a:lnTo>
                  <a:pt x="90450" y="6800"/>
                </a:lnTo>
                <a:lnTo>
                  <a:pt x="90560" y="6800"/>
                </a:lnTo>
                <a:lnTo>
                  <a:pt x="90560" y="6850"/>
                </a:lnTo>
                <a:lnTo>
                  <a:pt x="90540" y="6850"/>
                </a:lnTo>
                <a:lnTo>
                  <a:pt x="90540" y="6890"/>
                </a:lnTo>
                <a:lnTo>
                  <a:pt x="90520" y="6890"/>
                </a:lnTo>
                <a:lnTo>
                  <a:pt x="90520" y="6990"/>
                </a:lnTo>
                <a:lnTo>
                  <a:pt x="90540" y="6990"/>
                </a:lnTo>
                <a:lnTo>
                  <a:pt x="90540" y="7010"/>
                </a:lnTo>
                <a:lnTo>
                  <a:pt x="90640" y="7010"/>
                </a:lnTo>
                <a:lnTo>
                  <a:pt x="90640" y="6990"/>
                </a:lnTo>
                <a:lnTo>
                  <a:pt x="90730" y="6990"/>
                </a:lnTo>
                <a:lnTo>
                  <a:pt x="90730" y="7010"/>
                </a:lnTo>
                <a:lnTo>
                  <a:pt x="90770" y="7010"/>
                </a:lnTo>
                <a:lnTo>
                  <a:pt x="90770" y="7030"/>
                </a:lnTo>
                <a:lnTo>
                  <a:pt x="90820" y="7030"/>
                </a:lnTo>
                <a:lnTo>
                  <a:pt x="90820" y="7070"/>
                </a:lnTo>
                <a:lnTo>
                  <a:pt x="90890" y="7070"/>
                </a:lnTo>
                <a:lnTo>
                  <a:pt x="90890" y="6990"/>
                </a:lnTo>
                <a:lnTo>
                  <a:pt x="90910" y="6990"/>
                </a:lnTo>
                <a:lnTo>
                  <a:pt x="90910" y="6960"/>
                </a:lnTo>
                <a:lnTo>
                  <a:pt x="90920" y="6960"/>
                </a:lnTo>
                <a:lnTo>
                  <a:pt x="90920" y="6940"/>
                </a:lnTo>
                <a:lnTo>
                  <a:pt x="90940" y="6940"/>
                </a:lnTo>
                <a:lnTo>
                  <a:pt x="90940" y="6900"/>
                </a:lnTo>
                <a:lnTo>
                  <a:pt x="90960" y="6900"/>
                </a:lnTo>
                <a:lnTo>
                  <a:pt x="90960" y="6890"/>
                </a:lnTo>
                <a:lnTo>
                  <a:pt x="91100" y="6890"/>
                </a:lnTo>
                <a:lnTo>
                  <a:pt x="91100" y="6900"/>
                </a:lnTo>
                <a:lnTo>
                  <a:pt x="91130" y="6900"/>
                </a:lnTo>
                <a:lnTo>
                  <a:pt x="91130" y="6920"/>
                </a:lnTo>
                <a:lnTo>
                  <a:pt x="91190" y="6920"/>
                </a:lnTo>
                <a:lnTo>
                  <a:pt x="91190" y="6900"/>
                </a:lnTo>
                <a:lnTo>
                  <a:pt x="91200" y="6900"/>
                </a:lnTo>
                <a:lnTo>
                  <a:pt x="91200" y="6870"/>
                </a:lnTo>
                <a:lnTo>
                  <a:pt x="91220" y="6870"/>
                </a:lnTo>
                <a:lnTo>
                  <a:pt x="91220" y="6850"/>
                </a:lnTo>
                <a:lnTo>
                  <a:pt x="91240" y="6850"/>
                </a:lnTo>
                <a:lnTo>
                  <a:pt x="91240" y="6830"/>
                </a:lnTo>
                <a:lnTo>
                  <a:pt x="91260" y="6830"/>
                </a:lnTo>
                <a:lnTo>
                  <a:pt x="91260" y="6800"/>
                </a:lnTo>
                <a:lnTo>
                  <a:pt x="91280" y="6800"/>
                </a:lnTo>
                <a:lnTo>
                  <a:pt x="91280" y="6780"/>
                </a:lnTo>
                <a:lnTo>
                  <a:pt x="91310" y="6780"/>
                </a:lnTo>
                <a:lnTo>
                  <a:pt x="91310" y="6760"/>
                </a:lnTo>
                <a:lnTo>
                  <a:pt x="91360" y="6760"/>
                </a:lnTo>
                <a:lnTo>
                  <a:pt x="91360" y="6730"/>
                </a:lnTo>
                <a:lnTo>
                  <a:pt x="91380" y="6730"/>
                </a:lnTo>
                <a:lnTo>
                  <a:pt x="91380" y="6690"/>
                </a:lnTo>
                <a:lnTo>
                  <a:pt x="91450" y="6690"/>
                </a:lnTo>
                <a:lnTo>
                  <a:pt x="91450" y="6710"/>
                </a:lnTo>
                <a:lnTo>
                  <a:pt x="91470" y="6710"/>
                </a:lnTo>
                <a:lnTo>
                  <a:pt x="91470" y="6740"/>
                </a:lnTo>
                <a:lnTo>
                  <a:pt x="91490" y="6740"/>
                </a:lnTo>
                <a:lnTo>
                  <a:pt x="91490" y="6780"/>
                </a:lnTo>
                <a:lnTo>
                  <a:pt x="91500" y="6780"/>
                </a:lnTo>
                <a:lnTo>
                  <a:pt x="91500" y="6800"/>
                </a:lnTo>
                <a:lnTo>
                  <a:pt x="91640" y="6800"/>
                </a:lnTo>
                <a:lnTo>
                  <a:pt x="91640" y="6780"/>
                </a:lnTo>
                <a:lnTo>
                  <a:pt x="91680" y="6780"/>
                </a:lnTo>
                <a:lnTo>
                  <a:pt x="91680" y="6760"/>
                </a:lnTo>
                <a:lnTo>
                  <a:pt x="91700" y="6760"/>
                </a:lnTo>
                <a:lnTo>
                  <a:pt x="91700" y="6740"/>
                </a:lnTo>
                <a:lnTo>
                  <a:pt x="91710" y="6740"/>
                </a:lnTo>
                <a:lnTo>
                  <a:pt x="91710" y="6730"/>
                </a:lnTo>
                <a:lnTo>
                  <a:pt x="91730" y="6730"/>
                </a:lnTo>
                <a:lnTo>
                  <a:pt x="91730" y="6690"/>
                </a:lnTo>
                <a:lnTo>
                  <a:pt x="91750" y="6690"/>
                </a:lnTo>
                <a:lnTo>
                  <a:pt x="91750" y="6670"/>
                </a:lnTo>
                <a:lnTo>
                  <a:pt x="91770" y="6670"/>
                </a:lnTo>
                <a:lnTo>
                  <a:pt x="91770" y="6650"/>
                </a:lnTo>
                <a:lnTo>
                  <a:pt x="91780" y="6650"/>
                </a:lnTo>
                <a:lnTo>
                  <a:pt x="91780" y="6620"/>
                </a:lnTo>
                <a:lnTo>
                  <a:pt x="91800" y="6620"/>
                </a:lnTo>
                <a:lnTo>
                  <a:pt x="91800" y="6600"/>
                </a:lnTo>
                <a:lnTo>
                  <a:pt x="91820" y="6600"/>
                </a:lnTo>
                <a:lnTo>
                  <a:pt x="91820" y="6560"/>
                </a:lnTo>
                <a:lnTo>
                  <a:pt x="91840" y="6560"/>
                </a:lnTo>
                <a:lnTo>
                  <a:pt x="91840" y="6460"/>
                </a:lnTo>
                <a:lnTo>
                  <a:pt x="91820" y="6460"/>
                </a:lnTo>
                <a:lnTo>
                  <a:pt x="91820" y="6350"/>
                </a:lnTo>
                <a:lnTo>
                  <a:pt x="91800" y="6350"/>
                </a:lnTo>
                <a:lnTo>
                  <a:pt x="91800" y="6310"/>
                </a:lnTo>
                <a:lnTo>
                  <a:pt x="91780" y="6310"/>
                </a:lnTo>
                <a:lnTo>
                  <a:pt x="91780" y="6300"/>
                </a:lnTo>
                <a:lnTo>
                  <a:pt x="91770" y="6300"/>
                </a:lnTo>
                <a:lnTo>
                  <a:pt x="91770" y="6270"/>
                </a:lnTo>
                <a:lnTo>
                  <a:pt x="91770" y="6240"/>
                </a:lnTo>
                <a:lnTo>
                  <a:pt x="91780" y="6240"/>
                </a:lnTo>
                <a:lnTo>
                  <a:pt x="91780" y="6220"/>
                </a:lnTo>
                <a:lnTo>
                  <a:pt x="91780" y="6210"/>
                </a:lnTo>
                <a:lnTo>
                  <a:pt x="91790" y="6210"/>
                </a:lnTo>
                <a:lnTo>
                  <a:pt x="91820" y="6210"/>
                </a:lnTo>
                <a:lnTo>
                  <a:pt x="91820" y="6150"/>
                </a:lnTo>
                <a:lnTo>
                  <a:pt x="91800" y="6150"/>
                </a:lnTo>
                <a:lnTo>
                  <a:pt x="91800" y="6100"/>
                </a:lnTo>
                <a:lnTo>
                  <a:pt x="91730" y="6100"/>
                </a:lnTo>
                <a:lnTo>
                  <a:pt x="91730" y="6080"/>
                </a:lnTo>
                <a:lnTo>
                  <a:pt x="91680" y="6080"/>
                </a:lnTo>
                <a:lnTo>
                  <a:pt x="91680" y="6060"/>
                </a:lnTo>
                <a:lnTo>
                  <a:pt x="91610" y="6060"/>
                </a:lnTo>
                <a:lnTo>
                  <a:pt x="91610" y="6040"/>
                </a:lnTo>
                <a:lnTo>
                  <a:pt x="91540" y="6040"/>
                </a:lnTo>
                <a:lnTo>
                  <a:pt x="91540" y="6030"/>
                </a:lnTo>
                <a:lnTo>
                  <a:pt x="91500" y="6030"/>
                </a:lnTo>
                <a:lnTo>
                  <a:pt x="91500" y="6010"/>
                </a:lnTo>
                <a:lnTo>
                  <a:pt x="91470" y="6010"/>
                </a:lnTo>
                <a:lnTo>
                  <a:pt x="91470" y="5990"/>
                </a:lnTo>
                <a:lnTo>
                  <a:pt x="91430" y="5990"/>
                </a:lnTo>
                <a:lnTo>
                  <a:pt x="91430" y="5970"/>
                </a:lnTo>
                <a:lnTo>
                  <a:pt x="91420" y="5970"/>
                </a:lnTo>
                <a:lnTo>
                  <a:pt x="91420" y="5920"/>
                </a:lnTo>
                <a:lnTo>
                  <a:pt x="91400" y="5920"/>
                </a:lnTo>
                <a:lnTo>
                  <a:pt x="91400" y="5880"/>
                </a:lnTo>
                <a:lnTo>
                  <a:pt x="91380" y="5880"/>
                </a:lnTo>
                <a:lnTo>
                  <a:pt x="91380" y="5870"/>
                </a:lnTo>
                <a:lnTo>
                  <a:pt x="91360" y="5870"/>
                </a:lnTo>
                <a:lnTo>
                  <a:pt x="91360" y="5850"/>
                </a:lnTo>
                <a:lnTo>
                  <a:pt x="91330" y="5850"/>
                </a:lnTo>
                <a:lnTo>
                  <a:pt x="91330" y="5810"/>
                </a:lnTo>
                <a:lnTo>
                  <a:pt x="91310" y="5810"/>
                </a:lnTo>
                <a:lnTo>
                  <a:pt x="91310" y="5760"/>
                </a:lnTo>
                <a:lnTo>
                  <a:pt x="91290" y="5760"/>
                </a:lnTo>
                <a:lnTo>
                  <a:pt x="91290" y="5740"/>
                </a:lnTo>
                <a:lnTo>
                  <a:pt x="91280" y="5740"/>
                </a:lnTo>
                <a:lnTo>
                  <a:pt x="91280" y="5700"/>
                </a:lnTo>
                <a:lnTo>
                  <a:pt x="91260" y="5700"/>
                </a:lnTo>
                <a:lnTo>
                  <a:pt x="91260" y="5670"/>
                </a:lnTo>
                <a:lnTo>
                  <a:pt x="91280" y="5670"/>
                </a:lnTo>
                <a:lnTo>
                  <a:pt x="91280" y="5650"/>
                </a:lnTo>
                <a:lnTo>
                  <a:pt x="91290" y="5650"/>
                </a:lnTo>
                <a:lnTo>
                  <a:pt x="91290" y="5630"/>
                </a:lnTo>
                <a:lnTo>
                  <a:pt x="91310" y="5630"/>
                </a:lnTo>
                <a:lnTo>
                  <a:pt x="91310" y="5540"/>
                </a:lnTo>
                <a:lnTo>
                  <a:pt x="91380" y="5540"/>
                </a:lnTo>
                <a:lnTo>
                  <a:pt x="91380" y="5560"/>
                </a:lnTo>
                <a:lnTo>
                  <a:pt x="91400" y="5560"/>
                </a:lnTo>
                <a:lnTo>
                  <a:pt x="91400" y="5580"/>
                </a:lnTo>
                <a:lnTo>
                  <a:pt x="91420" y="5580"/>
                </a:lnTo>
                <a:lnTo>
                  <a:pt x="91420" y="5610"/>
                </a:lnTo>
                <a:lnTo>
                  <a:pt x="91430" y="5610"/>
                </a:lnTo>
                <a:lnTo>
                  <a:pt x="91430" y="5630"/>
                </a:lnTo>
                <a:lnTo>
                  <a:pt x="91500" y="5630"/>
                </a:lnTo>
                <a:lnTo>
                  <a:pt x="91500" y="5650"/>
                </a:lnTo>
                <a:lnTo>
                  <a:pt x="91520" y="5650"/>
                </a:lnTo>
                <a:lnTo>
                  <a:pt x="91520" y="5670"/>
                </a:lnTo>
                <a:lnTo>
                  <a:pt x="91540" y="5670"/>
                </a:lnTo>
                <a:lnTo>
                  <a:pt x="91540" y="5700"/>
                </a:lnTo>
                <a:lnTo>
                  <a:pt x="91560" y="5700"/>
                </a:lnTo>
                <a:lnTo>
                  <a:pt x="91560" y="5690"/>
                </a:lnTo>
                <a:lnTo>
                  <a:pt x="91610" y="5690"/>
                </a:lnTo>
                <a:lnTo>
                  <a:pt x="91610" y="5650"/>
                </a:lnTo>
                <a:lnTo>
                  <a:pt x="91660" y="5650"/>
                </a:lnTo>
                <a:lnTo>
                  <a:pt x="91750" y="5650"/>
                </a:lnTo>
                <a:lnTo>
                  <a:pt x="91750" y="5630"/>
                </a:lnTo>
                <a:lnTo>
                  <a:pt x="91770" y="5630"/>
                </a:lnTo>
                <a:lnTo>
                  <a:pt x="91770" y="5610"/>
                </a:lnTo>
                <a:lnTo>
                  <a:pt x="91870" y="5610"/>
                </a:lnTo>
                <a:lnTo>
                  <a:pt x="91870" y="5600"/>
                </a:lnTo>
                <a:lnTo>
                  <a:pt x="91890" y="5600"/>
                </a:lnTo>
                <a:lnTo>
                  <a:pt x="91890" y="5580"/>
                </a:lnTo>
                <a:lnTo>
                  <a:pt x="91910" y="5580"/>
                </a:lnTo>
                <a:lnTo>
                  <a:pt x="91910" y="5540"/>
                </a:lnTo>
                <a:lnTo>
                  <a:pt x="91930" y="5540"/>
                </a:lnTo>
                <a:lnTo>
                  <a:pt x="91930" y="5530"/>
                </a:lnTo>
                <a:lnTo>
                  <a:pt x="91980" y="5530"/>
                </a:lnTo>
                <a:lnTo>
                  <a:pt x="91980" y="5490"/>
                </a:lnTo>
                <a:lnTo>
                  <a:pt x="92000" y="5490"/>
                </a:lnTo>
                <a:lnTo>
                  <a:pt x="92000" y="5450"/>
                </a:lnTo>
                <a:lnTo>
                  <a:pt x="92080" y="5450"/>
                </a:lnTo>
                <a:lnTo>
                  <a:pt x="92080" y="5470"/>
                </a:lnTo>
                <a:lnTo>
                  <a:pt x="92100" y="5470"/>
                </a:lnTo>
                <a:lnTo>
                  <a:pt x="92100" y="5490"/>
                </a:lnTo>
                <a:lnTo>
                  <a:pt x="92140" y="5490"/>
                </a:lnTo>
                <a:lnTo>
                  <a:pt x="92140" y="5510"/>
                </a:lnTo>
                <a:lnTo>
                  <a:pt x="92150" y="5510"/>
                </a:lnTo>
                <a:lnTo>
                  <a:pt x="92150" y="5530"/>
                </a:lnTo>
                <a:lnTo>
                  <a:pt x="92170" y="5530"/>
                </a:lnTo>
                <a:lnTo>
                  <a:pt x="92170" y="5490"/>
                </a:lnTo>
                <a:lnTo>
                  <a:pt x="92190" y="5490"/>
                </a:lnTo>
                <a:lnTo>
                  <a:pt x="92190" y="5450"/>
                </a:lnTo>
                <a:lnTo>
                  <a:pt x="92210" y="5450"/>
                </a:lnTo>
                <a:lnTo>
                  <a:pt x="92210" y="5440"/>
                </a:lnTo>
                <a:lnTo>
                  <a:pt x="92220" y="5440"/>
                </a:lnTo>
                <a:lnTo>
                  <a:pt x="92220" y="5400"/>
                </a:lnTo>
                <a:lnTo>
                  <a:pt x="92330" y="5400"/>
                </a:lnTo>
                <a:lnTo>
                  <a:pt x="92330" y="5420"/>
                </a:lnTo>
                <a:lnTo>
                  <a:pt x="92400" y="5420"/>
                </a:lnTo>
                <a:lnTo>
                  <a:pt x="92400" y="5400"/>
                </a:lnTo>
                <a:lnTo>
                  <a:pt x="92420" y="5400"/>
                </a:lnTo>
                <a:lnTo>
                  <a:pt x="92420" y="5360"/>
                </a:lnTo>
                <a:lnTo>
                  <a:pt x="92400" y="5360"/>
                </a:lnTo>
                <a:lnTo>
                  <a:pt x="92400" y="5310"/>
                </a:lnTo>
                <a:lnTo>
                  <a:pt x="92450" y="5310"/>
                </a:lnTo>
                <a:lnTo>
                  <a:pt x="92450" y="5330"/>
                </a:lnTo>
                <a:lnTo>
                  <a:pt x="92500" y="5330"/>
                </a:lnTo>
                <a:lnTo>
                  <a:pt x="92500" y="5350"/>
                </a:lnTo>
                <a:lnTo>
                  <a:pt x="92520" y="5350"/>
                </a:lnTo>
                <a:lnTo>
                  <a:pt x="92520" y="5360"/>
                </a:lnTo>
                <a:lnTo>
                  <a:pt x="92560" y="5360"/>
                </a:lnTo>
                <a:lnTo>
                  <a:pt x="92560" y="5420"/>
                </a:lnTo>
                <a:lnTo>
                  <a:pt x="92570" y="5420"/>
                </a:lnTo>
                <a:lnTo>
                  <a:pt x="92570" y="5450"/>
                </a:lnTo>
                <a:lnTo>
                  <a:pt x="92610" y="5450"/>
                </a:lnTo>
                <a:lnTo>
                  <a:pt x="92610" y="5470"/>
                </a:lnTo>
                <a:lnTo>
                  <a:pt x="92630" y="5470"/>
                </a:lnTo>
                <a:lnTo>
                  <a:pt x="92630" y="5490"/>
                </a:lnTo>
                <a:lnTo>
                  <a:pt x="92660" y="5490"/>
                </a:lnTo>
                <a:lnTo>
                  <a:pt x="92660" y="5510"/>
                </a:lnTo>
                <a:lnTo>
                  <a:pt x="92680" y="5510"/>
                </a:lnTo>
                <a:lnTo>
                  <a:pt x="92680" y="5470"/>
                </a:lnTo>
                <a:lnTo>
                  <a:pt x="92700" y="5470"/>
                </a:lnTo>
                <a:lnTo>
                  <a:pt x="92700" y="5440"/>
                </a:lnTo>
                <a:lnTo>
                  <a:pt x="92720" y="5440"/>
                </a:lnTo>
                <a:lnTo>
                  <a:pt x="92720" y="5420"/>
                </a:lnTo>
                <a:lnTo>
                  <a:pt x="92730" y="5420"/>
                </a:lnTo>
                <a:lnTo>
                  <a:pt x="92730" y="5400"/>
                </a:lnTo>
                <a:lnTo>
                  <a:pt x="92750" y="5400"/>
                </a:lnTo>
                <a:lnTo>
                  <a:pt x="92750" y="5380"/>
                </a:lnTo>
                <a:lnTo>
                  <a:pt x="92770" y="5380"/>
                </a:lnTo>
                <a:lnTo>
                  <a:pt x="92770" y="5260"/>
                </a:lnTo>
                <a:lnTo>
                  <a:pt x="92800" y="5260"/>
                </a:lnTo>
                <a:lnTo>
                  <a:pt x="92800" y="5240"/>
                </a:lnTo>
                <a:lnTo>
                  <a:pt x="92790" y="5240"/>
                </a:lnTo>
                <a:lnTo>
                  <a:pt x="92790" y="5220"/>
                </a:lnTo>
                <a:lnTo>
                  <a:pt x="92800" y="5220"/>
                </a:lnTo>
                <a:lnTo>
                  <a:pt x="92800" y="5180"/>
                </a:lnTo>
                <a:lnTo>
                  <a:pt x="92820" y="5180"/>
                </a:lnTo>
                <a:lnTo>
                  <a:pt x="92820" y="5150"/>
                </a:lnTo>
                <a:lnTo>
                  <a:pt x="92870" y="5150"/>
                </a:lnTo>
                <a:lnTo>
                  <a:pt x="92870" y="5130"/>
                </a:lnTo>
                <a:lnTo>
                  <a:pt x="92870" y="5110"/>
                </a:lnTo>
                <a:lnTo>
                  <a:pt x="92980" y="5110"/>
                </a:lnTo>
                <a:lnTo>
                  <a:pt x="92980" y="5100"/>
                </a:lnTo>
                <a:lnTo>
                  <a:pt x="93000" y="5100"/>
                </a:lnTo>
                <a:lnTo>
                  <a:pt x="93000" y="5080"/>
                </a:lnTo>
                <a:lnTo>
                  <a:pt x="93030" y="5080"/>
                </a:lnTo>
                <a:lnTo>
                  <a:pt x="93030" y="5060"/>
                </a:lnTo>
                <a:lnTo>
                  <a:pt x="93070" y="5060"/>
                </a:lnTo>
                <a:lnTo>
                  <a:pt x="93070" y="5040"/>
                </a:lnTo>
                <a:lnTo>
                  <a:pt x="93150" y="5040"/>
                </a:lnTo>
                <a:lnTo>
                  <a:pt x="93150" y="5130"/>
                </a:lnTo>
                <a:lnTo>
                  <a:pt x="93120" y="5130"/>
                </a:lnTo>
                <a:lnTo>
                  <a:pt x="93120" y="5150"/>
                </a:lnTo>
                <a:lnTo>
                  <a:pt x="93100" y="5150"/>
                </a:lnTo>
                <a:lnTo>
                  <a:pt x="93100" y="5170"/>
                </a:lnTo>
                <a:lnTo>
                  <a:pt x="93070" y="5170"/>
                </a:lnTo>
                <a:lnTo>
                  <a:pt x="93070" y="5290"/>
                </a:lnTo>
                <a:lnTo>
                  <a:pt x="93080" y="5290"/>
                </a:lnTo>
                <a:lnTo>
                  <a:pt x="93080" y="5360"/>
                </a:lnTo>
                <a:lnTo>
                  <a:pt x="93100" y="5360"/>
                </a:lnTo>
                <a:lnTo>
                  <a:pt x="93100" y="5400"/>
                </a:lnTo>
                <a:lnTo>
                  <a:pt x="93120" y="5400"/>
                </a:lnTo>
                <a:lnTo>
                  <a:pt x="93120" y="5420"/>
                </a:lnTo>
                <a:lnTo>
                  <a:pt x="93190" y="5420"/>
                </a:lnTo>
                <a:lnTo>
                  <a:pt x="93190" y="5450"/>
                </a:lnTo>
                <a:lnTo>
                  <a:pt x="93210" y="5450"/>
                </a:lnTo>
                <a:lnTo>
                  <a:pt x="93210" y="5490"/>
                </a:lnTo>
                <a:lnTo>
                  <a:pt x="93190" y="5490"/>
                </a:lnTo>
                <a:lnTo>
                  <a:pt x="93190" y="5530"/>
                </a:lnTo>
                <a:lnTo>
                  <a:pt x="93170" y="5530"/>
                </a:lnTo>
                <a:lnTo>
                  <a:pt x="93170" y="5580"/>
                </a:lnTo>
                <a:lnTo>
                  <a:pt x="93190" y="5580"/>
                </a:lnTo>
                <a:lnTo>
                  <a:pt x="93190" y="5630"/>
                </a:lnTo>
                <a:lnTo>
                  <a:pt x="93210" y="5630"/>
                </a:lnTo>
                <a:lnTo>
                  <a:pt x="93210" y="5650"/>
                </a:lnTo>
                <a:lnTo>
                  <a:pt x="93220" y="5650"/>
                </a:lnTo>
                <a:lnTo>
                  <a:pt x="93220" y="5670"/>
                </a:lnTo>
                <a:lnTo>
                  <a:pt x="93420" y="5670"/>
                </a:lnTo>
                <a:lnTo>
                  <a:pt x="93420" y="5690"/>
                </a:lnTo>
                <a:lnTo>
                  <a:pt x="93630" y="5690"/>
                </a:lnTo>
                <a:lnTo>
                  <a:pt x="93720" y="5690"/>
                </a:lnTo>
                <a:lnTo>
                  <a:pt x="93720" y="5720"/>
                </a:lnTo>
                <a:lnTo>
                  <a:pt x="93730" y="5720"/>
                </a:lnTo>
                <a:lnTo>
                  <a:pt x="93730" y="5740"/>
                </a:lnTo>
                <a:lnTo>
                  <a:pt x="93720" y="5740"/>
                </a:lnTo>
                <a:lnTo>
                  <a:pt x="93720" y="5780"/>
                </a:lnTo>
                <a:lnTo>
                  <a:pt x="93700" y="5780"/>
                </a:lnTo>
                <a:lnTo>
                  <a:pt x="93700" y="5790"/>
                </a:lnTo>
                <a:lnTo>
                  <a:pt x="93670" y="5790"/>
                </a:lnTo>
                <a:lnTo>
                  <a:pt x="93660" y="5790"/>
                </a:lnTo>
                <a:lnTo>
                  <a:pt x="93660" y="5850"/>
                </a:lnTo>
                <a:lnTo>
                  <a:pt x="93650" y="5850"/>
                </a:lnTo>
                <a:lnTo>
                  <a:pt x="93650" y="5900"/>
                </a:lnTo>
                <a:lnTo>
                  <a:pt x="93630" y="5900"/>
                </a:lnTo>
                <a:lnTo>
                  <a:pt x="93630" y="5950"/>
                </a:lnTo>
                <a:lnTo>
                  <a:pt x="93610" y="5950"/>
                </a:lnTo>
                <a:lnTo>
                  <a:pt x="93610" y="5990"/>
                </a:lnTo>
                <a:lnTo>
                  <a:pt x="93590" y="5990"/>
                </a:lnTo>
                <a:lnTo>
                  <a:pt x="93590" y="6060"/>
                </a:lnTo>
                <a:lnTo>
                  <a:pt x="93560" y="6060"/>
                </a:lnTo>
                <a:lnTo>
                  <a:pt x="93560" y="6080"/>
                </a:lnTo>
                <a:lnTo>
                  <a:pt x="93580" y="6080"/>
                </a:lnTo>
                <a:lnTo>
                  <a:pt x="93580" y="6100"/>
                </a:lnTo>
                <a:lnTo>
                  <a:pt x="93590" y="6100"/>
                </a:lnTo>
                <a:lnTo>
                  <a:pt x="93590" y="6120"/>
                </a:lnTo>
                <a:lnTo>
                  <a:pt x="93720" y="6120"/>
                </a:lnTo>
                <a:lnTo>
                  <a:pt x="93720" y="6130"/>
                </a:lnTo>
                <a:lnTo>
                  <a:pt x="93740" y="6130"/>
                </a:lnTo>
                <a:lnTo>
                  <a:pt x="93790" y="6130"/>
                </a:lnTo>
                <a:lnTo>
                  <a:pt x="93790" y="6210"/>
                </a:lnTo>
                <a:lnTo>
                  <a:pt x="93770" y="6210"/>
                </a:lnTo>
                <a:lnTo>
                  <a:pt x="93770" y="6260"/>
                </a:lnTo>
                <a:lnTo>
                  <a:pt x="93770" y="6300"/>
                </a:lnTo>
                <a:lnTo>
                  <a:pt x="93750" y="6300"/>
                </a:lnTo>
                <a:lnTo>
                  <a:pt x="93750" y="6330"/>
                </a:lnTo>
                <a:lnTo>
                  <a:pt x="93730" y="6330"/>
                </a:lnTo>
                <a:lnTo>
                  <a:pt x="93730" y="6370"/>
                </a:lnTo>
                <a:lnTo>
                  <a:pt x="93720" y="6370"/>
                </a:lnTo>
                <a:lnTo>
                  <a:pt x="93720" y="6400"/>
                </a:lnTo>
                <a:lnTo>
                  <a:pt x="93700" y="6400"/>
                </a:lnTo>
                <a:lnTo>
                  <a:pt x="93700" y="6460"/>
                </a:lnTo>
                <a:lnTo>
                  <a:pt x="93680" y="6460"/>
                </a:lnTo>
                <a:lnTo>
                  <a:pt x="93680" y="6550"/>
                </a:lnTo>
                <a:lnTo>
                  <a:pt x="93700" y="6550"/>
                </a:lnTo>
                <a:lnTo>
                  <a:pt x="93700" y="6560"/>
                </a:lnTo>
                <a:lnTo>
                  <a:pt x="93750" y="6560"/>
                </a:lnTo>
                <a:lnTo>
                  <a:pt x="93750" y="6580"/>
                </a:lnTo>
                <a:lnTo>
                  <a:pt x="93800" y="6580"/>
                </a:lnTo>
                <a:lnTo>
                  <a:pt x="93800" y="6600"/>
                </a:lnTo>
                <a:lnTo>
                  <a:pt x="93870" y="6600"/>
                </a:lnTo>
                <a:lnTo>
                  <a:pt x="93870" y="6690"/>
                </a:lnTo>
                <a:lnTo>
                  <a:pt x="93860" y="6690"/>
                </a:lnTo>
                <a:lnTo>
                  <a:pt x="93860" y="6730"/>
                </a:lnTo>
                <a:lnTo>
                  <a:pt x="93840" y="6730"/>
                </a:lnTo>
                <a:lnTo>
                  <a:pt x="93840" y="6810"/>
                </a:lnTo>
                <a:lnTo>
                  <a:pt x="93860" y="6810"/>
                </a:lnTo>
                <a:lnTo>
                  <a:pt x="93860" y="6940"/>
                </a:lnTo>
                <a:lnTo>
                  <a:pt x="93870" y="6940"/>
                </a:lnTo>
                <a:lnTo>
                  <a:pt x="93870" y="6990"/>
                </a:lnTo>
                <a:lnTo>
                  <a:pt x="93860" y="6990"/>
                </a:lnTo>
                <a:lnTo>
                  <a:pt x="93860" y="7050"/>
                </a:lnTo>
                <a:lnTo>
                  <a:pt x="93820" y="7050"/>
                </a:lnTo>
                <a:lnTo>
                  <a:pt x="93820" y="7030"/>
                </a:lnTo>
                <a:lnTo>
                  <a:pt x="93800" y="7030"/>
                </a:lnTo>
                <a:lnTo>
                  <a:pt x="93800" y="7010"/>
                </a:lnTo>
                <a:lnTo>
                  <a:pt x="93730" y="7010"/>
                </a:lnTo>
                <a:lnTo>
                  <a:pt x="93730" y="6990"/>
                </a:lnTo>
                <a:lnTo>
                  <a:pt x="93720" y="6990"/>
                </a:lnTo>
                <a:lnTo>
                  <a:pt x="93720" y="6980"/>
                </a:lnTo>
                <a:lnTo>
                  <a:pt x="93700" y="6980"/>
                </a:lnTo>
                <a:lnTo>
                  <a:pt x="93700" y="6940"/>
                </a:lnTo>
                <a:lnTo>
                  <a:pt x="93680" y="6940"/>
                </a:lnTo>
                <a:lnTo>
                  <a:pt x="93680" y="6850"/>
                </a:lnTo>
                <a:lnTo>
                  <a:pt x="93660" y="6850"/>
                </a:lnTo>
                <a:lnTo>
                  <a:pt x="93660" y="6830"/>
                </a:lnTo>
                <a:lnTo>
                  <a:pt x="93630" y="6830"/>
                </a:lnTo>
                <a:lnTo>
                  <a:pt x="93630" y="6850"/>
                </a:lnTo>
                <a:lnTo>
                  <a:pt x="93590" y="6850"/>
                </a:lnTo>
                <a:lnTo>
                  <a:pt x="93590" y="6870"/>
                </a:lnTo>
                <a:lnTo>
                  <a:pt x="93560" y="6870"/>
                </a:lnTo>
                <a:lnTo>
                  <a:pt x="93560" y="6890"/>
                </a:lnTo>
                <a:lnTo>
                  <a:pt x="93610" y="6890"/>
                </a:lnTo>
                <a:lnTo>
                  <a:pt x="93610" y="6940"/>
                </a:lnTo>
                <a:lnTo>
                  <a:pt x="93630" y="6940"/>
                </a:lnTo>
                <a:lnTo>
                  <a:pt x="93630" y="6980"/>
                </a:lnTo>
                <a:lnTo>
                  <a:pt x="93610" y="6980"/>
                </a:lnTo>
                <a:lnTo>
                  <a:pt x="93610" y="6990"/>
                </a:lnTo>
                <a:lnTo>
                  <a:pt x="93590" y="6990"/>
                </a:lnTo>
                <a:lnTo>
                  <a:pt x="93590" y="7030"/>
                </a:lnTo>
                <a:lnTo>
                  <a:pt x="93580" y="7030"/>
                </a:lnTo>
                <a:lnTo>
                  <a:pt x="93580" y="7100"/>
                </a:lnTo>
                <a:lnTo>
                  <a:pt x="93590" y="7100"/>
                </a:lnTo>
                <a:lnTo>
                  <a:pt x="93590" y="7140"/>
                </a:lnTo>
                <a:lnTo>
                  <a:pt x="93610" y="7140"/>
                </a:lnTo>
                <a:lnTo>
                  <a:pt x="93610" y="7150"/>
                </a:lnTo>
                <a:lnTo>
                  <a:pt x="93630" y="7150"/>
                </a:lnTo>
                <a:lnTo>
                  <a:pt x="93630" y="7170"/>
                </a:lnTo>
                <a:lnTo>
                  <a:pt x="93590" y="7170"/>
                </a:lnTo>
                <a:lnTo>
                  <a:pt x="93590" y="7230"/>
                </a:lnTo>
                <a:lnTo>
                  <a:pt x="93650" y="7230"/>
                </a:lnTo>
                <a:lnTo>
                  <a:pt x="93650" y="7240"/>
                </a:lnTo>
                <a:lnTo>
                  <a:pt x="93660" y="7240"/>
                </a:lnTo>
                <a:lnTo>
                  <a:pt x="93660" y="7260"/>
                </a:lnTo>
                <a:lnTo>
                  <a:pt x="93680" y="7260"/>
                </a:lnTo>
                <a:lnTo>
                  <a:pt x="93680" y="7320"/>
                </a:lnTo>
                <a:lnTo>
                  <a:pt x="93660" y="7320"/>
                </a:lnTo>
                <a:lnTo>
                  <a:pt x="93660" y="7330"/>
                </a:lnTo>
                <a:lnTo>
                  <a:pt x="93630" y="7330"/>
                </a:lnTo>
                <a:lnTo>
                  <a:pt x="93630" y="7350"/>
                </a:lnTo>
                <a:lnTo>
                  <a:pt x="93560" y="7350"/>
                </a:lnTo>
                <a:lnTo>
                  <a:pt x="93560" y="7370"/>
                </a:lnTo>
                <a:lnTo>
                  <a:pt x="93510" y="7370"/>
                </a:lnTo>
                <a:lnTo>
                  <a:pt x="93510" y="7330"/>
                </a:lnTo>
                <a:lnTo>
                  <a:pt x="93490" y="7330"/>
                </a:lnTo>
                <a:lnTo>
                  <a:pt x="93490" y="7320"/>
                </a:lnTo>
                <a:lnTo>
                  <a:pt x="93400" y="7320"/>
                </a:lnTo>
                <a:lnTo>
                  <a:pt x="93400" y="7300"/>
                </a:lnTo>
                <a:lnTo>
                  <a:pt x="93380" y="7300"/>
                </a:lnTo>
                <a:lnTo>
                  <a:pt x="93380" y="7280"/>
                </a:lnTo>
                <a:lnTo>
                  <a:pt x="93360" y="7280"/>
                </a:lnTo>
                <a:lnTo>
                  <a:pt x="93360" y="7240"/>
                </a:lnTo>
                <a:lnTo>
                  <a:pt x="93310" y="7240"/>
                </a:lnTo>
                <a:lnTo>
                  <a:pt x="93310" y="7260"/>
                </a:lnTo>
                <a:lnTo>
                  <a:pt x="93260" y="7260"/>
                </a:lnTo>
                <a:lnTo>
                  <a:pt x="93260" y="7280"/>
                </a:lnTo>
                <a:lnTo>
                  <a:pt x="93240" y="7280"/>
                </a:lnTo>
                <a:lnTo>
                  <a:pt x="93240" y="7390"/>
                </a:lnTo>
                <a:lnTo>
                  <a:pt x="93260" y="7390"/>
                </a:lnTo>
                <a:lnTo>
                  <a:pt x="93260" y="7410"/>
                </a:lnTo>
                <a:lnTo>
                  <a:pt x="93280" y="7410"/>
                </a:lnTo>
                <a:lnTo>
                  <a:pt x="93280" y="7420"/>
                </a:lnTo>
                <a:lnTo>
                  <a:pt x="93290" y="7420"/>
                </a:lnTo>
                <a:lnTo>
                  <a:pt x="93290" y="7460"/>
                </a:lnTo>
                <a:lnTo>
                  <a:pt x="93310" y="7460"/>
                </a:lnTo>
                <a:lnTo>
                  <a:pt x="93310" y="7530"/>
                </a:lnTo>
                <a:lnTo>
                  <a:pt x="93330" y="7530"/>
                </a:lnTo>
                <a:lnTo>
                  <a:pt x="93330" y="7550"/>
                </a:lnTo>
                <a:lnTo>
                  <a:pt x="93350" y="7550"/>
                </a:lnTo>
                <a:lnTo>
                  <a:pt x="93350" y="7580"/>
                </a:lnTo>
                <a:lnTo>
                  <a:pt x="93360" y="7580"/>
                </a:lnTo>
                <a:lnTo>
                  <a:pt x="93360" y="7620"/>
                </a:lnTo>
                <a:lnTo>
                  <a:pt x="93380" y="7620"/>
                </a:lnTo>
                <a:lnTo>
                  <a:pt x="93380" y="7640"/>
                </a:lnTo>
                <a:lnTo>
                  <a:pt x="93360" y="7640"/>
                </a:lnTo>
                <a:lnTo>
                  <a:pt x="93360" y="7660"/>
                </a:lnTo>
                <a:lnTo>
                  <a:pt x="93350" y="7660"/>
                </a:lnTo>
                <a:lnTo>
                  <a:pt x="93350" y="7670"/>
                </a:lnTo>
                <a:lnTo>
                  <a:pt x="93240" y="7670"/>
                </a:lnTo>
                <a:lnTo>
                  <a:pt x="93240" y="7660"/>
                </a:lnTo>
                <a:lnTo>
                  <a:pt x="93220" y="7660"/>
                </a:lnTo>
                <a:lnTo>
                  <a:pt x="93220" y="7640"/>
                </a:lnTo>
                <a:lnTo>
                  <a:pt x="93210" y="7640"/>
                </a:lnTo>
                <a:lnTo>
                  <a:pt x="93210" y="7620"/>
                </a:lnTo>
                <a:lnTo>
                  <a:pt x="93190" y="7620"/>
                </a:lnTo>
                <a:lnTo>
                  <a:pt x="93190" y="7640"/>
                </a:lnTo>
                <a:lnTo>
                  <a:pt x="93120" y="7640"/>
                </a:lnTo>
                <a:lnTo>
                  <a:pt x="93120" y="7670"/>
                </a:lnTo>
                <a:lnTo>
                  <a:pt x="93100" y="7670"/>
                </a:lnTo>
                <a:lnTo>
                  <a:pt x="93100" y="7710"/>
                </a:lnTo>
                <a:lnTo>
                  <a:pt x="93120" y="7710"/>
                </a:lnTo>
                <a:lnTo>
                  <a:pt x="93120" y="7730"/>
                </a:lnTo>
                <a:lnTo>
                  <a:pt x="93140" y="7730"/>
                </a:lnTo>
                <a:lnTo>
                  <a:pt x="93140" y="7750"/>
                </a:lnTo>
                <a:lnTo>
                  <a:pt x="93150" y="7750"/>
                </a:lnTo>
                <a:lnTo>
                  <a:pt x="93150" y="7780"/>
                </a:lnTo>
                <a:lnTo>
                  <a:pt x="93170" y="7780"/>
                </a:lnTo>
                <a:lnTo>
                  <a:pt x="93170" y="7820"/>
                </a:lnTo>
                <a:lnTo>
                  <a:pt x="93150" y="7820"/>
                </a:lnTo>
                <a:lnTo>
                  <a:pt x="93150" y="7840"/>
                </a:lnTo>
                <a:lnTo>
                  <a:pt x="93120" y="7840"/>
                </a:lnTo>
                <a:lnTo>
                  <a:pt x="93120" y="7850"/>
                </a:lnTo>
                <a:lnTo>
                  <a:pt x="93080" y="7850"/>
                </a:lnTo>
                <a:lnTo>
                  <a:pt x="93080" y="7840"/>
                </a:lnTo>
                <a:lnTo>
                  <a:pt x="93070" y="7840"/>
                </a:lnTo>
                <a:lnTo>
                  <a:pt x="93070" y="7820"/>
                </a:lnTo>
                <a:lnTo>
                  <a:pt x="92960" y="7820"/>
                </a:lnTo>
                <a:lnTo>
                  <a:pt x="92960" y="7890"/>
                </a:lnTo>
                <a:lnTo>
                  <a:pt x="92940" y="7890"/>
                </a:lnTo>
                <a:lnTo>
                  <a:pt x="92940" y="7910"/>
                </a:lnTo>
                <a:lnTo>
                  <a:pt x="92930" y="7910"/>
                </a:lnTo>
                <a:lnTo>
                  <a:pt x="92930" y="7930"/>
                </a:lnTo>
                <a:lnTo>
                  <a:pt x="92870" y="7930"/>
                </a:lnTo>
                <a:lnTo>
                  <a:pt x="92870" y="7940"/>
                </a:lnTo>
                <a:lnTo>
                  <a:pt x="92860" y="7940"/>
                </a:lnTo>
                <a:lnTo>
                  <a:pt x="92860" y="7960"/>
                </a:lnTo>
                <a:lnTo>
                  <a:pt x="92840" y="7960"/>
                </a:lnTo>
                <a:lnTo>
                  <a:pt x="92840" y="8100"/>
                </a:lnTo>
                <a:lnTo>
                  <a:pt x="92820" y="8100"/>
                </a:lnTo>
                <a:lnTo>
                  <a:pt x="92820" y="8120"/>
                </a:lnTo>
                <a:lnTo>
                  <a:pt x="92840" y="8120"/>
                </a:lnTo>
                <a:lnTo>
                  <a:pt x="92840" y="8190"/>
                </a:lnTo>
                <a:lnTo>
                  <a:pt x="92860" y="8190"/>
                </a:lnTo>
                <a:lnTo>
                  <a:pt x="92860" y="8270"/>
                </a:lnTo>
                <a:lnTo>
                  <a:pt x="92840" y="8270"/>
                </a:lnTo>
                <a:lnTo>
                  <a:pt x="92840" y="8340"/>
                </a:lnTo>
                <a:lnTo>
                  <a:pt x="92860" y="8340"/>
                </a:lnTo>
                <a:lnTo>
                  <a:pt x="92860" y="8390"/>
                </a:lnTo>
                <a:lnTo>
                  <a:pt x="92870" y="8390"/>
                </a:lnTo>
                <a:lnTo>
                  <a:pt x="92870" y="8410"/>
                </a:lnTo>
                <a:lnTo>
                  <a:pt x="92890" y="8410"/>
                </a:lnTo>
                <a:lnTo>
                  <a:pt x="92890" y="8430"/>
                </a:lnTo>
                <a:lnTo>
                  <a:pt x="92910" y="8430"/>
                </a:lnTo>
                <a:lnTo>
                  <a:pt x="92910" y="8460"/>
                </a:lnTo>
                <a:lnTo>
                  <a:pt x="92930" y="8460"/>
                </a:lnTo>
                <a:lnTo>
                  <a:pt x="92930" y="8480"/>
                </a:lnTo>
                <a:lnTo>
                  <a:pt x="93000" y="8480"/>
                </a:lnTo>
                <a:lnTo>
                  <a:pt x="93000" y="8500"/>
                </a:lnTo>
                <a:lnTo>
                  <a:pt x="93010" y="8500"/>
                </a:lnTo>
                <a:lnTo>
                  <a:pt x="93010" y="8520"/>
                </a:lnTo>
                <a:lnTo>
                  <a:pt x="93050" y="8520"/>
                </a:lnTo>
                <a:lnTo>
                  <a:pt x="93050" y="8530"/>
                </a:lnTo>
                <a:lnTo>
                  <a:pt x="93070" y="8530"/>
                </a:lnTo>
                <a:lnTo>
                  <a:pt x="93070" y="8550"/>
                </a:lnTo>
                <a:lnTo>
                  <a:pt x="93100" y="8550"/>
                </a:lnTo>
                <a:lnTo>
                  <a:pt x="93100" y="8500"/>
                </a:lnTo>
                <a:lnTo>
                  <a:pt x="93140" y="8500"/>
                </a:lnTo>
                <a:lnTo>
                  <a:pt x="93140" y="8480"/>
                </a:lnTo>
                <a:lnTo>
                  <a:pt x="93220" y="8480"/>
                </a:lnTo>
                <a:lnTo>
                  <a:pt x="93220" y="8500"/>
                </a:lnTo>
                <a:lnTo>
                  <a:pt x="93240" y="8500"/>
                </a:lnTo>
                <a:lnTo>
                  <a:pt x="93240" y="8520"/>
                </a:lnTo>
                <a:lnTo>
                  <a:pt x="93280" y="8520"/>
                </a:lnTo>
                <a:lnTo>
                  <a:pt x="93280" y="8530"/>
                </a:lnTo>
                <a:lnTo>
                  <a:pt x="93290" y="8530"/>
                </a:lnTo>
                <a:lnTo>
                  <a:pt x="93290" y="8550"/>
                </a:lnTo>
                <a:lnTo>
                  <a:pt x="93310" y="8550"/>
                </a:lnTo>
                <a:lnTo>
                  <a:pt x="93310" y="8570"/>
                </a:lnTo>
                <a:lnTo>
                  <a:pt x="93400" y="8570"/>
                </a:lnTo>
                <a:lnTo>
                  <a:pt x="93400" y="8590"/>
                </a:lnTo>
                <a:lnTo>
                  <a:pt x="93440" y="8590"/>
                </a:lnTo>
                <a:lnTo>
                  <a:pt x="93440" y="8610"/>
                </a:lnTo>
                <a:lnTo>
                  <a:pt x="93470" y="8610"/>
                </a:lnTo>
                <a:lnTo>
                  <a:pt x="93470" y="8640"/>
                </a:lnTo>
                <a:lnTo>
                  <a:pt x="93450" y="8640"/>
                </a:lnTo>
                <a:lnTo>
                  <a:pt x="93450" y="8680"/>
                </a:lnTo>
                <a:lnTo>
                  <a:pt x="93470" y="8680"/>
                </a:lnTo>
                <a:lnTo>
                  <a:pt x="93470" y="8690"/>
                </a:lnTo>
                <a:lnTo>
                  <a:pt x="93490" y="8690"/>
                </a:lnTo>
                <a:lnTo>
                  <a:pt x="93490" y="8710"/>
                </a:lnTo>
                <a:lnTo>
                  <a:pt x="93510" y="8710"/>
                </a:lnTo>
                <a:lnTo>
                  <a:pt x="93510" y="8730"/>
                </a:lnTo>
                <a:lnTo>
                  <a:pt x="93520" y="8730"/>
                </a:lnTo>
                <a:lnTo>
                  <a:pt x="93520" y="8750"/>
                </a:lnTo>
                <a:lnTo>
                  <a:pt x="93540" y="8750"/>
                </a:lnTo>
                <a:lnTo>
                  <a:pt x="93540" y="8780"/>
                </a:lnTo>
                <a:lnTo>
                  <a:pt x="93520" y="8780"/>
                </a:lnTo>
                <a:lnTo>
                  <a:pt x="93520" y="8840"/>
                </a:lnTo>
                <a:lnTo>
                  <a:pt x="93510" y="8840"/>
                </a:lnTo>
                <a:lnTo>
                  <a:pt x="93510" y="8910"/>
                </a:lnTo>
                <a:lnTo>
                  <a:pt x="93520" y="8910"/>
                </a:lnTo>
                <a:lnTo>
                  <a:pt x="93520" y="8980"/>
                </a:lnTo>
                <a:lnTo>
                  <a:pt x="93510" y="8980"/>
                </a:lnTo>
                <a:lnTo>
                  <a:pt x="93510" y="9050"/>
                </a:lnTo>
                <a:lnTo>
                  <a:pt x="93490" y="9050"/>
                </a:lnTo>
                <a:lnTo>
                  <a:pt x="93490" y="9090"/>
                </a:lnTo>
                <a:lnTo>
                  <a:pt x="93470" y="9090"/>
                </a:lnTo>
                <a:lnTo>
                  <a:pt x="93470" y="9110"/>
                </a:lnTo>
                <a:lnTo>
                  <a:pt x="93450" y="9110"/>
                </a:lnTo>
                <a:lnTo>
                  <a:pt x="93450" y="9120"/>
                </a:lnTo>
                <a:lnTo>
                  <a:pt x="93420" y="9120"/>
                </a:lnTo>
                <a:lnTo>
                  <a:pt x="93420" y="9140"/>
                </a:lnTo>
                <a:lnTo>
                  <a:pt x="93400" y="9140"/>
                </a:lnTo>
                <a:lnTo>
                  <a:pt x="93400" y="9160"/>
                </a:lnTo>
                <a:lnTo>
                  <a:pt x="93360" y="9160"/>
                </a:lnTo>
                <a:lnTo>
                  <a:pt x="93360" y="9180"/>
                </a:lnTo>
                <a:lnTo>
                  <a:pt x="93290" y="9180"/>
                </a:lnTo>
                <a:lnTo>
                  <a:pt x="93290" y="9160"/>
                </a:lnTo>
                <a:lnTo>
                  <a:pt x="93280" y="9160"/>
                </a:lnTo>
                <a:lnTo>
                  <a:pt x="93280" y="9140"/>
                </a:lnTo>
                <a:lnTo>
                  <a:pt x="93260" y="9140"/>
                </a:lnTo>
                <a:lnTo>
                  <a:pt x="93260" y="9120"/>
                </a:lnTo>
                <a:lnTo>
                  <a:pt x="93190" y="9120"/>
                </a:lnTo>
                <a:lnTo>
                  <a:pt x="93190" y="9110"/>
                </a:lnTo>
                <a:lnTo>
                  <a:pt x="93170" y="9110"/>
                </a:lnTo>
                <a:lnTo>
                  <a:pt x="93170" y="9160"/>
                </a:lnTo>
                <a:lnTo>
                  <a:pt x="93190" y="9160"/>
                </a:lnTo>
                <a:lnTo>
                  <a:pt x="93190" y="9210"/>
                </a:lnTo>
                <a:lnTo>
                  <a:pt x="93220" y="9210"/>
                </a:lnTo>
                <a:lnTo>
                  <a:pt x="93220" y="9230"/>
                </a:lnTo>
                <a:lnTo>
                  <a:pt x="93240" y="9230"/>
                </a:lnTo>
                <a:lnTo>
                  <a:pt x="93240" y="9250"/>
                </a:lnTo>
                <a:lnTo>
                  <a:pt x="93310" y="9250"/>
                </a:lnTo>
                <a:lnTo>
                  <a:pt x="93310" y="9290"/>
                </a:lnTo>
                <a:lnTo>
                  <a:pt x="93290" y="9290"/>
                </a:lnTo>
                <a:lnTo>
                  <a:pt x="93290" y="9300"/>
                </a:lnTo>
                <a:lnTo>
                  <a:pt x="93310" y="9300"/>
                </a:lnTo>
                <a:lnTo>
                  <a:pt x="93310" y="9320"/>
                </a:lnTo>
                <a:lnTo>
                  <a:pt x="93330" y="9320"/>
                </a:lnTo>
                <a:lnTo>
                  <a:pt x="93330" y="9340"/>
                </a:lnTo>
                <a:lnTo>
                  <a:pt x="93310" y="9340"/>
                </a:lnTo>
                <a:lnTo>
                  <a:pt x="93310" y="9380"/>
                </a:lnTo>
                <a:lnTo>
                  <a:pt x="93290" y="9380"/>
                </a:lnTo>
                <a:lnTo>
                  <a:pt x="93290" y="9410"/>
                </a:lnTo>
                <a:lnTo>
                  <a:pt x="93280" y="9410"/>
                </a:lnTo>
                <a:lnTo>
                  <a:pt x="93280" y="9430"/>
                </a:lnTo>
                <a:lnTo>
                  <a:pt x="93170" y="9430"/>
                </a:lnTo>
                <a:lnTo>
                  <a:pt x="93170" y="9460"/>
                </a:lnTo>
                <a:lnTo>
                  <a:pt x="93190" y="9460"/>
                </a:lnTo>
                <a:lnTo>
                  <a:pt x="93190" y="9500"/>
                </a:lnTo>
                <a:lnTo>
                  <a:pt x="93140" y="9500"/>
                </a:lnTo>
                <a:lnTo>
                  <a:pt x="93140" y="9520"/>
                </a:lnTo>
                <a:lnTo>
                  <a:pt x="93070" y="9520"/>
                </a:lnTo>
                <a:lnTo>
                  <a:pt x="93070" y="9550"/>
                </a:lnTo>
                <a:lnTo>
                  <a:pt x="93080" y="9550"/>
                </a:lnTo>
                <a:lnTo>
                  <a:pt x="93080" y="9540"/>
                </a:lnTo>
                <a:lnTo>
                  <a:pt x="93240" y="9540"/>
                </a:lnTo>
                <a:lnTo>
                  <a:pt x="93240" y="9550"/>
                </a:lnTo>
                <a:lnTo>
                  <a:pt x="93260" y="9550"/>
                </a:lnTo>
                <a:lnTo>
                  <a:pt x="93260" y="9570"/>
                </a:lnTo>
                <a:lnTo>
                  <a:pt x="93290" y="9570"/>
                </a:lnTo>
                <a:lnTo>
                  <a:pt x="93290" y="9590"/>
                </a:lnTo>
                <a:lnTo>
                  <a:pt x="93380" y="9590"/>
                </a:lnTo>
                <a:lnTo>
                  <a:pt x="93380" y="9840"/>
                </a:lnTo>
                <a:lnTo>
                  <a:pt x="93360" y="9840"/>
                </a:lnTo>
                <a:lnTo>
                  <a:pt x="93360" y="9910"/>
                </a:lnTo>
                <a:lnTo>
                  <a:pt x="93350" y="9910"/>
                </a:lnTo>
                <a:lnTo>
                  <a:pt x="93350" y="9960"/>
                </a:lnTo>
                <a:lnTo>
                  <a:pt x="93350" y="10040"/>
                </a:lnTo>
                <a:lnTo>
                  <a:pt x="93330" y="10040"/>
                </a:lnTo>
                <a:lnTo>
                  <a:pt x="93330" y="10070"/>
                </a:lnTo>
                <a:lnTo>
                  <a:pt x="93310" y="10070"/>
                </a:lnTo>
                <a:lnTo>
                  <a:pt x="93310" y="10110"/>
                </a:lnTo>
                <a:lnTo>
                  <a:pt x="93290" y="10110"/>
                </a:lnTo>
                <a:lnTo>
                  <a:pt x="93290" y="10150"/>
                </a:lnTo>
                <a:lnTo>
                  <a:pt x="93280" y="10150"/>
                </a:lnTo>
                <a:lnTo>
                  <a:pt x="93280" y="10180"/>
                </a:lnTo>
                <a:lnTo>
                  <a:pt x="93260" y="10180"/>
                </a:lnTo>
                <a:lnTo>
                  <a:pt x="93260" y="10220"/>
                </a:lnTo>
                <a:lnTo>
                  <a:pt x="93210" y="10220"/>
                </a:lnTo>
                <a:lnTo>
                  <a:pt x="93210" y="10200"/>
                </a:lnTo>
                <a:lnTo>
                  <a:pt x="93190" y="10200"/>
                </a:lnTo>
                <a:lnTo>
                  <a:pt x="93190" y="10180"/>
                </a:lnTo>
                <a:lnTo>
                  <a:pt x="93170" y="10180"/>
                </a:lnTo>
                <a:lnTo>
                  <a:pt x="93170" y="10150"/>
                </a:lnTo>
                <a:lnTo>
                  <a:pt x="93150" y="10150"/>
                </a:lnTo>
                <a:lnTo>
                  <a:pt x="93150" y="10130"/>
                </a:lnTo>
                <a:lnTo>
                  <a:pt x="93140" y="10130"/>
                </a:lnTo>
                <a:lnTo>
                  <a:pt x="93140" y="10090"/>
                </a:lnTo>
                <a:lnTo>
                  <a:pt x="93120" y="10090"/>
                </a:lnTo>
                <a:lnTo>
                  <a:pt x="93120" y="10070"/>
                </a:lnTo>
                <a:lnTo>
                  <a:pt x="93080" y="10070"/>
                </a:lnTo>
                <a:lnTo>
                  <a:pt x="93080" y="10160"/>
                </a:lnTo>
                <a:lnTo>
                  <a:pt x="93070" y="10160"/>
                </a:lnTo>
                <a:lnTo>
                  <a:pt x="93070" y="10200"/>
                </a:lnTo>
                <a:lnTo>
                  <a:pt x="93050" y="10200"/>
                </a:lnTo>
                <a:lnTo>
                  <a:pt x="93050" y="10220"/>
                </a:lnTo>
                <a:lnTo>
                  <a:pt x="93030" y="10220"/>
                </a:lnTo>
                <a:lnTo>
                  <a:pt x="93030" y="10230"/>
                </a:lnTo>
                <a:lnTo>
                  <a:pt x="93010" y="10230"/>
                </a:lnTo>
                <a:lnTo>
                  <a:pt x="93010" y="10270"/>
                </a:lnTo>
                <a:lnTo>
                  <a:pt x="93000" y="10270"/>
                </a:lnTo>
                <a:lnTo>
                  <a:pt x="93000" y="10290"/>
                </a:lnTo>
                <a:lnTo>
                  <a:pt x="92980" y="10290"/>
                </a:lnTo>
                <a:lnTo>
                  <a:pt x="92980" y="10320"/>
                </a:lnTo>
                <a:lnTo>
                  <a:pt x="92960" y="10320"/>
                </a:lnTo>
                <a:lnTo>
                  <a:pt x="92960" y="10360"/>
                </a:lnTo>
                <a:lnTo>
                  <a:pt x="92940" y="10360"/>
                </a:lnTo>
                <a:lnTo>
                  <a:pt x="92940" y="10430"/>
                </a:lnTo>
                <a:lnTo>
                  <a:pt x="92960" y="10430"/>
                </a:lnTo>
                <a:lnTo>
                  <a:pt x="92960" y="10470"/>
                </a:lnTo>
                <a:lnTo>
                  <a:pt x="92980" y="10470"/>
                </a:lnTo>
                <a:lnTo>
                  <a:pt x="92980" y="10540"/>
                </a:lnTo>
                <a:lnTo>
                  <a:pt x="92960" y="10540"/>
                </a:lnTo>
                <a:lnTo>
                  <a:pt x="92960" y="10610"/>
                </a:lnTo>
                <a:lnTo>
                  <a:pt x="92860" y="10610"/>
                </a:lnTo>
                <a:lnTo>
                  <a:pt x="92860" y="10630"/>
                </a:lnTo>
                <a:lnTo>
                  <a:pt x="92790" y="10630"/>
                </a:lnTo>
                <a:lnTo>
                  <a:pt x="92790" y="10650"/>
                </a:lnTo>
                <a:lnTo>
                  <a:pt x="92770" y="10650"/>
                </a:lnTo>
                <a:lnTo>
                  <a:pt x="92770" y="10660"/>
                </a:lnTo>
                <a:lnTo>
                  <a:pt x="92750" y="10660"/>
                </a:lnTo>
                <a:lnTo>
                  <a:pt x="92750" y="10680"/>
                </a:lnTo>
                <a:lnTo>
                  <a:pt x="92730" y="10680"/>
                </a:lnTo>
                <a:lnTo>
                  <a:pt x="92730" y="10740"/>
                </a:lnTo>
                <a:lnTo>
                  <a:pt x="92750" y="10740"/>
                </a:lnTo>
                <a:lnTo>
                  <a:pt x="92750" y="10770"/>
                </a:lnTo>
                <a:lnTo>
                  <a:pt x="92770" y="10770"/>
                </a:lnTo>
                <a:lnTo>
                  <a:pt x="92770" y="10790"/>
                </a:lnTo>
                <a:lnTo>
                  <a:pt x="92820" y="10790"/>
                </a:lnTo>
                <a:lnTo>
                  <a:pt x="92820" y="10840"/>
                </a:lnTo>
                <a:lnTo>
                  <a:pt x="92800" y="10840"/>
                </a:lnTo>
                <a:lnTo>
                  <a:pt x="92800" y="10860"/>
                </a:lnTo>
                <a:lnTo>
                  <a:pt x="92790" y="10860"/>
                </a:lnTo>
                <a:lnTo>
                  <a:pt x="92790" y="10880"/>
                </a:lnTo>
                <a:lnTo>
                  <a:pt x="92770" y="10880"/>
                </a:lnTo>
                <a:lnTo>
                  <a:pt x="92770" y="10930"/>
                </a:lnTo>
                <a:lnTo>
                  <a:pt x="92790" y="10930"/>
                </a:lnTo>
                <a:lnTo>
                  <a:pt x="92790" y="10970"/>
                </a:lnTo>
                <a:lnTo>
                  <a:pt x="92750" y="10970"/>
                </a:lnTo>
                <a:lnTo>
                  <a:pt x="92750" y="10990"/>
                </a:lnTo>
                <a:lnTo>
                  <a:pt x="92680" y="10990"/>
                </a:lnTo>
                <a:lnTo>
                  <a:pt x="92680" y="11000"/>
                </a:lnTo>
                <a:lnTo>
                  <a:pt x="92590" y="11000"/>
                </a:lnTo>
                <a:lnTo>
                  <a:pt x="92590" y="10970"/>
                </a:lnTo>
                <a:lnTo>
                  <a:pt x="92570" y="10970"/>
                </a:lnTo>
                <a:lnTo>
                  <a:pt x="92570" y="10950"/>
                </a:lnTo>
                <a:lnTo>
                  <a:pt x="92540" y="10950"/>
                </a:lnTo>
                <a:lnTo>
                  <a:pt x="92540" y="10930"/>
                </a:lnTo>
                <a:lnTo>
                  <a:pt x="92520" y="10930"/>
                </a:lnTo>
                <a:lnTo>
                  <a:pt x="92520" y="10920"/>
                </a:lnTo>
                <a:lnTo>
                  <a:pt x="92500" y="10920"/>
                </a:lnTo>
                <a:lnTo>
                  <a:pt x="92500" y="10900"/>
                </a:lnTo>
                <a:lnTo>
                  <a:pt x="92400" y="10900"/>
                </a:lnTo>
                <a:lnTo>
                  <a:pt x="92400" y="10880"/>
                </a:lnTo>
                <a:lnTo>
                  <a:pt x="92360" y="10880"/>
                </a:lnTo>
                <a:lnTo>
                  <a:pt x="92360" y="10860"/>
                </a:lnTo>
                <a:lnTo>
                  <a:pt x="92350" y="10860"/>
                </a:lnTo>
                <a:lnTo>
                  <a:pt x="92350" y="10840"/>
                </a:lnTo>
                <a:lnTo>
                  <a:pt x="92330" y="10840"/>
                </a:lnTo>
                <a:lnTo>
                  <a:pt x="92330" y="10830"/>
                </a:lnTo>
                <a:lnTo>
                  <a:pt x="92310" y="10830"/>
                </a:lnTo>
                <a:lnTo>
                  <a:pt x="92310" y="10810"/>
                </a:lnTo>
                <a:lnTo>
                  <a:pt x="92260" y="10810"/>
                </a:lnTo>
                <a:lnTo>
                  <a:pt x="92260" y="10790"/>
                </a:lnTo>
                <a:lnTo>
                  <a:pt x="92170" y="10790"/>
                </a:lnTo>
                <a:lnTo>
                  <a:pt x="92170" y="10650"/>
                </a:lnTo>
                <a:lnTo>
                  <a:pt x="92150" y="10650"/>
                </a:lnTo>
                <a:lnTo>
                  <a:pt x="92150" y="10560"/>
                </a:lnTo>
                <a:lnTo>
                  <a:pt x="92140" y="10560"/>
                </a:lnTo>
                <a:lnTo>
                  <a:pt x="92140" y="10500"/>
                </a:lnTo>
                <a:lnTo>
                  <a:pt x="92100" y="10500"/>
                </a:lnTo>
                <a:lnTo>
                  <a:pt x="92100" y="10470"/>
                </a:lnTo>
                <a:lnTo>
                  <a:pt x="92080" y="10470"/>
                </a:lnTo>
                <a:lnTo>
                  <a:pt x="92080" y="10340"/>
                </a:lnTo>
                <a:lnTo>
                  <a:pt x="92070" y="10340"/>
                </a:lnTo>
                <a:lnTo>
                  <a:pt x="92070" y="10310"/>
                </a:lnTo>
                <a:lnTo>
                  <a:pt x="92050" y="10310"/>
                </a:lnTo>
                <a:lnTo>
                  <a:pt x="92050" y="10290"/>
                </a:lnTo>
                <a:lnTo>
                  <a:pt x="92030" y="10290"/>
                </a:lnTo>
                <a:lnTo>
                  <a:pt x="92030" y="10270"/>
                </a:lnTo>
                <a:lnTo>
                  <a:pt x="92010" y="10270"/>
                </a:lnTo>
                <a:lnTo>
                  <a:pt x="92010" y="10250"/>
                </a:lnTo>
                <a:lnTo>
                  <a:pt x="92000" y="10250"/>
                </a:lnTo>
                <a:lnTo>
                  <a:pt x="92000" y="10230"/>
                </a:lnTo>
                <a:lnTo>
                  <a:pt x="91960" y="10230"/>
                </a:lnTo>
                <a:lnTo>
                  <a:pt x="91960" y="10220"/>
                </a:lnTo>
                <a:lnTo>
                  <a:pt x="91870" y="10220"/>
                </a:lnTo>
                <a:lnTo>
                  <a:pt x="91870" y="10230"/>
                </a:lnTo>
                <a:lnTo>
                  <a:pt x="91770" y="10230"/>
                </a:lnTo>
                <a:lnTo>
                  <a:pt x="91770" y="10250"/>
                </a:lnTo>
                <a:lnTo>
                  <a:pt x="91750" y="10250"/>
                </a:lnTo>
                <a:lnTo>
                  <a:pt x="91750" y="10290"/>
                </a:lnTo>
                <a:lnTo>
                  <a:pt x="91730" y="10290"/>
                </a:lnTo>
                <a:lnTo>
                  <a:pt x="91730" y="10310"/>
                </a:lnTo>
                <a:lnTo>
                  <a:pt x="91710" y="10310"/>
                </a:lnTo>
                <a:lnTo>
                  <a:pt x="91710" y="10320"/>
                </a:lnTo>
                <a:lnTo>
                  <a:pt x="91700" y="10320"/>
                </a:lnTo>
                <a:lnTo>
                  <a:pt x="91700" y="10340"/>
                </a:lnTo>
                <a:lnTo>
                  <a:pt x="91680" y="10340"/>
                </a:lnTo>
                <a:close/>
                <a:moveTo>
                  <a:pt x="94630" y="7570"/>
                </a:moveTo>
                <a:lnTo>
                  <a:pt x="94630" y="7580"/>
                </a:lnTo>
                <a:lnTo>
                  <a:pt x="94680" y="7580"/>
                </a:lnTo>
                <a:lnTo>
                  <a:pt x="94680" y="7600"/>
                </a:lnTo>
                <a:lnTo>
                  <a:pt x="94700" y="7600"/>
                </a:lnTo>
                <a:lnTo>
                  <a:pt x="94700" y="7640"/>
                </a:lnTo>
                <a:lnTo>
                  <a:pt x="94720" y="7640"/>
                </a:lnTo>
                <a:lnTo>
                  <a:pt x="94720" y="7670"/>
                </a:lnTo>
                <a:lnTo>
                  <a:pt x="94730" y="7670"/>
                </a:lnTo>
                <a:lnTo>
                  <a:pt x="94730" y="7690"/>
                </a:lnTo>
                <a:lnTo>
                  <a:pt x="94730" y="7710"/>
                </a:lnTo>
                <a:lnTo>
                  <a:pt x="94750" y="7710"/>
                </a:lnTo>
                <a:lnTo>
                  <a:pt x="94750" y="7750"/>
                </a:lnTo>
                <a:lnTo>
                  <a:pt x="94770" y="7750"/>
                </a:lnTo>
                <a:lnTo>
                  <a:pt x="94770" y="7760"/>
                </a:lnTo>
                <a:lnTo>
                  <a:pt x="94790" y="7760"/>
                </a:lnTo>
                <a:lnTo>
                  <a:pt x="94790" y="7800"/>
                </a:lnTo>
                <a:lnTo>
                  <a:pt x="94800" y="7800"/>
                </a:lnTo>
                <a:lnTo>
                  <a:pt x="94800" y="7840"/>
                </a:lnTo>
                <a:lnTo>
                  <a:pt x="94820" y="7840"/>
                </a:lnTo>
                <a:lnTo>
                  <a:pt x="94820" y="7870"/>
                </a:lnTo>
                <a:lnTo>
                  <a:pt x="94840" y="7870"/>
                </a:lnTo>
                <a:lnTo>
                  <a:pt x="94840" y="7910"/>
                </a:lnTo>
                <a:lnTo>
                  <a:pt x="94860" y="7910"/>
                </a:lnTo>
                <a:lnTo>
                  <a:pt x="94860" y="7890"/>
                </a:lnTo>
                <a:lnTo>
                  <a:pt x="94880" y="7890"/>
                </a:lnTo>
                <a:lnTo>
                  <a:pt x="94880" y="7870"/>
                </a:lnTo>
                <a:lnTo>
                  <a:pt x="94930" y="7870"/>
                </a:lnTo>
                <a:lnTo>
                  <a:pt x="94930" y="7850"/>
                </a:lnTo>
                <a:lnTo>
                  <a:pt x="94950" y="7850"/>
                </a:lnTo>
                <a:lnTo>
                  <a:pt x="94950" y="7840"/>
                </a:lnTo>
                <a:lnTo>
                  <a:pt x="95000" y="7840"/>
                </a:lnTo>
                <a:lnTo>
                  <a:pt x="95000" y="7820"/>
                </a:lnTo>
                <a:lnTo>
                  <a:pt x="95050" y="7820"/>
                </a:lnTo>
                <a:lnTo>
                  <a:pt x="95050" y="7850"/>
                </a:lnTo>
                <a:lnTo>
                  <a:pt x="95090" y="7850"/>
                </a:lnTo>
                <a:lnTo>
                  <a:pt x="95090" y="7870"/>
                </a:lnTo>
                <a:lnTo>
                  <a:pt x="95120" y="7870"/>
                </a:lnTo>
                <a:lnTo>
                  <a:pt x="95120" y="7890"/>
                </a:lnTo>
                <a:lnTo>
                  <a:pt x="95170" y="7890"/>
                </a:lnTo>
                <a:lnTo>
                  <a:pt x="95170" y="7910"/>
                </a:lnTo>
                <a:lnTo>
                  <a:pt x="95190" y="7910"/>
                </a:lnTo>
                <a:lnTo>
                  <a:pt x="95190" y="7930"/>
                </a:lnTo>
                <a:lnTo>
                  <a:pt x="95210" y="7930"/>
                </a:lnTo>
                <a:lnTo>
                  <a:pt x="95210" y="7960"/>
                </a:lnTo>
                <a:lnTo>
                  <a:pt x="95190" y="7960"/>
                </a:lnTo>
                <a:lnTo>
                  <a:pt x="95190" y="7980"/>
                </a:lnTo>
                <a:lnTo>
                  <a:pt x="95170" y="7980"/>
                </a:lnTo>
                <a:lnTo>
                  <a:pt x="95170" y="8000"/>
                </a:lnTo>
                <a:lnTo>
                  <a:pt x="95160" y="8000"/>
                </a:lnTo>
                <a:lnTo>
                  <a:pt x="95160" y="8010"/>
                </a:lnTo>
                <a:lnTo>
                  <a:pt x="95140" y="8010"/>
                </a:lnTo>
                <a:lnTo>
                  <a:pt x="95140" y="8030"/>
                </a:lnTo>
                <a:lnTo>
                  <a:pt x="95120" y="8030"/>
                </a:lnTo>
                <a:lnTo>
                  <a:pt x="95120" y="8050"/>
                </a:lnTo>
                <a:lnTo>
                  <a:pt x="95100" y="8050"/>
                </a:lnTo>
                <a:lnTo>
                  <a:pt x="95100" y="8090"/>
                </a:lnTo>
                <a:lnTo>
                  <a:pt x="95090" y="8090"/>
                </a:lnTo>
                <a:lnTo>
                  <a:pt x="95090" y="8100"/>
                </a:lnTo>
                <a:lnTo>
                  <a:pt x="95070" y="8100"/>
                </a:lnTo>
                <a:lnTo>
                  <a:pt x="95070" y="8120"/>
                </a:lnTo>
                <a:lnTo>
                  <a:pt x="95090" y="8120"/>
                </a:lnTo>
                <a:lnTo>
                  <a:pt x="95090" y="8140"/>
                </a:lnTo>
                <a:lnTo>
                  <a:pt x="95190" y="8140"/>
                </a:lnTo>
                <a:lnTo>
                  <a:pt x="95190" y="8180"/>
                </a:lnTo>
                <a:lnTo>
                  <a:pt x="95210" y="8180"/>
                </a:lnTo>
                <a:lnTo>
                  <a:pt x="95210" y="8210"/>
                </a:lnTo>
                <a:lnTo>
                  <a:pt x="95230" y="8210"/>
                </a:lnTo>
                <a:lnTo>
                  <a:pt x="95230" y="8230"/>
                </a:lnTo>
                <a:lnTo>
                  <a:pt x="95310" y="8230"/>
                </a:lnTo>
                <a:lnTo>
                  <a:pt x="95310" y="8240"/>
                </a:lnTo>
                <a:lnTo>
                  <a:pt x="95310" y="8250"/>
                </a:lnTo>
                <a:lnTo>
                  <a:pt x="95400" y="8250"/>
                </a:lnTo>
                <a:lnTo>
                  <a:pt x="95400" y="8280"/>
                </a:lnTo>
                <a:lnTo>
                  <a:pt x="95420" y="8280"/>
                </a:lnTo>
                <a:lnTo>
                  <a:pt x="95420" y="8320"/>
                </a:lnTo>
                <a:lnTo>
                  <a:pt x="95440" y="8320"/>
                </a:lnTo>
                <a:lnTo>
                  <a:pt x="95440" y="8350"/>
                </a:lnTo>
                <a:lnTo>
                  <a:pt x="95450" y="8350"/>
                </a:lnTo>
                <a:lnTo>
                  <a:pt x="95450" y="8390"/>
                </a:lnTo>
                <a:lnTo>
                  <a:pt x="95370" y="8390"/>
                </a:lnTo>
                <a:lnTo>
                  <a:pt x="95370" y="8370"/>
                </a:lnTo>
                <a:lnTo>
                  <a:pt x="95330" y="8370"/>
                </a:lnTo>
                <a:lnTo>
                  <a:pt x="95330" y="8390"/>
                </a:lnTo>
                <a:lnTo>
                  <a:pt x="95310" y="8390"/>
                </a:lnTo>
                <a:lnTo>
                  <a:pt x="95310" y="8430"/>
                </a:lnTo>
                <a:lnTo>
                  <a:pt x="95300" y="8430"/>
                </a:lnTo>
                <a:lnTo>
                  <a:pt x="95300" y="8460"/>
                </a:lnTo>
                <a:lnTo>
                  <a:pt x="95280" y="8460"/>
                </a:lnTo>
                <a:lnTo>
                  <a:pt x="95280" y="8500"/>
                </a:lnTo>
                <a:lnTo>
                  <a:pt x="95210" y="8500"/>
                </a:lnTo>
                <a:lnTo>
                  <a:pt x="95210" y="8480"/>
                </a:lnTo>
                <a:lnTo>
                  <a:pt x="95090" y="8480"/>
                </a:lnTo>
                <a:lnTo>
                  <a:pt x="95090" y="8460"/>
                </a:lnTo>
                <a:lnTo>
                  <a:pt x="95030" y="8460"/>
                </a:lnTo>
                <a:lnTo>
                  <a:pt x="95030" y="8440"/>
                </a:lnTo>
                <a:lnTo>
                  <a:pt x="94980" y="8440"/>
                </a:lnTo>
                <a:lnTo>
                  <a:pt x="94980" y="8430"/>
                </a:lnTo>
                <a:lnTo>
                  <a:pt x="94950" y="8430"/>
                </a:lnTo>
                <a:lnTo>
                  <a:pt x="94950" y="8410"/>
                </a:lnTo>
                <a:lnTo>
                  <a:pt x="94910" y="8410"/>
                </a:lnTo>
                <a:lnTo>
                  <a:pt x="94910" y="8390"/>
                </a:lnTo>
                <a:lnTo>
                  <a:pt x="94890" y="8390"/>
                </a:lnTo>
                <a:lnTo>
                  <a:pt x="94890" y="8370"/>
                </a:lnTo>
                <a:lnTo>
                  <a:pt x="94860" y="8370"/>
                </a:lnTo>
                <a:lnTo>
                  <a:pt x="94860" y="8350"/>
                </a:lnTo>
                <a:lnTo>
                  <a:pt x="94820" y="8350"/>
                </a:lnTo>
                <a:lnTo>
                  <a:pt x="94820" y="8370"/>
                </a:lnTo>
                <a:lnTo>
                  <a:pt x="94840" y="8370"/>
                </a:lnTo>
                <a:lnTo>
                  <a:pt x="94840" y="8410"/>
                </a:lnTo>
                <a:lnTo>
                  <a:pt x="94860" y="8410"/>
                </a:lnTo>
                <a:lnTo>
                  <a:pt x="94860" y="8520"/>
                </a:lnTo>
                <a:lnTo>
                  <a:pt x="94800" y="8520"/>
                </a:lnTo>
                <a:lnTo>
                  <a:pt x="94800" y="8530"/>
                </a:lnTo>
                <a:lnTo>
                  <a:pt x="94770" y="8530"/>
                </a:lnTo>
                <a:lnTo>
                  <a:pt x="94770" y="8440"/>
                </a:lnTo>
                <a:lnTo>
                  <a:pt x="94750" y="8440"/>
                </a:lnTo>
                <a:lnTo>
                  <a:pt x="94750" y="8390"/>
                </a:lnTo>
                <a:lnTo>
                  <a:pt x="94680" y="8390"/>
                </a:lnTo>
                <a:lnTo>
                  <a:pt x="94680" y="8430"/>
                </a:lnTo>
                <a:lnTo>
                  <a:pt x="94630" y="8430"/>
                </a:lnTo>
                <a:lnTo>
                  <a:pt x="94630" y="8410"/>
                </a:lnTo>
                <a:lnTo>
                  <a:pt x="94610" y="8410"/>
                </a:lnTo>
                <a:lnTo>
                  <a:pt x="94610" y="8390"/>
                </a:lnTo>
                <a:lnTo>
                  <a:pt x="94590" y="8390"/>
                </a:lnTo>
                <a:lnTo>
                  <a:pt x="94590" y="8370"/>
                </a:lnTo>
                <a:lnTo>
                  <a:pt x="94560" y="8370"/>
                </a:lnTo>
                <a:lnTo>
                  <a:pt x="94560" y="8410"/>
                </a:lnTo>
                <a:lnTo>
                  <a:pt x="94470" y="8410"/>
                </a:lnTo>
                <a:lnTo>
                  <a:pt x="94470" y="8390"/>
                </a:lnTo>
                <a:lnTo>
                  <a:pt x="94440" y="8390"/>
                </a:lnTo>
                <a:lnTo>
                  <a:pt x="94440" y="8280"/>
                </a:lnTo>
                <a:lnTo>
                  <a:pt x="94450" y="8280"/>
                </a:lnTo>
                <a:lnTo>
                  <a:pt x="94450" y="8250"/>
                </a:lnTo>
                <a:lnTo>
                  <a:pt x="94440" y="8250"/>
                </a:lnTo>
                <a:lnTo>
                  <a:pt x="94440" y="8210"/>
                </a:lnTo>
                <a:lnTo>
                  <a:pt x="94450" y="8210"/>
                </a:lnTo>
                <a:lnTo>
                  <a:pt x="94450" y="8180"/>
                </a:lnTo>
                <a:lnTo>
                  <a:pt x="94490" y="8180"/>
                </a:lnTo>
                <a:lnTo>
                  <a:pt x="94490" y="8160"/>
                </a:lnTo>
                <a:lnTo>
                  <a:pt x="94510" y="8160"/>
                </a:lnTo>
                <a:lnTo>
                  <a:pt x="94510" y="8140"/>
                </a:lnTo>
                <a:lnTo>
                  <a:pt x="94540" y="8140"/>
                </a:lnTo>
                <a:lnTo>
                  <a:pt x="94540" y="8120"/>
                </a:lnTo>
                <a:lnTo>
                  <a:pt x="94560" y="8120"/>
                </a:lnTo>
                <a:lnTo>
                  <a:pt x="94560" y="8100"/>
                </a:lnTo>
                <a:lnTo>
                  <a:pt x="94540" y="8100"/>
                </a:lnTo>
                <a:lnTo>
                  <a:pt x="94540" y="8090"/>
                </a:lnTo>
                <a:lnTo>
                  <a:pt x="94590" y="8090"/>
                </a:lnTo>
                <a:lnTo>
                  <a:pt x="94590" y="8030"/>
                </a:lnTo>
                <a:lnTo>
                  <a:pt x="94580" y="8030"/>
                </a:lnTo>
                <a:lnTo>
                  <a:pt x="94580" y="8000"/>
                </a:lnTo>
                <a:lnTo>
                  <a:pt x="94560" y="8000"/>
                </a:lnTo>
                <a:lnTo>
                  <a:pt x="94560" y="7980"/>
                </a:lnTo>
                <a:lnTo>
                  <a:pt x="94540" y="7980"/>
                </a:lnTo>
                <a:lnTo>
                  <a:pt x="94540" y="7940"/>
                </a:lnTo>
                <a:lnTo>
                  <a:pt x="94520" y="7940"/>
                </a:lnTo>
                <a:lnTo>
                  <a:pt x="94520" y="7910"/>
                </a:lnTo>
                <a:lnTo>
                  <a:pt x="94490" y="7910"/>
                </a:lnTo>
                <a:lnTo>
                  <a:pt x="94490" y="7890"/>
                </a:lnTo>
                <a:lnTo>
                  <a:pt x="94470" y="7890"/>
                </a:lnTo>
                <a:lnTo>
                  <a:pt x="94470" y="7850"/>
                </a:lnTo>
                <a:lnTo>
                  <a:pt x="94450" y="7850"/>
                </a:lnTo>
                <a:lnTo>
                  <a:pt x="94450" y="7820"/>
                </a:lnTo>
                <a:lnTo>
                  <a:pt x="94440" y="7820"/>
                </a:lnTo>
                <a:lnTo>
                  <a:pt x="94440" y="7780"/>
                </a:lnTo>
                <a:lnTo>
                  <a:pt x="94420" y="7780"/>
                </a:lnTo>
                <a:lnTo>
                  <a:pt x="94420" y="7750"/>
                </a:lnTo>
                <a:lnTo>
                  <a:pt x="94440" y="7750"/>
                </a:lnTo>
                <a:lnTo>
                  <a:pt x="94440" y="7710"/>
                </a:lnTo>
                <a:lnTo>
                  <a:pt x="94470" y="7710"/>
                </a:lnTo>
                <a:lnTo>
                  <a:pt x="94470" y="7640"/>
                </a:lnTo>
                <a:lnTo>
                  <a:pt x="94490" y="7640"/>
                </a:lnTo>
                <a:lnTo>
                  <a:pt x="94490" y="7580"/>
                </a:lnTo>
                <a:lnTo>
                  <a:pt x="94520" y="7580"/>
                </a:lnTo>
                <a:lnTo>
                  <a:pt x="94520" y="7570"/>
                </a:lnTo>
                <a:lnTo>
                  <a:pt x="94630" y="7570"/>
                </a:lnTo>
                <a:close/>
                <a:moveTo>
                  <a:pt x="93860" y="7780"/>
                </a:moveTo>
                <a:lnTo>
                  <a:pt x="93860" y="7840"/>
                </a:lnTo>
                <a:lnTo>
                  <a:pt x="93870" y="7840"/>
                </a:lnTo>
                <a:lnTo>
                  <a:pt x="93870" y="7890"/>
                </a:lnTo>
                <a:lnTo>
                  <a:pt x="93890" y="7890"/>
                </a:lnTo>
                <a:lnTo>
                  <a:pt x="93890" y="7930"/>
                </a:lnTo>
                <a:lnTo>
                  <a:pt x="93910" y="7930"/>
                </a:lnTo>
                <a:lnTo>
                  <a:pt x="93910" y="7940"/>
                </a:lnTo>
                <a:lnTo>
                  <a:pt x="93960" y="7940"/>
                </a:lnTo>
                <a:lnTo>
                  <a:pt x="93960" y="7980"/>
                </a:lnTo>
                <a:lnTo>
                  <a:pt x="93980" y="7980"/>
                </a:lnTo>
                <a:lnTo>
                  <a:pt x="93980" y="8010"/>
                </a:lnTo>
                <a:lnTo>
                  <a:pt x="93960" y="8010"/>
                </a:lnTo>
                <a:lnTo>
                  <a:pt x="93960" y="8030"/>
                </a:lnTo>
                <a:lnTo>
                  <a:pt x="93930" y="8030"/>
                </a:lnTo>
                <a:lnTo>
                  <a:pt x="93930" y="8050"/>
                </a:lnTo>
                <a:lnTo>
                  <a:pt x="93890" y="8050"/>
                </a:lnTo>
                <a:lnTo>
                  <a:pt x="93890" y="8030"/>
                </a:lnTo>
                <a:lnTo>
                  <a:pt x="93860" y="8030"/>
                </a:lnTo>
                <a:lnTo>
                  <a:pt x="93860" y="8010"/>
                </a:lnTo>
                <a:lnTo>
                  <a:pt x="93800" y="8010"/>
                </a:lnTo>
                <a:lnTo>
                  <a:pt x="93800" y="8030"/>
                </a:lnTo>
                <a:lnTo>
                  <a:pt x="93790" y="8030"/>
                </a:lnTo>
                <a:lnTo>
                  <a:pt x="93790" y="8050"/>
                </a:lnTo>
                <a:lnTo>
                  <a:pt x="93770" y="8050"/>
                </a:lnTo>
                <a:lnTo>
                  <a:pt x="93770" y="8100"/>
                </a:lnTo>
                <a:lnTo>
                  <a:pt x="93750" y="8100"/>
                </a:lnTo>
                <a:lnTo>
                  <a:pt x="93750" y="8190"/>
                </a:lnTo>
                <a:lnTo>
                  <a:pt x="93770" y="8190"/>
                </a:lnTo>
                <a:lnTo>
                  <a:pt x="93770" y="8230"/>
                </a:lnTo>
                <a:lnTo>
                  <a:pt x="93790" y="8230"/>
                </a:lnTo>
                <a:lnTo>
                  <a:pt x="93790" y="8250"/>
                </a:lnTo>
                <a:lnTo>
                  <a:pt x="93730" y="8250"/>
                </a:lnTo>
                <a:lnTo>
                  <a:pt x="93730" y="8230"/>
                </a:lnTo>
                <a:lnTo>
                  <a:pt x="93650" y="8230"/>
                </a:lnTo>
                <a:lnTo>
                  <a:pt x="93650" y="8180"/>
                </a:lnTo>
                <a:lnTo>
                  <a:pt x="93630" y="8180"/>
                </a:lnTo>
                <a:lnTo>
                  <a:pt x="93630" y="8140"/>
                </a:lnTo>
                <a:lnTo>
                  <a:pt x="93610" y="8140"/>
                </a:lnTo>
                <a:lnTo>
                  <a:pt x="93610" y="8100"/>
                </a:lnTo>
                <a:lnTo>
                  <a:pt x="93630" y="8100"/>
                </a:lnTo>
                <a:lnTo>
                  <a:pt x="93630" y="8090"/>
                </a:lnTo>
                <a:lnTo>
                  <a:pt x="93650" y="8090"/>
                </a:lnTo>
                <a:lnTo>
                  <a:pt x="93650" y="8050"/>
                </a:lnTo>
                <a:lnTo>
                  <a:pt x="93660" y="8050"/>
                </a:lnTo>
                <a:lnTo>
                  <a:pt x="93660" y="8010"/>
                </a:lnTo>
                <a:lnTo>
                  <a:pt x="93680" y="8010"/>
                </a:lnTo>
                <a:lnTo>
                  <a:pt x="93680" y="8000"/>
                </a:lnTo>
                <a:lnTo>
                  <a:pt x="93720" y="8000"/>
                </a:lnTo>
                <a:lnTo>
                  <a:pt x="93720" y="7980"/>
                </a:lnTo>
                <a:lnTo>
                  <a:pt x="93730" y="7980"/>
                </a:lnTo>
                <a:lnTo>
                  <a:pt x="93730" y="7960"/>
                </a:lnTo>
                <a:lnTo>
                  <a:pt x="93770" y="7960"/>
                </a:lnTo>
                <a:lnTo>
                  <a:pt x="93770" y="7820"/>
                </a:lnTo>
                <a:lnTo>
                  <a:pt x="93790" y="7820"/>
                </a:lnTo>
                <a:lnTo>
                  <a:pt x="93790" y="7780"/>
                </a:lnTo>
                <a:lnTo>
                  <a:pt x="93860" y="7780"/>
                </a:lnTo>
                <a:close/>
                <a:moveTo>
                  <a:pt x="91200" y="11850"/>
                </a:moveTo>
                <a:lnTo>
                  <a:pt x="91200" y="11860"/>
                </a:lnTo>
                <a:lnTo>
                  <a:pt x="91260" y="11860"/>
                </a:lnTo>
                <a:lnTo>
                  <a:pt x="91260" y="11900"/>
                </a:lnTo>
                <a:lnTo>
                  <a:pt x="91280" y="11900"/>
                </a:lnTo>
                <a:lnTo>
                  <a:pt x="91280" y="11940"/>
                </a:lnTo>
                <a:lnTo>
                  <a:pt x="91290" y="11940"/>
                </a:lnTo>
                <a:lnTo>
                  <a:pt x="91290" y="11990"/>
                </a:lnTo>
                <a:lnTo>
                  <a:pt x="91310" y="11990"/>
                </a:lnTo>
                <a:lnTo>
                  <a:pt x="91310" y="12010"/>
                </a:lnTo>
                <a:lnTo>
                  <a:pt x="91330" y="12010"/>
                </a:lnTo>
                <a:lnTo>
                  <a:pt x="91330" y="11990"/>
                </a:lnTo>
                <a:lnTo>
                  <a:pt x="91380" y="11990"/>
                </a:lnTo>
                <a:lnTo>
                  <a:pt x="91380" y="12010"/>
                </a:lnTo>
                <a:lnTo>
                  <a:pt x="91400" y="12010"/>
                </a:lnTo>
                <a:lnTo>
                  <a:pt x="91400" y="12040"/>
                </a:lnTo>
                <a:lnTo>
                  <a:pt x="91420" y="12040"/>
                </a:lnTo>
                <a:lnTo>
                  <a:pt x="91420" y="12080"/>
                </a:lnTo>
                <a:lnTo>
                  <a:pt x="91400" y="12080"/>
                </a:lnTo>
                <a:lnTo>
                  <a:pt x="91400" y="12100"/>
                </a:lnTo>
                <a:lnTo>
                  <a:pt x="91260" y="12100"/>
                </a:lnTo>
                <a:lnTo>
                  <a:pt x="91260" y="12080"/>
                </a:lnTo>
                <a:lnTo>
                  <a:pt x="91240" y="12080"/>
                </a:lnTo>
                <a:lnTo>
                  <a:pt x="91240" y="12060"/>
                </a:lnTo>
                <a:lnTo>
                  <a:pt x="91220" y="12060"/>
                </a:lnTo>
                <a:lnTo>
                  <a:pt x="91220" y="12040"/>
                </a:lnTo>
                <a:lnTo>
                  <a:pt x="91200" y="12040"/>
                </a:lnTo>
                <a:lnTo>
                  <a:pt x="91200" y="12010"/>
                </a:lnTo>
                <a:lnTo>
                  <a:pt x="91190" y="12010"/>
                </a:lnTo>
                <a:lnTo>
                  <a:pt x="91190" y="11950"/>
                </a:lnTo>
                <a:lnTo>
                  <a:pt x="91150" y="11950"/>
                </a:lnTo>
                <a:lnTo>
                  <a:pt x="91150" y="11940"/>
                </a:lnTo>
                <a:lnTo>
                  <a:pt x="91130" y="11940"/>
                </a:lnTo>
                <a:lnTo>
                  <a:pt x="91130" y="11920"/>
                </a:lnTo>
                <a:lnTo>
                  <a:pt x="91120" y="11920"/>
                </a:lnTo>
                <a:lnTo>
                  <a:pt x="91120" y="11940"/>
                </a:lnTo>
                <a:lnTo>
                  <a:pt x="91080" y="11940"/>
                </a:lnTo>
                <a:lnTo>
                  <a:pt x="91080" y="11920"/>
                </a:lnTo>
                <a:lnTo>
                  <a:pt x="91060" y="11920"/>
                </a:lnTo>
                <a:lnTo>
                  <a:pt x="91060" y="11880"/>
                </a:lnTo>
                <a:lnTo>
                  <a:pt x="91100" y="11880"/>
                </a:lnTo>
                <a:lnTo>
                  <a:pt x="91100" y="11860"/>
                </a:lnTo>
                <a:lnTo>
                  <a:pt x="91120" y="11860"/>
                </a:lnTo>
                <a:lnTo>
                  <a:pt x="91120" y="11850"/>
                </a:lnTo>
                <a:lnTo>
                  <a:pt x="91200" y="11850"/>
                </a:lnTo>
                <a:close/>
                <a:moveTo>
                  <a:pt x="89050" y="13280"/>
                </a:moveTo>
                <a:lnTo>
                  <a:pt x="89050" y="13300"/>
                </a:lnTo>
                <a:lnTo>
                  <a:pt x="89080" y="13300"/>
                </a:lnTo>
                <a:lnTo>
                  <a:pt x="89080" y="13310"/>
                </a:lnTo>
                <a:lnTo>
                  <a:pt x="89120" y="13310"/>
                </a:lnTo>
                <a:lnTo>
                  <a:pt x="89120" y="13330"/>
                </a:lnTo>
                <a:lnTo>
                  <a:pt x="89130" y="13330"/>
                </a:lnTo>
                <a:lnTo>
                  <a:pt x="89130" y="13310"/>
                </a:lnTo>
                <a:lnTo>
                  <a:pt x="89150" y="13310"/>
                </a:lnTo>
                <a:lnTo>
                  <a:pt x="89150" y="13300"/>
                </a:lnTo>
                <a:lnTo>
                  <a:pt x="89220" y="13300"/>
                </a:lnTo>
                <a:lnTo>
                  <a:pt x="89220" y="13350"/>
                </a:lnTo>
                <a:lnTo>
                  <a:pt x="89200" y="13350"/>
                </a:lnTo>
                <a:lnTo>
                  <a:pt x="89200" y="13390"/>
                </a:lnTo>
                <a:lnTo>
                  <a:pt x="89190" y="13390"/>
                </a:lnTo>
                <a:lnTo>
                  <a:pt x="89190" y="13420"/>
                </a:lnTo>
                <a:lnTo>
                  <a:pt x="89170" y="13420"/>
                </a:lnTo>
                <a:lnTo>
                  <a:pt x="89170" y="13460"/>
                </a:lnTo>
                <a:lnTo>
                  <a:pt x="89190" y="13460"/>
                </a:lnTo>
                <a:lnTo>
                  <a:pt x="89190" y="13480"/>
                </a:lnTo>
                <a:lnTo>
                  <a:pt x="89120" y="13480"/>
                </a:lnTo>
                <a:lnTo>
                  <a:pt x="89120" y="13460"/>
                </a:lnTo>
                <a:lnTo>
                  <a:pt x="89100" y="13460"/>
                </a:lnTo>
                <a:lnTo>
                  <a:pt x="89100" y="13420"/>
                </a:lnTo>
                <a:lnTo>
                  <a:pt x="89010" y="13420"/>
                </a:lnTo>
                <a:lnTo>
                  <a:pt x="89010" y="13400"/>
                </a:lnTo>
                <a:lnTo>
                  <a:pt x="88980" y="13400"/>
                </a:lnTo>
                <a:lnTo>
                  <a:pt x="88980" y="13440"/>
                </a:lnTo>
                <a:lnTo>
                  <a:pt x="88960" y="13440"/>
                </a:lnTo>
                <a:lnTo>
                  <a:pt x="88960" y="13480"/>
                </a:lnTo>
                <a:lnTo>
                  <a:pt x="88920" y="13480"/>
                </a:lnTo>
                <a:lnTo>
                  <a:pt x="88920" y="13460"/>
                </a:lnTo>
                <a:lnTo>
                  <a:pt x="88900" y="13460"/>
                </a:lnTo>
                <a:lnTo>
                  <a:pt x="88900" y="13440"/>
                </a:lnTo>
                <a:lnTo>
                  <a:pt x="88870" y="13440"/>
                </a:lnTo>
                <a:lnTo>
                  <a:pt x="88870" y="13420"/>
                </a:lnTo>
                <a:lnTo>
                  <a:pt x="88850" y="13420"/>
                </a:lnTo>
                <a:lnTo>
                  <a:pt x="88850" y="13370"/>
                </a:lnTo>
                <a:lnTo>
                  <a:pt x="88870" y="13370"/>
                </a:lnTo>
                <a:lnTo>
                  <a:pt x="88870" y="13330"/>
                </a:lnTo>
                <a:lnTo>
                  <a:pt x="88920" y="13330"/>
                </a:lnTo>
                <a:lnTo>
                  <a:pt x="88920" y="13310"/>
                </a:lnTo>
                <a:lnTo>
                  <a:pt x="88940" y="13310"/>
                </a:lnTo>
                <a:lnTo>
                  <a:pt x="88940" y="13280"/>
                </a:lnTo>
                <a:lnTo>
                  <a:pt x="89050" y="13280"/>
                </a:lnTo>
                <a:close/>
                <a:moveTo>
                  <a:pt x="63350" y="27420"/>
                </a:moveTo>
                <a:lnTo>
                  <a:pt x="63340" y="27420"/>
                </a:lnTo>
                <a:lnTo>
                  <a:pt x="63340" y="27400"/>
                </a:lnTo>
                <a:lnTo>
                  <a:pt x="63350" y="27400"/>
                </a:lnTo>
                <a:lnTo>
                  <a:pt x="63350" y="2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