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Siparia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Siparia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0360" y="76550"/>
                </a:moveTo>
                <a:lnTo>
                  <a:pt x="30360" y="76680"/>
                </a:lnTo>
                <a:lnTo>
                  <a:pt x="30530" y="76850"/>
                </a:lnTo>
                <a:lnTo>
                  <a:pt x="30870" y="76960"/>
                </a:lnTo>
                <a:lnTo>
                  <a:pt x="31210" y="77060"/>
                </a:lnTo>
                <a:lnTo>
                  <a:pt x="31510" y="77200"/>
                </a:lnTo>
                <a:lnTo>
                  <a:pt x="31640" y="77310"/>
                </a:lnTo>
                <a:lnTo>
                  <a:pt x="31710" y="77480"/>
                </a:lnTo>
                <a:lnTo>
                  <a:pt x="31580" y="77620"/>
                </a:lnTo>
                <a:lnTo>
                  <a:pt x="31640" y="77830"/>
                </a:lnTo>
                <a:lnTo>
                  <a:pt x="31880" y="77930"/>
                </a:lnTo>
                <a:lnTo>
                  <a:pt x="32110" y="78140"/>
                </a:lnTo>
                <a:lnTo>
                  <a:pt x="32320" y="78280"/>
                </a:lnTo>
                <a:lnTo>
                  <a:pt x="33060" y="78350"/>
                </a:lnTo>
                <a:lnTo>
                  <a:pt x="33430" y="78490"/>
                </a:lnTo>
                <a:lnTo>
                  <a:pt x="33700" y="78560"/>
                </a:lnTo>
                <a:lnTo>
                  <a:pt x="33770" y="78700"/>
                </a:lnTo>
                <a:lnTo>
                  <a:pt x="33630" y="79010"/>
                </a:lnTo>
                <a:lnTo>
                  <a:pt x="33530" y="79250"/>
                </a:lnTo>
                <a:lnTo>
                  <a:pt x="33460" y="79560"/>
                </a:lnTo>
                <a:lnTo>
                  <a:pt x="33290" y="80260"/>
                </a:lnTo>
                <a:lnTo>
                  <a:pt x="33420" y="80840"/>
                </a:lnTo>
                <a:lnTo>
                  <a:pt x="33560" y="80840"/>
                </a:lnTo>
                <a:lnTo>
                  <a:pt x="33690" y="80880"/>
                </a:lnTo>
                <a:lnTo>
                  <a:pt x="33790" y="81020"/>
                </a:lnTo>
                <a:lnTo>
                  <a:pt x="33620" y="81290"/>
                </a:lnTo>
                <a:lnTo>
                  <a:pt x="33420" y="81500"/>
                </a:lnTo>
                <a:lnTo>
                  <a:pt x="33450" y="82190"/>
                </a:lnTo>
                <a:lnTo>
                  <a:pt x="33550" y="82400"/>
                </a:lnTo>
                <a:lnTo>
                  <a:pt x="33550" y="82510"/>
                </a:lnTo>
                <a:lnTo>
                  <a:pt x="33380" y="82750"/>
                </a:lnTo>
                <a:lnTo>
                  <a:pt x="33140" y="83020"/>
                </a:lnTo>
                <a:lnTo>
                  <a:pt x="32740" y="83130"/>
                </a:lnTo>
                <a:lnTo>
                  <a:pt x="32160" y="83470"/>
                </a:lnTo>
                <a:lnTo>
                  <a:pt x="31690" y="83470"/>
                </a:lnTo>
                <a:lnTo>
                  <a:pt x="31360" y="83530"/>
                </a:lnTo>
                <a:lnTo>
                  <a:pt x="31220" y="83780"/>
                </a:lnTo>
                <a:lnTo>
                  <a:pt x="31220" y="84330"/>
                </a:lnTo>
                <a:lnTo>
                  <a:pt x="30950" y="84460"/>
                </a:lnTo>
                <a:lnTo>
                  <a:pt x="30850" y="84600"/>
                </a:lnTo>
                <a:lnTo>
                  <a:pt x="30920" y="84740"/>
                </a:lnTo>
                <a:lnTo>
                  <a:pt x="31110" y="84920"/>
                </a:lnTo>
                <a:lnTo>
                  <a:pt x="31150" y="85030"/>
                </a:lnTo>
                <a:lnTo>
                  <a:pt x="31260" y="85280"/>
                </a:lnTo>
                <a:lnTo>
                  <a:pt x="31260" y="85500"/>
                </a:lnTo>
                <a:lnTo>
                  <a:pt x="31520" y="85500"/>
                </a:lnTo>
                <a:lnTo>
                  <a:pt x="31590" y="85610"/>
                </a:lnTo>
                <a:lnTo>
                  <a:pt x="31420" y="85720"/>
                </a:lnTo>
                <a:lnTo>
                  <a:pt x="31350" y="85930"/>
                </a:lnTo>
                <a:lnTo>
                  <a:pt x="31280" y="86260"/>
                </a:lnTo>
                <a:lnTo>
                  <a:pt x="31140" y="86470"/>
                </a:lnTo>
                <a:lnTo>
                  <a:pt x="31280" y="86690"/>
                </a:lnTo>
                <a:lnTo>
                  <a:pt x="31310" y="86840"/>
                </a:lnTo>
                <a:lnTo>
                  <a:pt x="31370" y="87110"/>
                </a:lnTo>
                <a:lnTo>
                  <a:pt x="31350" y="87110"/>
                </a:lnTo>
                <a:lnTo>
                  <a:pt x="31340" y="87110"/>
                </a:lnTo>
                <a:lnTo>
                  <a:pt x="31340" y="87090"/>
                </a:lnTo>
                <a:lnTo>
                  <a:pt x="31320" y="87090"/>
                </a:lnTo>
                <a:lnTo>
                  <a:pt x="31320" y="87080"/>
                </a:lnTo>
                <a:lnTo>
                  <a:pt x="31320" y="87070"/>
                </a:lnTo>
                <a:lnTo>
                  <a:pt x="31280" y="87070"/>
                </a:lnTo>
                <a:lnTo>
                  <a:pt x="31270" y="87070"/>
                </a:lnTo>
                <a:lnTo>
                  <a:pt x="31270" y="87060"/>
                </a:lnTo>
                <a:lnTo>
                  <a:pt x="31260" y="87060"/>
                </a:lnTo>
                <a:lnTo>
                  <a:pt x="31240" y="87050"/>
                </a:lnTo>
                <a:lnTo>
                  <a:pt x="31240" y="87070"/>
                </a:lnTo>
                <a:lnTo>
                  <a:pt x="31170" y="87070"/>
                </a:lnTo>
                <a:lnTo>
                  <a:pt x="31170" y="87090"/>
                </a:lnTo>
                <a:lnTo>
                  <a:pt x="31010" y="87090"/>
                </a:lnTo>
                <a:lnTo>
                  <a:pt x="31010" y="87070"/>
                </a:lnTo>
                <a:lnTo>
                  <a:pt x="30990" y="87080"/>
                </a:lnTo>
                <a:lnTo>
                  <a:pt x="30990" y="87090"/>
                </a:lnTo>
                <a:lnTo>
                  <a:pt x="30860" y="87090"/>
                </a:lnTo>
                <a:lnTo>
                  <a:pt x="30820" y="87090"/>
                </a:lnTo>
                <a:lnTo>
                  <a:pt x="30820" y="87100"/>
                </a:lnTo>
                <a:lnTo>
                  <a:pt x="30820" y="87110"/>
                </a:lnTo>
                <a:lnTo>
                  <a:pt x="30790" y="87110"/>
                </a:lnTo>
                <a:lnTo>
                  <a:pt x="30780" y="87110"/>
                </a:lnTo>
                <a:lnTo>
                  <a:pt x="30780" y="87130"/>
                </a:lnTo>
                <a:lnTo>
                  <a:pt x="30690" y="87120"/>
                </a:lnTo>
                <a:lnTo>
                  <a:pt x="30690" y="87140"/>
                </a:lnTo>
                <a:lnTo>
                  <a:pt x="30680" y="87140"/>
                </a:lnTo>
                <a:lnTo>
                  <a:pt x="30680" y="87120"/>
                </a:lnTo>
                <a:lnTo>
                  <a:pt x="30650" y="87120"/>
                </a:lnTo>
                <a:lnTo>
                  <a:pt x="30640" y="87130"/>
                </a:lnTo>
                <a:lnTo>
                  <a:pt x="30640" y="87140"/>
                </a:lnTo>
                <a:lnTo>
                  <a:pt x="30590" y="87150"/>
                </a:lnTo>
                <a:lnTo>
                  <a:pt x="30590" y="87160"/>
                </a:lnTo>
                <a:lnTo>
                  <a:pt x="30570" y="87160"/>
                </a:lnTo>
                <a:lnTo>
                  <a:pt x="30570" y="87180"/>
                </a:lnTo>
                <a:lnTo>
                  <a:pt x="30540" y="87180"/>
                </a:lnTo>
                <a:lnTo>
                  <a:pt x="30530" y="87180"/>
                </a:lnTo>
                <a:lnTo>
                  <a:pt x="30530" y="87190"/>
                </a:lnTo>
                <a:lnTo>
                  <a:pt x="30530" y="87200"/>
                </a:lnTo>
                <a:lnTo>
                  <a:pt x="30410" y="87200"/>
                </a:lnTo>
                <a:lnTo>
                  <a:pt x="30410" y="87190"/>
                </a:lnTo>
                <a:lnTo>
                  <a:pt x="30410" y="87180"/>
                </a:lnTo>
                <a:lnTo>
                  <a:pt x="30390" y="87180"/>
                </a:lnTo>
                <a:lnTo>
                  <a:pt x="30340" y="87180"/>
                </a:lnTo>
                <a:lnTo>
                  <a:pt x="30340" y="87160"/>
                </a:lnTo>
                <a:lnTo>
                  <a:pt x="30310" y="87160"/>
                </a:lnTo>
                <a:lnTo>
                  <a:pt x="30310" y="87130"/>
                </a:lnTo>
                <a:lnTo>
                  <a:pt x="30290" y="87130"/>
                </a:lnTo>
                <a:lnTo>
                  <a:pt x="30290" y="87090"/>
                </a:lnTo>
                <a:lnTo>
                  <a:pt x="30270" y="87090"/>
                </a:lnTo>
                <a:lnTo>
                  <a:pt x="30270" y="87070"/>
                </a:lnTo>
                <a:lnTo>
                  <a:pt x="30250" y="87070"/>
                </a:lnTo>
                <a:lnTo>
                  <a:pt x="30260" y="87050"/>
                </a:lnTo>
                <a:lnTo>
                  <a:pt x="30220" y="87060"/>
                </a:lnTo>
                <a:lnTo>
                  <a:pt x="30220" y="87040"/>
                </a:lnTo>
                <a:lnTo>
                  <a:pt x="30200" y="87040"/>
                </a:lnTo>
                <a:lnTo>
                  <a:pt x="30200" y="87020"/>
                </a:lnTo>
                <a:lnTo>
                  <a:pt x="30190" y="87020"/>
                </a:lnTo>
                <a:lnTo>
                  <a:pt x="30180" y="87020"/>
                </a:lnTo>
                <a:lnTo>
                  <a:pt x="30180" y="87010"/>
                </a:lnTo>
                <a:lnTo>
                  <a:pt x="30150" y="87000"/>
                </a:lnTo>
                <a:lnTo>
                  <a:pt x="30150" y="86980"/>
                </a:lnTo>
                <a:lnTo>
                  <a:pt x="30120" y="86980"/>
                </a:lnTo>
                <a:lnTo>
                  <a:pt x="30110" y="86980"/>
                </a:lnTo>
                <a:lnTo>
                  <a:pt x="30110" y="86970"/>
                </a:lnTo>
                <a:lnTo>
                  <a:pt x="30080" y="86970"/>
                </a:lnTo>
                <a:lnTo>
                  <a:pt x="30040" y="86970"/>
                </a:lnTo>
                <a:lnTo>
                  <a:pt x="30040" y="86950"/>
                </a:lnTo>
                <a:lnTo>
                  <a:pt x="30020" y="86950"/>
                </a:lnTo>
                <a:lnTo>
                  <a:pt x="30000" y="86950"/>
                </a:lnTo>
                <a:lnTo>
                  <a:pt x="29990" y="86950"/>
                </a:lnTo>
                <a:lnTo>
                  <a:pt x="29990" y="86930"/>
                </a:lnTo>
                <a:lnTo>
                  <a:pt x="29960" y="86930"/>
                </a:lnTo>
                <a:lnTo>
                  <a:pt x="29960" y="86940"/>
                </a:lnTo>
                <a:lnTo>
                  <a:pt x="29960" y="86950"/>
                </a:lnTo>
                <a:lnTo>
                  <a:pt x="29920" y="86950"/>
                </a:lnTo>
                <a:lnTo>
                  <a:pt x="29920" y="86930"/>
                </a:lnTo>
                <a:lnTo>
                  <a:pt x="29850" y="86930"/>
                </a:lnTo>
                <a:lnTo>
                  <a:pt x="29850" y="86950"/>
                </a:lnTo>
                <a:lnTo>
                  <a:pt x="29760" y="86950"/>
                </a:lnTo>
                <a:lnTo>
                  <a:pt x="29730" y="86950"/>
                </a:lnTo>
                <a:lnTo>
                  <a:pt x="29730" y="86970"/>
                </a:lnTo>
                <a:lnTo>
                  <a:pt x="29710" y="86970"/>
                </a:lnTo>
                <a:lnTo>
                  <a:pt x="29710" y="86980"/>
                </a:lnTo>
                <a:lnTo>
                  <a:pt x="29620" y="86980"/>
                </a:lnTo>
                <a:lnTo>
                  <a:pt x="29600" y="86980"/>
                </a:lnTo>
                <a:lnTo>
                  <a:pt x="29600" y="86970"/>
                </a:lnTo>
                <a:lnTo>
                  <a:pt x="29570" y="86970"/>
                </a:lnTo>
                <a:lnTo>
                  <a:pt x="29570" y="86980"/>
                </a:lnTo>
                <a:lnTo>
                  <a:pt x="29550" y="86980"/>
                </a:lnTo>
                <a:lnTo>
                  <a:pt x="29550" y="86970"/>
                </a:lnTo>
                <a:lnTo>
                  <a:pt x="29520" y="86970"/>
                </a:lnTo>
                <a:lnTo>
                  <a:pt x="29520" y="86980"/>
                </a:lnTo>
                <a:lnTo>
                  <a:pt x="29490" y="86980"/>
                </a:lnTo>
                <a:lnTo>
                  <a:pt x="29480" y="86980"/>
                </a:lnTo>
                <a:lnTo>
                  <a:pt x="29480" y="86970"/>
                </a:lnTo>
                <a:lnTo>
                  <a:pt x="29450" y="86970"/>
                </a:lnTo>
                <a:lnTo>
                  <a:pt x="29410" y="86970"/>
                </a:lnTo>
                <a:lnTo>
                  <a:pt x="29410" y="86950"/>
                </a:lnTo>
                <a:lnTo>
                  <a:pt x="29390" y="86950"/>
                </a:lnTo>
                <a:lnTo>
                  <a:pt x="29370" y="86950"/>
                </a:lnTo>
                <a:lnTo>
                  <a:pt x="29360" y="86950"/>
                </a:lnTo>
                <a:lnTo>
                  <a:pt x="29360" y="86940"/>
                </a:lnTo>
                <a:lnTo>
                  <a:pt x="29360" y="86930"/>
                </a:lnTo>
                <a:lnTo>
                  <a:pt x="29350" y="86930"/>
                </a:lnTo>
                <a:lnTo>
                  <a:pt x="29310" y="86930"/>
                </a:lnTo>
                <a:lnTo>
                  <a:pt x="29310" y="86920"/>
                </a:lnTo>
                <a:lnTo>
                  <a:pt x="29180" y="86910"/>
                </a:lnTo>
                <a:lnTo>
                  <a:pt x="29180" y="86930"/>
                </a:lnTo>
                <a:lnTo>
                  <a:pt x="29150" y="86930"/>
                </a:lnTo>
                <a:lnTo>
                  <a:pt x="29110" y="86930"/>
                </a:lnTo>
                <a:lnTo>
                  <a:pt x="29110" y="86950"/>
                </a:lnTo>
                <a:lnTo>
                  <a:pt x="29090" y="86950"/>
                </a:lnTo>
                <a:lnTo>
                  <a:pt x="29090" y="86960"/>
                </a:lnTo>
                <a:lnTo>
                  <a:pt x="29090" y="86970"/>
                </a:lnTo>
                <a:lnTo>
                  <a:pt x="29080" y="86970"/>
                </a:lnTo>
                <a:lnTo>
                  <a:pt x="29080" y="86980"/>
                </a:lnTo>
                <a:lnTo>
                  <a:pt x="29020" y="86980"/>
                </a:lnTo>
                <a:lnTo>
                  <a:pt x="29020" y="87000"/>
                </a:lnTo>
                <a:lnTo>
                  <a:pt x="28950" y="87000"/>
                </a:lnTo>
                <a:lnTo>
                  <a:pt x="28940" y="87010"/>
                </a:lnTo>
                <a:lnTo>
                  <a:pt x="28940" y="87020"/>
                </a:lnTo>
                <a:lnTo>
                  <a:pt x="28920" y="87020"/>
                </a:lnTo>
                <a:lnTo>
                  <a:pt x="28900" y="87020"/>
                </a:lnTo>
                <a:lnTo>
                  <a:pt x="28900" y="87030"/>
                </a:lnTo>
                <a:lnTo>
                  <a:pt x="28880" y="87040"/>
                </a:lnTo>
                <a:lnTo>
                  <a:pt x="28880" y="87060"/>
                </a:lnTo>
                <a:lnTo>
                  <a:pt x="28800" y="87060"/>
                </a:lnTo>
                <a:lnTo>
                  <a:pt x="28800" y="87040"/>
                </a:lnTo>
                <a:lnTo>
                  <a:pt x="28780" y="87040"/>
                </a:lnTo>
                <a:lnTo>
                  <a:pt x="28730" y="87040"/>
                </a:lnTo>
                <a:lnTo>
                  <a:pt x="28730" y="87020"/>
                </a:lnTo>
                <a:lnTo>
                  <a:pt x="28710" y="87020"/>
                </a:lnTo>
                <a:lnTo>
                  <a:pt x="28710" y="87040"/>
                </a:lnTo>
                <a:lnTo>
                  <a:pt x="28570" y="87030"/>
                </a:lnTo>
                <a:lnTo>
                  <a:pt x="28570" y="87060"/>
                </a:lnTo>
                <a:lnTo>
                  <a:pt x="28500" y="87060"/>
                </a:lnTo>
                <a:lnTo>
                  <a:pt x="28500" y="87040"/>
                </a:lnTo>
                <a:lnTo>
                  <a:pt x="28460" y="87030"/>
                </a:lnTo>
                <a:lnTo>
                  <a:pt x="28460" y="87060"/>
                </a:lnTo>
                <a:lnTo>
                  <a:pt x="28430" y="87060"/>
                </a:lnTo>
                <a:lnTo>
                  <a:pt x="28430" y="87070"/>
                </a:lnTo>
                <a:lnTo>
                  <a:pt x="28320" y="87070"/>
                </a:lnTo>
                <a:lnTo>
                  <a:pt x="28320" y="87090"/>
                </a:lnTo>
                <a:lnTo>
                  <a:pt x="28300" y="87090"/>
                </a:lnTo>
                <a:lnTo>
                  <a:pt x="28290" y="87090"/>
                </a:lnTo>
                <a:lnTo>
                  <a:pt x="28290" y="87100"/>
                </a:lnTo>
                <a:lnTo>
                  <a:pt x="28290" y="87110"/>
                </a:lnTo>
                <a:lnTo>
                  <a:pt x="28110" y="87110"/>
                </a:lnTo>
                <a:lnTo>
                  <a:pt x="28110" y="87130"/>
                </a:lnTo>
                <a:lnTo>
                  <a:pt x="27970" y="87130"/>
                </a:lnTo>
                <a:lnTo>
                  <a:pt x="27970" y="87090"/>
                </a:lnTo>
                <a:lnTo>
                  <a:pt x="27940" y="87090"/>
                </a:lnTo>
                <a:lnTo>
                  <a:pt x="27930" y="87070"/>
                </a:lnTo>
                <a:lnTo>
                  <a:pt x="27900" y="87070"/>
                </a:lnTo>
                <a:lnTo>
                  <a:pt x="27900" y="87050"/>
                </a:lnTo>
                <a:lnTo>
                  <a:pt x="27880" y="87060"/>
                </a:lnTo>
                <a:lnTo>
                  <a:pt x="27880" y="87040"/>
                </a:lnTo>
                <a:lnTo>
                  <a:pt x="27850" y="87040"/>
                </a:lnTo>
                <a:lnTo>
                  <a:pt x="27850" y="87020"/>
                </a:lnTo>
                <a:lnTo>
                  <a:pt x="27840" y="87020"/>
                </a:lnTo>
                <a:lnTo>
                  <a:pt x="27780" y="87020"/>
                </a:lnTo>
                <a:lnTo>
                  <a:pt x="27780" y="87010"/>
                </a:lnTo>
                <a:lnTo>
                  <a:pt x="27780" y="87000"/>
                </a:lnTo>
                <a:lnTo>
                  <a:pt x="27720" y="87000"/>
                </a:lnTo>
                <a:lnTo>
                  <a:pt x="27720" y="87010"/>
                </a:lnTo>
                <a:lnTo>
                  <a:pt x="27720" y="87020"/>
                </a:lnTo>
                <a:lnTo>
                  <a:pt x="27600" y="87020"/>
                </a:lnTo>
                <a:lnTo>
                  <a:pt x="27600" y="87010"/>
                </a:lnTo>
                <a:lnTo>
                  <a:pt x="27580" y="87000"/>
                </a:lnTo>
                <a:lnTo>
                  <a:pt x="27550" y="87000"/>
                </a:lnTo>
                <a:lnTo>
                  <a:pt x="27550" y="86980"/>
                </a:lnTo>
                <a:lnTo>
                  <a:pt x="27360" y="86980"/>
                </a:lnTo>
                <a:lnTo>
                  <a:pt x="27340" y="86980"/>
                </a:lnTo>
                <a:lnTo>
                  <a:pt x="27340" y="87000"/>
                </a:lnTo>
                <a:lnTo>
                  <a:pt x="27310" y="87000"/>
                </a:lnTo>
                <a:lnTo>
                  <a:pt x="27310" y="87010"/>
                </a:lnTo>
                <a:lnTo>
                  <a:pt x="27300" y="87020"/>
                </a:lnTo>
                <a:lnTo>
                  <a:pt x="27270" y="87020"/>
                </a:lnTo>
                <a:lnTo>
                  <a:pt x="27270" y="87010"/>
                </a:lnTo>
                <a:lnTo>
                  <a:pt x="27260" y="87000"/>
                </a:lnTo>
                <a:lnTo>
                  <a:pt x="27250" y="87000"/>
                </a:lnTo>
                <a:lnTo>
                  <a:pt x="27250" y="86980"/>
                </a:lnTo>
                <a:lnTo>
                  <a:pt x="27220" y="86980"/>
                </a:lnTo>
                <a:lnTo>
                  <a:pt x="27220" y="86970"/>
                </a:lnTo>
                <a:lnTo>
                  <a:pt x="27150" y="86970"/>
                </a:lnTo>
                <a:lnTo>
                  <a:pt x="27150" y="86980"/>
                </a:lnTo>
                <a:lnTo>
                  <a:pt x="27080" y="86980"/>
                </a:lnTo>
                <a:lnTo>
                  <a:pt x="27080" y="86990"/>
                </a:lnTo>
                <a:lnTo>
                  <a:pt x="27080" y="87000"/>
                </a:lnTo>
                <a:lnTo>
                  <a:pt x="27020" y="87000"/>
                </a:lnTo>
                <a:lnTo>
                  <a:pt x="27000" y="87010"/>
                </a:lnTo>
                <a:lnTo>
                  <a:pt x="27000" y="87020"/>
                </a:lnTo>
                <a:lnTo>
                  <a:pt x="26970" y="87020"/>
                </a:lnTo>
                <a:lnTo>
                  <a:pt x="26970" y="87000"/>
                </a:lnTo>
                <a:lnTo>
                  <a:pt x="26940" y="87000"/>
                </a:lnTo>
                <a:lnTo>
                  <a:pt x="26920" y="87000"/>
                </a:lnTo>
                <a:lnTo>
                  <a:pt x="26920" y="87010"/>
                </a:lnTo>
                <a:lnTo>
                  <a:pt x="26920" y="87020"/>
                </a:lnTo>
                <a:lnTo>
                  <a:pt x="26880" y="87020"/>
                </a:lnTo>
                <a:lnTo>
                  <a:pt x="26830" y="87020"/>
                </a:lnTo>
                <a:lnTo>
                  <a:pt x="26830" y="87030"/>
                </a:lnTo>
                <a:lnTo>
                  <a:pt x="26810" y="87040"/>
                </a:lnTo>
                <a:lnTo>
                  <a:pt x="26810" y="87060"/>
                </a:lnTo>
                <a:lnTo>
                  <a:pt x="26740" y="87060"/>
                </a:lnTo>
                <a:lnTo>
                  <a:pt x="26740" y="87070"/>
                </a:lnTo>
                <a:lnTo>
                  <a:pt x="26720" y="87070"/>
                </a:lnTo>
                <a:lnTo>
                  <a:pt x="26720" y="87060"/>
                </a:lnTo>
                <a:lnTo>
                  <a:pt x="26570" y="87060"/>
                </a:lnTo>
                <a:lnTo>
                  <a:pt x="26570" y="87070"/>
                </a:lnTo>
                <a:lnTo>
                  <a:pt x="26430" y="87070"/>
                </a:lnTo>
                <a:lnTo>
                  <a:pt x="26430" y="87090"/>
                </a:lnTo>
                <a:lnTo>
                  <a:pt x="26400" y="87090"/>
                </a:lnTo>
                <a:lnTo>
                  <a:pt x="26390" y="87100"/>
                </a:lnTo>
                <a:lnTo>
                  <a:pt x="26390" y="87110"/>
                </a:lnTo>
                <a:lnTo>
                  <a:pt x="26330" y="87110"/>
                </a:lnTo>
                <a:lnTo>
                  <a:pt x="26320" y="87110"/>
                </a:lnTo>
                <a:lnTo>
                  <a:pt x="26320" y="87130"/>
                </a:lnTo>
                <a:lnTo>
                  <a:pt x="26230" y="87120"/>
                </a:lnTo>
                <a:lnTo>
                  <a:pt x="26230" y="87140"/>
                </a:lnTo>
                <a:lnTo>
                  <a:pt x="26190" y="87140"/>
                </a:lnTo>
                <a:lnTo>
                  <a:pt x="26180" y="87140"/>
                </a:lnTo>
                <a:lnTo>
                  <a:pt x="26180" y="87160"/>
                </a:lnTo>
                <a:lnTo>
                  <a:pt x="26130" y="87160"/>
                </a:lnTo>
                <a:lnTo>
                  <a:pt x="26130" y="87180"/>
                </a:lnTo>
                <a:lnTo>
                  <a:pt x="26100" y="87180"/>
                </a:lnTo>
                <a:lnTo>
                  <a:pt x="26090" y="87180"/>
                </a:lnTo>
                <a:lnTo>
                  <a:pt x="26090" y="87190"/>
                </a:lnTo>
                <a:lnTo>
                  <a:pt x="26090" y="87200"/>
                </a:lnTo>
                <a:lnTo>
                  <a:pt x="26040" y="87200"/>
                </a:lnTo>
                <a:lnTo>
                  <a:pt x="26040" y="87220"/>
                </a:lnTo>
                <a:lnTo>
                  <a:pt x="26020" y="87220"/>
                </a:lnTo>
                <a:lnTo>
                  <a:pt x="26020" y="87230"/>
                </a:lnTo>
                <a:lnTo>
                  <a:pt x="25990" y="87230"/>
                </a:lnTo>
                <a:lnTo>
                  <a:pt x="25990" y="87250"/>
                </a:lnTo>
                <a:lnTo>
                  <a:pt x="25970" y="87250"/>
                </a:lnTo>
                <a:lnTo>
                  <a:pt x="25970" y="87270"/>
                </a:lnTo>
                <a:lnTo>
                  <a:pt x="25960" y="87270"/>
                </a:lnTo>
                <a:lnTo>
                  <a:pt x="25950" y="87280"/>
                </a:lnTo>
                <a:lnTo>
                  <a:pt x="25950" y="87290"/>
                </a:lnTo>
                <a:lnTo>
                  <a:pt x="25920" y="87290"/>
                </a:lnTo>
                <a:lnTo>
                  <a:pt x="25920" y="87310"/>
                </a:lnTo>
                <a:lnTo>
                  <a:pt x="25880" y="87300"/>
                </a:lnTo>
                <a:lnTo>
                  <a:pt x="25880" y="87320"/>
                </a:lnTo>
                <a:lnTo>
                  <a:pt x="25850" y="87330"/>
                </a:lnTo>
                <a:lnTo>
                  <a:pt x="25850" y="87340"/>
                </a:lnTo>
                <a:lnTo>
                  <a:pt x="25810" y="87340"/>
                </a:lnTo>
                <a:lnTo>
                  <a:pt x="25810" y="87360"/>
                </a:lnTo>
                <a:lnTo>
                  <a:pt x="25790" y="87360"/>
                </a:lnTo>
                <a:lnTo>
                  <a:pt x="25790" y="87380"/>
                </a:lnTo>
                <a:lnTo>
                  <a:pt x="25780" y="87380"/>
                </a:lnTo>
                <a:lnTo>
                  <a:pt x="25780" y="87390"/>
                </a:lnTo>
                <a:lnTo>
                  <a:pt x="25750" y="87390"/>
                </a:lnTo>
                <a:lnTo>
                  <a:pt x="25740" y="87390"/>
                </a:lnTo>
                <a:lnTo>
                  <a:pt x="25740" y="87400"/>
                </a:lnTo>
                <a:lnTo>
                  <a:pt x="25740" y="87410"/>
                </a:lnTo>
                <a:lnTo>
                  <a:pt x="25720" y="87410"/>
                </a:lnTo>
                <a:lnTo>
                  <a:pt x="25720" y="87430"/>
                </a:lnTo>
                <a:lnTo>
                  <a:pt x="25710" y="87430"/>
                </a:lnTo>
                <a:lnTo>
                  <a:pt x="25710" y="87450"/>
                </a:lnTo>
                <a:lnTo>
                  <a:pt x="25710" y="87470"/>
                </a:lnTo>
                <a:lnTo>
                  <a:pt x="25680" y="87470"/>
                </a:lnTo>
                <a:lnTo>
                  <a:pt x="25670" y="87470"/>
                </a:lnTo>
                <a:lnTo>
                  <a:pt x="25670" y="87480"/>
                </a:lnTo>
                <a:lnTo>
                  <a:pt x="25630" y="87480"/>
                </a:lnTo>
                <a:lnTo>
                  <a:pt x="25640" y="87500"/>
                </a:lnTo>
                <a:lnTo>
                  <a:pt x="25620" y="87500"/>
                </a:lnTo>
                <a:lnTo>
                  <a:pt x="25620" y="87480"/>
                </a:lnTo>
                <a:lnTo>
                  <a:pt x="25600" y="87480"/>
                </a:lnTo>
                <a:lnTo>
                  <a:pt x="25600" y="87500"/>
                </a:lnTo>
                <a:lnTo>
                  <a:pt x="25580" y="87500"/>
                </a:lnTo>
                <a:lnTo>
                  <a:pt x="25580" y="87490"/>
                </a:lnTo>
                <a:lnTo>
                  <a:pt x="25550" y="87480"/>
                </a:lnTo>
                <a:lnTo>
                  <a:pt x="25550" y="87500"/>
                </a:lnTo>
                <a:lnTo>
                  <a:pt x="25540" y="87500"/>
                </a:lnTo>
                <a:lnTo>
                  <a:pt x="25530" y="87500"/>
                </a:lnTo>
                <a:lnTo>
                  <a:pt x="25530" y="87520"/>
                </a:lnTo>
                <a:lnTo>
                  <a:pt x="25510" y="87520"/>
                </a:lnTo>
                <a:lnTo>
                  <a:pt x="25510" y="87540"/>
                </a:lnTo>
                <a:lnTo>
                  <a:pt x="25510" y="87560"/>
                </a:lnTo>
                <a:lnTo>
                  <a:pt x="25480" y="87560"/>
                </a:lnTo>
                <a:lnTo>
                  <a:pt x="25480" y="87570"/>
                </a:lnTo>
                <a:lnTo>
                  <a:pt x="25460" y="87570"/>
                </a:lnTo>
                <a:lnTo>
                  <a:pt x="25460" y="87550"/>
                </a:lnTo>
                <a:lnTo>
                  <a:pt x="25410" y="87560"/>
                </a:lnTo>
                <a:lnTo>
                  <a:pt x="25410" y="87520"/>
                </a:lnTo>
                <a:lnTo>
                  <a:pt x="25390" y="87520"/>
                </a:lnTo>
                <a:lnTo>
                  <a:pt x="25390" y="87500"/>
                </a:lnTo>
                <a:lnTo>
                  <a:pt x="25370" y="87500"/>
                </a:lnTo>
                <a:lnTo>
                  <a:pt x="25370" y="87470"/>
                </a:lnTo>
                <a:lnTo>
                  <a:pt x="25340" y="87470"/>
                </a:lnTo>
                <a:lnTo>
                  <a:pt x="25340" y="87410"/>
                </a:lnTo>
                <a:lnTo>
                  <a:pt x="25320" y="87410"/>
                </a:lnTo>
                <a:lnTo>
                  <a:pt x="25320" y="87390"/>
                </a:lnTo>
                <a:lnTo>
                  <a:pt x="25300" y="87390"/>
                </a:lnTo>
                <a:lnTo>
                  <a:pt x="25300" y="87380"/>
                </a:lnTo>
                <a:lnTo>
                  <a:pt x="25140" y="87380"/>
                </a:lnTo>
                <a:lnTo>
                  <a:pt x="25140" y="87390"/>
                </a:lnTo>
                <a:lnTo>
                  <a:pt x="25110" y="87390"/>
                </a:lnTo>
                <a:lnTo>
                  <a:pt x="25070" y="87390"/>
                </a:lnTo>
                <a:lnTo>
                  <a:pt x="25070" y="87410"/>
                </a:lnTo>
                <a:lnTo>
                  <a:pt x="25060" y="87410"/>
                </a:lnTo>
                <a:lnTo>
                  <a:pt x="25060" y="87420"/>
                </a:lnTo>
                <a:lnTo>
                  <a:pt x="25060" y="87430"/>
                </a:lnTo>
                <a:lnTo>
                  <a:pt x="25020" y="87430"/>
                </a:lnTo>
                <a:lnTo>
                  <a:pt x="25020" y="87450"/>
                </a:lnTo>
                <a:lnTo>
                  <a:pt x="24990" y="87450"/>
                </a:lnTo>
                <a:lnTo>
                  <a:pt x="24990" y="87470"/>
                </a:lnTo>
                <a:lnTo>
                  <a:pt x="24940" y="87470"/>
                </a:lnTo>
                <a:lnTo>
                  <a:pt x="24930" y="87470"/>
                </a:lnTo>
                <a:lnTo>
                  <a:pt x="24930" y="87480"/>
                </a:lnTo>
                <a:lnTo>
                  <a:pt x="24920" y="87480"/>
                </a:lnTo>
                <a:lnTo>
                  <a:pt x="24900" y="87480"/>
                </a:lnTo>
                <a:lnTo>
                  <a:pt x="24900" y="87500"/>
                </a:lnTo>
                <a:lnTo>
                  <a:pt x="24880" y="87500"/>
                </a:lnTo>
                <a:lnTo>
                  <a:pt x="24880" y="87520"/>
                </a:lnTo>
                <a:lnTo>
                  <a:pt x="24840" y="87520"/>
                </a:lnTo>
                <a:lnTo>
                  <a:pt x="24850" y="87540"/>
                </a:lnTo>
                <a:lnTo>
                  <a:pt x="24830" y="87540"/>
                </a:lnTo>
                <a:lnTo>
                  <a:pt x="24830" y="87560"/>
                </a:lnTo>
                <a:lnTo>
                  <a:pt x="24690" y="87560"/>
                </a:lnTo>
                <a:lnTo>
                  <a:pt x="24690" y="87570"/>
                </a:lnTo>
                <a:lnTo>
                  <a:pt x="24650" y="87570"/>
                </a:lnTo>
                <a:lnTo>
                  <a:pt x="24630" y="87570"/>
                </a:lnTo>
                <a:lnTo>
                  <a:pt x="24630" y="87590"/>
                </a:lnTo>
                <a:lnTo>
                  <a:pt x="24610" y="87590"/>
                </a:lnTo>
                <a:lnTo>
                  <a:pt x="24600" y="87590"/>
                </a:lnTo>
                <a:lnTo>
                  <a:pt x="24600" y="87610"/>
                </a:lnTo>
                <a:lnTo>
                  <a:pt x="24580" y="87610"/>
                </a:lnTo>
                <a:lnTo>
                  <a:pt x="24580" y="87630"/>
                </a:lnTo>
                <a:lnTo>
                  <a:pt x="24550" y="87630"/>
                </a:lnTo>
                <a:lnTo>
                  <a:pt x="24550" y="87640"/>
                </a:lnTo>
                <a:lnTo>
                  <a:pt x="24520" y="87640"/>
                </a:lnTo>
                <a:lnTo>
                  <a:pt x="24510" y="87650"/>
                </a:lnTo>
                <a:lnTo>
                  <a:pt x="24510" y="87660"/>
                </a:lnTo>
                <a:lnTo>
                  <a:pt x="24490" y="87660"/>
                </a:lnTo>
                <a:lnTo>
                  <a:pt x="24490" y="87680"/>
                </a:lnTo>
                <a:lnTo>
                  <a:pt x="24460" y="87680"/>
                </a:lnTo>
                <a:lnTo>
                  <a:pt x="24460" y="87700"/>
                </a:lnTo>
                <a:lnTo>
                  <a:pt x="24420" y="87700"/>
                </a:lnTo>
                <a:lnTo>
                  <a:pt x="24420" y="87720"/>
                </a:lnTo>
                <a:lnTo>
                  <a:pt x="24400" y="87720"/>
                </a:lnTo>
                <a:lnTo>
                  <a:pt x="24390" y="87720"/>
                </a:lnTo>
                <a:lnTo>
                  <a:pt x="24390" y="87730"/>
                </a:lnTo>
                <a:lnTo>
                  <a:pt x="24370" y="87730"/>
                </a:lnTo>
                <a:lnTo>
                  <a:pt x="24370" y="87740"/>
                </a:lnTo>
                <a:lnTo>
                  <a:pt x="24370" y="87750"/>
                </a:lnTo>
                <a:lnTo>
                  <a:pt x="24360" y="87750"/>
                </a:lnTo>
                <a:lnTo>
                  <a:pt x="24350" y="87750"/>
                </a:lnTo>
                <a:lnTo>
                  <a:pt x="24350" y="87770"/>
                </a:lnTo>
                <a:lnTo>
                  <a:pt x="24330" y="87770"/>
                </a:lnTo>
                <a:lnTo>
                  <a:pt x="24340" y="87790"/>
                </a:lnTo>
                <a:lnTo>
                  <a:pt x="24300" y="87790"/>
                </a:lnTo>
                <a:lnTo>
                  <a:pt x="24300" y="87800"/>
                </a:lnTo>
                <a:lnTo>
                  <a:pt x="24280" y="87800"/>
                </a:lnTo>
                <a:lnTo>
                  <a:pt x="24280" y="87820"/>
                </a:lnTo>
                <a:lnTo>
                  <a:pt x="24260" y="87820"/>
                </a:lnTo>
                <a:lnTo>
                  <a:pt x="24250" y="87820"/>
                </a:lnTo>
                <a:lnTo>
                  <a:pt x="24250" y="87830"/>
                </a:lnTo>
                <a:lnTo>
                  <a:pt x="24250" y="87840"/>
                </a:lnTo>
                <a:lnTo>
                  <a:pt x="24210" y="87840"/>
                </a:lnTo>
                <a:lnTo>
                  <a:pt x="24210" y="87860"/>
                </a:lnTo>
                <a:lnTo>
                  <a:pt x="24190" y="87860"/>
                </a:lnTo>
                <a:lnTo>
                  <a:pt x="24180" y="87860"/>
                </a:lnTo>
                <a:lnTo>
                  <a:pt x="24180" y="87870"/>
                </a:lnTo>
                <a:lnTo>
                  <a:pt x="24160" y="87880"/>
                </a:lnTo>
                <a:lnTo>
                  <a:pt x="24160" y="87890"/>
                </a:lnTo>
                <a:lnTo>
                  <a:pt x="24060" y="87890"/>
                </a:lnTo>
                <a:lnTo>
                  <a:pt x="24050" y="87910"/>
                </a:lnTo>
                <a:lnTo>
                  <a:pt x="24000" y="87910"/>
                </a:lnTo>
                <a:lnTo>
                  <a:pt x="24000" y="87930"/>
                </a:lnTo>
                <a:lnTo>
                  <a:pt x="23950" y="87930"/>
                </a:lnTo>
                <a:lnTo>
                  <a:pt x="23950" y="87950"/>
                </a:lnTo>
                <a:lnTo>
                  <a:pt x="23930" y="87950"/>
                </a:lnTo>
                <a:lnTo>
                  <a:pt x="23910" y="87950"/>
                </a:lnTo>
                <a:lnTo>
                  <a:pt x="23910" y="87960"/>
                </a:lnTo>
                <a:lnTo>
                  <a:pt x="23910" y="87970"/>
                </a:lnTo>
                <a:lnTo>
                  <a:pt x="23900" y="87970"/>
                </a:lnTo>
                <a:lnTo>
                  <a:pt x="23900" y="87980"/>
                </a:lnTo>
                <a:lnTo>
                  <a:pt x="23890" y="87980"/>
                </a:lnTo>
                <a:lnTo>
                  <a:pt x="23880" y="87980"/>
                </a:lnTo>
                <a:lnTo>
                  <a:pt x="23880" y="88000"/>
                </a:lnTo>
                <a:lnTo>
                  <a:pt x="23860" y="88000"/>
                </a:lnTo>
                <a:lnTo>
                  <a:pt x="23860" y="88030"/>
                </a:lnTo>
                <a:lnTo>
                  <a:pt x="23840" y="88040"/>
                </a:lnTo>
                <a:lnTo>
                  <a:pt x="23840" y="88050"/>
                </a:lnTo>
                <a:lnTo>
                  <a:pt x="23830" y="88050"/>
                </a:lnTo>
                <a:lnTo>
                  <a:pt x="23830" y="88060"/>
                </a:lnTo>
                <a:lnTo>
                  <a:pt x="23830" y="88070"/>
                </a:lnTo>
                <a:lnTo>
                  <a:pt x="23730" y="88070"/>
                </a:lnTo>
                <a:lnTo>
                  <a:pt x="23720" y="88080"/>
                </a:lnTo>
                <a:lnTo>
                  <a:pt x="23720" y="88090"/>
                </a:lnTo>
                <a:lnTo>
                  <a:pt x="23700" y="88090"/>
                </a:lnTo>
                <a:lnTo>
                  <a:pt x="23700" y="88110"/>
                </a:lnTo>
                <a:lnTo>
                  <a:pt x="23680" y="88100"/>
                </a:lnTo>
                <a:lnTo>
                  <a:pt x="23690" y="88140"/>
                </a:lnTo>
                <a:lnTo>
                  <a:pt x="23670" y="88140"/>
                </a:lnTo>
                <a:lnTo>
                  <a:pt x="23670" y="88130"/>
                </a:lnTo>
                <a:lnTo>
                  <a:pt x="23650" y="88130"/>
                </a:lnTo>
                <a:lnTo>
                  <a:pt x="23650" y="88110"/>
                </a:lnTo>
                <a:lnTo>
                  <a:pt x="23560" y="88110"/>
                </a:lnTo>
                <a:lnTo>
                  <a:pt x="23560" y="88070"/>
                </a:lnTo>
                <a:lnTo>
                  <a:pt x="23550" y="88070"/>
                </a:lnTo>
                <a:lnTo>
                  <a:pt x="23550" y="88040"/>
                </a:lnTo>
                <a:lnTo>
                  <a:pt x="23530" y="88040"/>
                </a:lnTo>
                <a:lnTo>
                  <a:pt x="23530" y="88020"/>
                </a:lnTo>
                <a:lnTo>
                  <a:pt x="23510" y="88020"/>
                </a:lnTo>
                <a:lnTo>
                  <a:pt x="23510" y="88000"/>
                </a:lnTo>
                <a:lnTo>
                  <a:pt x="23490" y="88000"/>
                </a:lnTo>
                <a:lnTo>
                  <a:pt x="23490" y="87980"/>
                </a:lnTo>
                <a:lnTo>
                  <a:pt x="23410" y="87980"/>
                </a:lnTo>
                <a:lnTo>
                  <a:pt x="23400" y="87970"/>
                </a:lnTo>
                <a:lnTo>
                  <a:pt x="23370" y="87970"/>
                </a:lnTo>
                <a:lnTo>
                  <a:pt x="23370" y="87950"/>
                </a:lnTo>
                <a:lnTo>
                  <a:pt x="23360" y="87950"/>
                </a:lnTo>
                <a:lnTo>
                  <a:pt x="23350" y="87950"/>
                </a:lnTo>
                <a:lnTo>
                  <a:pt x="23360" y="87930"/>
                </a:lnTo>
                <a:lnTo>
                  <a:pt x="23330" y="87930"/>
                </a:lnTo>
                <a:lnTo>
                  <a:pt x="23340" y="87890"/>
                </a:lnTo>
                <a:lnTo>
                  <a:pt x="23320" y="87890"/>
                </a:lnTo>
                <a:lnTo>
                  <a:pt x="23320" y="87880"/>
                </a:lnTo>
                <a:lnTo>
                  <a:pt x="23300" y="87880"/>
                </a:lnTo>
                <a:lnTo>
                  <a:pt x="23300" y="87840"/>
                </a:lnTo>
                <a:lnTo>
                  <a:pt x="23280" y="87840"/>
                </a:lnTo>
                <a:lnTo>
                  <a:pt x="23280" y="87830"/>
                </a:lnTo>
                <a:lnTo>
                  <a:pt x="23280" y="87820"/>
                </a:lnTo>
                <a:lnTo>
                  <a:pt x="23270" y="87820"/>
                </a:lnTo>
                <a:lnTo>
                  <a:pt x="23250" y="87820"/>
                </a:lnTo>
                <a:lnTo>
                  <a:pt x="23250" y="87800"/>
                </a:lnTo>
                <a:lnTo>
                  <a:pt x="23180" y="87800"/>
                </a:lnTo>
                <a:lnTo>
                  <a:pt x="23180" y="87790"/>
                </a:lnTo>
                <a:lnTo>
                  <a:pt x="23090" y="87790"/>
                </a:lnTo>
                <a:lnTo>
                  <a:pt x="23090" y="87800"/>
                </a:lnTo>
                <a:lnTo>
                  <a:pt x="23040" y="87800"/>
                </a:lnTo>
                <a:lnTo>
                  <a:pt x="23040" y="87820"/>
                </a:lnTo>
                <a:lnTo>
                  <a:pt x="22920" y="87820"/>
                </a:lnTo>
                <a:lnTo>
                  <a:pt x="22910" y="87800"/>
                </a:lnTo>
                <a:lnTo>
                  <a:pt x="22840" y="87800"/>
                </a:lnTo>
                <a:lnTo>
                  <a:pt x="22840" y="87820"/>
                </a:lnTo>
                <a:lnTo>
                  <a:pt x="22820" y="87820"/>
                </a:lnTo>
                <a:lnTo>
                  <a:pt x="22810" y="87820"/>
                </a:lnTo>
                <a:lnTo>
                  <a:pt x="22810" y="87830"/>
                </a:lnTo>
                <a:lnTo>
                  <a:pt x="22810" y="87840"/>
                </a:lnTo>
                <a:lnTo>
                  <a:pt x="22770" y="87840"/>
                </a:lnTo>
                <a:lnTo>
                  <a:pt x="22770" y="87860"/>
                </a:lnTo>
                <a:lnTo>
                  <a:pt x="22740" y="87860"/>
                </a:lnTo>
                <a:lnTo>
                  <a:pt x="22740" y="87880"/>
                </a:lnTo>
                <a:lnTo>
                  <a:pt x="22690" y="87880"/>
                </a:lnTo>
                <a:lnTo>
                  <a:pt x="22680" y="87890"/>
                </a:lnTo>
                <a:lnTo>
                  <a:pt x="22670" y="87900"/>
                </a:lnTo>
                <a:lnTo>
                  <a:pt x="22670" y="87910"/>
                </a:lnTo>
                <a:lnTo>
                  <a:pt x="22660" y="87910"/>
                </a:lnTo>
                <a:lnTo>
                  <a:pt x="22650" y="87920"/>
                </a:lnTo>
                <a:lnTo>
                  <a:pt x="22650" y="87930"/>
                </a:lnTo>
                <a:lnTo>
                  <a:pt x="22620" y="87930"/>
                </a:lnTo>
                <a:lnTo>
                  <a:pt x="22610" y="87950"/>
                </a:lnTo>
                <a:lnTo>
                  <a:pt x="22590" y="87950"/>
                </a:lnTo>
                <a:lnTo>
                  <a:pt x="22580" y="87950"/>
                </a:lnTo>
                <a:lnTo>
                  <a:pt x="22580" y="87970"/>
                </a:lnTo>
                <a:lnTo>
                  <a:pt x="22540" y="87970"/>
                </a:lnTo>
                <a:lnTo>
                  <a:pt x="22540" y="87950"/>
                </a:lnTo>
                <a:lnTo>
                  <a:pt x="22530" y="87950"/>
                </a:lnTo>
                <a:lnTo>
                  <a:pt x="22530" y="87930"/>
                </a:lnTo>
                <a:lnTo>
                  <a:pt x="22510" y="87930"/>
                </a:lnTo>
                <a:lnTo>
                  <a:pt x="22510" y="87910"/>
                </a:lnTo>
                <a:lnTo>
                  <a:pt x="22470" y="87910"/>
                </a:lnTo>
                <a:lnTo>
                  <a:pt x="22480" y="87890"/>
                </a:lnTo>
                <a:lnTo>
                  <a:pt x="22460" y="87890"/>
                </a:lnTo>
                <a:lnTo>
                  <a:pt x="22450" y="87880"/>
                </a:lnTo>
                <a:lnTo>
                  <a:pt x="22420" y="87880"/>
                </a:lnTo>
                <a:lnTo>
                  <a:pt x="22420" y="87860"/>
                </a:lnTo>
                <a:lnTo>
                  <a:pt x="22400" y="87850"/>
                </a:lnTo>
                <a:lnTo>
                  <a:pt x="22400" y="87840"/>
                </a:lnTo>
                <a:lnTo>
                  <a:pt x="22330" y="87840"/>
                </a:lnTo>
                <a:lnTo>
                  <a:pt x="22330" y="87860"/>
                </a:lnTo>
                <a:lnTo>
                  <a:pt x="22290" y="87860"/>
                </a:lnTo>
                <a:lnTo>
                  <a:pt x="22250" y="87860"/>
                </a:lnTo>
                <a:lnTo>
                  <a:pt x="22250" y="87880"/>
                </a:lnTo>
                <a:lnTo>
                  <a:pt x="22180" y="87880"/>
                </a:lnTo>
                <a:lnTo>
                  <a:pt x="22180" y="87860"/>
                </a:lnTo>
                <a:lnTo>
                  <a:pt x="22160" y="87860"/>
                </a:lnTo>
                <a:lnTo>
                  <a:pt x="22160" y="87840"/>
                </a:lnTo>
                <a:lnTo>
                  <a:pt x="22140" y="87840"/>
                </a:lnTo>
                <a:lnTo>
                  <a:pt x="22140" y="87810"/>
                </a:lnTo>
                <a:lnTo>
                  <a:pt x="22130" y="87800"/>
                </a:lnTo>
                <a:lnTo>
                  <a:pt x="22120" y="87800"/>
                </a:lnTo>
                <a:lnTo>
                  <a:pt x="22120" y="87790"/>
                </a:lnTo>
                <a:lnTo>
                  <a:pt x="22130" y="87790"/>
                </a:lnTo>
                <a:lnTo>
                  <a:pt x="22140" y="87790"/>
                </a:lnTo>
                <a:lnTo>
                  <a:pt x="22140" y="87770"/>
                </a:lnTo>
                <a:lnTo>
                  <a:pt x="22130" y="87770"/>
                </a:lnTo>
                <a:lnTo>
                  <a:pt x="22120" y="87770"/>
                </a:lnTo>
                <a:lnTo>
                  <a:pt x="22120" y="87750"/>
                </a:lnTo>
                <a:lnTo>
                  <a:pt x="22110" y="87750"/>
                </a:lnTo>
                <a:lnTo>
                  <a:pt x="22110" y="87720"/>
                </a:lnTo>
                <a:lnTo>
                  <a:pt x="22090" y="87720"/>
                </a:lnTo>
                <a:lnTo>
                  <a:pt x="22090" y="87690"/>
                </a:lnTo>
                <a:lnTo>
                  <a:pt x="22090" y="87680"/>
                </a:lnTo>
                <a:lnTo>
                  <a:pt x="22080" y="87680"/>
                </a:lnTo>
                <a:lnTo>
                  <a:pt x="22070" y="87680"/>
                </a:lnTo>
                <a:lnTo>
                  <a:pt x="22070" y="87640"/>
                </a:lnTo>
                <a:lnTo>
                  <a:pt x="22080" y="87640"/>
                </a:lnTo>
                <a:lnTo>
                  <a:pt x="22090" y="87620"/>
                </a:lnTo>
                <a:lnTo>
                  <a:pt x="22090" y="87550"/>
                </a:lnTo>
                <a:lnTo>
                  <a:pt x="22070" y="87560"/>
                </a:lnTo>
                <a:lnTo>
                  <a:pt x="22070" y="87520"/>
                </a:lnTo>
                <a:lnTo>
                  <a:pt x="22050" y="87520"/>
                </a:lnTo>
                <a:lnTo>
                  <a:pt x="22050" y="87500"/>
                </a:lnTo>
                <a:lnTo>
                  <a:pt x="22040" y="87500"/>
                </a:lnTo>
                <a:lnTo>
                  <a:pt x="22040" y="87480"/>
                </a:lnTo>
                <a:lnTo>
                  <a:pt x="22020" y="87480"/>
                </a:lnTo>
                <a:lnTo>
                  <a:pt x="22020" y="87460"/>
                </a:lnTo>
                <a:lnTo>
                  <a:pt x="22000" y="87470"/>
                </a:lnTo>
                <a:lnTo>
                  <a:pt x="22000" y="87450"/>
                </a:lnTo>
                <a:lnTo>
                  <a:pt x="21980" y="87450"/>
                </a:lnTo>
                <a:lnTo>
                  <a:pt x="21980" y="87430"/>
                </a:lnTo>
                <a:lnTo>
                  <a:pt x="21930" y="87430"/>
                </a:lnTo>
                <a:lnTo>
                  <a:pt x="21930" y="87410"/>
                </a:lnTo>
                <a:lnTo>
                  <a:pt x="21890" y="87410"/>
                </a:lnTo>
                <a:lnTo>
                  <a:pt x="21890" y="87390"/>
                </a:lnTo>
                <a:lnTo>
                  <a:pt x="21860" y="87390"/>
                </a:lnTo>
                <a:lnTo>
                  <a:pt x="21860" y="87380"/>
                </a:lnTo>
                <a:lnTo>
                  <a:pt x="21850" y="87380"/>
                </a:lnTo>
                <a:lnTo>
                  <a:pt x="21820" y="87380"/>
                </a:lnTo>
                <a:lnTo>
                  <a:pt x="21830" y="87360"/>
                </a:lnTo>
                <a:lnTo>
                  <a:pt x="21810" y="87360"/>
                </a:lnTo>
                <a:lnTo>
                  <a:pt x="21810" y="87340"/>
                </a:lnTo>
                <a:lnTo>
                  <a:pt x="21790" y="87340"/>
                </a:lnTo>
                <a:lnTo>
                  <a:pt x="21790" y="87320"/>
                </a:lnTo>
                <a:lnTo>
                  <a:pt x="21750" y="87320"/>
                </a:lnTo>
                <a:lnTo>
                  <a:pt x="21750" y="87310"/>
                </a:lnTo>
                <a:lnTo>
                  <a:pt x="21740" y="87310"/>
                </a:lnTo>
                <a:lnTo>
                  <a:pt x="21740" y="87290"/>
                </a:lnTo>
                <a:lnTo>
                  <a:pt x="21740" y="87270"/>
                </a:lnTo>
                <a:lnTo>
                  <a:pt x="21700" y="87270"/>
                </a:lnTo>
                <a:lnTo>
                  <a:pt x="21700" y="87280"/>
                </a:lnTo>
                <a:lnTo>
                  <a:pt x="21700" y="87290"/>
                </a:lnTo>
                <a:lnTo>
                  <a:pt x="21680" y="87290"/>
                </a:lnTo>
                <a:lnTo>
                  <a:pt x="21680" y="87250"/>
                </a:lnTo>
                <a:lnTo>
                  <a:pt x="21670" y="87250"/>
                </a:lnTo>
                <a:lnTo>
                  <a:pt x="21670" y="87230"/>
                </a:lnTo>
                <a:lnTo>
                  <a:pt x="21670" y="87220"/>
                </a:lnTo>
                <a:lnTo>
                  <a:pt x="21650" y="87220"/>
                </a:lnTo>
                <a:lnTo>
                  <a:pt x="21630" y="87220"/>
                </a:lnTo>
                <a:lnTo>
                  <a:pt x="21630" y="87200"/>
                </a:lnTo>
                <a:lnTo>
                  <a:pt x="21610" y="87200"/>
                </a:lnTo>
                <a:lnTo>
                  <a:pt x="21620" y="87160"/>
                </a:lnTo>
                <a:lnTo>
                  <a:pt x="21600" y="87160"/>
                </a:lnTo>
                <a:lnTo>
                  <a:pt x="21600" y="87130"/>
                </a:lnTo>
                <a:lnTo>
                  <a:pt x="21580" y="87130"/>
                </a:lnTo>
                <a:lnTo>
                  <a:pt x="21580" y="87100"/>
                </a:lnTo>
                <a:lnTo>
                  <a:pt x="21580" y="87090"/>
                </a:lnTo>
                <a:lnTo>
                  <a:pt x="21570" y="87090"/>
                </a:lnTo>
                <a:lnTo>
                  <a:pt x="21540" y="87090"/>
                </a:lnTo>
                <a:lnTo>
                  <a:pt x="21550" y="87050"/>
                </a:lnTo>
                <a:lnTo>
                  <a:pt x="21530" y="87060"/>
                </a:lnTo>
                <a:lnTo>
                  <a:pt x="21530" y="87020"/>
                </a:lnTo>
                <a:lnTo>
                  <a:pt x="21510" y="87020"/>
                </a:lnTo>
                <a:lnTo>
                  <a:pt x="21510" y="86980"/>
                </a:lnTo>
                <a:lnTo>
                  <a:pt x="21490" y="86980"/>
                </a:lnTo>
                <a:lnTo>
                  <a:pt x="21490" y="86960"/>
                </a:lnTo>
                <a:lnTo>
                  <a:pt x="21490" y="86950"/>
                </a:lnTo>
                <a:lnTo>
                  <a:pt x="21480" y="86950"/>
                </a:lnTo>
                <a:lnTo>
                  <a:pt x="21460" y="86950"/>
                </a:lnTo>
                <a:lnTo>
                  <a:pt x="21460" y="86930"/>
                </a:lnTo>
                <a:lnTo>
                  <a:pt x="21450" y="86930"/>
                </a:lnTo>
                <a:lnTo>
                  <a:pt x="21440" y="86930"/>
                </a:lnTo>
                <a:lnTo>
                  <a:pt x="21440" y="86880"/>
                </a:lnTo>
                <a:lnTo>
                  <a:pt x="21420" y="86880"/>
                </a:lnTo>
                <a:lnTo>
                  <a:pt x="21420" y="86850"/>
                </a:lnTo>
                <a:lnTo>
                  <a:pt x="21400" y="86860"/>
                </a:lnTo>
                <a:lnTo>
                  <a:pt x="21400" y="86840"/>
                </a:lnTo>
                <a:lnTo>
                  <a:pt x="21390" y="86840"/>
                </a:lnTo>
                <a:lnTo>
                  <a:pt x="21390" y="86820"/>
                </a:lnTo>
                <a:lnTo>
                  <a:pt x="21380" y="86820"/>
                </a:lnTo>
                <a:lnTo>
                  <a:pt x="21370" y="86820"/>
                </a:lnTo>
                <a:lnTo>
                  <a:pt x="21370" y="86810"/>
                </a:lnTo>
                <a:lnTo>
                  <a:pt x="21350" y="86810"/>
                </a:lnTo>
                <a:lnTo>
                  <a:pt x="21350" y="86770"/>
                </a:lnTo>
                <a:lnTo>
                  <a:pt x="21320" y="86770"/>
                </a:lnTo>
                <a:lnTo>
                  <a:pt x="21320" y="86750"/>
                </a:lnTo>
                <a:lnTo>
                  <a:pt x="21300" y="86750"/>
                </a:lnTo>
                <a:lnTo>
                  <a:pt x="21300" y="86730"/>
                </a:lnTo>
                <a:lnTo>
                  <a:pt x="21280" y="86730"/>
                </a:lnTo>
                <a:lnTo>
                  <a:pt x="21280" y="86720"/>
                </a:lnTo>
                <a:lnTo>
                  <a:pt x="21250" y="86720"/>
                </a:lnTo>
                <a:lnTo>
                  <a:pt x="21240" y="86720"/>
                </a:lnTo>
                <a:lnTo>
                  <a:pt x="21230" y="86720"/>
                </a:lnTo>
                <a:lnTo>
                  <a:pt x="21230" y="86710"/>
                </a:lnTo>
                <a:lnTo>
                  <a:pt x="21230" y="86700"/>
                </a:lnTo>
                <a:lnTo>
                  <a:pt x="21220" y="86700"/>
                </a:lnTo>
                <a:lnTo>
                  <a:pt x="21190" y="86700"/>
                </a:lnTo>
                <a:lnTo>
                  <a:pt x="21190" y="86680"/>
                </a:lnTo>
                <a:lnTo>
                  <a:pt x="21160" y="86680"/>
                </a:lnTo>
                <a:lnTo>
                  <a:pt x="21150" y="86660"/>
                </a:lnTo>
                <a:lnTo>
                  <a:pt x="21140" y="86660"/>
                </a:lnTo>
                <a:lnTo>
                  <a:pt x="21140" y="86650"/>
                </a:lnTo>
                <a:lnTo>
                  <a:pt x="21130" y="86650"/>
                </a:lnTo>
                <a:lnTo>
                  <a:pt x="21100" y="86650"/>
                </a:lnTo>
                <a:lnTo>
                  <a:pt x="21100" y="86630"/>
                </a:lnTo>
                <a:lnTo>
                  <a:pt x="21050" y="86630"/>
                </a:lnTo>
                <a:lnTo>
                  <a:pt x="21050" y="86600"/>
                </a:lnTo>
                <a:lnTo>
                  <a:pt x="21050" y="86590"/>
                </a:lnTo>
                <a:lnTo>
                  <a:pt x="21030" y="86590"/>
                </a:lnTo>
                <a:lnTo>
                  <a:pt x="21000" y="86590"/>
                </a:lnTo>
                <a:lnTo>
                  <a:pt x="21000" y="86580"/>
                </a:lnTo>
                <a:lnTo>
                  <a:pt x="21000" y="86570"/>
                </a:lnTo>
                <a:lnTo>
                  <a:pt x="20950" y="86570"/>
                </a:lnTo>
                <a:lnTo>
                  <a:pt x="20950" y="86560"/>
                </a:lnTo>
                <a:lnTo>
                  <a:pt x="20910" y="86560"/>
                </a:lnTo>
                <a:lnTo>
                  <a:pt x="20880" y="86560"/>
                </a:lnTo>
                <a:lnTo>
                  <a:pt x="20870" y="86540"/>
                </a:lnTo>
                <a:lnTo>
                  <a:pt x="20840" y="86540"/>
                </a:lnTo>
                <a:lnTo>
                  <a:pt x="20840" y="86520"/>
                </a:lnTo>
                <a:lnTo>
                  <a:pt x="20830" y="86520"/>
                </a:lnTo>
                <a:lnTo>
                  <a:pt x="20810" y="86520"/>
                </a:lnTo>
                <a:lnTo>
                  <a:pt x="20810" y="86500"/>
                </a:lnTo>
                <a:lnTo>
                  <a:pt x="20770" y="86500"/>
                </a:lnTo>
                <a:lnTo>
                  <a:pt x="20770" y="86480"/>
                </a:lnTo>
                <a:lnTo>
                  <a:pt x="20750" y="86490"/>
                </a:lnTo>
                <a:lnTo>
                  <a:pt x="20750" y="86480"/>
                </a:lnTo>
                <a:lnTo>
                  <a:pt x="20750" y="86470"/>
                </a:lnTo>
                <a:lnTo>
                  <a:pt x="20700" y="86470"/>
                </a:lnTo>
                <a:lnTo>
                  <a:pt x="20630" y="86470"/>
                </a:lnTo>
                <a:lnTo>
                  <a:pt x="20630" y="86450"/>
                </a:lnTo>
                <a:lnTo>
                  <a:pt x="20610" y="86450"/>
                </a:lnTo>
                <a:lnTo>
                  <a:pt x="20580" y="86450"/>
                </a:lnTo>
                <a:lnTo>
                  <a:pt x="20580" y="86440"/>
                </a:lnTo>
                <a:lnTo>
                  <a:pt x="20580" y="86430"/>
                </a:lnTo>
                <a:lnTo>
                  <a:pt x="20540" y="86430"/>
                </a:lnTo>
                <a:lnTo>
                  <a:pt x="20540" y="86450"/>
                </a:lnTo>
                <a:lnTo>
                  <a:pt x="20530" y="86450"/>
                </a:lnTo>
                <a:lnTo>
                  <a:pt x="20530" y="86430"/>
                </a:lnTo>
                <a:lnTo>
                  <a:pt x="20510" y="86430"/>
                </a:lnTo>
                <a:lnTo>
                  <a:pt x="20510" y="86420"/>
                </a:lnTo>
                <a:lnTo>
                  <a:pt x="20490" y="86410"/>
                </a:lnTo>
                <a:lnTo>
                  <a:pt x="20470" y="86410"/>
                </a:lnTo>
                <a:lnTo>
                  <a:pt x="20470" y="86400"/>
                </a:lnTo>
                <a:lnTo>
                  <a:pt x="20460" y="86400"/>
                </a:lnTo>
                <a:lnTo>
                  <a:pt x="20460" y="86410"/>
                </a:lnTo>
                <a:lnTo>
                  <a:pt x="20380" y="86410"/>
                </a:lnTo>
                <a:lnTo>
                  <a:pt x="20380" y="86400"/>
                </a:lnTo>
                <a:lnTo>
                  <a:pt x="20240" y="86400"/>
                </a:lnTo>
                <a:lnTo>
                  <a:pt x="20240" y="86410"/>
                </a:lnTo>
                <a:lnTo>
                  <a:pt x="20220" y="86410"/>
                </a:lnTo>
                <a:lnTo>
                  <a:pt x="20210" y="86410"/>
                </a:lnTo>
                <a:lnTo>
                  <a:pt x="20210" y="86420"/>
                </a:lnTo>
                <a:lnTo>
                  <a:pt x="20210" y="86430"/>
                </a:lnTo>
                <a:lnTo>
                  <a:pt x="20190" y="86430"/>
                </a:lnTo>
                <a:lnTo>
                  <a:pt x="20190" y="86420"/>
                </a:lnTo>
                <a:lnTo>
                  <a:pt x="20190" y="86410"/>
                </a:lnTo>
                <a:lnTo>
                  <a:pt x="20120" y="86410"/>
                </a:lnTo>
                <a:lnTo>
                  <a:pt x="20120" y="86420"/>
                </a:lnTo>
                <a:lnTo>
                  <a:pt x="20120" y="86430"/>
                </a:lnTo>
                <a:lnTo>
                  <a:pt x="20090" y="86430"/>
                </a:lnTo>
                <a:lnTo>
                  <a:pt x="20020" y="86430"/>
                </a:lnTo>
                <a:lnTo>
                  <a:pt x="20020" y="86450"/>
                </a:lnTo>
                <a:lnTo>
                  <a:pt x="19930" y="86450"/>
                </a:lnTo>
                <a:lnTo>
                  <a:pt x="19930" y="86430"/>
                </a:lnTo>
                <a:lnTo>
                  <a:pt x="19910" y="86430"/>
                </a:lnTo>
                <a:lnTo>
                  <a:pt x="19910" y="86410"/>
                </a:lnTo>
                <a:lnTo>
                  <a:pt x="19890" y="86410"/>
                </a:lnTo>
                <a:lnTo>
                  <a:pt x="19890" y="86380"/>
                </a:lnTo>
                <a:lnTo>
                  <a:pt x="19880" y="86380"/>
                </a:lnTo>
                <a:lnTo>
                  <a:pt x="19880" y="86340"/>
                </a:lnTo>
                <a:lnTo>
                  <a:pt x="19840" y="86340"/>
                </a:lnTo>
                <a:lnTo>
                  <a:pt x="19840" y="86320"/>
                </a:lnTo>
                <a:lnTo>
                  <a:pt x="19820" y="86320"/>
                </a:lnTo>
                <a:lnTo>
                  <a:pt x="19820" y="86310"/>
                </a:lnTo>
                <a:lnTo>
                  <a:pt x="19810" y="86310"/>
                </a:lnTo>
                <a:lnTo>
                  <a:pt x="19800" y="86290"/>
                </a:lnTo>
                <a:lnTo>
                  <a:pt x="19770" y="86290"/>
                </a:lnTo>
                <a:lnTo>
                  <a:pt x="19770" y="86270"/>
                </a:lnTo>
                <a:lnTo>
                  <a:pt x="19760" y="86270"/>
                </a:lnTo>
                <a:lnTo>
                  <a:pt x="19700" y="86270"/>
                </a:lnTo>
                <a:lnTo>
                  <a:pt x="19700" y="86250"/>
                </a:lnTo>
                <a:lnTo>
                  <a:pt x="19680" y="86260"/>
                </a:lnTo>
                <a:lnTo>
                  <a:pt x="19680" y="86270"/>
                </a:lnTo>
                <a:lnTo>
                  <a:pt x="19660" y="86270"/>
                </a:lnTo>
                <a:lnTo>
                  <a:pt x="19660" y="86260"/>
                </a:lnTo>
                <a:lnTo>
                  <a:pt x="19660" y="86250"/>
                </a:lnTo>
                <a:lnTo>
                  <a:pt x="19650" y="86250"/>
                </a:lnTo>
                <a:lnTo>
                  <a:pt x="19610" y="86250"/>
                </a:lnTo>
                <a:lnTo>
                  <a:pt x="19610" y="86230"/>
                </a:lnTo>
                <a:lnTo>
                  <a:pt x="19590" y="86240"/>
                </a:lnTo>
                <a:lnTo>
                  <a:pt x="19600" y="86220"/>
                </a:lnTo>
                <a:lnTo>
                  <a:pt x="19580" y="86220"/>
                </a:lnTo>
                <a:lnTo>
                  <a:pt x="19580" y="86200"/>
                </a:lnTo>
                <a:lnTo>
                  <a:pt x="19560" y="86200"/>
                </a:lnTo>
                <a:lnTo>
                  <a:pt x="19560" y="86190"/>
                </a:lnTo>
                <a:lnTo>
                  <a:pt x="19560" y="86180"/>
                </a:lnTo>
                <a:lnTo>
                  <a:pt x="19540" y="86180"/>
                </a:lnTo>
                <a:lnTo>
                  <a:pt x="19540" y="86160"/>
                </a:lnTo>
                <a:lnTo>
                  <a:pt x="19520" y="86160"/>
                </a:lnTo>
                <a:lnTo>
                  <a:pt x="19520" y="86150"/>
                </a:lnTo>
                <a:lnTo>
                  <a:pt x="19510" y="86150"/>
                </a:lnTo>
                <a:lnTo>
                  <a:pt x="19510" y="86130"/>
                </a:lnTo>
                <a:lnTo>
                  <a:pt x="19480" y="86130"/>
                </a:lnTo>
                <a:lnTo>
                  <a:pt x="19440" y="86130"/>
                </a:lnTo>
                <a:lnTo>
                  <a:pt x="19440" y="86120"/>
                </a:lnTo>
                <a:lnTo>
                  <a:pt x="19440" y="86110"/>
                </a:lnTo>
                <a:lnTo>
                  <a:pt x="19390" y="86110"/>
                </a:lnTo>
                <a:lnTo>
                  <a:pt x="19380" y="86110"/>
                </a:lnTo>
                <a:lnTo>
                  <a:pt x="19380" y="86090"/>
                </a:lnTo>
                <a:lnTo>
                  <a:pt x="19310" y="86090"/>
                </a:lnTo>
                <a:lnTo>
                  <a:pt x="19310" y="86100"/>
                </a:lnTo>
                <a:lnTo>
                  <a:pt x="19310" y="86110"/>
                </a:lnTo>
                <a:lnTo>
                  <a:pt x="19250" y="86110"/>
                </a:lnTo>
                <a:lnTo>
                  <a:pt x="19240" y="86110"/>
                </a:lnTo>
                <a:lnTo>
                  <a:pt x="19240" y="86130"/>
                </a:lnTo>
                <a:lnTo>
                  <a:pt x="19200" y="86130"/>
                </a:lnTo>
                <a:lnTo>
                  <a:pt x="19190" y="86130"/>
                </a:lnTo>
                <a:lnTo>
                  <a:pt x="19190" y="86150"/>
                </a:lnTo>
                <a:lnTo>
                  <a:pt x="18990" y="86150"/>
                </a:lnTo>
                <a:lnTo>
                  <a:pt x="18950" y="86150"/>
                </a:lnTo>
                <a:lnTo>
                  <a:pt x="18940" y="86150"/>
                </a:lnTo>
                <a:lnTo>
                  <a:pt x="18940" y="86160"/>
                </a:lnTo>
                <a:lnTo>
                  <a:pt x="18800" y="86160"/>
                </a:lnTo>
                <a:lnTo>
                  <a:pt x="18800" y="86180"/>
                </a:lnTo>
                <a:lnTo>
                  <a:pt x="18720" y="86180"/>
                </a:lnTo>
                <a:lnTo>
                  <a:pt x="18720" y="86170"/>
                </a:lnTo>
                <a:lnTo>
                  <a:pt x="18720" y="86160"/>
                </a:lnTo>
                <a:lnTo>
                  <a:pt x="18660" y="86160"/>
                </a:lnTo>
                <a:lnTo>
                  <a:pt x="18660" y="86180"/>
                </a:lnTo>
                <a:lnTo>
                  <a:pt x="18630" y="86180"/>
                </a:lnTo>
                <a:lnTo>
                  <a:pt x="18630" y="86190"/>
                </a:lnTo>
                <a:lnTo>
                  <a:pt x="18630" y="86200"/>
                </a:lnTo>
                <a:lnTo>
                  <a:pt x="18610" y="86200"/>
                </a:lnTo>
                <a:lnTo>
                  <a:pt x="18610" y="86220"/>
                </a:lnTo>
                <a:lnTo>
                  <a:pt x="18500" y="86220"/>
                </a:lnTo>
                <a:lnTo>
                  <a:pt x="18470" y="86220"/>
                </a:lnTo>
                <a:lnTo>
                  <a:pt x="18470" y="86240"/>
                </a:lnTo>
                <a:lnTo>
                  <a:pt x="18400" y="86240"/>
                </a:lnTo>
                <a:lnTo>
                  <a:pt x="18400" y="86250"/>
                </a:lnTo>
                <a:lnTo>
                  <a:pt x="18290" y="86250"/>
                </a:lnTo>
                <a:lnTo>
                  <a:pt x="18280" y="86250"/>
                </a:lnTo>
                <a:lnTo>
                  <a:pt x="18280" y="86240"/>
                </a:lnTo>
                <a:lnTo>
                  <a:pt x="18220" y="86240"/>
                </a:lnTo>
                <a:lnTo>
                  <a:pt x="18180" y="86240"/>
                </a:lnTo>
                <a:lnTo>
                  <a:pt x="18150" y="86240"/>
                </a:lnTo>
                <a:lnTo>
                  <a:pt x="18150" y="86220"/>
                </a:lnTo>
                <a:lnTo>
                  <a:pt x="18050" y="86220"/>
                </a:lnTo>
                <a:lnTo>
                  <a:pt x="18050" y="86240"/>
                </a:lnTo>
                <a:lnTo>
                  <a:pt x="17960" y="86240"/>
                </a:lnTo>
                <a:lnTo>
                  <a:pt x="17960" y="86220"/>
                </a:lnTo>
                <a:lnTo>
                  <a:pt x="17950" y="86220"/>
                </a:lnTo>
                <a:lnTo>
                  <a:pt x="17910" y="86220"/>
                </a:lnTo>
                <a:lnTo>
                  <a:pt x="17910" y="86210"/>
                </a:lnTo>
                <a:lnTo>
                  <a:pt x="17910" y="86200"/>
                </a:lnTo>
                <a:lnTo>
                  <a:pt x="17870" y="86200"/>
                </a:lnTo>
                <a:lnTo>
                  <a:pt x="17870" y="86220"/>
                </a:lnTo>
                <a:lnTo>
                  <a:pt x="17860" y="86220"/>
                </a:lnTo>
                <a:lnTo>
                  <a:pt x="17860" y="86200"/>
                </a:lnTo>
                <a:lnTo>
                  <a:pt x="17720" y="86200"/>
                </a:lnTo>
                <a:lnTo>
                  <a:pt x="17710" y="86180"/>
                </a:lnTo>
                <a:lnTo>
                  <a:pt x="17680" y="86180"/>
                </a:lnTo>
                <a:lnTo>
                  <a:pt x="17680" y="86160"/>
                </a:lnTo>
                <a:lnTo>
                  <a:pt x="17660" y="86160"/>
                </a:lnTo>
                <a:lnTo>
                  <a:pt x="17660" y="86150"/>
                </a:lnTo>
                <a:lnTo>
                  <a:pt x="17630" y="86150"/>
                </a:lnTo>
                <a:lnTo>
                  <a:pt x="17630" y="86130"/>
                </a:lnTo>
                <a:lnTo>
                  <a:pt x="17610" y="86130"/>
                </a:lnTo>
                <a:lnTo>
                  <a:pt x="17580" y="86130"/>
                </a:lnTo>
                <a:lnTo>
                  <a:pt x="17570" y="86130"/>
                </a:lnTo>
                <a:lnTo>
                  <a:pt x="17570" y="86120"/>
                </a:lnTo>
                <a:lnTo>
                  <a:pt x="17570" y="86110"/>
                </a:lnTo>
                <a:lnTo>
                  <a:pt x="17520" y="86110"/>
                </a:lnTo>
                <a:lnTo>
                  <a:pt x="17500" y="86110"/>
                </a:lnTo>
                <a:lnTo>
                  <a:pt x="17500" y="86090"/>
                </a:lnTo>
                <a:lnTo>
                  <a:pt x="17400" y="86090"/>
                </a:lnTo>
                <a:lnTo>
                  <a:pt x="17400" y="86100"/>
                </a:lnTo>
                <a:lnTo>
                  <a:pt x="17400" y="86110"/>
                </a:lnTo>
                <a:lnTo>
                  <a:pt x="17360" y="86110"/>
                </a:lnTo>
                <a:lnTo>
                  <a:pt x="17350" y="86110"/>
                </a:lnTo>
                <a:lnTo>
                  <a:pt x="17350" y="86090"/>
                </a:lnTo>
                <a:lnTo>
                  <a:pt x="17290" y="86090"/>
                </a:lnTo>
                <a:lnTo>
                  <a:pt x="17290" y="86110"/>
                </a:lnTo>
                <a:lnTo>
                  <a:pt x="17280" y="86110"/>
                </a:lnTo>
                <a:lnTo>
                  <a:pt x="17280" y="86120"/>
                </a:lnTo>
                <a:lnTo>
                  <a:pt x="17280" y="86130"/>
                </a:lnTo>
                <a:lnTo>
                  <a:pt x="17250" y="86130"/>
                </a:lnTo>
                <a:lnTo>
                  <a:pt x="17240" y="86130"/>
                </a:lnTo>
                <a:lnTo>
                  <a:pt x="17240" y="86150"/>
                </a:lnTo>
                <a:lnTo>
                  <a:pt x="17220" y="86150"/>
                </a:lnTo>
                <a:lnTo>
                  <a:pt x="17220" y="86130"/>
                </a:lnTo>
                <a:lnTo>
                  <a:pt x="17210" y="86130"/>
                </a:lnTo>
                <a:lnTo>
                  <a:pt x="17150" y="86130"/>
                </a:lnTo>
                <a:lnTo>
                  <a:pt x="17150" y="86120"/>
                </a:lnTo>
                <a:lnTo>
                  <a:pt x="17150" y="86110"/>
                </a:lnTo>
                <a:lnTo>
                  <a:pt x="17080" y="86110"/>
                </a:lnTo>
                <a:lnTo>
                  <a:pt x="17080" y="86130"/>
                </a:lnTo>
                <a:lnTo>
                  <a:pt x="17030" y="86130"/>
                </a:lnTo>
                <a:lnTo>
                  <a:pt x="17030" y="86110"/>
                </a:lnTo>
                <a:lnTo>
                  <a:pt x="17000" y="86110"/>
                </a:lnTo>
                <a:lnTo>
                  <a:pt x="17000" y="86100"/>
                </a:lnTo>
                <a:lnTo>
                  <a:pt x="17000" y="86090"/>
                </a:lnTo>
                <a:lnTo>
                  <a:pt x="16940" y="86090"/>
                </a:lnTo>
                <a:lnTo>
                  <a:pt x="16940" y="86110"/>
                </a:lnTo>
                <a:lnTo>
                  <a:pt x="16940" y="86130"/>
                </a:lnTo>
                <a:lnTo>
                  <a:pt x="16930" y="86130"/>
                </a:lnTo>
                <a:lnTo>
                  <a:pt x="16920" y="86150"/>
                </a:lnTo>
                <a:lnTo>
                  <a:pt x="16860" y="86150"/>
                </a:lnTo>
                <a:lnTo>
                  <a:pt x="16860" y="86160"/>
                </a:lnTo>
                <a:lnTo>
                  <a:pt x="16840" y="86160"/>
                </a:lnTo>
                <a:lnTo>
                  <a:pt x="16840" y="86150"/>
                </a:lnTo>
                <a:lnTo>
                  <a:pt x="16730" y="86150"/>
                </a:lnTo>
                <a:lnTo>
                  <a:pt x="16730" y="86160"/>
                </a:lnTo>
                <a:lnTo>
                  <a:pt x="16710" y="86160"/>
                </a:lnTo>
                <a:lnTo>
                  <a:pt x="16710" y="86180"/>
                </a:lnTo>
                <a:lnTo>
                  <a:pt x="16650" y="86180"/>
                </a:lnTo>
                <a:lnTo>
                  <a:pt x="16630" y="86180"/>
                </a:lnTo>
                <a:lnTo>
                  <a:pt x="16630" y="86190"/>
                </a:lnTo>
                <a:lnTo>
                  <a:pt x="16630" y="86200"/>
                </a:lnTo>
                <a:lnTo>
                  <a:pt x="16510" y="86200"/>
                </a:lnTo>
                <a:lnTo>
                  <a:pt x="16500" y="86200"/>
                </a:lnTo>
                <a:lnTo>
                  <a:pt x="16500" y="86220"/>
                </a:lnTo>
                <a:lnTo>
                  <a:pt x="16440" y="86220"/>
                </a:lnTo>
                <a:lnTo>
                  <a:pt x="16420" y="86220"/>
                </a:lnTo>
                <a:lnTo>
                  <a:pt x="16420" y="86240"/>
                </a:lnTo>
                <a:lnTo>
                  <a:pt x="16390" y="86240"/>
                </a:lnTo>
                <a:lnTo>
                  <a:pt x="16380" y="86240"/>
                </a:lnTo>
                <a:lnTo>
                  <a:pt x="16380" y="86250"/>
                </a:lnTo>
                <a:lnTo>
                  <a:pt x="16350" y="86250"/>
                </a:lnTo>
                <a:lnTo>
                  <a:pt x="16350" y="86270"/>
                </a:lnTo>
                <a:lnTo>
                  <a:pt x="16260" y="86270"/>
                </a:lnTo>
                <a:lnTo>
                  <a:pt x="16220" y="86270"/>
                </a:lnTo>
                <a:lnTo>
                  <a:pt x="16220" y="86280"/>
                </a:lnTo>
                <a:lnTo>
                  <a:pt x="16220" y="86290"/>
                </a:lnTo>
                <a:lnTo>
                  <a:pt x="16130" y="86290"/>
                </a:lnTo>
                <a:lnTo>
                  <a:pt x="16120" y="86290"/>
                </a:lnTo>
                <a:lnTo>
                  <a:pt x="16120" y="86310"/>
                </a:lnTo>
                <a:lnTo>
                  <a:pt x="16060" y="86310"/>
                </a:lnTo>
                <a:lnTo>
                  <a:pt x="16060" y="86300"/>
                </a:lnTo>
                <a:lnTo>
                  <a:pt x="16060" y="86290"/>
                </a:lnTo>
                <a:lnTo>
                  <a:pt x="16030" y="86290"/>
                </a:lnTo>
                <a:lnTo>
                  <a:pt x="15990" y="86290"/>
                </a:lnTo>
                <a:lnTo>
                  <a:pt x="15990" y="86270"/>
                </a:lnTo>
                <a:lnTo>
                  <a:pt x="15980" y="86270"/>
                </a:lnTo>
                <a:lnTo>
                  <a:pt x="15980" y="86250"/>
                </a:lnTo>
                <a:lnTo>
                  <a:pt x="15970" y="86250"/>
                </a:lnTo>
                <a:lnTo>
                  <a:pt x="15960" y="86250"/>
                </a:lnTo>
                <a:lnTo>
                  <a:pt x="15960" y="86240"/>
                </a:lnTo>
                <a:lnTo>
                  <a:pt x="15950" y="86240"/>
                </a:lnTo>
                <a:lnTo>
                  <a:pt x="15920" y="86240"/>
                </a:lnTo>
                <a:lnTo>
                  <a:pt x="15920" y="86220"/>
                </a:lnTo>
                <a:lnTo>
                  <a:pt x="15710" y="86220"/>
                </a:lnTo>
                <a:lnTo>
                  <a:pt x="15710" y="86240"/>
                </a:lnTo>
                <a:lnTo>
                  <a:pt x="15700" y="86240"/>
                </a:lnTo>
                <a:lnTo>
                  <a:pt x="15700" y="86250"/>
                </a:lnTo>
                <a:lnTo>
                  <a:pt x="15620" y="86250"/>
                </a:lnTo>
                <a:lnTo>
                  <a:pt x="15610" y="86250"/>
                </a:lnTo>
                <a:lnTo>
                  <a:pt x="15610" y="86240"/>
                </a:lnTo>
                <a:lnTo>
                  <a:pt x="15560" y="86240"/>
                </a:lnTo>
                <a:lnTo>
                  <a:pt x="15560" y="86250"/>
                </a:lnTo>
                <a:lnTo>
                  <a:pt x="15540" y="86250"/>
                </a:lnTo>
                <a:lnTo>
                  <a:pt x="15520" y="86250"/>
                </a:lnTo>
                <a:lnTo>
                  <a:pt x="15520" y="86270"/>
                </a:lnTo>
                <a:lnTo>
                  <a:pt x="15500" y="86270"/>
                </a:lnTo>
                <a:lnTo>
                  <a:pt x="15500" y="86280"/>
                </a:lnTo>
                <a:lnTo>
                  <a:pt x="15500" y="86290"/>
                </a:lnTo>
                <a:lnTo>
                  <a:pt x="15390" y="86290"/>
                </a:lnTo>
                <a:lnTo>
                  <a:pt x="15380" y="86290"/>
                </a:lnTo>
                <a:lnTo>
                  <a:pt x="15380" y="86310"/>
                </a:lnTo>
                <a:lnTo>
                  <a:pt x="15320" y="86310"/>
                </a:lnTo>
                <a:lnTo>
                  <a:pt x="15290" y="86310"/>
                </a:lnTo>
                <a:lnTo>
                  <a:pt x="15290" y="86320"/>
                </a:lnTo>
                <a:lnTo>
                  <a:pt x="15210" y="86330"/>
                </a:lnTo>
                <a:lnTo>
                  <a:pt x="15200" y="86340"/>
                </a:lnTo>
                <a:lnTo>
                  <a:pt x="15150" y="86340"/>
                </a:lnTo>
                <a:lnTo>
                  <a:pt x="15150" y="86360"/>
                </a:lnTo>
                <a:lnTo>
                  <a:pt x="15130" y="86360"/>
                </a:lnTo>
                <a:lnTo>
                  <a:pt x="15120" y="86360"/>
                </a:lnTo>
                <a:lnTo>
                  <a:pt x="15120" y="86380"/>
                </a:lnTo>
                <a:lnTo>
                  <a:pt x="15070" y="86380"/>
                </a:lnTo>
                <a:lnTo>
                  <a:pt x="15060" y="86400"/>
                </a:lnTo>
                <a:lnTo>
                  <a:pt x="15040" y="86400"/>
                </a:lnTo>
                <a:lnTo>
                  <a:pt x="15030" y="86400"/>
                </a:lnTo>
                <a:lnTo>
                  <a:pt x="15030" y="86410"/>
                </a:lnTo>
                <a:lnTo>
                  <a:pt x="15000" y="86420"/>
                </a:lnTo>
                <a:lnTo>
                  <a:pt x="14990" y="86430"/>
                </a:lnTo>
                <a:lnTo>
                  <a:pt x="14960" y="86430"/>
                </a:lnTo>
                <a:lnTo>
                  <a:pt x="14960" y="86450"/>
                </a:lnTo>
                <a:lnTo>
                  <a:pt x="14910" y="86450"/>
                </a:lnTo>
                <a:lnTo>
                  <a:pt x="14890" y="86450"/>
                </a:lnTo>
                <a:lnTo>
                  <a:pt x="14890" y="86470"/>
                </a:lnTo>
                <a:lnTo>
                  <a:pt x="14860" y="86470"/>
                </a:lnTo>
                <a:lnTo>
                  <a:pt x="14850" y="86470"/>
                </a:lnTo>
                <a:lnTo>
                  <a:pt x="14850" y="86490"/>
                </a:lnTo>
                <a:lnTo>
                  <a:pt x="14820" y="86480"/>
                </a:lnTo>
                <a:lnTo>
                  <a:pt x="14820" y="86500"/>
                </a:lnTo>
                <a:lnTo>
                  <a:pt x="14780" y="86500"/>
                </a:lnTo>
                <a:lnTo>
                  <a:pt x="14770" y="86500"/>
                </a:lnTo>
                <a:lnTo>
                  <a:pt x="14770" y="86510"/>
                </a:lnTo>
                <a:lnTo>
                  <a:pt x="14770" y="86520"/>
                </a:lnTo>
                <a:lnTo>
                  <a:pt x="14730" y="86520"/>
                </a:lnTo>
                <a:lnTo>
                  <a:pt x="14730" y="86540"/>
                </a:lnTo>
                <a:lnTo>
                  <a:pt x="14700" y="86540"/>
                </a:lnTo>
                <a:lnTo>
                  <a:pt x="14700" y="86560"/>
                </a:lnTo>
                <a:lnTo>
                  <a:pt x="14650" y="86560"/>
                </a:lnTo>
                <a:lnTo>
                  <a:pt x="14610" y="86560"/>
                </a:lnTo>
                <a:lnTo>
                  <a:pt x="14610" y="86570"/>
                </a:lnTo>
                <a:lnTo>
                  <a:pt x="14600" y="86570"/>
                </a:lnTo>
                <a:lnTo>
                  <a:pt x="14590" y="86570"/>
                </a:lnTo>
                <a:lnTo>
                  <a:pt x="14590" y="86590"/>
                </a:lnTo>
                <a:lnTo>
                  <a:pt x="14560" y="86590"/>
                </a:lnTo>
                <a:lnTo>
                  <a:pt x="14550" y="86590"/>
                </a:lnTo>
                <a:lnTo>
                  <a:pt x="14550" y="86610"/>
                </a:lnTo>
                <a:lnTo>
                  <a:pt x="14510" y="86610"/>
                </a:lnTo>
                <a:lnTo>
                  <a:pt x="14500" y="86630"/>
                </a:lnTo>
                <a:lnTo>
                  <a:pt x="14470" y="86630"/>
                </a:lnTo>
                <a:lnTo>
                  <a:pt x="14470" y="86650"/>
                </a:lnTo>
                <a:lnTo>
                  <a:pt x="14450" y="86640"/>
                </a:lnTo>
                <a:lnTo>
                  <a:pt x="14450" y="86660"/>
                </a:lnTo>
                <a:lnTo>
                  <a:pt x="14420" y="86660"/>
                </a:lnTo>
                <a:lnTo>
                  <a:pt x="14410" y="86680"/>
                </a:lnTo>
                <a:lnTo>
                  <a:pt x="14380" y="86680"/>
                </a:lnTo>
                <a:lnTo>
                  <a:pt x="14370" y="86680"/>
                </a:lnTo>
                <a:lnTo>
                  <a:pt x="14360" y="86680"/>
                </a:lnTo>
                <a:lnTo>
                  <a:pt x="14360" y="86700"/>
                </a:lnTo>
                <a:lnTo>
                  <a:pt x="14330" y="86700"/>
                </a:lnTo>
                <a:lnTo>
                  <a:pt x="14330" y="86720"/>
                </a:lnTo>
                <a:lnTo>
                  <a:pt x="14300" y="86720"/>
                </a:lnTo>
                <a:lnTo>
                  <a:pt x="14290" y="86720"/>
                </a:lnTo>
                <a:lnTo>
                  <a:pt x="14290" y="86730"/>
                </a:lnTo>
                <a:lnTo>
                  <a:pt x="14270" y="86730"/>
                </a:lnTo>
                <a:lnTo>
                  <a:pt x="14270" y="86740"/>
                </a:lnTo>
                <a:lnTo>
                  <a:pt x="14270" y="86750"/>
                </a:lnTo>
                <a:lnTo>
                  <a:pt x="14260" y="86750"/>
                </a:lnTo>
                <a:lnTo>
                  <a:pt x="14260" y="86770"/>
                </a:lnTo>
                <a:lnTo>
                  <a:pt x="14230" y="86770"/>
                </a:lnTo>
                <a:lnTo>
                  <a:pt x="14220" y="86770"/>
                </a:lnTo>
                <a:lnTo>
                  <a:pt x="14220" y="86790"/>
                </a:lnTo>
                <a:lnTo>
                  <a:pt x="14170" y="86790"/>
                </a:lnTo>
                <a:lnTo>
                  <a:pt x="14170" y="86810"/>
                </a:lnTo>
                <a:lnTo>
                  <a:pt x="14150" y="86800"/>
                </a:lnTo>
                <a:lnTo>
                  <a:pt x="14150" y="86820"/>
                </a:lnTo>
                <a:lnTo>
                  <a:pt x="14120" y="86830"/>
                </a:lnTo>
                <a:lnTo>
                  <a:pt x="14120" y="86840"/>
                </a:lnTo>
                <a:lnTo>
                  <a:pt x="14100" y="86840"/>
                </a:lnTo>
                <a:lnTo>
                  <a:pt x="14100" y="86850"/>
                </a:lnTo>
                <a:lnTo>
                  <a:pt x="14100" y="86860"/>
                </a:lnTo>
                <a:lnTo>
                  <a:pt x="14090" y="86860"/>
                </a:lnTo>
                <a:lnTo>
                  <a:pt x="14080" y="86860"/>
                </a:lnTo>
                <a:lnTo>
                  <a:pt x="14080" y="86870"/>
                </a:lnTo>
                <a:lnTo>
                  <a:pt x="14080" y="86880"/>
                </a:lnTo>
                <a:lnTo>
                  <a:pt x="14020" y="86880"/>
                </a:lnTo>
                <a:lnTo>
                  <a:pt x="13990" y="86880"/>
                </a:lnTo>
                <a:lnTo>
                  <a:pt x="13980" y="86880"/>
                </a:lnTo>
                <a:lnTo>
                  <a:pt x="13980" y="86860"/>
                </a:lnTo>
                <a:lnTo>
                  <a:pt x="13940" y="86860"/>
                </a:lnTo>
                <a:lnTo>
                  <a:pt x="13940" y="86820"/>
                </a:lnTo>
                <a:lnTo>
                  <a:pt x="13920" y="86820"/>
                </a:lnTo>
                <a:lnTo>
                  <a:pt x="13920" y="86790"/>
                </a:lnTo>
                <a:lnTo>
                  <a:pt x="13910" y="86790"/>
                </a:lnTo>
                <a:lnTo>
                  <a:pt x="13900" y="86780"/>
                </a:lnTo>
                <a:lnTo>
                  <a:pt x="13900" y="86770"/>
                </a:lnTo>
                <a:lnTo>
                  <a:pt x="13890" y="86770"/>
                </a:lnTo>
                <a:lnTo>
                  <a:pt x="13890" y="86750"/>
                </a:lnTo>
                <a:lnTo>
                  <a:pt x="13870" y="86750"/>
                </a:lnTo>
                <a:lnTo>
                  <a:pt x="13870" y="86730"/>
                </a:lnTo>
                <a:lnTo>
                  <a:pt x="13850" y="86730"/>
                </a:lnTo>
                <a:lnTo>
                  <a:pt x="13850" y="86700"/>
                </a:lnTo>
                <a:lnTo>
                  <a:pt x="13830" y="86700"/>
                </a:lnTo>
                <a:lnTo>
                  <a:pt x="13830" y="86680"/>
                </a:lnTo>
                <a:lnTo>
                  <a:pt x="13830" y="86660"/>
                </a:lnTo>
                <a:lnTo>
                  <a:pt x="13820" y="86660"/>
                </a:lnTo>
                <a:lnTo>
                  <a:pt x="13810" y="86650"/>
                </a:lnTo>
                <a:lnTo>
                  <a:pt x="13800" y="86650"/>
                </a:lnTo>
                <a:lnTo>
                  <a:pt x="13800" y="86630"/>
                </a:lnTo>
                <a:lnTo>
                  <a:pt x="13780" y="86630"/>
                </a:lnTo>
                <a:lnTo>
                  <a:pt x="13780" y="86610"/>
                </a:lnTo>
                <a:lnTo>
                  <a:pt x="13760" y="86610"/>
                </a:lnTo>
                <a:lnTo>
                  <a:pt x="13770" y="86590"/>
                </a:lnTo>
                <a:lnTo>
                  <a:pt x="13730" y="86590"/>
                </a:lnTo>
                <a:lnTo>
                  <a:pt x="13730" y="86570"/>
                </a:lnTo>
                <a:lnTo>
                  <a:pt x="13710" y="86570"/>
                </a:lnTo>
                <a:lnTo>
                  <a:pt x="13710" y="86560"/>
                </a:lnTo>
                <a:lnTo>
                  <a:pt x="13690" y="86560"/>
                </a:lnTo>
                <a:lnTo>
                  <a:pt x="13700" y="86540"/>
                </a:lnTo>
                <a:lnTo>
                  <a:pt x="13680" y="86540"/>
                </a:lnTo>
                <a:lnTo>
                  <a:pt x="13680" y="86520"/>
                </a:lnTo>
                <a:lnTo>
                  <a:pt x="13660" y="86520"/>
                </a:lnTo>
                <a:lnTo>
                  <a:pt x="13660" y="86510"/>
                </a:lnTo>
                <a:lnTo>
                  <a:pt x="13650" y="86500"/>
                </a:lnTo>
                <a:lnTo>
                  <a:pt x="13620" y="86500"/>
                </a:lnTo>
                <a:lnTo>
                  <a:pt x="13620" y="86490"/>
                </a:lnTo>
                <a:lnTo>
                  <a:pt x="13590" y="86490"/>
                </a:lnTo>
                <a:lnTo>
                  <a:pt x="13590" y="86470"/>
                </a:lnTo>
                <a:lnTo>
                  <a:pt x="13570" y="86470"/>
                </a:lnTo>
                <a:lnTo>
                  <a:pt x="13570" y="86450"/>
                </a:lnTo>
                <a:lnTo>
                  <a:pt x="13540" y="86450"/>
                </a:lnTo>
                <a:lnTo>
                  <a:pt x="13540" y="86430"/>
                </a:lnTo>
                <a:lnTo>
                  <a:pt x="13520" y="86430"/>
                </a:lnTo>
                <a:lnTo>
                  <a:pt x="13520" y="86410"/>
                </a:lnTo>
                <a:lnTo>
                  <a:pt x="13500" y="86410"/>
                </a:lnTo>
                <a:lnTo>
                  <a:pt x="13500" y="86400"/>
                </a:lnTo>
                <a:lnTo>
                  <a:pt x="13480" y="86400"/>
                </a:lnTo>
                <a:lnTo>
                  <a:pt x="13480" y="86380"/>
                </a:lnTo>
                <a:lnTo>
                  <a:pt x="13470" y="86380"/>
                </a:lnTo>
                <a:lnTo>
                  <a:pt x="13470" y="86360"/>
                </a:lnTo>
                <a:lnTo>
                  <a:pt x="13450" y="86360"/>
                </a:lnTo>
                <a:lnTo>
                  <a:pt x="13450" y="86340"/>
                </a:lnTo>
                <a:lnTo>
                  <a:pt x="13410" y="86340"/>
                </a:lnTo>
                <a:lnTo>
                  <a:pt x="13410" y="86320"/>
                </a:lnTo>
                <a:lnTo>
                  <a:pt x="13400" y="86320"/>
                </a:lnTo>
                <a:lnTo>
                  <a:pt x="13400" y="86310"/>
                </a:lnTo>
                <a:lnTo>
                  <a:pt x="13380" y="86310"/>
                </a:lnTo>
                <a:lnTo>
                  <a:pt x="13380" y="86270"/>
                </a:lnTo>
                <a:lnTo>
                  <a:pt x="13360" y="86270"/>
                </a:lnTo>
                <a:lnTo>
                  <a:pt x="13360" y="86250"/>
                </a:lnTo>
                <a:lnTo>
                  <a:pt x="13330" y="86250"/>
                </a:lnTo>
                <a:lnTo>
                  <a:pt x="13330" y="86240"/>
                </a:lnTo>
                <a:lnTo>
                  <a:pt x="13320" y="86240"/>
                </a:lnTo>
                <a:lnTo>
                  <a:pt x="13290" y="86240"/>
                </a:lnTo>
                <a:lnTo>
                  <a:pt x="13290" y="86220"/>
                </a:lnTo>
                <a:lnTo>
                  <a:pt x="13270" y="86220"/>
                </a:lnTo>
                <a:lnTo>
                  <a:pt x="13270" y="86200"/>
                </a:lnTo>
                <a:lnTo>
                  <a:pt x="13240" y="86200"/>
                </a:lnTo>
                <a:lnTo>
                  <a:pt x="13240" y="86180"/>
                </a:lnTo>
                <a:lnTo>
                  <a:pt x="13200" y="86180"/>
                </a:lnTo>
                <a:lnTo>
                  <a:pt x="13200" y="86160"/>
                </a:lnTo>
                <a:lnTo>
                  <a:pt x="13160" y="86160"/>
                </a:lnTo>
                <a:lnTo>
                  <a:pt x="13150" y="86160"/>
                </a:lnTo>
                <a:lnTo>
                  <a:pt x="13150" y="86150"/>
                </a:lnTo>
                <a:lnTo>
                  <a:pt x="13130" y="86150"/>
                </a:lnTo>
                <a:lnTo>
                  <a:pt x="13100" y="86150"/>
                </a:lnTo>
                <a:lnTo>
                  <a:pt x="13100" y="86130"/>
                </a:lnTo>
                <a:lnTo>
                  <a:pt x="13060" y="86130"/>
                </a:lnTo>
                <a:lnTo>
                  <a:pt x="13060" y="86110"/>
                </a:lnTo>
                <a:lnTo>
                  <a:pt x="13040" y="86110"/>
                </a:lnTo>
                <a:lnTo>
                  <a:pt x="13000" y="86110"/>
                </a:lnTo>
                <a:lnTo>
                  <a:pt x="12990" y="86110"/>
                </a:lnTo>
                <a:lnTo>
                  <a:pt x="12990" y="86090"/>
                </a:lnTo>
                <a:lnTo>
                  <a:pt x="12950" y="86090"/>
                </a:lnTo>
                <a:lnTo>
                  <a:pt x="12900" y="86090"/>
                </a:lnTo>
                <a:lnTo>
                  <a:pt x="12900" y="86080"/>
                </a:lnTo>
                <a:lnTo>
                  <a:pt x="12900" y="86070"/>
                </a:lnTo>
                <a:lnTo>
                  <a:pt x="12710" y="86070"/>
                </a:lnTo>
                <a:lnTo>
                  <a:pt x="12690" y="86070"/>
                </a:lnTo>
                <a:lnTo>
                  <a:pt x="12690" y="86080"/>
                </a:lnTo>
                <a:lnTo>
                  <a:pt x="12690" y="86090"/>
                </a:lnTo>
                <a:lnTo>
                  <a:pt x="12640" y="86090"/>
                </a:lnTo>
                <a:lnTo>
                  <a:pt x="12640" y="86080"/>
                </a:lnTo>
                <a:lnTo>
                  <a:pt x="12640" y="86070"/>
                </a:lnTo>
                <a:lnTo>
                  <a:pt x="12390" y="86070"/>
                </a:lnTo>
                <a:lnTo>
                  <a:pt x="12390" y="86080"/>
                </a:lnTo>
                <a:lnTo>
                  <a:pt x="12390" y="86090"/>
                </a:lnTo>
                <a:lnTo>
                  <a:pt x="12360" y="86090"/>
                </a:lnTo>
                <a:lnTo>
                  <a:pt x="12360" y="86080"/>
                </a:lnTo>
                <a:lnTo>
                  <a:pt x="12360" y="86070"/>
                </a:lnTo>
                <a:lnTo>
                  <a:pt x="12290" y="86070"/>
                </a:lnTo>
                <a:lnTo>
                  <a:pt x="12290" y="86080"/>
                </a:lnTo>
                <a:lnTo>
                  <a:pt x="12290" y="86090"/>
                </a:lnTo>
                <a:lnTo>
                  <a:pt x="12270" y="86090"/>
                </a:lnTo>
                <a:lnTo>
                  <a:pt x="12250" y="86090"/>
                </a:lnTo>
                <a:lnTo>
                  <a:pt x="12250" y="86100"/>
                </a:lnTo>
                <a:lnTo>
                  <a:pt x="12250" y="86110"/>
                </a:lnTo>
                <a:lnTo>
                  <a:pt x="12200" y="86110"/>
                </a:lnTo>
                <a:lnTo>
                  <a:pt x="12200" y="86130"/>
                </a:lnTo>
                <a:lnTo>
                  <a:pt x="12130" y="86130"/>
                </a:lnTo>
                <a:lnTo>
                  <a:pt x="12130" y="86120"/>
                </a:lnTo>
                <a:lnTo>
                  <a:pt x="12130" y="86110"/>
                </a:lnTo>
                <a:lnTo>
                  <a:pt x="12060" y="86110"/>
                </a:lnTo>
                <a:lnTo>
                  <a:pt x="12060" y="86130"/>
                </a:lnTo>
                <a:lnTo>
                  <a:pt x="12030" y="86130"/>
                </a:lnTo>
                <a:lnTo>
                  <a:pt x="12030" y="86150"/>
                </a:lnTo>
                <a:lnTo>
                  <a:pt x="11910" y="86150"/>
                </a:lnTo>
                <a:lnTo>
                  <a:pt x="11890" y="86150"/>
                </a:lnTo>
                <a:lnTo>
                  <a:pt x="11890" y="86160"/>
                </a:lnTo>
                <a:lnTo>
                  <a:pt x="11790" y="86160"/>
                </a:lnTo>
                <a:lnTo>
                  <a:pt x="11780" y="86160"/>
                </a:lnTo>
                <a:lnTo>
                  <a:pt x="11780" y="86180"/>
                </a:lnTo>
                <a:lnTo>
                  <a:pt x="11740" y="86180"/>
                </a:lnTo>
                <a:lnTo>
                  <a:pt x="11730" y="86180"/>
                </a:lnTo>
                <a:lnTo>
                  <a:pt x="11730" y="86190"/>
                </a:lnTo>
                <a:lnTo>
                  <a:pt x="11730" y="86200"/>
                </a:lnTo>
                <a:lnTo>
                  <a:pt x="11700" y="86200"/>
                </a:lnTo>
                <a:lnTo>
                  <a:pt x="11660" y="86200"/>
                </a:lnTo>
                <a:lnTo>
                  <a:pt x="11650" y="86220"/>
                </a:lnTo>
                <a:lnTo>
                  <a:pt x="11640" y="86220"/>
                </a:lnTo>
                <a:lnTo>
                  <a:pt x="11640" y="86230"/>
                </a:lnTo>
                <a:lnTo>
                  <a:pt x="11640" y="86240"/>
                </a:lnTo>
                <a:lnTo>
                  <a:pt x="11600" y="86240"/>
                </a:lnTo>
                <a:lnTo>
                  <a:pt x="11600" y="86250"/>
                </a:lnTo>
                <a:lnTo>
                  <a:pt x="11500" y="86250"/>
                </a:lnTo>
                <a:lnTo>
                  <a:pt x="11500" y="86270"/>
                </a:lnTo>
                <a:lnTo>
                  <a:pt x="11460" y="86270"/>
                </a:lnTo>
                <a:lnTo>
                  <a:pt x="11450" y="86270"/>
                </a:lnTo>
                <a:lnTo>
                  <a:pt x="11450" y="86280"/>
                </a:lnTo>
                <a:lnTo>
                  <a:pt x="11450" y="86290"/>
                </a:lnTo>
                <a:lnTo>
                  <a:pt x="11400" y="86290"/>
                </a:lnTo>
                <a:lnTo>
                  <a:pt x="11390" y="86310"/>
                </a:lnTo>
                <a:lnTo>
                  <a:pt x="11370" y="86310"/>
                </a:lnTo>
                <a:lnTo>
                  <a:pt x="11360" y="86310"/>
                </a:lnTo>
                <a:lnTo>
                  <a:pt x="11360" y="86320"/>
                </a:lnTo>
                <a:lnTo>
                  <a:pt x="11340" y="86320"/>
                </a:lnTo>
                <a:lnTo>
                  <a:pt x="11340" y="86340"/>
                </a:lnTo>
                <a:lnTo>
                  <a:pt x="11290" y="86340"/>
                </a:lnTo>
                <a:lnTo>
                  <a:pt x="11290" y="86360"/>
                </a:lnTo>
                <a:lnTo>
                  <a:pt x="11220" y="86360"/>
                </a:lnTo>
                <a:lnTo>
                  <a:pt x="11220" y="86380"/>
                </a:lnTo>
                <a:lnTo>
                  <a:pt x="11200" y="86380"/>
                </a:lnTo>
                <a:lnTo>
                  <a:pt x="11180" y="86380"/>
                </a:lnTo>
                <a:lnTo>
                  <a:pt x="11180" y="86390"/>
                </a:lnTo>
                <a:lnTo>
                  <a:pt x="11170" y="86400"/>
                </a:lnTo>
                <a:lnTo>
                  <a:pt x="11170" y="86410"/>
                </a:lnTo>
                <a:lnTo>
                  <a:pt x="11120" y="86410"/>
                </a:lnTo>
                <a:lnTo>
                  <a:pt x="11100" y="86410"/>
                </a:lnTo>
                <a:lnTo>
                  <a:pt x="11100" y="86420"/>
                </a:lnTo>
                <a:lnTo>
                  <a:pt x="11100" y="86430"/>
                </a:lnTo>
                <a:lnTo>
                  <a:pt x="11050" y="86430"/>
                </a:lnTo>
                <a:lnTo>
                  <a:pt x="11040" y="86430"/>
                </a:lnTo>
                <a:lnTo>
                  <a:pt x="11040" y="86450"/>
                </a:lnTo>
                <a:lnTo>
                  <a:pt x="11000" y="86450"/>
                </a:lnTo>
                <a:lnTo>
                  <a:pt x="10990" y="86450"/>
                </a:lnTo>
                <a:lnTo>
                  <a:pt x="10990" y="86470"/>
                </a:lnTo>
                <a:lnTo>
                  <a:pt x="10970" y="86470"/>
                </a:lnTo>
                <a:lnTo>
                  <a:pt x="10950" y="86470"/>
                </a:lnTo>
                <a:lnTo>
                  <a:pt x="10950" y="86480"/>
                </a:lnTo>
                <a:lnTo>
                  <a:pt x="10940" y="86490"/>
                </a:lnTo>
                <a:lnTo>
                  <a:pt x="10940" y="86500"/>
                </a:lnTo>
                <a:lnTo>
                  <a:pt x="10910" y="86500"/>
                </a:lnTo>
                <a:lnTo>
                  <a:pt x="10900" y="86500"/>
                </a:lnTo>
                <a:lnTo>
                  <a:pt x="10900" y="86510"/>
                </a:lnTo>
                <a:lnTo>
                  <a:pt x="10900" y="86520"/>
                </a:lnTo>
                <a:lnTo>
                  <a:pt x="10870" y="86520"/>
                </a:lnTo>
                <a:lnTo>
                  <a:pt x="10870" y="86540"/>
                </a:lnTo>
                <a:lnTo>
                  <a:pt x="10830" y="86540"/>
                </a:lnTo>
                <a:lnTo>
                  <a:pt x="10810" y="86540"/>
                </a:lnTo>
                <a:lnTo>
                  <a:pt x="10810" y="86560"/>
                </a:lnTo>
                <a:lnTo>
                  <a:pt x="10800" y="86560"/>
                </a:lnTo>
                <a:lnTo>
                  <a:pt x="10800" y="86570"/>
                </a:lnTo>
                <a:lnTo>
                  <a:pt x="10780" y="86570"/>
                </a:lnTo>
                <a:lnTo>
                  <a:pt x="10760" y="86570"/>
                </a:lnTo>
                <a:lnTo>
                  <a:pt x="10760" y="86590"/>
                </a:lnTo>
                <a:lnTo>
                  <a:pt x="10740" y="86590"/>
                </a:lnTo>
                <a:lnTo>
                  <a:pt x="10740" y="86600"/>
                </a:lnTo>
                <a:lnTo>
                  <a:pt x="10740" y="86610"/>
                </a:lnTo>
                <a:lnTo>
                  <a:pt x="10690" y="86610"/>
                </a:lnTo>
                <a:lnTo>
                  <a:pt x="10690" y="86630"/>
                </a:lnTo>
                <a:lnTo>
                  <a:pt x="10670" y="86630"/>
                </a:lnTo>
                <a:lnTo>
                  <a:pt x="10660" y="86630"/>
                </a:lnTo>
                <a:lnTo>
                  <a:pt x="10660" y="86650"/>
                </a:lnTo>
                <a:lnTo>
                  <a:pt x="10640" y="86650"/>
                </a:lnTo>
                <a:lnTo>
                  <a:pt x="10640" y="86660"/>
                </a:lnTo>
                <a:lnTo>
                  <a:pt x="10620" y="86660"/>
                </a:lnTo>
                <a:lnTo>
                  <a:pt x="10600" y="86660"/>
                </a:lnTo>
                <a:lnTo>
                  <a:pt x="10600" y="86680"/>
                </a:lnTo>
                <a:lnTo>
                  <a:pt x="10590" y="86680"/>
                </a:lnTo>
                <a:lnTo>
                  <a:pt x="10590" y="86690"/>
                </a:lnTo>
                <a:lnTo>
                  <a:pt x="10590" y="86700"/>
                </a:lnTo>
                <a:lnTo>
                  <a:pt x="10550" y="86700"/>
                </a:lnTo>
                <a:lnTo>
                  <a:pt x="10550" y="86720"/>
                </a:lnTo>
                <a:lnTo>
                  <a:pt x="10530" y="86720"/>
                </a:lnTo>
                <a:lnTo>
                  <a:pt x="10520" y="86720"/>
                </a:lnTo>
                <a:lnTo>
                  <a:pt x="10520" y="86730"/>
                </a:lnTo>
                <a:lnTo>
                  <a:pt x="10500" y="86730"/>
                </a:lnTo>
                <a:lnTo>
                  <a:pt x="10460" y="86730"/>
                </a:lnTo>
                <a:lnTo>
                  <a:pt x="10460" y="86750"/>
                </a:lnTo>
                <a:lnTo>
                  <a:pt x="10450" y="86750"/>
                </a:lnTo>
                <a:lnTo>
                  <a:pt x="10450" y="86760"/>
                </a:lnTo>
                <a:lnTo>
                  <a:pt x="10450" y="86770"/>
                </a:lnTo>
                <a:lnTo>
                  <a:pt x="10410" y="86770"/>
                </a:lnTo>
                <a:lnTo>
                  <a:pt x="10410" y="86790"/>
                </a:lnTo>
                <a:lnTo>
                  <a:pt x="10400" y="86790"/>
                </a:lnTo>
                <a:lnTo>
                  <a:pt x="10390" y="86790"/>
                </a:lnTo>
                <a:lnTo>
                  <a:pt x="10390" y="86810"/>
                </a:lnTo>
                <a:lnTo>
                  <a:pt x="10380" y="86810"/>
                </a:lnTo>
                <a:lnTo>
                  <a:pt x="10370" y="86820"/>
                </a:lnTo>
                <a:lnTo>
                  <a:pt x="10360" y="86820"/>
                </a:lnTo>
                <a:lnTo>
                  <a:pt x="10360" y="86830"/>
                </a:lnTo>
                <a:lnTo>
                  <a:pt x="10360" y="86840"/>
                </a:lnTo>
                <a:lnTo>
                  <a:pt x="10340" y="86840"/>
                </a:lnTo>
                <a:lnTo>
                  <a:pt x="10340" y="86860"/>
                </a:lnTo>
                <a:lnTo>
                  <a:pt x="10320" y="86860"/>
                </a:lnTo>
                <a:lnTo>
                  <a:pt x="10310" y="86860"/>
                </a:lnTo>
                <a:lnTo>
                  <a:pt x="10310" y="86870"/>
                </a:lnTo>
                <a:lnTo>
                  <a:pt x="10310" y="86880"/>
                </a:lnTo>
                <a:lnTo>
                  <a:pt x="10280" y="86880"/>
                </a:lnTo>
                <a:lnTo>
                  <a:pt x="10270" y="86880"/>
                </a:lnTo>
                <a:lnTo>
                  <a:pt x="10270" y="86900"/>
                </a:lnTo>
                <a:lnTo>
                  <a:pt x="10240" y="86890"/>
                </a:lnTo>
                <a:lnTo>
                  <a:pt x="10230" y="86910"/>
                </a:lnTo>
                <a:lnTo>
                  <a:pt x="10190" y="86910"/>
                </a:lnTo>
                <a:lnTo>
                  <a:pt x="10180" y="86910"/>
                </a:lnTo>
                <a:lnTo>
                  <a:pt x="10180" y="86930"/>
                </a:lnTo>
                <a:lnTo>
                  <a:pt x="10160" y="86930"/>
                </a:lnTo>
                <a:lnTo>
                  <a:pt x="10160" y="86950"/>
                </a:lnTo>
                <a:lnTo>
                  <a:pt x="10150" y="86950"/>
                </a:lnTo>
                <a:lnTo>
                  <a:pt x="10150" y="86970"/>
                </a:lnTo>
                <a:lnTo>
                  <a:pt x="10130" y="86970"/>
                </a:lnTo>
                <a:lnTo>
                  <a:pt x="10130" y="86980"/>
                </a:lnTo>
                <a:lnTo>
                  <a:pt x="10110" y="86980"/>
                </a:lnTo>
                <a:lnTo>
                  <a:pt x="10110" y="87000"/>
                </a:lnTo>
                <a:lnTo>
                  <a:pt x="10100" y="87000"/>
                </a:lnTo>
                <a:lnTo>
                  <a:pt x="10090" y="87000"/>
                </a:lnTo>
                <a:lnTo>
                  <a:pt x="10090" y="87010"/>
                </a:lnTo>
                <a:lnTo>
                  <a:pt x="10090" y="87020"/>
                </a:lnTo>
                <a:lnTo>
                  <a:pt x="10080" y="87020"/>
                </a:lnTo>
                <a:lnTo>
                  <a:pt x="10080" y="87040"/>
                </a:lnTo>
                <a:lnTo>
                  <a:pt x="10080" y="87060"/>
                </a:lnTo>
                <a:lnTo>
                  <a:pt x="10060" y="87060"/>
                </a:lnTo>
                <a:lnTo>
                  <a:pt x="10060" y="87070"/>
                </a:lnTo>
                <a:lnTo>
                  <a:pt x="10050" y="87070"/>
                </a:lnTo>
                <a:lnTo>
                  <a:pt x="10040" y="87080"/>
                </a:lnTo>
                <a:lnTo>
                  <a:pt x="10040" y="87090"/>
                </a:lnTo>
                <a:lnTo>
                  <a:pt x="10020" y="87090"/>
                </a:lnTo>
                <a:lnTo>
                  <a:pt x="10010" y="87090"/>
                </a:lnTo>
                <a:lnTo>
                  <a:pt x="10010" y="87100"/>
                </a:lnTo>
                <a:lnTo>
                  <a:pt x="10010" y="87110"/>
                </a:lnTo>
                <a:lnTo>
                  <a:pt x="9960" y="87110"/>
                </a:lnTo>
                <a:lnTo>
                  <a:pt x="9940" y="87110"/>
                </a:lnTo>
                <a:lnTo>
                  <a:pt x="9940" y="87130"/>
                </a:lnTo>
                <a:lnTo>
                  <a:pt x="9850" y="87120"/>
                </a:lnTo>
                <a:lnTo>
                  <a:pt x="9850" y="87140"/>
                </a:lnTo>
                <a:lnTo>
                  <a:pt x="9810" y="87140"/>
                </a:lnTo>
                <a:lnTo>
                  <a:pt x="9810" y="87130"/>
                </a:lnTo>
                <a:lnTo>
                  <a:pt x="9780" y="87120"/>
                </a:lnTo>
                <a:lnTo>
                  <a:pt x="9780" y="87140"/>
                </a:lnTo>
                <a:lnTo>
                  <a:pt x="9760" y="87140"/>
                </a:lnTo>
                <a:lnTo>
                  <a:pt x="9760" y="87130"/>
                </a:lnTo>
                <a:lnTo>
                  <a:pt x="9740" y="87130"/>
                </a:lnTo>
                <a:lnTo>
                  <a:pt x="9740" y="87140"/>
                </a:lnTo>
                <a:lnTo>
                  <a:pt x="9710" y="87140"/>
                </a:lnTo>
                <a:lnTo>
                  <a:pt x="9690" y="87140"/>
                </a:lnTo>
                <a:lnTo>
                  <a:pt x="9690" y="87160"/>
                </a:lnTo>
                <a:lnTo>
                  <a:pt x="9670" y="87160"/>
                </a:lnTo>
                <a:lnTo>
                  <a:pt x="9660" y="87160"/>
                </a:lnTo>
                <a:lnTo>
                  <a:pt x="9660" y="87180"/>
                </a:lnTo>
                <a:lnTo>
                  <a:pt x="9640" y="87180"/>
                </a:lnTo>
                <a:lnTo>
                  <a:pt x="9640" y="87190"/>
                </a:lnTo>
                <a:lnTo>
                  <a:pt x="9640" y="87200"/>
                </a:lnTo>
                <a:lnTo>
                  <a:pt x="9620" y="87200"/>
                </a:lnTo>
                <a:lnTo>
                  <a:pt x="9620" y="87220"/>
                </a:lnTo>
                <a:lnTo>
                  <a:pt x="9590" y="87210"/>
                </a:lnTo>
                <a:lnTo>
                  <a:pt x="9590" y="87230"/>
                </a:lnTo>
                <a:lnTo>
                  <a:pt x="9540" y="87230"/>
                </a:lnTo>
                <a:lnTo>
                  <a:pt x="9530" y="87240"/>
                </a:lnTo>
                <a:lnTo>
                  <a:pt x="9530" y="87250"/>
                </a:lnTo>
                <a:lnTo>
                  <a:pt x="9510" y="87250"/>
                </a:lnTo>
                <a:lnTo>
                  <a:pt x="9510" y="87270"/>
                </a:lnTo>
                <a:lnTo>
                  <a:pt x="9500" y="87270"/>
                </a:lnTo>
                <a:lnTo>
                  <a:pt x="9500" y="87280"/>
                </a:lnTo>
                <a:lnTo>
                  <a:pt x="9500" y="87290"/>
                </a:lnTo>
                <a:lnTo>
                  <a:pt x="9470" y="87290"/>
                </a:lnTo>
                <a:lnTo>
                  <a:pt x="9460" y="87310"/>
                </a:lnTo>
                <a:lnTo>
                  <a:pt x="9410" y="87300"/>
                </a:lnTo>
                <a:lnTo>
                  <a:pt x="9410" y="87320"/>
                </a:lnTo>
                <a:lnTo>
                  <a:pt x="9370" y="87320"/>
                </a:lnTo>
                <a:lnTo>
                  <a:pt x="9370" y="87340"/>
                </a:lnTo>
                <a:lnTo>
                  <a:pt x="9360" y="87340"/>
                </a:lnTo>
                <a:lnTo>
                  <a:pt x="9360" y="87360"/>
                </a:lnTo>
                <a:lnTo>
                  <a:pt x="9330" y="87360"/>
                </a:lnTo>
                <a:lnTo>
                  <a:pt x="9320" y="87360"/>
                </a:lnTo>
                <a:lnTo>
                  <a:pt x="9320" y="87380"/>
                </a:lnTo>
                <a:lnTo>
                  <a:pt x="9290" y="87380"/>
                </a:lnTo>
                <a:lnTo>
                  <a:pt x="9290" y="87390"/>
                </a:lnTo>
                <a:lnTo>
                  <a:pt x="9270" y="87390"/>
                </a:lnTo>
                <a:lnTo>
                  <a:pt x="9270" y="87410"/>
                </a:lnTo>
                <a:lnTo>
                  <a:pt x="9230" y="87410"/>
                </a:lnTo>
                <a:lnTo>
                  <a:pt x="9230" y="87420"/>
                </a:lnTo>
                <a:lnTo>
                  <a:pt x="9230" y="87430"/>
                </a:lnTo>
                <a:lnTo>
                  <a:pt x="9220" y="87430"/>
                </a:lnTo>
                <a:lnTo>
                  <a:pt x="9220" y="87450"/>
                </a:lnTo>
                <a:lnTo>
                  <a:pt x="9200" y="87450"/>
                </a:lnTo>
                <a:lnTo>
                  <a:pt x="9200" y="87470"/>
                </a:lnTo>
                <a:lnTo>
                  <a:pt x="9180" y="87460"/>
                </a:lnTo>
                <a:lnTo>
                  <a:pt x="9180" y="87480"/>
                </a:lnTo>
                <a:lnTo>
                  <a:pt x="9130" y="87480"/>
                </a:lnTo>
                <a:lnTo>
                  <a:pt x="9130" y="87500"/>
                </a:lnTo>
                <a:lnTo>
                  <a:pt x="9040" y="87500"/>
                </a:lnTo>
                <a:lnTo>
                  <a:pt x="9040" y="87490"/>
                </a:lnTo>
                <a:lnTo>
                  <a:pt x="9020" y="87480"/>
                </a:lnTo>
                <a:lnTo>
                  <a:pt x="9020" y="87490"/>
                </a:lnTo>
                <a:lnTo>
                  <a:pt x="9020" y="87500"/>
                </a:lnTo>
                <a:lnTo>
                  <a:pt x="8980" y="87500"/>
                </a:lnTo>
                <a:lnTo>
                  <a:pt x="8950" y="87500"/>
                </a:lnTo>
                <a:lnTo>
                  <a:pt x="8950" y="87510"/>
                </a:lnTo>
                <a:lnTo>
                  <a:pt x="8950" y="87520"/>
                </a:lnTo>
                <a:lnTo>
                  <a:pt x="8880" y="87520"/>
                </a:lnTo>
                <a:lnTo>
                  <a:pt x="8880" y="87540"/>
                </a:lnTo>
                <a:lnTo>
                  <a:pt x="8690" y="87540"/>
                </a:lnTo>
                <a:lnTo>
                  <a:pt x="8690" y="87560"/>
                </a:lnTo>
                <a:lnTo>
                  <a:pt x="8660" y="87560"/>
                </a:lnTo>
                <a:lnTo>
                  <a:pt x="8650" y="87560"/>
                </a:lnTo>
                <a:lnTo>
                  <a:pt x="8650" y="87570"/>
                </a:lnTo>
                <a:lnTo>
                  <a:pt x="8630" y="87570"/>
                </a:lnTo>
                <a:lnTo>
                  <a:pt x="8640" y="87590"/>
                </a:lnTo>
                <a:lnTo>
                  <a:pt x="8610" y="87590"/>
                </a:lnTo>
                <a:lnTo>
                  <a:pt x="8600" y="87590"/>
                </a:lnTo>
                <a:lnTo>
                  <a:pt x="8600" y="87600"/>
                </a:lnTo>
                <a:lnTo>
                  <a:pt x="8600" y="87610"/>
                </a:lnTo>
                <a:lnTo>
                  <a:pt x="8580" y="87610"/>
                </a:lnTo>
                <a:lnTo>
                  <a:pt x="8580" y="87630"/>
                </a:lnTo>
                <a:lnTo>
                  <a:pt x="8570" y="87630"/>
                </a:lnTo>
                <a:lnTo>
                  <a:pt x="8570" y="87640"/>
                </a:lnTo>
                <a:lnTo>
                  <a:pt x="8540" y="87640"/>
                </a:lnTo>
                <a:lnTo>
                  <a:pt x="8530" y="87640"/>
                </a:lnTo>
                <a:lnTo>
                  <a:pt x="8530" y="87650"/>
                </a:lnTo>
                <a:lnTo>
                  <a:pt x="8530" y="87660"/>
                </a:lnTo>
                <a:lnTo>
                  <a:pt x="8480" y="87660"/>
                </a:lnTo>
                <a:lnTo>
                  <a:pt x="8480" y="87680"/>
                </a:lnTo>
                <a:lnTo>
                  <a:pt x="8450" y="87680"/>
                </a:lnTo>
                <a:lnTo>
                  <a:pt x="8440" y="87700"/>
                </a:lnTo>
                <a:lnTo>
                  <a:pt x="8390" y="87700"/>
                </a:lnTo>
                <a:lnTo>
                  <a:pt x="8390" y="87720"/>
                </a:lnTo>
                <a:lnTo>
                  <a:pt x="8370" y="87720"/>
                </a:lnTo>
                <a:lnTo>
                  <a:pt x="8370" y="87730"/>
                </a:lnTo>
                <a:lnTo>
                  <a:pt x="8360" y="87730"/>
                </a:lnTo>
                <a:lnTo>
                  <a:pt x="8360" y="87740"/>
                </a:lnTo>
                <a:lnTo>
                  <a:pt x="8360" y="87750"/>
                </a:lnTo>
                <a:lnTo>
                  <a:pt x="8340" y="87750"/>
                </a:lnTo>
                <a:lnTo>
                  <a:pt x="8320" y="87750"/>
                </a:lnTo>
                <a:lnTo>
                  <a:pt x="8320" y="87760"/>
                </a:lnTo>
                <a:lnTo>
                  <a:pt x="8320" y="87770"/>
                </a:lnTo>
                <a:lnTo>
                  <a:pt x="8310" y="87770"/>
                </a:lnTo>
                <a:lnTo>
                  <a:pt x="8300" y="87790"/>
                </a:lnTo>
                <a:lnTo>
                  <a:pt x="8270" y="87790"/>
                </a:lnTo>
                <a:lnTo>
                  <a:pt x="8270" y="87800"/>
                </a:lnTo>
                <a:lnTo>
                  <a:pt x="8250" y="87800"/>
                </a:lnTo>
                <a:lnTo>
                  <a:pt x="8250" y="87820"/>
                </a:lnTo>
                <a:lnTo>
                  <a:pt x="8220" y="87820"/>
                </a:lnTo>
                <a:lnTo>
                  <a:pt x="8220" y="87840"/>
                </a:lnTo>
                <a:lnTo>
                  <a:pt x="8200" y="87840"/>
                </a:lnTo>
                <a:lnTo>
                  <a:pt x="8200" y="87860"/>
                </a:lnTo>
                <a:lnTo>
                  <a:pt x="8160" y="87860"/>
                </a:lnTo>
                <a:lnTo>
                  <a:pt x="8160" y="87880"/>
                </a:lnTo>
                <a:lnTo>
                  <a:pt x="8120" y="87880"/>
                </a:lnTo>
                <a:lnTo>
                  <a:pt x="8110" y="87880"/>
                </a:lnTo>
                <a:lnTo>
                  <a:pt x="8110" y="87890"/>
                </a:lnTo>
                <a:lnTo>
                  <a:pt x="8090" y="87890"/>
                </a:lnTo>
                <a:lnTo>
                  <a:pt x="8070" y="87890"/>
                </a:lnTo>
                <a:lnTo>
                  <a:pt x="8070" y="87900"/>
                </a:lnTo>
                <a:lnTo>
                  <a:pt x="8070" y="87910"/>
                </a:lnTo>
                <a:lnTo>
                  <a:pt x="8060" y="87910"/>
                </a:lnTo>
                <a:lnTo>
                  <a:pt x="8060" y="87930"/>
                </a:lnTo>
                <a:lnTo>
                  <a:pt x="8020" y="87930"/>
                </a:lnTo>
                <a:lnTo>
                  <a:pt x="8020" y="87950"/>
                </a:lnTo>
                <a:lnTo>
                  <a:pt x="7990" y="87950"/>
                </a:lnTo>
                <a:lnTo>
                  <a:pt x="7990" y="87970"/>
                </a:lnTo>
                <a:lnTo>
                  <a:pt x="7970" y="87970"/>
                </a:lnTo>
                <a:lnTo>
                  <a:pt x="7970" y="87980"/>
                </a:lnTo>
                <a:lnTo>
                  <a:pt x="7950" y="87990"/>
                </a:lnTo>
                <a:lnTo>
                  <a:pt x="7950" y="88000"/>
                </a:lnTo>
                <a:lnTo>
                  <a:pt x="7940" y="88000"/>
                </a:lnTo>
                <a:lnTo>
                  <a:pt x="7930" y="88000"/>
                </a:lnTo>
                <a:lnTo>
                  <a:pt x="7930" y="88020"/>
                </a:lnTo>
                <a:lnTo>
                  <a:pt x="7900" y="88020"/>
                </a:lnTo>
                <a:lnTo>
                  <a:pt x="7900" y="88040"/>
                </a:lnTo>
                <a:lnTo>
                  <a:pt x="7890" y="88040"/>
                </a:lnTo>
                <a:lnTo>
                  <a:pt x="7880" y="88040"/>
                </a:lnTo>
                <a:lnTo>
                  <a:pt x="7880" y="88050"/>
                </a:lnTo>
                <a:lnTo>
                  <a:pt x="7860" y="88050"/>
                </a:lnTo>
                <a:lnTo>
                  <a:pt x="7860" y="88060"/>
                </a:lnTo>
                <a:lnTo>
                  <a:pt x="7860" y="88070"/>
                </a:lnTo>
                <a:lnTo>
                  <a:pt x="7840" y="88070"/>
                </a:lnTo>
                <a:lnTo>
                  <a:pt x="7810" y="88070"/>
                </a:lnTo>
                <a:lnTo>
                  <a:pt x="7810" y="88090"/>
                </a:lnTo>
                <a:lnTo>
                  <a:pt x="7800" y="88090"/>
                </a:lnTo>
                <a:lnTo>
                  <a:pt x="7790" y="88110"/>
                </a:lnTo>
                <a:lnTo>
                  <a:pt x="7770" y="88110"/>
                </a:lnTo>
                <a:lnTo>
                  <a:pt x="7760" y="88110"/>
                </a:lnTo>
                <a:lnTo>
                  <a:pt x="7760" y="88130"/>
                </a:lnTo>
                <a:lnTo>
                  <a:pt x="7740" y="88130"/>
                </a:lnTo>
                <a:lnTo>
                  <a:pt x="7740" y="88140"/>
                </a:lnTo>
                <a:lnTo>
                  <a:pt x="7730" y="88150"/>
                </a:lnTo>
                <a:lnTo>
                  <a:pt x="7720" y="88160"/>
                </a:lnTo>
                <a:lnTo>
                  <a:pt x="7710" y="88160"/>
                </a:lnTo>
                <a:lnTo>
                  <a:pt x="7710" y="88180"/>
                </a:lnTo>
                <a:lnTo>
                  <a:pt x="7690" y="88180"/>
                </a:lnTo>
                <a:lnTo>
                  <a:pt x="7690" y="88200"/>
                </a:lnTo>
                <a:lnTo>
                  <a:pt x="7650" y="88200"/>
                </a:lnTo>
                <a:lnTo>
                  <a:pt x="7650" y="88220"/>
                </a:lnTo>
                <a:lnTo>
                  <a:pt x="7640" y="88210"/>
                </a:lnTo>
                <a:lnTo>
                  <a:pt x="7640" y="88230"/>
                </a:lnTo>
                <a:lnTo>
                  <a:pt x="7620" y="88230"/>
                </a:lnTo>
                <a:lnTo>
                  <a:pt x="7620" y="88250"/>
                </a:lnTo>
                <a:lnTo>
                  <a:pt x="7610" y="88250"/>
                </a:lnTo>
                <a:lnTo>
                  <a:pt x="7600" y="88250"/>
                </a:lnTo>
                <a:lnTo>
                  <a:pt x="7600" y="88260"/>
                </a:lnTo>
                <a:lnTo>
                  <a:pt x="7600" y="88270"/>
                </a:lnTo>
                <a:lnTo>
                  <a:pt x="7590" y="88270"/>
                </a:lnTo>
                <a:lnTo>
                  <a:pt x="7570" y="88270"/>
                </a:lnTo>
                <a:lnTo>
                  <a:pt x="7570" y="88290"/>
                </a:lnTo>
                <a:lnTo>
                  <a:pt x="7550" y="88290"/>
                </a:lnTo>
                <a:lnTo>
                  <a:pt x="7550" y="88300"/>
                </a:lnTo>
                <a:lnTo>
                  <a:pt x="7530" y="88300"/>
                </a:lnTo>
                <a:lnTo>
                  <a:pt x="7510" y="88300"/>
                </a:lnTo>
                <a:lnTo>
                  <a:pt x="7510" y="88320"/>
                </a:lnTo>
                <a:lnTo>
                  <a:pt x="7500" y="88320"/>
                </a:lnTo>
                <a:lnTo>
                  <a:pt x="7500" y="88330"/>
                </a:lnTo>
                <a:lnTo>
                  <a:pt x="7500" y="88360"/>
                </a:lnTo>
                <a:lnTo>
                  <a:pt x="7480" y="88360"/>
                </a:lnTo>
                <a:lnTo>
                  <a:pt x="7470" y="88370"/>
                </a:lnTo>
                <a:lnTo>
                  <a:pt x="7460" y="88380"/>
                </a:lnTo>
                <a:lnTo>
                  <a:pt x="7460" y="88410"/>
                </a:lnTo>
                <a:lnTo>
                  <a:pt x="7430" y="88410"/>
                </a:lnTo>
                <a:lnTo>
                  <a:pt x="7430" y="88430"/>
                </a:lnTo>
                <a:lnTo>
                  <a:pt x="7410" y="88430"/>
                </a:lnTo>
                <a:lnTo>
                  <a:pt x="7410" y="88450"/>
                </a:lnTo>
                <a:lnTo>
                  <a:pt x="7380" y="88450"/>
                </a:lnTo>
                <a:lnTo>
                  <a:pt x="7370" y="88460"/>
                </a:lnTo>
                <a:lnTo>
                  <a:pt x="7330" y="88460"/>
                </a:lnTo>
                <a:lnTo>
                  <a:pt x="7320" y="88460"/>
                </a:lnTo>
                <a:lnTo>
                  <a:pt x="7320" y="88480"/>
                </a:lnTo>
                <a:lnTo>
                  <a:pt x="7300" y="88480"/>
                </a:lnTo>
                <a:lnTo>
                  <a:pt x="7300" y="88500"/>
                </a:lnTo>
                <a:lnTo>
                  <a:pt x="7300" y="88520"/>
                </a:lnTo>
                <a:lnTo>
                  <a:pt x="7270" y="88520"/>
                </a:lnTo>
                <a:lnTo>
                  <a:pt x="7270" y="88540"/>
                </a:lnTo>
                <a:lnTo>
                  <a:pt x="7230" y="88540"/>
                </a:lnTo>
                <a:lnTo>
                  <a:pt x="7230" y="88550"/>
                </a:lnTo>
                <a:lnTo>
                  <a:pt x="7210" y="88550"/>
                </a:lnTo>
                <a:lnTo>
                  <a:pt x="7200" y="88550"/>
                </a:lnTo>
                <a:lnTo>
                  <a:pt x="7200" y="88560"/>
                </a:lnTo>
                <a:lnTo>
                  <a:pt x="7200" y="88570"/>
                </a:lnTo>
                <a:lnTo>
                  <a:pt x="7190" y="88570"/>
                </a:lnTo>
                <a:lnTo>
                  <a:pt x="7180" y="88570"/>
                </a:lnTo>
                <a:lnTo>
                  <a:pt x="7180" y="88590"/>
                </a:lnTo>
                <a:lnTo>
                  <a:pt x="7150" y="88590"/>
                </a:lnTo>
                <a:lnTo>
                  <a:pt x="7140" y="88610"/>
                </a:lnTo>
                <a:lnTo>
                  <a:pt x="7120" y="88610"/>
                </a:lnTo>
                <a:lnTo>
                  <a:pt x="7110" y="88610"/>
                </a:lnTo>
                <a:lnTo>
                  <a:pt x="7110" y="88630"/>
                </a:lnTo>
                <a:lnTo>
                  <a:pt x="7070" y="88630"/>
                </a:lnTo>
                <a:lnTo>
                  <a:pt x="7070" y="88640"/>
                </a:lnTo>
                <a:lnTo>
                  <a:pt x="7040" y="88640"/>
                </a:lnTo>
                <a:lnTo>
                  <a:pt x="7040" y="88660"/>
                </a:lnTo>
                <a:lnTo>
                  <a:pt x="7010" y="88660"/>
                </a:lnTo>
                <a:lnTo>
                  <a:pt x="7000" y="88660"/>
                </a:lnTo>
                <a:lnTo>
                  <a:pt x="7000" y="88680"/>
                </a:lnTo>
                <a:lnTo>
                  <a:pt x="6950" y="88680"/>
                </a:lnTo>
                <a:lnTo>
                  <a:pt x="6950" y="88700"/>
                </a:lnTo>
                <a:lnTo>
                  <a:pt x="6910" y="88700"/>
                </a:lnTo>
                <a:lnTo>
                  <a:pt x="6900" y="88700"/>
                </a:lnTo>
                <a:lnTo>
                  <a:pt x="6900" y="88710"/>
                </a:lnTo>
                <a:lnTo>
                  <a:pt x="6860" y="88710"/>
                </a:lnTo>
                <a:lnTo>
                  <a:pt x="6850" y="88720"/>
                </a:lnTo>
                <a:lnTo>
                  <a:pt x="6850" y="88730"/>
                </a:lnTo>
                <a:lnTo>
                  <a:pt x="6830" y="88730"/>
                </a:lnTo>
                <a:lnTo>
                  <a:pt x="6810" y="88730"/>
                </a:lnTo>
                <a:lnTo>
                  <a:pt x="6810" y="88750"/>
                </a:lnTo>
                <a:lnTo>
                  <a:pt x="6790" y="88750"/>
                </a:lnTo>
                <a:lnTo>
                  <a:pt x="6790" y="88760"/>
                </a:lnTo>
                <a:lnTo>
                  <a:pt x="6790" y="88770"/>
                </a:lnTo>
                <a:lnTo>
                  <a:pt x="6720" y="88770"/>
                </a:lnTo>
                <a:lnTo>
                  <a:pt x="6720" y="88790"/>
                </a:lnTo>
                <a:lnTo>
                  <a:pt x="6690" y="88790"/>
                </a:lnTo>
                <a:lnTo>
                  <a:pt x="6690" y="88800"/>
                </a:lnTo>
                <a:lnTo>
                  <a:pt x="6660" y="88800"/>
                </a:lnTo>
                <a:lnTo>
                  <a:pt x="6650" y="88800"/>
                </a:lnTo>
                <a:lnTo>
                  <a:pt x="6650" y="88820"/>
                </a:lnTo>
                <a:lnTo>
                  <a:pt x="6640" y="88820"/>
                </a:lnTo>
                <a:lnTo>
                  <a:pt x="6640" y="88840"/>
                </a:lnTo>
                <a:lnTo>
                  <a:pt x="6580" y="88840"/>
                </a:lnTo>
                <a:lnTo>
                  <a:pt x="6560" y="88840"/>
                </a:lnTo>
                <a:lnTo>
                  <a:pt x="6560" y="88860"/>
                </a:lnTo>
                <a:lnTo>
                  <a:pt x="6460" y="88860"/>
                </a:lnTo>
                <a:lnTo>
                  <a:pt x="6460" y="88870"/>
                </a:lnTo>
                <a:lnTo>
                  <a:pt x="6390" y="88870"/>
                </a:lnTo>
                <a:lnTo>
                  <a:pt x="6390" y="88890"/>
                </a:lnTo>
                <a:lnTo>
                  <a:pt x="6320" y="88890"/>
                </a:lnTo>
                <a:lnTo>
                  <a:pt x="6310" y="88890"/>
                </a:lnTo>
                <a:lnTo>
                  <a:pt x="6300" y="88890"/>
                </a:lnTo>
                <a:lnTo>
                  <a:pt x="6300" y="88910"/>
                </a:lnTo>
                <a:lnTo>
                  <a:pt x="6110" y="88910"/>
                </a:lnTo>
                <a:lnTo>
                  <a:pt x="6110" y="88930"/>
                </a:lnTo>
                <a:lnTo>
                  <a:pt x="5910" y="88930"/>
                </a:lnTo>
                <a:lnTo>
                  <a:pt x="5840" y="88930"/>
                </a:lnTo>
                <a:lnTo>
                  <a:pt x="5840" y="88940"/>
                </a:lnTo>
                <a:lnTo>
                  <a:pt x="5840" y="88950"/>
                </a:lnTo>
                <a:lnTo>
                  <a:pt x="5790" y="88950"/>
                </a:lnTo>
                <a:lnTo>
                  <a:pt x="5790" y="88930"/>
                </a:lnTo>
                <a:lnTo>
                  <a:pt x="5760" y="88930"/>
                </a:lnTo>
                <a:lnTo>
                  <a:pt x="5720" y="88930"/>
                </a:lnTo>
                <a:lnTo>
                  <a:pt x="5720" y="88920"/>
                </a:lnTo>
                <a:lnTo>
                  <a:pt x="5720" y="88910"/>
                </a:lnTo>
                <a:lnTo>
                  <a:pt x="5640" y="88910"/>
                </a:lnTo>
                <a:lnTo>
                  <a:pt x="5510" y="88910"/>
                </a:lnTo>
                <a:lnTo>
                  <a:pt x="5510" y="88890"/>
                </a:lnTo>
                <a:lnTo>
                  <a:pt x="5440" y="88890"/>
                </a:lnTo>
                <a:lnTo>
                  <a:pt x="5440" y="88880"/>
                </a:lnTo>
                <a:lnTo>
                  <a:pt x="5440" y="88870"/>
                </a:lnTo>
                <a:lnTo>
                  <a:pt x="5390" y="88870"/>
                </a:lnTo>
                <a:lnTo>
                  <a:pt x="5340" y="88870"/>
                </a:lnTo>
                <a:lnTo>
                  <a:pt x="5340" y="88860"/>
                </a:lnTo>
                <a:lnTo>
                  <a:pt x="5290" y="88860"/>
                </a:lnTo>
                <a:lnTo>
                  <a:pt x="5210" y="88860"/>
                </a:lnTo>
                <a:lnTo>
                  <a:pt x="5210" y="88840"/>
                </a:lnTo>
                <a:lnTo>
                  <a:pt x="5180" y="88840"/>
                </a:lnTo>
                <a:lnTo>
                  <a:pt x="5180" y="88820"/>
                </a:lnTo>
                <a:lnTo>
                  <a:pt x="5170" y="88820"/>
                </a:lnTo>
                <a:lnTo>
                  <a:pt x="5140" y="88820"/>
                </a:lnTo>
                <a:lnTo>
                  <a:pt x="5140" y="88800"/>
                </a:lnTo>
                <a:lnTo>
                  <a:pt x="5070" y="88800"/>
                </a:lnTo>
                <a:lnTo>
                  <a:pt x="5070" y="88790"/>
                </a:lnTo>
                <a:lnTo>
                  <a:pt x="5040" y="88790"/>
                </a:lnTo>
                <a:lnTo>
                  <a:pt x="5040" y="88770"/>
                </a:lnTo>
                <a:lnTo>
                  <a:pt x="5030" y="88770"/>
                </a:lnTo>
                <a:lnTo>
                  <a:pt x="5000" y="88770"/>
                </a:lnTo>
                <a:lnTo>
                  <a:pt x="5000" y="88750"/>
                </a:lnTo>
                <a:lnTo>
                  <a:pt x="4970" y="88750"/>
                </a:lnTo>
                <a:lnTo>
                  <a:pt x="4970" y="88730"/>
                </a:lnTo>
                <a:lnTo>
                  <a:pt x="4910" y="88730"/>
                </a:lnTo>
                <a:lnTo>
                  <a:pt x="4910" y="88720"/>
                </a:lnTo>
                <a:lnTo>
                  <a:pt x="4910" y="88710"/>
                </a:lnTo>
                <a:lnTo>
                  <a:pt x="4890" y="88710"/>
                </a:lnTo>
                <a:lnTo>
                  <a:pt x="4860" y="88710"/>
                </a:lnTo>
                <a:lnTo>
                  <a:pt x="4860" y="88700"/>
                </a:lnTo>
                <a:lnTo>
                  <a:pt x="4850" y="88700"/>
                </a:lnTo>
                <a:lnTo>
                  <a:pt x="4830" y="88700"/>
                </a:lnTo>
                <a:lnTo>
                  <a:pt x="4830" y="88690"/>
                </a:lnTo>
                <a:lnTo>
                  <a:pt x="4830" y="88680"/>
                </a:lnTo>
                <a:lnTo>
                  <a:pt x="4810" y="88680"/>
                </a:lnTo>
                <a:lnTo>
                  <a:pt x="4790" y="88680"/>
                </a:lnTo>
                <a:lnTo>
                  <a:pt x="4790" y="88660"/>
                </a:lnTo>
                <a:lnTo>
                  <a:pt x="4770" y="88660"/>
                </a:lnTo>
                <a:lnTo>
                  <a:pt x="4770" y="88650"/>
                </a:lnTo>
                <a:lnTo>
                  <a:pt x="4770" y="88640"/>
                </a:lnTo>
                <a:lnTo>
                  <a:pt x="4760" y="88640"/>
                </a:lnTo>
                <a:lnTo>
                  <a:pt x="4760" y="88630"/>
                </a:lnTo>
                <a:lnTo>
                  <a:pt x="4740" y="88630"/>
                </a:lnTo>
                <a:lnTo>
                  <a:pt x="4720" y="88630"/>
                </a:lnTo>
                <a:lnTo>
                  <a:pt x="4720" y="88610"/>
                </a:lnTo>
                <a:lnTo>
                  <a:pt x="4700" y="88610"/>
                </a:lnTo>
                <a:lnTo>
                  <a:pt x="4700" y="88600"/>
                </a:lnTo>
                <a:lnTo>
                  <a:pt x="4700" y="88590"/>
                </a:lnTo>
                <a:lnTo>
                  <a:pt x="4690" y="88590"/>
                </a:lnTo>
                <a:lnTo>
                  <a:pt x="4680" y="88590"/>
                </a:lnTo>
                <a:lnTo>
                  <a:pt x="4670" y="88590"/>
                </a:lnTo>
                <a:lnTo>
                  <a:pt x="4670" y="88580"/>
                </a:lnTo>
                <a:lnTo>
                  <a:pt x="4660" y="88570"/>
                </a:lnTo>
                <a:lnTo>
                  <a:pt x="4630" y="88570"/>
                </a:lnTo>
                <a:lnTo>
                  <a:pt x="4630" y="88550"/>
                </a:lnTo>
                <a:lnTo>
                  <a:pt x="4620" y="88550"/>
                </a:lnTo>
                <a:lnTo>
                  <a:pt x="4620" y="88500"/>
                </a:lnTo>
                <a:lnTo>
                  <a:pt x="4600" y="88500"/>
                </a:lnTo>
                <a:lnTo>
                  <a:pt x="4600" y="88460"/>
                </a:lnTo>
                <a:lnTo>
                  <a:pt x="4580" y="88460"/>
                </a:lnTo>
                <a:lnTo>
                  <a:pt x="4580" y="88430"/>
                </a:lnTo>
                <a:lnTo>
                  <a:pt x="4560" y="88430"/>
                </a:lnTo>
                <a:lnTo>
                  <a:pt x="4560" y="88380"/>
                </a:lnTo>
                <a:lnTo>
                  <a:pt x="4550" y="88380"/>
                </a:lnTo>
                <a:lnTo>
                  <a:pt x="4550" y="88140"/>
                </a:lnTo>
                <a:lnTo>
                  <a:pt x="4560" y="88140"/>
                </a:lnTo>
                <a:lnTo>
                  <a:pt x="4560" y="87950"/>
                </a:lnTo>
                <a:lnTo>
                  <a:pt x="4580" y="87950"/>
                </a:lnTo>
                <a:lnTo>
                  <a:pt x="4580" y="87840"/>
                </a:lnTo>
                <a:lnTo>
                  <a:pt x="4600" y="87840"/>
                </a:lnTo>
                <a:lnTo>
                  <a:pt x="4600" y="87800"/>
                </a:lnTo>
                <a:lnTo>
                  <a:pt x="4620" y="87800"/>
                </a:lnTo>
                <a:lnTo>
                  <a:pt x="4620" y="87770"/>
                </a:lnTo>
                <a:lnTo>
                  <a:pt x="4640" y="87770"/>
                </a:lnTo>
                <a:lnTo>
                  <a:pt x="4630" y="87750"/>
                </a:lnTo>
                <a:lnTo>
                  <a:pt x="4650" y="87750"/>
                </a:lnTo>
                <a:lnTo>
                  <a:pt x="4650" y="87730"/>
                </a:lnTo>
                <a:lnTo>
                  <a:pt x="4670" y="87730"/>
                </a:lnTo>
                <a:lnTo>
                  <a:pt x="4670" y="87700"/>
                </a:lnTo>
                <a:lnTo>
                  <a:pt x="4680" y="87700"/>
                </a:lnTo>
                <a:lnTo>
                  <a:pt x="4690" y="87690"/>
                </a:lnTo>
                <a:lnTo>
                  <a:pt x="4690" y="87680"/>
                </a:lnTo>
                <a:lnTo>
                  <a:pt x="4700" y="87680"/>
                </a:lnTo>
                <a:lnTo>
                  <a:pt x="4700" y="87670"/>
                </a:lnTo>
                <a:lnTo>
                  <a:pt x="4700" y="87660"/>
                </a:lnTo>
                <a:lnTo>
                  <a:pt x="4720" y="87660"/>
                </a:lnTo>
                <a:lnTo>
                  <a:pt x="4720" y="87640"/>
                </a:lnTo>
                <a:lnTo>
                  <a:pt x="4750" y="87640"/>
                </a:lnTo>
                <a:lnTo>
                  <a:pt x="4770" y="87640"/>
                </a:lnTo>
                <a:lnTo>
                  <a:pt x="4770" y="87630"/>
                </a:lnTo>
                <a:lnTo>
                  <a:pt x="4790" y="87630"/>
                </a:lnTo>
                <a:lnTo>
                  <a:pt x="4790" y="87610"/>
                </a:lnTo>
                <a:lnTo>
                  <a:pt x="4800" y="87610"/>
                </a:lnTo>
                <a:lnTo>
                  <a:pt x="4810" y="87610"/>
                </a:lnTo>
                <a:lnTo>
                  <a:pt x="4810" y="87590"/>
                </a:lnTo>
                <a:lnTo>
                  <a:pt x="4830" y="87590"/>
                </a:lnTo>
                <a:lnTo>
                  <a:pt x="4830" y="87570"/>
                </a:lnTo>
                <a:lnTo>
                  <a:pt x="4860" y="87570"/>
                </a:lnTo>
                <a:lnTo>
                  <a:pt x="4860" y="87560"/>
                </a:lnTo>
                <a:lnTo>
                  <a:pt x="4880" y="87550"/>
                </a:lnTo>
                <a:lnTo>
                  <a:pt x="4880" y="87540"/>
                </a:lnTo>
                <a:lnTo>
                  <a:pt x="4900" y="87540"/>
                </a:lnTo>
                <a:lnTo>
                  <a:pt x="4900" y="87520"/>
                </a:lnTo>
                <a:lnTo>
                  <a:pt x="4910" y="87520"/>
                </a:lnTo>
                <a:lnTo>
                  <a:pt x="4910" y="87500"/>
                </a:lnTo>
                <a:lnTo>
                  <a:pt x="4930" y="87500"/>
                </a:lnTo>
                <a:lnTo>
                  <a:pt x="4930" y="87490"/>
                </a:lnTo>
                <a:lnTo>
                  <a:pt x="4930" y="87480"/>
                </a:lnTo>
                <a:lnTo>
                  <a:pt x="4950" y="87480"/>
                </a:lnTo>
                <a:lnTo>
                  <a:pt x="4970" y="87480"/>
                </a:lnTo>
                <a:lnTo>
                  <a:pt x="4970" y="87470"/>
                </a:lnTo>
                <a:lnTo>
                  <a:pt x="4980" y="87470"/>
                </a:lnTo>
                <a:lnTo>
                  <a:pt x="5000" y="87470"/>
                </a:lnTo>
                <a:lnTo>
                  <a:pt x="5000" y="87450"/>
                </a:lnTo>
                <a:lnTo>
                  <a:pt x="5010" y="87450"/>
                </a:lnTo>
                <a:lnTo>
                  <a:pt x="5020" y="87440"/>
                </a:lnTo>
                <a:lnTo>
                  <a:pt x="5020" y="87430"/>
                </a:lnTo>
                <a:lnTo>
                  <a:pt x="5040" y="87430"/>
                </a:lnTo>
                <a:lnTo>
                  <a:pt x="5040" y="87410"/>
                </a:lnTo>
                <a:lnTo>
                  <a:pt x="5050" y="87410"/>
                </a:lnTo>
                <a:lnTo>
                  <a:pt x="5060" y="87410"/>
                </a:lnTo>
                <a:lnTo>
                  <a:pt x="5050" y="87400"/>
                </a:lnTo>
                <a:lnTo>
                  <a:pt x="5070" y="87390"/>
                </a:lnTo>
                <a:lnTo>
                  <a:pt x="5070" y="87380"/>
                </a:lnTo>
                <a:lnTo>
                  <a:pt x="5090" y="87380"/>
                </a:lnTo>
                <a:lnTo>
                  <a:pt x="5090" y="87370"/>
                </a:lnTo>
                <a:lnTo>
                  <a:pt x="5090" y="87360"/>
                </a:lnTo>
                <a:lnTo>
                  <a:pt x="5110" y="87350"/>
                </a:lnTo>
                <a:lnTo>
                  <a:pt x="5110" y="87340"/>
                </a:lnTo>
                <a:lnTo>
                  <a:pt x="5120" y="87340"/>
                </a:lnTo>
                <a:lnTo>
                  <a:pt x="5140" y="87340"/>
                </a:lnTo>
                <a:lnTo>
                  <a:pt x="5140" y="87320"/>
                </a:lnTo>
                <a:lnTo>
                  <a:pt x="5160" y="87320"/>
                </a:lnTo>
                <a:lnTo>
                  <a:pt x="5160" y="87310"/>
                </a:lnTo>
                <a:lnTo>
                  <a:pt x="5170" y="87300"/>
                </a:lnTo>
                <a:lnTo>
                  <a:pt x="5180" y="87300"/>
                </a:lnTo>
                <a:lnTo>
                  <a:pt x="5180" y="87290"/>
                </a:lnTo>
                <a:lnTo>
                  <a:pt x="5210" y="87290"/>
                </a:lnTo>
                <a:lnTo>
                  <a:pt x="5210" y="87270"/>
                </a:lnTo>
                <a:lnTo>
                  <a:pt x="5220" y="87270"/>
                </a:lnTo>
                <a:lnTo>
                  <a:pt x="5250" y="87270"/>
                </a:lnTo>
                <a:lnTo>
                  <a:pt x="5250" y="87250"/>
                </a:lnTo>
                <a:lnTo>
                  <a:pt x="5270" y="87250"/>
                </a:lnTo>
                <a:lnTo>
                  <a:pt x="5270" y="87230"/>
                </a:lnTo>
                <a:lnTo>
                  <a:pt x="5280" y="87230"/>
                </a:lnTo>
                <a:lnTo>
                  <a:pt x="5280" y="87220"/>
                </a:lnTo>
                <a:lnTo>
                  <a:pt x="5300" y="87210"/>
                </a:lnTo>
                <a:lnTo>
                  <a:pt x="5300" y="87200"/>
                </a:lnTo>
                <a:lnTo>
                  <a:pt x="5320" y="87200"/>
                </a:lnTo>
                <a:lnTo>
                  <a:pt x="5320" y="87180"/>
                </a:lnTo>
                <a:lnTo>
                  <a:pt x="5340" y="87180"/>
                </a:lnTo>
                <a:lnTo>
                  <a:pt x="5340" y="87160"/>
                </a:lnTo>
                <a:lnTo>
                  <a:pt x="5350" y="87160"/>
                </a:lnTo>
                <a:lnTo>
                  <a:pt x="5350" y="87140"/>
                </a:lnTo>
                <a:lnTo>
                  <a:pt x="5370" y="87140"/>
                </a:lnTo>
                <a:lnTo>
                  <a:pt x="5390" y="87140"/>
                </a:lnTo>
                <a:lnTo>
                  <a:pt x="5390" y="87130"/>
                </a:lnTo>
                <a:lnTo>
                  <a:pt x="5390" y="87120"/>
                </a:lnTo>
                <a:lnTo>
                  <a:pt x="5400" y="87130"/>
                </a:lnTo>
                <a:lnTo>
                  <a:pt x="5410" y="87130"/>
                </a:lnTo>
                <a:lnTo>
                  <a:pt x="5410" y="87120"/>
                </a:lnTo>
                <a:lnTo>
                  <a:pt x="5410" y="87110"/>
                </a:lnTo>
                <a:lnTo>
                  <a:pt x="5420" y="87110"/>
                </a:lnTo>
                <a:lnTo>
                  <a:pt x="5420" y="87100"/>
                </a:lnTo>
                <a:lnTo>
                  <a:pt x="5420" y="87090"/>
                </a:lnTo>
                <a:lnTo>
                  <a:pt x="5440" y="87090"/>
                </a:lnTo>
                <a:lnTo>
                  <a:pt x="5440" y="87070"/>
                </a:lnTo>
                <a:lnTo>
                  <a:pt x="5460" y="87070"/>
                </a:lnTo>
                <a:lnTo>
                  <a:pt x="5480" y="87070"/>
                </a:lnTo>
                <a:lnTo>
                  <a:pt x="5480" y="87060"/>
                </a:lnTo>
                <a:lnTo>
                  <a:pt x="5500" y="87060"/>
                </a:lnTo>
                <a:lnTo>
                  <a:pt x="5490" y="87050"/>
                </a:lnTo>
                <a:lnTo>
                  <a:pt x="5490" y="87040"/>
                </a:lnTo>
                <a:lnTo>
                  <a:pt x="5510" y="87040"/>
                </a:lnTo>
                <a:lnTo>
                  <a:pt x="5520" y="87020"/>
                </a:lnTo>
                <a:lnTo>
                  <a:pt x="5530" y="87020"/>
                </a:lnTo>
                <a:lnTo>
                  <a:pt x="5530" y="87010"/>
                </a:lnTo>
                <a:lnTo>
                  <a:pt x="5530" y="87000"/>
                </a:lnTo>
                <a:lnTo>
                  <a:pt x="5550" y="87000"/>
                </a:lnTo>
                <a:lnTo>
                  <a:pt x="5550" y="86980"/>
                </a:lnTo>
                <a:lnTo>
                  <a:pt x="5560" y="86980"/>
                </a:lnTo>
                <a:lnTo>
                  <a:pt x="5560" y="86970"/>
                </a:lnTo>
                <a:lnTo>
                  <a:pt x="5570" y="86970"/>
                </a:lnTo>
                <a:lnTo>
                  <a:pt x="5580" y="86970"/>
                </a:lnTo>
                <a:lnTo>
                  <a:pt x="5580" y="86960"/>
                </a:lnTo>
                <a:lnTo>
                  <a:pt x="5580" y="86950"/>
                </a:lnTo>
                <a:lnTo>
                  <a:pt x="5600" y="86950"/>
                </a:lnTo>
                <a:lnTo>
                  <a:pt x="5600" y="86930"/>
                </a:lnTo>
                <a:lnTo>
                  <a:pt x="5620" y="86930"/>
                </a:lnTo>
                <a:lnTo>
                  <a:pt x="5620" y="86910"/>
                </a:lnTo>
                <a:lnTo>
                  <a:pt x="5630" y="86910"/>
                </a:lnTo>
                <a:lnTo>
                  <a:pt x="5630" y="86900"/>
                </a:lnTo>
                <a:lnTo>
                  <a:pt x="5650" y="86890"/>
                </a:lnTo>
                <a:lnTo>
                  <a:pt x="5650" y="86880"/>
                </a:lnTo>
                <a:lnTo>
                  <a:pt x="5670" y="86880"/>
                </a:lnTo>
                <a:lnTo>
                  <a:pt x="5670" y="86840"/>
                </a:lnTo>
                <a:lnTo>
                  <a:pt x="5690" y="86840"/>
                </a:lnTo>
                <a:lnTo>
                  <a:pt x="5690" y="86810"/>
                </a:lnTo>
                <a:lnTo>
                  <a:pt x="5700" y="86810"/>
                </a:lnTo>
                <a:lnTo>
                  <a:pt x="5700" y="86790"/>
                </a:lnTo>
                <a:lnTo>
                  <a:pt x="5720" y="86790"/>
                </a:lnTo>
                <a:lnTo>
                  <a:pt x="5720" y="86770"/>
                </a:lnTo>
                <a:lnTo>
                  <a:pt x="5730" y="86770"/>
                </a:lnTo>
                <a:lnTo>
                  <a:pt x="5740" y="86770"/>
                </a:lnTo>
                <a:lnTo>
                  <a:pt x="5740" y="86750"/>
                </a:lnTo>
                <a:lnTo>
                  <a:pt x="5740" y="86730"/>
                </a:lnTo>
                <a:lnTo>
                  <a:pt x="5760" y="86740"/>
                </a:lnTo>
                <a:lnTo>
                  <a:pt x="5760" y="86720"/>
                </a:lnTo>
                <a:lnTo>
                  <a:pt x="5780" y="86720"/>
                </a:lnTo>
                <a:lnTo>
                  <a:pt x="5770" y="86680"/>
                </a:lnTo>
                <a:lnTo>
                  <a:pt x="5790" y="86680"/>
                </a:lnTo>
                <a:lnTo>
                  <a:pt x="5790" y="86660"/>
                </a:lnTo>
                <a:lnTo>
                  <a:pt x="5810" y="86660"/>
                </a:lnTo>
                <a:lnTo>
                  <a:pt x="5810" y="86630"/>
                </a:lnTo>
                <a:lnTo>
                  <a:pt x="5830" y="86630"/>
                </a:lnTo>
                <a:lnTo>
                  <a:pt x="5830" y="86620"/>
                </a:lnTo>
                <a:lnTo>
                  <a:pt x="5830" y="86610"/>
                </a:lnTo>
                <a:lnTo>
                  <a:pt x="5850" y="86610"/>
                </a:lnTo>
                <a:lnTo>
                  <a:pt x="5840" y="86570"/>
                </a:lnTo>
                <a:lnTo>
                  <a:pt x="5860" y="86570"/>
                </a:lnTo>
                <a:lnTo>
                  <a:pt x="5860" y="86560"/>
                </a:lnTo>
                <a:lnTo>
                  <a:pt x="5870" y="86560"/>
                </a:lnTo>
                <a:lnTo>
                  <a:pt x="5880" y="86560"/>
                </a:lnTo>
                <a:lnTo>
                  <a:pt x="5880" y="86540"/>
                </a:lnTo>
                <a:lnTo>
                  <a:pt x="5880" y="86500"/>
                </a:lnTo>
                <a:lnTo>
                  <a:pt x="5900" y="86500"/>
                </a:lnTo>
                <a:lnTo>
                  <a:pt x="5900" y="86490"/>
                </a:lnTo>
                <a:lnTo>
                  <a:pt x="5910" y="86480"/>
                </a:lnTo>
                <a:lnTo>
                  <a:pt x="5910" y="86470"/>
                </a:lnTo>
                <a:lnTo>
                  <a:pt x="5910" y="86450"/>
                </a:lnTo>
                <a:lnTo>
                  <a:pt x="5920" y="86450"/>
                </a:lnTo>
                <a:lnTo>
                  <a:pt x="5930" y="86450"/>
                </a:lnTo>
                <a:lnTo>
                  <a:pt x="5930" y="86380"/>
                </a:lnTo>
                <a:lnTo>
                  <a:pt x="5950" y="86380"/>
                </a:lnTo>
                <a:lnTo>
                  <a:pt x="5950" y="86310"/>
                </a:lnTo>
                <a:lnTo>
                  <a:pt x="5960" y="86310"/>
                </a:lnTo>
                <a:lnTo>
                  <a:pt x="5970" y="86310"/>
                </a:lnTo>
                <a:lnTo>
                  <a:pt x="5970" y="86240"/>
                </a:lnTo>
                <a:lnTo>
                  <a:pt x="5950" y="86240"/>
                </a:lnTo>
                <a:lnTo>
                  <a:pt x="5950" y="86220"/>
                </a:lnTo>
                <a:lnTo>
                  <a:pt x="5930" y="86220"/>
                </a:lnTo>
                <a:lnTo>
                  <a:pt x="5930" y="86180"/>
                </a:lnTo>
                <a:lnTo>
                  <a:pt x="5910" y="86180"/>
                </a:lnTo>
                <a:lnTo>
                  <a:pt x="5910" y="86150"/>
                </a:lnTo>
                <a:lnTo>
                  <a:pt x="5900" y="86150"/>
                </a:lnTo>
                <a:lnTo>
                  <a:pt x="5900" y="86110"/>
                </a:lnTo>
                <a:lnTo>
                  <a:pt x="5910" y="86110"/>
                </a:lnTo>
                <a:lnTo>
                  <a:pt x="5910" y="86090"/>
                </a:lnTo>
                <a:lnTo>
                  <a:pt x="5970" y="86090"/>
                </a:lnTo>
                <a:lnTo>
                  <a:pt x="5990" y="86090"/>
                </a:lnTo>
                <a:lnTo>
                  <a:pt x="5990" y="86070"/>
                </a:lnTo>
                <a:lnTo>
                  <a:pt x="6040" y="86070"/>
                </a:lnTo>
                <a:lnTo>
                  <a:pt x="6130" y="86070"/>
                </a:lnTo>
                <a:lnTo>
                  <a:pt x="6130" y="86060"/>
                </a:lnTo>
                <a:lnTo>
                  <a:pt x="6140" y="86060"/>
                </a:lnTo>
                <a:lnTo>
                  <a:pt x="6150" y="86060"/>
                </a:lnTo>
                <a:lnTo>
                  <a:pt x="6180" y="86060"/>
                </a:lnTo>
                <a:lnTo>
                  <a:pt x="6180" y="86050"/>
                </a:lnTo>
                <a:lnTo>
                  <a:pt x="6180" y="86040"/>
                </a:lnTo>
                <a:lnTo>
                  <a:pt x="6200" y="86040"/>
                </a:lnTo>
                <a:lnTo>
                  <a:pt x="6230" y="86040"/>
                </a:lnTo>
                <a:lnTo>
                  <a:pt x="6230" y="86020"/>
                </a:lnTo>
                <a:lnTo>
                  <a:pt x="6240" y="86020"/>
                </a:lnTo>
                <a:lnTo>
                  <a:pt x="6250" y="86020"/>
                </a:lnTo>
                <a:lnTo>
                  <a:pt x="6320" y="86020"/>
                </a:lnTo>
                <a:lnTo>
                  <a:pt x="6320" y="86040"/>
                </a:lnTo>
                <a:lnTo>
                  <a:pt x="6330" y="86040"/>
                </a:lnTo>
                <a:lnTo>
                  <a:pt x="6410" y="86040"/>
                </a:lnTo>
                <a:lnTo>
                  <a:pt x="6410" y="86050"/>
                </a:lnTo>
                <a:lnTo>
                  <a:pt x="6410" y="86060"/>
                </a:lnTo>
                <a:lnTo>
                  <a:pt x="6460" y="86060"/>
                </a:lnTo>
                <a:lnTo>
                  <a:pt x="6490" y="86060"/>
                </a:lnTo>
                <a:lnTo>
                  <a:pt x="6500" y="86040"/>
                </a:lnTo>
                <a:lnTo>
                  <a:pt x="6650" y="86040"/>
                </a:lnTo>
                <a:lnTo>
                  <a:pt x="6650" y="86020"/>
                </a:lnTo>
                <a:lnTo>
                  <a:pt x="6670" y="86020"/>
                </a:lnTo>
                <a:lnTo>
                  <a:pt x="6680" y="86020"/>
                </a:lnTo>
                <a:lnTo>
                  <a:pt x="6830" y="86020"/>
                </a:lnTo>
                <a:lnTo>
                  <a:pt x="6830" y="86030"/>
                </a:lnTo>
                <a:lnTo>
                  <a:pt x="6830" y="86040"/>
                </a:lnTo>
                <a:lnTo>
                  <a:pt x="6930" y="86040"/>
                </a:lnTo>
                <a:lnTo>
                  <a:pt x="6930" y="86020"/>
                </a:lnTo>
                <a:lnTo>
                  <a:pt x="6950" y="86020"/>
                </a:lnTo>
                <a:lnTo>
                  <a:pt x="6990" y="86020"/>
                </a:lnTo>
                <a:lnTo>
                  <a:pt x="6990" y="86000"/>
                </a:lnTo>
                <a:lnTo>
                  <a:pt x="7010" y="86000"/>
                </a:lnTo>
                <a:lnTo>
                  <a:pt x="7020" y="86000"/>
                </a:lnTo>
                <a:lnTo>
                  <a:pt x="7020" y="85980"/>
                </a:lnTo>
                <a:lnTo>
                  <a:pt x="7200" y="85990"/>
                </a:lnTo>
                <a:lnTo>
                  <a:pt x="7200" y="85970"/>
                </a:lnTo>
                <a:lnTo>
                  <a:pt x="7210" y="85970"/>
                </a:lnTo>
                <a:lnTo>
                  <a:pt x="7250" y="85970"/>
                </a:lnTo>
                <a:lnTo>
                  <a:pt x="7250" y="85950"/>
                </a:lnTo>
                <a:lnTo>
                  <a:pt x="7320" y="85950"/>
                </a:lnTo>
                <a:lnTo>
                  <a:pt x="7320" y="85930"/>
                </a:lnTo>
                <a:lnTo>
                  <a:pt x="7330" y="85930"/>
                </a:lnTo>
                <a:lnTo>
                  <a:pt x="7340" y="85930"/>
                </a:lnTo>
                <a:lnTo>
                  <a:pt x="7340" y="85900"/>
                </a:lnTo>
                <a:lnTo>
                  <a:pt x="7360" y="85900"/>
                </a:lnTo>
                <a:lnTo>
                  <a:pt x="7360" y="85880"/>
                </a:lnTo>
                <a:lnTo>
                  <a:pt x="7370" y="85880"/>
                </a:lnTo>
                <a:lnTo>
                  <a:pt x="7380" y="85840"/>
                </a:lnTo>
                <a:lnTo>
                  <a:pt x="7440" y="85840"/>
                </a:lnTo>
                <a:lnTo>
                  <a:pt x="7440" y="85830"/>
                </a:lnTo>
                <a:lnTo>
                  <a:pt x="7450" y="85820"/>
                </a:lnTo>
                <a:lnTo>
                  <a:pt x="7460" y="85820"/>
                </a:lnTo>
                <a:lnTo>
                  <a:pt x="7460" y="85810"/>
                </a:lnTo>
                <a:lnTo>
                  <a:pt x="7480" y="85810"/>
                </a:lnTo>
                <a:lnTo>
                  <a:pt x="7480" y="85790"/>
                </a:lnTo>
                <a:lnTo>
                  <a:pt x="7500" y="85790"/>
                </a:lnTo>
                <a:lnTo>
                  <a:pt x="7500" y="85770"/>
                </a:lnTo>
                <a:lnTo>
                  <a:pt x="7550" y="85770"/>
                </a:lnTo>
                <a:lnTo>
                  <a:pt x="7550" y="85750"/>
                </a:lnTo>
                <a:lnTo>
                  <a:pt x="7580" y="85750"/>
                </a:lnTo>
                <a:lnTo>
                  <a:pt x="7580" y="85740"/>
                </a:lnTo>
                <a:lnTo>
                  <a:pt x="7600" y="85740"/>
                </a:lnTo>
                <a:lnTo>
                  <a:pt x="7640" y="85740"/>
                </a:lnTo>
                <a:lnTo>
                  <a:pt x="7640" y="85750"/>
                </a:lnTo>
                <a:lnTo>
                  <a:pt x="7670" y="85750"/>
                </a:lnTo>
                <a:lnTo>
                  <a:pt x="7710" y="85750"/>
                </a:lnTo>
                <a:lnTo>
                  <a:pt x="7710" y="85740"/>
                </a:lnTo>
                <a:lnTo>
                  <a:pt x="7720" y="85740"/>
                </a:lnTo>
                <a:lnTo>
                  <a:pt x="7760" y="85740"/>
                </a:lnTo>
                <a:lnTo>
                  <a:pt x="7760" y="85750"/>
                </a:lnTo>
                <a:lnTo>
                  <a:pt x="8020" y="85750"/>
                </a:lnTo>
                <a:lnTo>
                  <a:pt x="8020" y="85760"/>
                </a:lnTo>
                <a:lnTo>
                  <a:pt x="8020" y="85770"/>
                </a:lnTo>
                <a:lnTo>
                  <a:pt x="8390" y="85770"/>
                </a:lnTo>
                <a:lnTo>
                  <a:pt x="8390" y="85760"/>
                </a:lnTo>
                <a:lnTo>
                  <a:pt x="8390" y="85750"/>
                </a:lnTo>
                <a:lnTo>
                  <a:pt x="8430" y="85750"/>
                </a:lnTo>
                <a:lnTo>
                  <a:pt x="8510" y="85750"/>
                </a:lnTo>
                <a:lnTo>
                  <a:pt x="8510" y="85740"/>
                </a:lnTo>
                <a:lnTo>
                  <a:pt x="8530" y="85740"/>
                </a:lnTo>
                <a:lnTo>
                  <a:pt x="8550" y="85740"/>
                </a:lnTo>
                <a:lnTo>
                  <a:pt x="8720" y="85740"/>
                </a:lnTo>
                <a:lnTo>
                  <a:pt x="8720" y="85730"/>
                </a:lnTo>
                <a:lnTo>
                  <a:pt x="8720" y="85720"/>
                </a:lnTo>
                <a:lnTo>
                  <a:pt x="8760" y="85720"/>
                </a:lnTo>
                <a:lnTo>
                  <a:pt x="8810" y="85720"/>
                </a:lnTo>
                <a:lnTo>
                  <a:pt x="8810" y="85700"/>
                </a:lnTo>
                <a:lnTo>
                  <a:pt x="8850" y="85700"/>
                </a:lnTo>
                <a:lnTo>
                  <a:pt x="8850" y="85680"/>
                </a:lnTo>
                <a:lnTo>
                  <a:pt x="8900" y="85680"/>
                </a:lnTo>
                <a:lnTo>
                  <a:pt x="8900" y="85660"/>
                </a:lnTo>
                <a:lnTo>
                  <a:pt x="8970" y="85660"/>
                </a:lnTo>
                <a:lnTo>
                  <a:pt x="8970" y="85650"/>
                </a:lnTo>
                <a:lnTo>
                  <a:pt x="8980" y="85650"/>
                </a:lnTo>
                <a:lnTo>
                  <a:pt x="9010" y="85650"/>
                </a:lnTo>
                <a:lnTo>
                  <a:pt x="9010" y="85630"/>
                </a:lnTo>
                <a:lnTo>
                  <a:pt x="9130" y="85630"/>
                </a:lnTo>
                <a:lnTo>
                  <a:pt x="9130" y="85610"/>
                </a:lnTo>
                <a:lnTo>
                  <a:pt x="9200" y="85610"/>
                </a:lnTo>
                <a:lnTo>
                  <a:pt x="9200" y="85600"/>
                </a:lnTo>
                <a:lnTo>
                  <a:pt x="9200" y="85590"/>
                </a:lnTo>
                <a:lnTo>
                  <a:pt x="9210" y="85590"/>
                </a:lnTo>
                <a:lnTo>
                  <a:pt x="9240" y="85590"/>
                </a:lnTo>
                <a:lnTo>
                  <a:pt x="9270" y="85590"/>
                </a:lnTo>
                <a:lnTo>
                  <a:pt x="9270" y="85580"/>
                </a:lnTo>
                <a:lnTo>
                  <a:pt x="9290" y="85580"/>
                </a:lnTo>
                <a:lnTo>
                  <a:pt x="9370" y="85580"/>
                </a:lnTo>
                <a:lnTo>
                  <a:pt x="9370" y="85560"/>
                </a:lnTo>
                <a:lnTo>
                  <a:pt x="9380" y="85560"/>
                </a:lnTo>
                <a:lnTo>
                  <a:pt x="9390" y="85560"/>
                </a:lnTo>
                <a:lnTo>
                  <a:pt x="9430" y="85560"/>
                </a:lnTo>
                <a:lnTo>
                  <a:pt x="9430" y="85540"/>
                </a:lnTo>
                <a:lnTo>
                  <a:pt x="9460" y="85540"/>
                </a:lnTo>
                <a:lnTo>
                  <a:pt x="9460" y="85520"/>
                </a:lnTo>
                <a:lnTo>
                  <a:pt x="9480" y="85520"/>
                </a:lnTo>
                <a:lnTo>
                  <a:pt x="9480" y="85510"/>
                </a:lnTo>
                <a:lnTo>
                  <a:pt x="9480" y="85500"/>
                </a:lnTo>
                <a:lnTo>
                  <a:pt x="9500" y="85500"/>
                </a:lnTo>
                <a:lnTo>
                  <a:pt x="9500" y="85470"/>
                </a:lnTo>
                <a:lnTo>
                  <a:pt x="9510" y="85470"/>
                </a:lnTo>
                <a:lnTo>
                  <a:pt x="9510" y="85450"/>
                </a:lnTo>
                <a:lnTo>
                  <a:pt x="9530" y="85450"/>
                </a:lnTo>
                <a:lnTo>
                  <a:pt x="9530" y="85430"/>
                </a:lnTo>
                <a:lnTo>
                  <a:pt x="9590" y="85430"/>
                </a:lnTo>
                <a:lnTo>
                  <a:pt x="9590" y="85410"/>
                </a:lnTo>
                <a:lnTo>
                  <a:pt x="9600" y="85410"/>
                </a:lnTo>
                <a:lnTo>
                  <a:pt x="9600" y="85400"/>
                </a:lnTo>
                <a:lnTo>
                  <a:pt x="9620" y="85400"/>
                </a:lnTo>
                <a:lnTo>
                  <a:pt x="9660" y="85400"/>
                </a:lnTo>
                <a:lnTo>
                  <a:pt x="9660" y="85380"/>
                </a:lnTo>
                <a:lnTo>
                  <a:pt x="9690" y="85380"/>
                </a:lnTo>
                <a:lnTo>
                  <a:pt x="9690" y="85370"/>
                </a:lnTo>
                <a:lnTo>
                  <a:pt x="9710" y="85360"/>
                </a:lnTo>
                <a:lnTo>
                  <a:pt x="9720" y="85360"/>
                </a:lnTo>
                <a:lnTo>
                  <a:pt x="9740" y="85360"/>
                </a:lnTo>
                <a:lnTo>
                  <a:pt x="9740" y="85350"/>
                </a:lnTo>
                <a:lnTo>
                  <a:pt x="9740" y="85340"/>
                </a:lnTo>
                <a:lnTo>
                  <a:pt x="9780" y="85340"/>
                </a:lnTo>
                <a:lnTo>
                  <a:pt x="9780" y="85330"/>
                </a:lnTo>
                <a:lnTo>
                  <a:pt x="9830" y="85330"/>
                </a:lnTo>
                <a:lnTo>
                  <a:pt x="9830" y="85310"/>
                </a:lnTo>
                <a:lnTo>
                  <a:pt x="9850" y="85310"/>
                </a:lnTo>
                <a:lnTo>
                  <a:pt x="9850" y="85290"/>
                </a:lnTo>
                <a:lnTo>
                  <a:pt x="9880" y="85290"/>
                </a:lnTo>
                <a:lnTo>
                  <a:pt x="9880" y="85270"/>
                </a:lnTo>
                <a:lnTo>
                  <a:pt x="9950" y="85270"/>
                </a:lnTo>
                <a:lnTo>
                  <a:pt x="9950" y="85250"/>
                </a:lnTo>
                <a:lnTo>
                  <a:pt x="10010" y="85250"/>
                </a:lnTo>
                <a:lnTo>
                  <a:pt x="10010" y="85240"/>
                </a:lnTo>
                <a:lnTo>
                  <a:pt x="10020" y="85240"/>
                </a:lnTo>
                <a:lnTo>
                  <a:pt x="10020" y="85220"/>
                </a:lnTo>
                <a:lnTo>
                  <a:pt x="10060" y="85220"/>
                </a:lnTo>
                <a:lnTo>
                  <a:pt x="10060" y="85200"/>
                </a:lnTo>
                <a:lnTo>
                  <a:pt x="10090" y="85200"/>
                </a:lnTo>
                <a:lnTo>
                  <a:pt x="10090" y="85180"/>
                </a:lnTo>
                <a:lnTo>
                  <a:pt x="10120" y="85180"/>
                </a:lnTo>
                <a:lnTo>
                  <a:pt x="10130" y="85180"/>
                </a:lnTo>
                <a:lnTo>
                  <a:pt x="10130" y="85160"/>
                </a:lnTo>
                <a:lnTo>
                  <a:pt x="10150" y="85170"/>
                </a:lnTo>
                <a:lnTo>
                  <a:pt x="10150" y="85150"/>
                </a:lnTo>
                <a:lnTo>
                  <a:pt x="10160" y="85150"/>
                </a:lnTo>
                <a:lnTo>
                  <a:pt x="10170" y="85150"/>
                </a:lnTo>
                <a:lnTo>
                  <a:pt x="10200" y="85150"/>
                </a:lnTo>
                <a:lnTo>
                  <a:pt x="10200" y="85140"/>
                </a:lnTo>
                <a:lnTo>
                  <a:pt x="10200" y="85130"/>
                </a:lnTo>
                <a:lnTo>
                  <a:pt x="10230" y="85130"/>
                </a:lnTo>
                <a:lnTo>
                  <a:pt x="10230" y="85110"/>
                </a:lnTo>
                <a:lnTo>
                  <a:pt x="10270" y="85110"/>
                </a:lnTo>
                <a:lnTo>
                  <a:pt x="10270" y="85090"/>
                </a:lnTo>
                <a:lnTo>
                  <a:pt x="10290" y="85090"/>
                </a:lnTo>
                <a:lnTo>
                  <a:pt x="10290" y="85080"/>
                </a:lnTo>
                <a:lnTo>
                  <a:pt x="10320" y="85080"/>
                </a:lnTo>
                <a:lnTo>
                  <a:pt x="10330" y="85060"/>
                </a:lnTo>
                <a:lnTo>
                  <a:pt x="10360" y="85060"/>
                </a:lnTo>
                <a:lnTo>
                  <a:pt x="10360" y="85040"/>
                </a:lnTo>
                <a:lnTo>
                  <a:pt x="10370" y="85040"/>
                </a:lnTo>
                <a:lnTo>
                  <a:pt x="10390" y="85040"/>
                </a:lnTo>
                <a:lnTo>
                  <a:pt x="10390" y="85020"/>
                </a:lnTo>
                <a:lnTo>
                  <a:pt x="10410" y="85020"/>
                </a:lnTo>
                <a:lnTo>
                  <a:pt x="10410" y="85000"/>
                </a:lnTo>
                <a:lnTo>
                  <a:pt x="10430" y="85000"/>
                </a:lnTo>
                <a:lnTo>
                  <a:pt x="10430" y="84990"/>
                </a:lnTo>
                <a:lnTo>
                  <a:pt x="10440" y="84990"/>
                </a:lnTo>
                <a:lnTo>
                  <a:pt x="10460" y="84990"/>
                </a:lnTo>
                <a:lnTo>
                  <a:pt x="10460" y="84970"/>
                </a:lnTo>
                <a:lnTo>
                  <a:pt x="10480" y="84970"/>
                </a:lnTo>
                <a:lnTo>
                  <a:pt x="10480" y="84960"/>
                </a:lnTo>
                <a:lnTo>
                  <a:pt x="10480" y="84950"/>
                </a:lnTo>
                <a:lnTo>
                  <a:pt x="10500" y="84950"/>
                </a:lnTo>
                <a:lnTo>
                  <a:pt x="10500" y="84930"/>
                </a:lnTo>
                <a:lnTo>
                  <a:pt x="10520" y="84930"/>
                </a:lnTo>
                <a:lnTo>
                  <a:pt x="10530" y="84930"/>
                </a:lnTo>
                <a:lnTo>
                  <a:pt x="10540" y="84910"/>
                </a:lnTo>
                <a:lnTo>
                  <a:pt x="10570" y="84920"/>
                </a:lnTo>
                <a:lnTo>
                  <a:pt x="10570" y="84900"/>
                </a:lnTo>
                <a:lnTo>
                  <a:pt x="10600" y="84900"/>
                </a:lnTo>
                <a:lnTo>
                  <a:pt x="10600" y="84880"/>
                </a:lnTo>
                <a:lnTo>
                  <a:pt x="10620" y="84880"/>
                </a:lnTo>
                <a:lnTo>
                  <a:pt x="10620" y="84860"/>
                </a:lnTo>
                <a:lnTo>
                  <a:pt x="10630" y="84860"/>
                </a:lnTo>
                <a:lnTo>
                  <a:pt x="10640" y="84860"/>
                </a:lnTo>
                <a:lnTo>
                  <a:pt x="10640" y="84850"/>
                </a:lnTo>
                <a:lnTo>
                  <a:pt x="10640" y="84830"/>
                </a:lnTo>
                <a:lnTo>
                  <a:pt x="10650" y="84820"/>
                </a:lnTo>
                <a:lnTo>
                  <a:pt x="10660" y="84830"/>
                </a:lnTo>
                <a:lnTo>
                  <a:pt x="10660" y="84820"/>
                </a:lnTo>
                <a:lnTo>
                  <a:pt x="10660" y="84810"/>
                </a:lnTo>
                <a:lnTo>
                  <a:pt x="10670" y="84810"/>
                </a:lnTo>
                <a:lnTo>
                  <a:pt x="10670" y="84800"/>
                </a:lnTo>
                <a:lnTo>
                  <a:pt x="10670" y="84790"/>
                </a:lnTo>
                <a:lnTo>
                  <a:pt x="10690" y="84790"/>
                </a:lnTo>
                <a:lnTo>
                  <a:pt x="10690" y="84770"/>
                </a:lnTo>
                <a:lnTo>
                  <a:pt x="10710" y="84770"/>
                </a:lnTo>
                <a:lnTo>
                  <a:pt x="10710" y="84740"/>
                </a:lnTo>
                <a:lnTo>
                  <a:pt x="10730" y="84740"/>
                </a:lnTo>
                <a:lnTo>
                  <a:pt x="10730" y="84630"/>
                </a:lnTo>
                <a:lnTo>
                  <a:pt x="10740" y="84630"/>
                </a:lnTo>
                <a:lnTo>
                  <a:pt x="10740" y="84600"/>
                </a:lnTo>
                <a:lnTo>
                  <a:pt x="10740" y="84580"/>
                </a:lnTo>
                <a:lnTo>
                  <a:pt x="10750" y="84580"/>
                </a:lnTo>
                <a:lnTo>
                  <a:pt x="10760" y="84580"/>
                </a:lnTo>
                <a:lnTo>
                  <a:pt x="10760" y="84550"/>
                </a:lnTo>
                <a:lnTo>
                  <a:pt x="10760" y="84520"/>
                </a:lnTo>
                <a:lnTo>
                  <a:pt x="10780" y="84520"/>
                </a:lnTo>
                <a:lnTo>
                  <a:pt x="10780" y="84510"/>
                </a:lnTo>
                <a:lnTo>
                  <a:pt x="10780" y="84490"/>
                </a:lnTo>
                <a:lnTo>
                  <a:pt x="10790" y="84490"/>
                </a:lnTo>
                <a:lnTo>
                  <a:pt x="10800" y="84480"/>
                </a:lnTo>
                <a:lnTo>
                  <a:pt x="10800" y="84430"/>
                </a:lnTo>
                <a:lnTo>
                  <a:pt x="10780" y="84430"/>
                </a:lnTo>
                <a:lnTo>
                  <a:pt x="10780" y="84420"/>
                </a:lnTo>
                <a:lnTo>
                  <a:pt x="10800" y="84420"/>
                </a:lnTo>
                <a:lnTo>
                  <a:pt x="10800" y="84380"/>
                </a:lnTo>
                <a:lnTo>
                  <a:pt x="10810" y="84380"/>
                </a:lnTo>
                <a:lnTo>
                  <a:pt x="10810" y="84360"/>
                </a:lnTo>
                <a:lnTo>
                  <a:pt x="10810" y="84340"/>
                </a:lnTo>
                <a:lnTo>
                  <a:pt x="10820" y="84340"/>
                </a:lnTo>
                <a:lnTo>
                  <a:pt x="10830" y="84340"/>
                </a:lnTo>
                <a:lnTo>
                  <a:pt x="10830" y="84330"/>
                </a:lnTo>
                <a:lnTo>
                  <a:pt x="10840" y="84330"/>
                </a:lnTo>
                <a:lnTo>
                  <a:pt x="10850" y="84320"/>
                </a:lnTo>
                <a:lnTo>
                  <a:pt x="10850" y="84310"/>
                </a:lnTo>
                <a:lnTo>
                  <a:pt x="10880" y="84310"/>
                </a:lnTo>
                <a:lnTo>
                  <a:pt x="10880" y="84290"/>
                </a:lnTo>
                <a:lnTo>
                  <a:pt x="10900" y="84290"/>
                </a:lnTo>
                <a:lnTo>
                  <a:pt x="10900" y="84270"/>
                </a:lnTo>
                <a:lnTo>
                  <a:pt x="10940" y="84270"/>
                </a:lnTo>
                <a:lnTo>
                  <a:pt x="10940" y="84240"/>
                </a:lnTo>
                <a:lnTo>
                  <a:pt x="10950" y="84240"/>
                </a:lnTo>
                <a:lnTo>
                  <a:pt x="10970" y="84240"/>
                </a:lnTo>
                <a:lnTo>
                  <a:pt x="10970" y="84220"/>
                </a:lnTo>
                <a:lnTo>
                  <a:pt x="11000" y="84220"/>
                </a:lnTo>
                <a:lnTo>
                  <a:pt x="11010" y="84220"/>
                </a:lnTo>
                <a:lnTo>
                  <a:pt x="11010" y="84200"/>
                </a:lnTo>
                <a:lnTo>
                  <a:pt x="11050" y="84200"/>
                </a:lnTo>
                <a:lnTo>
                  <a:pt x="11060" y="84200"/>
                </a:lnTo>
                <a:lnTo>
                  <a:pt x="11060" y="84180"/>
                </a:lnTo>
                <a:lnTo>
                  <a:pt x="11070" y="84180"/>
                </a:lnTo>
                <a:lnTo>
                  <a:pt x="11080" y="84180"/>
                </a:lnTo>
                <a:lnTo>
                  <a:pt x="11080" y="84170"/>
                </a:lnTo>
                <a:lnTo>
                  <a:pt x="11080" y="84150"/>
                </a:lnTo>
                <a:lnTo>
                  <a:pt x="11090" y="84150"/>
                </a:lnTo>
                <a:lnTo>
                  <a:pt x="11100" y="84150"/>
                </a:lnTo>
                <a:lnTo>
                  <a:pt x="11100" y="84130"/>
                </a:lnTo>
                <a:lnTo>
                  <a:pt x="11100" y="84110"/>
                </a:lnTo>
                <a:lnTo>
                  <a:pt x="11110" y="84110"/>
                </a:lnTo>
                <a:lnTo>
                  <a:pt x="11110" y="84090"/>
                </a:lnTo>
                <a:lnTo>
                  <a:pt x="11130" y="84090"/>
                </a:lnTo>
                <a:lnTo>
                  <a:pt x="11130" y="84080"/>
                </a:lnTo>
                <a:lnTo>
                  <a:pt x="11150" y="84080"/>
                </a:lnTo>
                <a:lnTo>
                  <a:pt x="11150" y="84070"/>
                </a:lnTo>
                <a:lnTo>
                  <a:pt x="11150" y="84040"/>
                </a:lnTo>
                <a:lnTo>
                  <a:pt x="11170" y="84040"/>
                </a:lnTo>
                <a:lnTo>
                  <a:pt x="11170" y="84000"/>
                </a:lnTo>
                <a:lnTo>
                  <a:pt x="11180" y="84010"/>
                </a:lnTo>
                <a:lnTo>
                  <a:pt x="11180" y="84000"/>
                </a:lnTo>
                <a:lnTo>
                  <a:pt x="11180" y="83970"/>
                </a:lnTo>
                <a:lnTo>
                  <a:pt x="11200" y="83970"/>
                </a:lnTo>
                <a:lnTo>
                  <a:pt x="11200" y="83950"/>
                </a:lnTo>
                <a:lnTo>
                  <a:pt x="11190" y="83950"/>
                </a:lnTo>
                <a:lnTo>
                  <a:pt x="11180" y="83950"/>
                </a:lnTo>
                <a:lnTo>
                  <a:pt x="11180" y="83880"/>
                </a:lnTo>
                <a:lnTo>
                  <a:pt x="11170" y="83880"/>
                </a:lnTo>
                <a:lnTo>
                  <a:pt x="11170" y="83860"/>
                </a:lnTo>
                <a:lnTo>
                  <a:pt x="11180" y="83860"/>
                </a:lnTo>
                <a:lnTo>
                  <a:pt x="11180" y="83770"/>
                </a:lnTo>
                <a:lnTo>
                  <a:pt x="11200" y="83770"/>
                </a:lnTo>
                <a:lnTo>
                  <a:pt x="11200" y="83730"/>
                </a:lnTo>
                <a:lnTo>
                  <a:pt x="11180" y="83740"/>
                </a:lnTo>
                <a:lnTo>
                  <a:pt x="11180" y="83490"/>
                </a:lnTo>
                <a:lnTo>
                  <a:pt x="11200" y="83490"/>
                </a:lnTo>
                <a:lnTo>
                  <a:pt x="11200" y="83360"/>
                </a:lnTo>
                <a:lnTo>
                  <a:pt x="11210" y="83360"/>
                </a:lnTo>
                <a:lnTo>
                  <a:pt x="11220" y="83360"/>
                </a:lnTo>
                <a:lnTo>
                  <a:pt x="11220" y="83350"/>
                </a:lnTo>
                <a:lnTo>
                  <a:pt x="11210" y="83350"/>
                </a:lnTo>
                <a:lnTo>
                  <a:pt x="11200" y="83350"/>
                </a:lnTo>
                <a:lnTo>
                  <a:pt x="11200" y="83310"/>
                </a:lnTo>
                <a:lnTo>
                  <a:pt x="11180" y="83310"/>
                </a:lnTo>
                <a:lnTo>
                  <a:pt x="11180" y="83290"/>
                </a:lnTo>
                <a:lnTo>
                  <a:pt x="11170" y="83290"/>
                </a:lnTo>
                <a:lnTo>
                  <a:pt x="11170" y="83240"/>
                </a:lnTo>
                <a:lnTo>
                  <a:pt x="11150" y="83240"/>
                </a:lnTo>
                <a:lnTo>
                  <a:pt x="11150" y="83210"/>
                </a:lnTo>
                <a:lnTo>
                  <a:pt x="11130" y="83200"/>
                </a:lnTo>
                <a:lnTo>
                  <a:pt x="11130" y="83110"/>
                </a:lnTo>
                <a:lnTo>
                  <a:pt x="11110" y="83110"/>
                </a:lnTo>
                <a:lnTo>
                  <a:pt x="11110" y="83060"/>
                </a:lnTo>
                <a:lnTo>
                  <a:pt x="11120" y="83060"/>
                </a:lnTo>
                <a:lnTo>
                  <a:pt x="11440" y="83060"/>
                </a:lnTo>
                <a:lnTo>
                  <a:pt x="11590" y="83060"/>
                </a:lnTo>
                <a:lnTo>
                  <a:pt x="11590" y="83080"/>
                </a:lnTo>
                <a:lnTo>
                  <a:pt x="11660" y="83080"/>
                </a:lnTo>
                <a:lnTo>
                  <a:pt x="11660" y="83060"/>
                </a:lnTo>
                <a:lnTo>
                  <a:pt x="11670" y="83060"/>
                </a:lnTo>
                <a:lnTo>
                  <a:pt x="11710" y="83060"/>
                </a:lnTo>
                <a:lnTo>
                  <a:pt x="11770" y="83060"/>
                </a:lnTo>
                <a:lnTo>
                  <a:pt x="11920" y="83060"/>
                </a:lnTo>
                <a:lnTo>
                  <a:pt x="11920" y="83040"/>
                </a:lnTo>
                <a:lnTo>
                  <a:pt x="11930" y="83040"/>
                </a:lnTo>
                <a:lnTo>
                  <a:pt x="12060" y="83040"/>
                </a:lnTo>
                <a:lnTo>
                  <a:pt x="12060" y="83020"/>
                </a:lnTo>
                <a:lnTo>
                  <a:pt x="12170" y="83020"/>
                </a:lnTo>
                <a:lnTo>
                  <a:pt x="12240" y="83020"/>
                </a:lnTo>
                <a:lnTo>
                  <a:pt x="12240" y="83010"/>
                </a:lnTo>
                <a:lnTo>
                  <a:pt x="12260" y="83010"/>
                </a:lnTo>
                <a:lnTo>
                  <a:pt x="12270" y="83010"/>
                </a:lnTo>
                <a:lnTo>
                  <a:pt x="12270" y="83000"/>
                </a:lnTo>
                <a:lnTo>
                  <a:pt x="12270" y="82990"/>
                </a:lnTo>
                <a:lnTo>
                  <a:pt x="12290" y="82990"/>
                </a:lnTo>
                <a:lnTo>
                  <a:pt x="12380" y="82990"/>
                </a:lnTo>
                <a:lnTo>
                  <a:pt x="12380" y="82970"/>
                </a:lnTo>
                <a:lnTo>
                  <a:pt x="12410" y="82970"/>
                </a:lnTo>
                <a:lnTo>
                  <a:pt x="12410" y="82960"/>
                </a:lnTo>
                <a:lnTo>
                  <a:pt x="12410" y="82950"/>
                </a:lnTo>
                <a:lnTo>
                  <a:pt x="12430" y="82950"/>
                </a:lnTo>
                <a:lnTo>
                  <a:pt x="12430" y="82940"/>
                </a:lnTo>
                <a:lnTo>
                  <a:pt x="12470" y="82940"/>
                </a:lnTo>
                <a:lnTo>
                  <a:pt x="12480" y="82930"/>
                </a:lnTo>
                <a:lnTo>
                  <a:pt x="12480" y="82920"/>
                </a:lnTo>
                <a:lnTo>
                  <a:pt x="12500" y="82920"/>
                </a:lnTo>
                <a:lnTo>
                  <a:pt x="12500" y="82900"/>
                </a:lnTo>
                <a:lnTo>
                  <a:pt x="12560" y="82900"/>
                </a:lnTo>
                <a:lnTo>
                  <a:pt x="12590" y="82900"/>
                </a:lnTo>
                <a:lnTo>
                  <a:pt x="12590" y="82890"/>
                </a:lnTo>
                <a:lnTo>
                  <a:pt x="12590" y="82880"/>
                </a:lnTo>
                <a:lnTo>
                  <a:pt x="12600" y="82880"/>
                </a:lnTo>
                <a:lnTo>
                  <a:pt x="12620" y="82880"/>
                </a:lnTo>
                <a:lnTo>
                  <a:pt x="12620" y="82860"/>
                </a:lnTo>
                <a:lnTo>
                  <a:pt x="12630" y="82860"/>
                </a:lnTo>
                <a:lnTo>
                  <a:pt x="12660" y="82860"/>
                </a:lnTo>
                <a:lnTo>
                  <a:pt x="12660" y="82840"/>
                </a:lnTo>
                <a:lnTo>
                  <a:pt x="12680" y="82850"/>
                </a:lnTo>
                <a:lnTo>
                  <a:pt x="12680" y="82830"/>
                </a:lnTo>
                <a:lnTo>
                  <a:pt x="12710" y="82830"/>
                </a:lnTo>
                <a:lnTo>
                  <a:pt x="12710" y="82820"/>
                </a:lnTo>
                <a:lnTo>
                  <a:pt x="12710" y="82810"/>
                </a:lnTo>
                <a:lnTo>
                  <a:pt x="12730" y="82810"/>
                </a:lnTo>
                <a:lnTo>
                  <a:pt x="12730" y="82790"/>
                </a:lnTo>
                <a:lnTo>
                  <a:pt x="12750" y="82790"/>
                </a:lnTo>
                <a:lnTo>
                  <a:pt x="12750" y="82770"/>
                </a:lnTo>
                <a:lnTo>
                  <a:pt x="12760" y="82770"/>
                </a:lnTo>
                <a:lnTo>
                  <a:pt x="12770" y="82720"/>
                </a:lnTo>
                <a:lnTo>
                  <a:pt x="12760" y="82720"/>
                </a:lnTo>
                <a:lnTo>
                  <a:pt x="12750" y="82720"/>
                </a:lnTo>
                <a:lnTo>
                  <a:pt x="12750" y="82690"/>
                </a:lnTo>
                <a:lnTo>
                  <a:pt x="12730" y="82690"/>
                </a:lnTo>
                <a:lnTo>
                  <a:pt x="12730" y="82630"/>
                </a:lnTo>
                <a:lnTo>
                  <a:pt x="12740" y="82630"/>
                </a:lnTo>
                <a:lnTo>
                  <a:pt x="12750" y="82610"/>
                </a:lnTo>
                <a:lnTo>
                  <a:pt x="12740" y="82610"/>
                </a:lnTo>
                <a:lnTo>
                  <a:pt x="12730" y="82610"/>
                </a:lnTo>
                <a:lnTo>
                  <a:pt x="12730" y="82600"/>
                </a:lnTo>
                <a:lnTo>
                  <a:pt x="12760" y="82600"/>
                </a:lnTo>
                <a:lnTo>
                  <a:pt x="12760" y="82580"/>
                </a:lnTo>
                <a:lnTo>
                  <a:pt x="12780" y="82580"/>
                </a:lnTo>
                <a:lnTo>
                  <a:pt x="12870" y="82580"/>
                </a:lnTo>
                <a:lnTo>
                  <a:pt x="12870" y="82560"/>
                </a:lnTo>
                <a:lnTo>
                  <a:pt x="12910" y="82560"/>
                </a:lnTo>
                <a:lnTo>
                  <a:pt x="12930" y="82560"/>
                </a:lnTo>
                <a:lnTo>
                  <a:pt x="12940" y="82560"/>
                </a:lnTo>
                <a:lnTo>
                  <a:pt x="12940" y="82540"/>
                </a:lnTo>
                <a:lnTo>
                  <a:pt x="12970" y="82540"/>
                </a:lnTo>
                <a:lnTo>
                  <a:pt x="12990" y="82540"/>
                </a:lnTo>
                <a:lnTo>
                  <a:pt x="12990" y="82530"/>
                </a:lnTo>
                <a:lnTo>
                  <a:pt x="13000" y="82530"/>
                </a:lnTo>
                <a:lnTo>
                  <a:pt x="13010" y="82530"/>
                </a:lnTo>
                <a:lnTo>
                  <a:pt x="13080" y="82530"/>
                </a:lnTo>
                <a:lnTo>
                  <a:pt x="13080" y="82510"/>
                </a:lnTo>
                <a:lnTo>
                  <a:pt x="13090" y="82510"/>
                </a:lnTo>
                <a:lnTo>
                  <a:pt x="13100" y="82510"/>
                </a:lnTo>
                <a:lnTo>
                  <a:pt x="13130" y="82510"/>
                </a:lnTo>
                <a:lnTo>
                  <a:pt x="13130" y="82500"/>
                </a:lnTo>
                <a:lnTo>
                  <a:pt x="13130" y="82490"/>
                </a:lnTo>
                <a:lnTo>
                  <a:pt x="13150" y="82490"/>
                </a:lnTo>
                <a:lnTo>
                  <a:pt x="13170" y="82490"/>
                </a:lnTo>
                <a:lnTo>
                  <a:pt x="13170" y="82470"/>
                </a:lnTo>
                <a:lnTo>
                  <a:pt x="13260" y="82470"/>
                </a:lnTo>
                <a:lnTo>
                  <a:pt x="13260" y="82450"/>
                </a:lnTo>
                <a:lnTo>
                  <a:pt x="13310" y="82450"/>
                </a:lnTo>
                <a:lnTo>
                  <a:pt x="13310" y="82440"/>
                </a:lnTo>
                <a:lnTo>
                  <a:pt x="13320" y="82440"/>
                </a:lnTo>
                <a:lnTo>
                  <a:pt x="13360" y="82440"/>
                </a:lnTo>
                <a:lnTo>
                  <a:pt x="13360" y="82420"/>
                </a:lnTo>
                <a:lnTo>
                  <a:pt x="13370" y="82420"/>
                </a:lnTo>
                <a:lnTo>
                  <a:pt x="13380" y="82420"/>
                </a:lnTo>
                <a:lnTo>
                  <a:pt x="13380" y="82400"/>
                </a:lnTo>
                <a:lnTo>
                  <a:pt x="13400" y="82400"/>
                </a:lnTo>
                <a:lnTo>
                  <a:pt x="13400" y="82390"/>
                </a:lnTo>
                <a:lnTo>
                  <a:pt x="13400" y="82380"/>
                </a:lnTo>
                <a:lnTo>
                  <a:pt x="13410" y="82380"/>
                </a:lnTo>
                <a:lnTo>
                  <a:pt x="13410" y="82360"/>
                </a:lnTo>
                <a:lnTo>
                  <a:pt x="13430" y="82370"/>
                </a:lnTo>
                <a:lnTo>
                  <a:pt x="13430" y="82350"/>
                </a:lnTo>
                <a:lnTo>
                  <a:pt x="13450" y="82350"/>
                </a:lnTo>
                <a:lnTo>
                  <a:pt x="13450" y="82310"/>
                </a:lnTo>
                <a:lnTo>
                  <a:pt x="13470" y="82310"/>
                </a:lnTo>
                <a:lnTo>
                  <a:pt x="13470" y="82300"/>
                </a:lnTo>
                <a:lnTo>
                  <a:pt x="13470" y="82290"/>
                </a:lnTo>
                <a:lnTo>
                  <a:pt x="13480" y="82290"/>
                </a:lnTo>
                <a:lnTo>
                  <a:pt x="13480" y="82260"/>
                </a:lnTo>
                <a:lnTo>
                  <a:pt x="13500" y="82260"/>
                </a:lnTo>
                <a:lnTo>
                  <a:pt x="13500" y="82200"/>
                </a:lnTo>
                <a:lnTo>
                  <a:pt x="13520" y="82200"/>
                </a:lnTo>
                <a:lnTo>
                  <a:pt x="13520" y="82190"/>
                </a:lnTo>
                <a:lnTo>
                  <a:pt x="13540" y="82190"/>
                </a:lnTo>
                <a:lnTo>
                  <a:pt x="13540" y="82170"/>
                </a:lnTo>
                <a:lnTo>
                  <a:pt x="13610" y="82170"/>
                </a:lnTo>
                <a:lnTo>
                  <a:pt x="13610" y="82190"/>
                </a:lnTo>
                <a:lnTo>
                  <a:pt x="13750" y="82190"/>
                </a:lnTo>
                <a:lnTo>
                  <a:pt x="13750" y="82200"/>
                </a:lnTo>
                <a:lnTo>
                  <a:pt x="13820" y="82200"/>
                </a:lnTo>
                <a:lnTo>
                  <a:pt x="13820" y="82190"/>
                </a:lnTo>
                <a:lnTo>
                  <a:pt x="13890" y="82190"/>
                </a:lnTo>
                <a:lnTo>
                  <a:pt x="14050" y="82190"/>
                </a:lnTo>
                <a:lnTo>
                  <a:pt x="14050" y="82170"/>
                </a:lnTo>
                <a:lnTo>
                  <a:pt x="14060" y="82170"/>
                </a:lnTo>
                <a:lnTo>
                  <a:pt x="14070" y="82170"/>
                </a:lnTo>
                <a:lnTo>
                  <a:pt x="14150" y="82170"/>
                </a:lnTo>
                <a:lnTo>
                  <a:pt x="14150" y="82190"/>
                </a:lnTo>
                <a:lnTo>
                  <a:pt x="14180" y="82190"/>
                </a:lnTo>
                <a:lnTo>
                  <a:pt x="14200" y="82190"/>
                </a:lnTo>
                <a:lnTo>
                  <a:pt x="14200" y="82170"/>
                </a:lnTo>
                <a:lnTo>
                  <a:pt x="14220" y="82170"/>
                </a:lnTo>
                <a:lnTo>
                  <a:pt x="14230" y="82170"/>
                </a:lnTo>
                <a:lnTo>
                  <a:pt x="14310" y="82170"/>
                </a:lnTo>
                <a:lnTo>
                  <a:pt x="14310" y="82180"/>
                </a:lnTo>
                <a:lnTo>
                  <a:pt x="14310" y="82190"/>
                </a:lnTo>
                <a:lnTo>
                  <a:pt x="14330" y="82190"/>
                </a:lnTo>
                <a:lnTo>
                  <a:pt x="14330" y="82180"/>
                </a:lnTo>
                <a:lnTo>
                  <a:pt x="14330" y="82170"/>
                </a:lnTo>
                <a:lnTo>
                  <a:pt x="14360" y="82170"/>
                </a:lnTo>
                <a:lnTo>
                  <a:pt x="14360" y="82150"/>
                </a:lnTo>
                <a:lnTo>
                  <a:pt x="14390" y="82150"/>
                </a:lnTo>
                <a:lnTo>
                  <a:pt x="14400" y="82150"/>
                </a:lnTo>
                <a:lnTo>
                  <a:pt x="14400" y="82130"/>
                </a:lnTo>
                <a:lnTo>
                  <a:pt x="14420" y="82130"/>
                </a:lnTo>
                <a:lnTo>
                  <a:pt x="14450" y="82130"/>
                </a:lnTo>
                <a:lnTo>
                  <a:pt x="14450" y="82140"/>
                </a:lnTo>
                <a:lnTo>
                  <a:pt x="14450" y="82150"/>
                </a:lnTo>
                <a:lnTo>
                  <a:pt x="14470" y="82150"/>
                </a:lnTo>
                <a:lnTo>
                  <a:pt x="14480" y="82150"/>
                </a:lnTo>
                <a:lnTo>
                  <a:pt x="14480" y="82130"/>
                </a:lnTo>
                <a:lnTo>
                  <a:pt x="14500" y="82130"/>
                </a:lnTo>
                <a:lnTo>
                  <a:pt x="14500" y="82150"/>
                </a:lnTo>
                <a:lnTo>
                  <a:pt x="14530" y="82150"/>
                </a:lnTo>
                <a:lnTo>
                  <a:pt x="14550" y="82150"/>
                </a:lnTo>
                <a:lnTo>
                  <a:pt x="14560" y="82130"/>
                </a:lnTo>
                <a:lnTo>
                  <a:pt x="14590" y="82140"/>
                </a:lnTo>
                <a:lnTo>
                  <a:pt x="14590" y="82150"/>
                </a:lnTo>
                <a:lnTo>
                  <a:pt x="14660" y="82150"/>
                </a:lnTo>
                <a:lnTo>
                  <a:pt x="14660" y="82140"/>
                </a:lnTo>
                <a:lnTo>
                  <a:pt x="14660" y="82130"/>
                </a:lnTo>
                <a:lnTo>
                  <a:pt x="14720" y="82130"/>
                </a:lnTo>
                <a:lnTo>
                  <a:pt x="14840" y="82130"/>
                </a:lnTo>
                <a:lnTo>
                  <a:pt x="14840" y="82120"/>
                </a:lnTo>
                <a:lnTo>
                  <a:pt x="14850" y="82110"/>
                </a:lnTo>
                <a:lnTo>
                  <a:pt x="14850" y="82130"/>
                </a:lnTo>
                <a:lnTo>
                  <a:pt x="14920" y="82130"/>
                </a:lnTo>
                <a:lnTo>
                  <a:pt x="14920" y="82110"/>
                </a:lnTo>
                <a:lnTo>
                  <a:pt x="14930" y="82110"/>
                </a:lnTo>
                <a:lnTo>
                  <a:pt x="14940" y="82110"/>
                </a:lnTo>
                <a:lnTo>
                  <a:pt x="14990" y="82110"/>
                </a:lnTo>
                <a:lnTo>
                  <a:pt x="14990" y="82100"/>
                </a:lnTo>
                <a:lnTo>
                  <a:pt x="15040" y="82100"/>
                </a:lnTo>
                <a:lnTo>
                  <a:pt x="15150" y="82100"/>
                </a:lnTo>
                <a:lnTo>
                  <a:pt x="15150" y="82080"/>
                </a:lnTo>
                <a:lnTo>
                  <a:pt x="15250" y="82080"/>
                </a:lnTo>
                <a:lnTo>
                  <a:pt x="15330" y="82080"/>
                </a:lnTo>
                <a:lnTo>
                  <a:pt x="15330" y="82060"/>
                </a:lnTo>
                <a:lnTo>
                  <a:pt x="15340" y="82060"/>
                </a:lnTo>
                <a:lnTo>
                  <a:pt x="15370" y="82060"/>
                </a:lnTo>
                <a:lnTo>
                  <a:pt x="15470" y="82060"/>
                </a:lnTo>
                <a:lnTo>
                  <a:pt x="15470" y="82050"/>
                </a:lnTo>
                <a:lnTo>
                  <a:pt x="15470" y="82040"/>
                </a:lnTo>
                <a:lnTo>
                  <a:pt x="15480" y="82040"/>
                </a:lnTo>
                <a:lnTo>
                  <a:pt x="15540" y="82040"/>
                </a:lnTo>
                <a:lnTo>
                  <a:pt x="15540" y="82020"/>
                </a:lnTo>
                <a:lnTo>
                  <a:pt x="15570" y="82030"/>
                </a:lnTo>
                <a:lnTo>
                  <a:pt x="15570" y="82010"/>
                </a:lnTo>
                <a:lnTo>
                  <a:pt x="15630" y="82010"/>
                </a:lnTo>
                <a:lnTo>
                  <a:pt x="15630" y="82030"/>
                </a:lnTo>
                <a:lnTo>
                  <a:pt x="15670" y="82030"/>
                </a:lnTo>
                <a:lnTo>
                  <a:pt x="15700" y="82030"/>
                </a:lnTo>
                <a:lnTo>
                  <a:pt x="15700" y="82010"/>
                </a:lnTo>
                <a:lnTo>
                  <a:pt x="15730" y="82010"/>
                </a:lnTo>
                <a:lnTo>
                  <a:pt x="15750" y="82010"/>
                </a:lnTo>
                <a:lnTo>
                  <a:pt x="15750" y="82030"/>
                </a:lnTo>
                <a:lnTo>
                  <a:pt x="15820" y="82030"/>
                </a:lnTo>
                <a:lnTo>
                  <a:pt x="15820" y="82010"/>
                </a:lnTo>
                <a:lnTo>
                  <a:pt x="15840" y="82010"/>
                </a:lnTo>
                <a:lnTo>
                  <a:pt x="15890" y="82010"/>
                </a:lnTo>
                <a:lnTo>
                  <a:pt x="15890" y="81990"/>
                </a:lnTo>
                <a:lnTo>
                  <a:pt x="15920" y="81990"/>
                </a:lnTo>
                <a:lnTo>
                  <a:pt x="15920" y="81980"/>
                </a:lnTo>
                <a:lnTo>
                  <a:pt x="15920" y="81970"/>
                </a:lnTo>
                <a:lnTo>
                  <a:pt x="15940" y="81970"/>
                </a:lnTo>
                <a:lnTo>
                  <a:pt x="15990" y="81970"/>
                </a:lnTo>
                <a:lnTo>
                  <a:pt x="15990" y="81990"/>
                </a:lnTo>
                <a:lnTo>
                  <a:pt x="16040" y="81990"/>
                </a:lnTo>
                <a:lnTo>
                  <a:pt x="16150" y="81990"/>
                </a:lnTo>
                <a:lnTo>
                  <a:pt x="16150" y="81970"/>
                </a:lnTo>
                <a:lnTo>
                  <a:pt x="16170" y="81970"/>
                </a:lnTo>
                <a:lnTo>
                  <a:pt x="16170" y="81960"/>
                </a:lnTo>
                <a:lnTo>
                  <a:pt x="16170" y="81950"/>
                </a:lnTo>
                <a:lnTo>
                  <a:pt x="16210" y="81950"/>
                </a:lnTo>
                <a:lnTo>
                  <a:pt x="16290" y="81950"/>
                </a:lnTo>
                <a:lnTo>
                  <a:pt x="16290" y="81940"/>
                </a:lnTo>
                <a:lnTo>
                  <a:pt x="16310" y="81940"/>
                </a:lnTo>
                <a:lnTo>
                  <a:pt x="16400" y="81940"/>
                </a:lnTo>
                <a:lnTo>
                  <a:pt x="16400" y="81920"/>
                </a:lnTo>
                <a:lnTo>
                  <a:pt x="16470" y="81920"/>
                </a:lnTo>
                <a:lnTo>
                  <a:pt x="16470" y="81900"/>
                </a:lnTo>
                <a:lnTo>
                  <a:pt x="16520" y="81900"/>
                </a:lnTo>
                <a:lnTo>
                  <a:pt x="16590" y="81900"/>
                </a:lnTo>
                <a:lnTo>
                  <a:pt x="16590" y="81880"/>
                </a:lnTo>
                <a:lnTo>
                  <a:pt x="16610" y="81880"/>
                </a:lnTo>
                <a:lnTo>
                  <a:pt x="16620" y="81880"/>
                </a:lnTo>
                <a:lnTo>
                  <a:pt x="16660" y="81880"/>
                </a:lnTo>
                <a:lnTo>
                  <a:pt x="16660" y="81870"/>
                </a:lnTo>
                <a:lnTo>
                  <a:pt x="16690" y="81870"/>
                </a:lnTo>
                <a:lnTo>
                  <a:pt x="16730" y="81870"/>
                </a:lnTo>
                <a:lnTo>
                  <a:pt x="16740" y="81850"/>
                </a:lnTo>
                <a:lnTo>
                  <a:pt x="16750" y="81850"/>
                </a:lnTo>
                <a:lnTo>
                  <a:pt x="16750" y="81860"/>
                </a:lnTo>
                <a:lnTo>
                  <a:pt x="16750" y="81870"/>
                </a:lnTo>
                <a:lnTo>
                  <a:pt x="16760" y="81860"/>
                </a:lnTo>
                <a:lnTo>
                  <a:pt x="16840" y="81860"/>
                </a:lnTo>
                <a:lnTo>
                  <a:pt x="16840" y="81850"/>
                </a:lnTo>
                <a:lnTo>
                  <a:pt x="16890" y="81850"/>
                </a:lnTo>
                <a:lnTo>
                  <a:pt x="16890" y="81830"/>
                </a:lnTo>
                <a:lnTo>
                  <a:pt x="16940" y="81830"/>
                </a:lnTo>
                <a:lnTo>
                  <a:pt x="16960" y="81830"/>
                </a:lnTo>
                <a:lnTo>
                  <a:pt x="16960" y="81820"/>
                </a:lnTo>
                <a:lnTo>
                  <a:pt x="16960" y="81810"/>
                </a:lnTo>
                <a:lnTo>
                  <a:pt x="16990" y="81810"/>
                </a:lnTo>
                <a:lnTo>
                  <a:pt x="17050" y="81810"/>
                </a:lnTo>
                <a:lnTo>
                  <a:pt x="17050" y="81800"/>
                </a:lnTo>
                <a:lnTo>
                  <a:pt x="17060" y="81790"/>
                </a:lnTo>
                <a:lnTo>
                  <a:pt x="17100" y="81790"/>
                </a:lnTo>
                <a:lnTo>
                  <a:pt x="17100" y="81780"/>
                </a:lnTo>
                <a:lnTo>
                  <a:pt x="17130" y="81780"/>
                </a:lnTo>
                <a:lnTo>
                  <a:pt x="17150" y="81780"/>
                </a:lnTo>
                <a:lnTo>
                  <a:pt x="17210" y="81770"/>
                </a:lnTo>
                <a:lnTo>
                  <a:pt x="17210" y="81760"/>
                </a:lnTo>
                <a:lnTo>
                  <a:pt x="17290" y="81760"/>
                </a:lnTo>
                <a:lnTo>
                  <a:pt x="17290" y="81740"/>
                </a:lnTo>
                <a:lnTo>
                  <a:pt x="17300" y="81740"/>
                </a:lnTo>
                <a:lnTo>
                  <a:pt x="17310" y="81740"/>
                </a:lnTo>
                <a:lnTo>
                  <a:pt x="17340" y="81740"/>
                </a:lnTo>
                <a:lnTo>
                  <a:pt x="17380" y="81740"/>
                </a:lnTo>
                <a:lnTo>
                  <a:pt x="17380" y="81720"/>
                </a:lnTo>
                <a:lnTo>
                  <a:pt x="17390" y="81720"/>
                </a:lnTo>
                <a:lnTo>
                  <a:pt x="17450" y="81720"/>
                </a:lnTo>
                <a:lnTo>
                  <a:pt x="17450" y="81700"/>
                </a:lnTo>
                <a:lnTo>
                  <a:pt x="17510" y="81710"/>
                </a:lnTo>
                <a:lnTo>
                  <a:pt x="17500" y="81690"/>
                </a:lnTo>
                <a:lnTo>
                  <a:pt x="17540" y="81680"/>
                </a:lnTo>
                <a:lnTo>
                  <a:pt x="17540" y="81670"/>
                </a:lnTo>
                <a:lnTo>
                  <a:pt x="17560" y="81660"/>
                </a:lnTo>
                <a:lnTo>
                  <a:pt x="17560" y="81650"/>
                </a:lnTo>
                <a:lnTo>
                  <a:pt x="17570" y="81650"/>
                </a:lnTo>
                <a:lnTo>
                  <a:pt x="17590" y="81650"/>
                </a:lnTo>
                <a:lnTo>
                  <a:pt x="17590" y="81630"/>
                </a:lnTo>
                <a:lnTo>
                  <a:pt x="17660" y="81630"/>
                </a:lnTo>
                <a:lnTo>
                  <a:pt x="17700" y="81630"/>
                </a:lnTo>
                <a:lnTo>
                  <a:pt x="17700" y="81620"/>
                </a:lnTo>
                <a:lnTo>
                  <a:pt x="17710" y="81620"/>
                </a:lnTo>
                <a:lnTo>
                  <a:pt x="17740" y="81620"/>
                </a:lnTo>
                <a:lnTo>
                  <a:pt x="17750" y="81620"/>
                </a:lnTo>
                <a:lnTo>
                  <a:pt x="17750" y="81610"/>
                </a:lnTo>
                <a:lnTo>
                  <a:pt x="17750" y="81600"/>
                </a:lnTo>
                <a:lnTo>
                  <a:pt x="17760" y="81600"/>
                </a:lnTo>
                <a:lnTo>
                  <a:pt x="17770" y="81600"/>
                </a:lnTo>
                <a:lnTo>
                  <a:pt x="17790" y="81600"/>
                </a:lnTo>
                <a:lnTo>
                  <a:pt x="17790" y="81590"/>
                </a:lnTo>
                <a:lnTo>
                  <a:pt x="17790" y="81580"/>
                </a:lnTo>
                <a:lnTo>
                  <a:pt x="17820" y="81580"/>
                </a:lnTo>
                <a:lnTo>
                  <a:pt x="17840" y="81580"/>
                </a:lnTo>
                <a:lnTo>
                  <a:pt x="17840" y="81570"/>
                </a:lnTo>
                <a:lnTo>
                  <a:pt x="17840" y="81560"/>
                </a:lnTo>
                <a:lnTo>
                  <a:pt x="17870" y="81560"/>
                </a:lnTo>
                <a:lnTo>
                  <a:pt x="17890" y="81560"/>
                </a:lnTo>
                <a:lnTo>
                  <a:pt x="17890" y="81570"/>
                </a:lnTo>
                <a:lnTo>
                  <a:pt x="17890" y="81580"/>
                </a:lnTo>
                <a:lnTo>
                  <a:pt x="17930" y="81580"/>
                </a:lnTo>
                <a:lnTo>
                  <a:pt x="17930" y="81560"/>
                </a:lnTo>
                <a:lnTo>
                  <a:pt x="17940" y="81560"/>
                </a:lnTo>
                <a:lnTo>
                  <a:pt x="17940" y="81550"/>
                </a:lnTo>
                <a:lnTo>
                  <a:pt x="17940" y="81540"/>
                </a:lnTo>
                <a:lnTo>
                  <a:pt x="17950" y="81540"/>
                </a:lnTo>
                <a:lnTo>
                  <a:pt x="17980" y="81540"/>
                </a:lnTo>
                <a:lnTo>
                  <a:pt x="17980" y="81520"/>
                </a:lnTo>
                <a:lnTo>
                  <a:pt x="18070" y="81520"/>
                </a:lnTo>
                <a:lnTo>
                  <a:pt x="18070" y="81510"/>
                </a:lnTo>
                <a:lnTo>
                  <a:pt x="18080" y="81510"/>
                </a:lnTo>
                <a:lnTo>
                  <a:pt x="18080" y="81490"/>
                </a:lnTo>
                <a:lnTo>
                  <a:pt x="18090" y="81490"/>
                </a:lnTo>
                <a:lnTo>
                  <a:pt x="18100" y="81490"/>
                </a:lnTo>
                <a:lnTo>
                  <a:pt x="18100" y="81470"/>
                </a:lnTo>
                <a:lnTo>
                  <a:pt x="18140" y="81470"/>
                </a:lnTo>
                <a:lnTo>
                  <a:pt x="18140" y="81480"/>
                </a:lnTo>
                <a:lnTo>
                  <a:pt x="18140" y="81490"/>
                </a:lnTo>
                <a:lnTo>
                  <a:pt x="18170" y="81490"/>
                </a:lnTo>
                <a:lnTo>
                  <a:pt x="18170" y="81480"/>
                </a:lnTo>
                <a:lnTo>
                  <a:pt x="18170" y="81470"/>
                </a:lnTo>
                <a:lnTo>
                  <a:pt x="18220" y="81470"/>
                </a:lnTo>
                <a:lnTo>
                  <a:pt x="18220" y="81460"/>
                </a:lnTo>
                <a:lnTo>
                  <a:pt x="18220" y="81450"/>
                </a:lnTo>
                <a:lnTo>
                  <a:pt x="18240" y="81450"/>
                </a:lnTo>
                <a:lnTo>
                  <a:pt x="18250" y="81450"/>
                </a:lnTo>
                <a:lnTo>
                  <a:pt x="18280" y="81450"/>
                </a:lnTo>
                <a:lnTo>
                  <a:pt x="18280" y="81440"/>
                </a:lnTo>
                <a:lnTo>
                  <a:pt x="18280" y="81430"/>
                </a:lnTo>
                <a:lnTo>
                  <a:pt x="18300" y="81440"/>
                </a:lnTo>
                <a:lnTo>
                  <a:pt x="18290" y="81420"/>
                </a:lnTo>
                <a:lnTo>
                  <a:pt x="18330" y="81420"/>
                </a:lnTo>
                <a:lnTo>
                  <a:pt x="18330" y="81400"/>
                </a:lnTo>
                <a:lnTo>
                  <a:pt x="18400" y="81400"/>
                </a:lnTo>
                <a:lnTo>
                  <a:pt x="18400" y="81380"/>
                </a:lnTo>
                <a:lnTo>
                  <a:pt x="18440" y="81380"/>
                </a:lnTo>
                <a:lnTo>
                  <a:pt x="18440" y="81370"/>
                </a:lnTo>
                <a:lnTo>
                  <a:pt x="18470" y="81370"/>
                </a:lnTo>
                <a:lnTo>
                  <a:pt x="18470" y="81330"/>
                </a:lnTo>
                <a:lnTo>
                  <a:pt x="18500" y="81330"/>
                </a:lnTo>
                <a:lnTo>
                  <a:pt x="18510" y="81330"/>
                </a:lnTo>
                <a:lnTo>
                  <a:pt x="18510" y="81320"/>
                </a:lnTo>
                <a:lnTo>
                  <a:pt x="18510" y="81310"/>
                </a:lnTo>
                <a:lnTo>
                  <a:pt x="18520" y="81310"/>
                </a:lnTo>
                <a:lnTo>
                  <a:pt x="18520" y="81300"/>
                </a:lnTo>
                <a:lnTo>
                  <a:pt x="18520" y="81290"/>
                </a:lnTo>
                <a:lnTo>
                  <a:pt x="18560" y="81290"/>
                </a:lnTo>
                <a:lnTo>
                  <a:pt x="18610" y="81290"/>
                </a:lnTo>
                <a:lnTo>
                  <a:pt x="18610" y="81280"/>
                </a:lnTo>
                <a:lnTo>
                  <a:pt x="18650" y="81280"/>
                </a:lnTo>
                <a:lnTo>
                  <a:pt x="18650" y="81250"/>
                </a:lnTo>
                <a:lnTo>
                  <a:pt x="18670" y="81260"/>
                </a:lnTo>
                <a:lnTo>
                  <a:pt x="18680" y="81260"/>
                </a:lnTo>
                <a:lnTo>
                  <a:pt x="18680" y="81250"/>
                </a:lnTo>
                <a:lnTo>
                  <a:pt x="18680" y="81240"/>
                </a:lnTo>
                <a:lnTo>
                  <a:pt x="18690" y="81240"/>
                </a:lnTo>
                <a:lnTo>
                  <a:pt x="18700" y="81240"/>
                </a:lnTo>
                <a:lnTo>
                  <a:pt x="18700" y="81220"/>
                </a:lnTo>
                <a:lnTo>
                  <a:pt x="18710" y="81220"/>
                </a:lnTo>
                <a:lnTo>
                  <a:pt x="18730" y="81220"/>
                </a:lnTo>
                <a:lnTo>
                  <a:pt x="18730" y="81200"/>
                </a:lnTo>
                <a:lnTo>
                  <a:pt x="18790" y="81210"/>
                </a:lnTo>
                <a:lnTo>
                  <a:pt x="18790" y="81190"/>
                </a:lnTo>
                <a:lnTo>
                  <a:pt x="18800" y="81190"/>
                </a:lnTo>
                <a:lnTo>
                  <a:pt x="18810" y="81190"/>
                </a:lnTo>
                <a:lnTo>
                  <a:pt x="18840" y="81500"/>
                </a:lnTo>
                <a:lnTo>
                  <a:pt x="18870" y="81950"/>
                </a:lnTo>
                <a:lnTo>
                  <a:pt x="19040" y="82060"/>
                </a:lnTo>
                <a:lnTo>
                  <a:pt x="19070" y="82370"/>
                </a:lnTo>
                <a:lnTo>
                  <a:pt x="19210" y="82570"/>
                </a:lnTo>
                <a:lnTo>
                  <a:pt x="19480" y="82510"/>
                </a:lnTo>
                <a:lnTo>
                  <a:pt x="20120" y="82510"/>
                </a:lnTo>
                <a:lnTo>
                  <a:pt x="20390" y="82300"/>
                </a:lnTo>
                <a:lnTo>
                  <a:pt x="20700" y="82030"/>
                </a:lnTo>
                <a:lnTo>
                  <a:pt x="20830" y="81820"/>
                </a:lnTo>
                <a:lnTo>
                  <a:pt x="21240" y="81580"/>
                </a:lnTo>
                <a:lnTo>
                  <a:pt x="21470" y="81340"/>
                </a:lnTo>
                <a:lnTo>
                  <a:pt x="21740" y="81340"/>
                </a:lnTo>
                <a:lnTo>
                  <a:pt x="21880" y="81000"/>
                </a:lnTo>
                <a:lnTo>
                  <a:pt x="22120" y="80860"/>
                </a:lnTo>
                <a:lnTo>
                  <a:pt x="22450" y="80790"/>
                </a:lnTo>
                <a:lnTo>
                  <a:pt x="22590" y="80240"/>
                </a:lnTo>
                <a:lnTo>
                  <a:pt x="22690" y="79930"/>
                </a:lnTo>
                <a:lnTo>
                  <a:pt x="23000" y="79510"/>
                </a:lnTo>
                <a:lnTo>
                  <a:pt x="23200" y="79380"/>
                </a:lnTo>
                <a:lnTo>
                  <a:pt x="23370" y="79140"/>
                </a:lnTo>
                <a:lnTo>
                  <a:pt x="23470" y="78860"/>
                </a:lnTo>
                <a:lnTo>
                  <a:pt x="23340" y="78720"/>
                </a:lnTo>
                <a:lnTo>
                  <a:pt x="23230" y="78550"/>
                </a:lnTo>
                <a:lnTo>
                  <a:pt x="23100" y="78300"/>
                </a:lnTo>
                <a:lnTo>
                  <a:pt x="23070" y="78110"/>
                </a:lnTo>
                <a:lnTo>
                  <a:pt x="23040" y="78060"/>
                </a:lnTo>
                <a:lnTo>
                  <a:pt x="23060" y="78060"/>
                </a:lnTo>
                <a:lnTo>
                  <a:pt x="23070" y="78060"/>
                </a:lnTo>
                <a:lnTo>
                  <a:pt x="23070" y="78030"/>
                </a:lnTo>
                <a:lnTo>
                  <a:pt x="23090" y="78030"/>
                </a:lnTo>
                <a:lnTo>
                  <a:pt x="23090" y="78020"/>
                </a:lnTo>
                <a:lnTo>
                  <a:pt x="23090" y="78010"/>
                </a:lnTo>
                <a:lnTo>
                  <a:pt x="23110" y="78010"/>
                </a:lnTo>
                <a:lnTo>
                  <a:pt x="23110" y="77980"/>
                </a:lnTo>
                <a:lnTo>
                  <a:pt x="23120" y="77970"/>
                </a:lnTo>
                <a:lnTo>
                  <a:pt x="23120" y="77960"/>
                </a:lnTo>
                <a:lnTo>
                  <a:pt x="23130" y="77960"/>
                </a:lnTo>
                <a:lnTo>
                  <a:pt x="23140" y="77960"/>
                </a:lnTo>
                <a:lnTo>
                  <a:pt x="23140" y="77930"/>
                </a:lnTo>
                <a:lnTo>
                  <a:pt x="23140" y="77920"/>
                </a:lnTo>
                <a:lnTo>
                  <a:pt x="23160" y="77920"/>
                </a:lnTo>
                <a:lnTo>
                  <a:pt x="23180" y="77920"/>
                </a:lnTo>
                <a:lnTo>
                  <a:pt x="23180" y="77910"/>
                </a:lnTo>
                <a:lnTo>
                  <a:pt x="23180" y="77900"/>
                </a:lnTo>
                <a:lnTo>
                  <a:pt x="23190" y="77910"/>
                </a:lnTo>
                <a:lnTo>
                  <a:pt x="23190" y="77890"/>
                </a:lnTo>
                <a:lnTo>
                  <a:pt x="23210" y="77880"/>
                </a:lnTo>
                <a:lnTo>
                  <a:pt x="23210" y="77850"/>
                </a:lnTo>
                <a:lnTo>
                  <a:pt x="23230" y="77850"/>
                </a:lnTo>
                <a:lnTo>
                  <a:pt x="23250" y="77850"/>
                </a:lnTo>
                <a:lnTo>
                  <a:pt x="23250" y="77830"/>
                </a:lnTo>
                <a:lnTo>
                  <a:pt x="23250" y="77820"/>
                </a:lnTo>
                <a:lnTo>
                  <a:pt x="23260" y="77810"/>
                </a:lnTo>
                <a:lnTo>
                  <a:pt x="23260" y="77800"/>
                </a:lnTo>
                <a:lnTo>
                  <a:pt x="23270" y="77800"/>
                </a:lnTo>
                <a:lnTo>
                  <a:pt x="23280" y="77800"/>
                </a:lnTo>
                <a:lnTo>
                  <a:pt x="23280" y="77790"/>
                </a:lnTo>
                <a:lnTo>
                  <a:pt x="23280" y="77780"/>
                </a:lnTo>
                <a:lnTo>
                  <a:pt x="23300" y="77780"/>
                </a:lnTo>
                <a:lnTo>
                  <a:pt x="23300" y="77760"/>
                </a:lnTo>
                <a:lnTo>
                  <a:pt x="23320" y="77760"/>
                </a:lnTo>
                <a:lnTo>
                  <a:pt x="23320" y="77730"/>
                </a:lnTo>
                <a:lnTo>
                  <a:pt x="23330" y="77730"/>
                </a:lnTo>
                <a:lnTo>
                  <a:pt x="23330" y="77710"/>
                </a:lnTo>
                <a:lnTo>
                  <a:pt x="23350" y="77710"/>
                </a:lnTo>
                <a:lnTo>
                  <a:pt x="23350" y="77690"/>
                </a:lnTo>
                <a:lnTo>
                  <a:pt x="23370" y="77690"/>
                </a:lnTo>
                <a:lnTo>
                  <a:pt x="23370" y="77680"/>
                </a:lnTo>
                <a:lnTo>
                  <a:pt x="23370" y="77670"/>
                </a:lnTo>
                <a:lnTo>
                  <a:pt x="23380" y="77670"/>
                </a:lnTo>
                <a:lnTo>
                  <a:pt x="23390" y="77670"/>
                </a:lnTo>
                <a:lnTo>
                  <a:pt x="23390" y="77650"/>
                </a:lnTo>
                <a:lnTo>
                  <a:pt x="23400" y="77650"/>
                </a:lnTo>
                <a:lnTo>
                  <a:pt x="23410" y="77650"/>
                </a:lnTo>
                <a:lnTo>
                  <a:pt x="23410" y="77640"/>
                </a:lnTo>
                <a:lnTo>
                  <a:pt x="23420" y="77630"/>
                </a:lnTo>
                <a:lnTo>
                  <a:pt x="23420" y="77580"/>
                </a:lnTo>
                <a:lnTo>
                  <a:pt x="23410" y="77580"/>
                </a:lnTo>
                <a:lnTo>
                  <a:pt x="23410" y="77480"/>
                </a:lnTo>
                <a:lnTo>
                  <a:pt x="23390" y="77480"/>
                </a:lnTo>
                <a:lnTo>
                  <a:pt x="23390" y="77460"/>
                </a:lnTo>
                <a:lnTo>
                  <a:pt x="23370" y="77460"/>
                </a:lnTo>
                <a:lnTo>
                  <a:pt x="23370" y="77400"/>
                </a:lnTo>
                <a:lnTo>
                  <a:pt x="23350" y="77400"/>
                </a:lnTo>
                <a:lnTo>
                  <a:pt x="23350" y="77390"/>
                </a:lnTo>
                <a:lnTo>
                  <a:pt x="23330" y="77390"/>
                </a:lnTo>
                <a:lnTo>
                  <a:pt x="23330" y="77350"/>
                </a:lnTo>
                <a:lnTo>
                  <a:pt x="23320" y="77350"/>
                </a:lnTo>
                <a:lnTo>
                  <a:pt x="23320" y="77340"/>
                </a:lnTo>
                <a:lnTo>
                  <a:pt x="23280" y="77330"/>
                </a:lnTo>
                <a:lnTo>
                  <a:pt x="23280" y="77300"/>
                </a:lnTo>
                <a:lnTo>
                  <a:pt x="23260" y="77300"/>
                </a:lnTo>
                <a:lnTo>
                  <a:pt x="23260" y="77260"/>
                </a:lnTo>
                <a:lnTo>
                  <a:pt x="23250" y="77260"/>
                </a:lnTo>
                <a:lnTo>
                  <a:pt x="23240" y="77240"/>
                </a:lnTo>
                <a:lnTo>
                  <a:pt x="23210" y="77240"/>
                </a:lnTo>
                <a:lnTo>
                  <a:pt x="23210" y="77210"/>
                </a:lnTo>
                <a:lnTo>
                  <a:pt x="23180" y="77210"/>
                </a:lnTo>
                <a:lnTo>
                  <a:pt x="23180" y="77190"/>
                </a:lnTo>
                <a:lnTo>
                  <a:pt x="23120" y="77190"/>
                </a:lnTo>
                <a:lnTo>
                  <a:pt x="23120" y="77150"/>
                </a:lnTo>
                <a:lnTo>
                  <a:pt x="23110" y="77150"/>
                </a:lnTo>
                <a:lnTo>
                  <a:pt x="23110" y="77140"/>
                </a:lnTo>
                <a:lnTo>
                  <a:pt x="23090" y="77140"/>
                </a:lnTo>
                <a:lnTo>
                  <a:pt x="23090" y="77120"/>
                </a:lnTo>
                <a:lnTo>
                  <a:pt x="23110" y="77120"/>
                </a:lnTo>
                <a:lnTo>
                  <a:pt x="23110" y="77110"/>
                </a:lnTo>
                <a:lnTo>
                  <a:pt x="23110" y="77080"/>
                </a:lnTo>
                <a:lnTo>
                  <a:pt x="23120" y="77080"/>
                </a:lnTo>
                <a:lnTo>
                  <a:pt x="23120" y="77070"/>
                </a:lnTo>
                <a:lnTo>
                  <a:pt x="23140" y="77060"/>
                </a:lnTo>
                <a:lnTo>
                  <a:pt x="23140" y="77050"/>
                </a:lnTo>
                <a:lnTo>
                  <a:pt x="23150" y="77050"/>
                </a:lnTo>
                <a:lnTo>
                  <a:pt x="23160" y="77050"/>
                </a:lnTo>
                <a:lnTo>
                  <a:pt x="23160" y="76980"/>
                </a:lnTo>
                <a:lnTo>
                  <a:pt x="23150" y="76980"/>
                </a:lnTo>
                <a:lnTo>
                  <a:pt x="23140" y="76980"/>
                </a:lnTo>
                <a:lnTo>
                  <a:pt x="23140" y="76840"/>
                </a:lnTo>
                <a:lnTo>
                  <a:pt x="23120" y="76830"/>
                </a:lnTo>
                <a:lnTo>
                  <a:pt x="23120" y="76800"/>
                </a:lnTo>
                <a:lnTo>
                  <a:pt x="23110" y="76800"/>
                </a:lnTo>
                <a:lnTo>
                  <a:pt x="23110" y="76710"/>
                </a:lnTo>
                <a:lnTo>
                  <a:pt x="23090" y="76710"/>
                </a:lnTo>
                <a:lnTo>
                  <a:pt x="23090" y="76670"/>
                </a:lnTo>
                <a:lnTo>
                  <a:pt x="23100" y="76670"/>
                </a:lnTo>
                <a:lnTo>
                  <a:pt x="23110" y="76670"/>
                </a:lnTo>
                <a:lnTo>
                  <a:pt x="23110" y="76650"/>
                </a:lnTo>
                <a:lnTo>
                  <a:pt x="23110" y="76640"/>
                </a:lnTo>
                <a:lnTo>
                  <a:pt x="23080" y="76640"/>
                </a:lnTo>
                <a:lnTo>
                  <a:pt x="23070" y="76640"/>
                </a:lnTo>
                <a:lnTo>
                  <a:pt x="23070" y="76630"/>
                </a:lnTo>
                <a:lnTo>
                  <a:pt x="23070" y="76620"/>
                </a:lnTo>
                <a:lnTo>
                  <a:pt x="23060" y="76620"/>
                </a:lnTo>
                <a:lnTo>
                  <a:pt x="23040" y="76620"/>
                </a:lnTo>
                <a:lnTo>
                  <a:pt x="23040" y="76600"/>
                </a:lnTo>
                <a:lnTo>
                  <a:pt x="23000" y="76600"/>
                </a:lnTo>
                <a:lnTo>
                  <a:pt x="23000" y="76570"/>
                </a:lnTo>
                <a:lnTo>
                  <a:pt x="22980" y="76570"/>
                </a:lnTo>
                <a:lnTo>
                  <a:pt x="22980" y="76530"/>
                </a:lnTo>
                <a:lnTo>
                  <a:pt x="22950" y="76530"/>
                </a:lnTo>
                <a:lnTo>
                  <a:pt x="22950" y="76510"/>
                </a:lnTo>
                <a:lnTo>
                  <a:pt x="22960" y="76510"/>
                </a:lnTo>
                <a:lnTo>
                  <a:pt x="22970" y="76500"/>
                </a:lnTo>
                <a:lnTo>
                  <a:pt x="22970" y="76390"/>
                </a:lnTo>
                <a:lnTo>
                  <a:pt x="22980" y="76390"/>
                </a:lnTo>
                <a:lnTo>
                  <a:pt x="22980" y="76350"/>
                </a:lnTo>
                <a:lnTo>
                  <a:pt x="22970" y="76350"/>
                </a:lnTo>
                <a:lnTo>
                  <a:pt x="22970" y="76330"/>
                </a:lnTo>
                <a:lnTo>
                  <a:pt x="22980" y="76330"/>
                </a:lnTo>
                <a:lnTo>
                  <a:pt x="22980" y="76310"/>
                </a:lnTo>
                <a:lnTo>
                  <a:pt x="22980" y="76280"/>
                </a:lnTo>
                <a:lnTo>
                  <a:pt x="22990" y="76280"/>
                </a:lnTo>
                <a:lnTo>
                  <a:pt x="23000" y="76280"/>
                </a:lnTo>
                <a:lnTo>
                  <a:pt x="23000" y="76260"/>
                </a:lnTo>
                <a:lnTo>
                  <a:pt x="23020" y="76270"/>
                </a:lnTo>
                <a:lnTo>
                  <a:pt x="23020" y="76240"/>
                </a:lnTo>
                <a:lnTo>
                  <a:pt x="23030" y="76240"/>
                </a:lnTo>
                <a:lnTo>
                  <a:pt x="23040" y="76230"/>
                </a:lnTo>
                <a:lnTo>
                  <a:pt x="23040" y="76100"/>
                </a:lnTo>
                <a:lnTo>
                  <a:pt x="23060" y="76100"/>
                </a:lnTo>
                <a:lnTo>
                  <a:pt x="23050" y="76080"/>
                </a:lnTo>
                <a:lnTo>
                  <a:pt x="23070" y="76090"/>
                </a:lnTo>
                <a:lnTo>
                  <a:pt x="23070" y="76070"/>
                </a:lnTo>
                <a:lnTo>
                  <a:pt x="23100" y="76070"/>
                </a:lnTo>
                <a:lnTo>
                  <a:pt x="23110" y="76070"/>
                </a:lnTo>
                <a:lnTo>
                  <a:pt x="23110" y="76060"/>
                </a:lnTo>
                <a:lnTo>
                  <a:pt x="23110" y="76050"/>
                </a:lnTo>
                <a:lnTo>
                  <a:pt x="23120" y="76050"/>
                </a:lnTo>
                <a:lnTo>
                  <a:pt x="23140" y="76050"/>
                </a:lnTo>
                <a:lnTo>
                  <a:pt x="23140" y="76030"/>
                </a:lnTo>
                <a:lnTo>
                  <a:pt x="23180" y="76030"/>
                </a:lnTo>
                <a:lnTo>
                  <a:pt x="23180" y="76010"/>
                </a:lnTo>
                <a:lnTo>
                  <a:pt x="23210" y="76010"/>
                </a:lnTo>
                <a:lnTo>
                  <a:pt x="23210" y="76000"/>
                </a:lnTo>
                <a:lnTo>
                  <a:pt x="23250" y="75990"/>
                </a:lnTo>
                <a:lnTo>
                  <a:pt x="23250" y="75980"/>
                </a:lnTo>
                <a:lnTo>
                  <a:pt x="23260" y="75980"/>
                </a:lnTo>
                <a:lnTo>
                  <a:pt x="23260" y="75960"/>
                </a:lnTo>
                <a:lnTo>
                  <a:pt x="23280" y="75960"/>
                </a:lnTo>
                <a:lnTo>
                  <a:pt x="23280" y="75940"/>
                </a:lnTo>
                <a:lnTo>
                  <a:pt x="23300" y="75940"/>
                </a:lnTo>
                <a:lnTo>
                  <a:pt x="23300" y="75830"/>
                </a:lnTo>
                <a:lnTo>
                  <a:pt x="23310" y="75830"/>
                </a:lnTo>
                <a:lnTo>
                  <a:pt x="23350" y="75830"/>
                </a:lnTo>
                <a:lnTo>
                  <a:pt x="23350" y="75850"/>
                </a:lnTo>
                <a:lnTo>
                  <a:pt x="23370" y="75850"/>
                </a:lnTo>
                <a:lnTo>
                  <a:pt x="23380" y="75850"/>
                </a:lnTo>
                <a:lnTo>
                  <a:pt x="23390" y="75870"/>
                </a:lnTo>
                <a:lnTo>
                  <a:pt x="23400" y="75870"/>
                </a:lnTo>
                <a:lnTo>
                  <a:pt x="23480" y="75870"/>
                </a:lnTo>
                <a:lnTo>
                  <a:pt x="23480" y="75860"/>
                </a:lnTo>
                <a:lnTo>
                  <a:pt x="23480" y="75850"/>
                </a:lnTo>
                <a:lnTo>
                  <a:pt x="23530" y="75850"/>
                </a:lnTo>
                <a:lnTo>
                  <a:pt x="23530" y="75830"/>
                </a:lnTo>
                <a:lnTo>
                  <a:pt x="23600" y="75830"/>
                </a:lnTo>
                <a:lnTo>
                  <a:pt x="23650" y="75830"/>
                </a:lnTo>
                <a:lnTo>
                  <a:pt x="23670" y="75830"/>
                </a:lnTo>
                <a:lnTo>
                  <a:pt x="23670" y="75820"/>
                </a:lnTo>
                <a:lnTo>
                  <a:pt x="23680" y="75820"/>
                </a:lnTo>
                <a:lnTo>
                  <a:pt x="23720" y="75820"/>
                </a:lnTo>
                <a:lnTo>
                  <a:pt x="23720" y="75800"/>
                </a:lnTo>
                <a:lnTo>
                  <a:pt x="23730" y="75800"/>
                </a:lnTo>
                <a:lnTo>
                  <a:pt x="23770" y="75800"/>
                </a:lnTo>
                <a:lnTo>
                  <a:pt x="23770" y="75780"/>
                </a:lnTo>
                <a:lnTo>
                  <a:pt x="23840" y="75780"/>
                </a:lnTo>
                <a:lnTo>
                  <a:pt x="23860" y="75780"/>
                </a:lnTo>
                <a:lnTo>
                  <a:pt x="23880" y="75780"/>
                </a:lnTo>
                <a:lnTo>
                  <a:pt x="23880" y="75770"/>
                </a:lnTo>
                <a:lnTo>
                  <a:pt x="23880" y="75760"/>
                </a:lnTo>
                <a:lnTo>
                  <a:pt x="23910" y="75760"/>
                </a:lnTo>
                <a:lnTo>
                  <a:pt x="23910" y="75750"/>
                </a:lnTo>
                <a:lnTo>
                  <a:pt x="23960" y="75750"/>
                </a:lnTo>
                <a:lnTo>
                  <a:pt x="23980" y="75750"/>
                </a:lnTo>
                <a:lnTo>
                  <a:pt x="23980" y="75740"/>
                </a:lnTo>
                <a:lnTo>
                  <a:pt x="23980" y="75730"/>
                </a:lnTo>
                <a:lnTo>
                  <a:pt x="24000" y="75730"/>
                </a:lnTo>
                <a:lnTo>
                  <a:pt x="24040" y="75730"/>
                </a:lnTo>
                <a:lnTo>
                  <a:pt x="24040" y="75710"/>
                </a:lnTo>
                <a:lnTo>
                  <a:pt x="24090" y="75710"/>
                </a:lnTo>
                <a:lnTo>
                  <a:pt x="24090" y="75690"/>
                </a:lnTo>
                <a:lnTo>
                  <a:pt x="24110" y="75690"/>
                </a:lnTo>
                <a:lnTo>
                  <a:pt x="24110" y="75670"/>
                </a:lnTo>
                <a:lnTo>
                  <a:pt x="24140" y="75670"/>
                </a:lnTo>
                <a:lnTo>
                  <a:pt x="24140" y="75660"/>
                </a:lnTo>
                <a:lnTo>
                  <a:pt x="24160" y="75650"/>
                </a:lnTo>
                <a:lnTo>
                  <a:pt x="24160" y="75620"/>
                </a:lnTo>
                <a:lnTo>
                  <a:pt x="24180" y="75620"/>
                </a:lnTo>
                <a:lnTo>
                  <a:pt x="24180" y="75610"/>
                </a:lnTo>
                <a:lnTo>
                  <a:pt x="24180" y="75580"/>
                </a:lnTo>
                <a:lnTo>
                  <a:pt x="24190" y="75580"/>
                </a:lnTo>
                <a:lnTo>
                  <a:pt x="24200" y="75580"/>
                </a:lnTo>
                <a:lnTo>
                  <a:pt x="24200" y="75570"/>
                </a:lnTo>
                <a:lnTo>
                  <a:pt x="24200" y="75560"/>
                </a:lnTo>
                <a:lnTo>
                  <a:pt x="24250" y="75570"/>
                </a:lnTo>
                <a:lnTo>
                  <a:pt x="24250" y="75580"/>
                </a:lnTo>
                <a:lnTo>
                  <a:pt x="24270" y="75580"/>
                </a:lnTo>
                <a:lnTo>
                  <a:pt x="24280" y="75580"/>
                </a:lnTo>
                <a:lnTo>
                  <a:pt x="24280" y="75590"/>
                </a:lnTo>
                <a:lnTo>
                  <a:pt x="24280" y="75600"/>
                </a:lnTo>
                <a:lnTo>
                  <a:pt x="24290" y="75600"/>
                </a:lnTo>
                <a:lnTo>
                  <a:pt x="24300" y="75610"/>
                </a:lnTo>
                <a:lnTo>
                  <a:pt x="24300" y="75620"/>
                </a:lnTo>
                <a:lnTo>
                  <a:pt x="24310" y="75620"/>
                </a:lnTo>
                <a:lnTo>
                  <a:pt x="24320" y="75640"/>
                </a:lnTo>
                <a:lnTo>
                  <a:pt x="24330" y="75640"/>
                </a:lnTo>
                <a:lnTo>
                  <a:pt x="24340" y="75660"/>
                </a:lnTo>
                <a:lnTo>
                  <a:pt x="24350" y="75650"/>
                </a:lnTo>
                <a:lnTo>
                  <a:pt x="24350" y="75670"/>
                </a:lnTo>
                <a:lnTo>
                  <a:pt x="24370" y="75670"/>
                </a:lnTo>
                <a:lnTo>
                  <a:pt x="24370" y="75690"/>
                </a:lnTo>
                <a:lnTo>
                  <a:pt x="24400" y="75690"/>
                </a:lnTo>
                <a:lnTo>
                  <a:pt x="24410" y="75710"/>
                </a:lnTo>
                <a:lnTo>
                  <a:pt x="24420" y="75710"/>
                </a:lnTo>
                <a:lnTo>
                  <a:pt x="24490" y="75710"/>
                </a:lnTo>
                <a:lnTo>
                  <a:pt x="24490" y="75730"/>
                </a:lnTo>
                <a:lnTo>
                  <a:pt x="24520" y="75730"/>
                </a:lnTo>
                <a:lnTo>
                  <a:pt x="24530" y="75730"/>
                </a:lnTo>
                <a:lnTo>
                  <a:pt x="24530" y="75750"/>
                </a:lnTo>
                <a:lnTo>
                  <a:pt x="24560" y="75750"/>
                </a:lnTo>
                <a:lnTo>
                  <a:pt x="24560" y="75760"/>
                </a:lnTo>
                <a:lnTo>
                  <a:pt x="24590" y="75760"/>
                </a:lnTo>
                <a:lnTo>
                  <a:pt x="24600" y="75760"/>
                </a:lnTo>
                <a:lnTo>
                  <a:pt x="24600" y="75770"/>
                </a:lnTo>
                <a:lnTo>
                  <a:pt x="24600" y="75780"/>
                </a:lnTo>
                <a:lnTo>
                  <a:pt x="24610" y="75780"/>
                </a:lnTo>
                <a:lnTo>
                  <a:pt x="24630" y="75780"/>
                </a:lnTo>
                <a:lnTo>
                  <a:pt x="24630" y="75790"/>
                </a:lnTo>
                <a:lnTo>
                  <a:pt x="24630" y="75800"/>
                </a:lnTo>
                <a:lnTo>
                  <a:pt x="24650" y="75800"/>
                </a:lnTo>
                <a:lnTo>
                  <a:pt x="24670" y="75800"/>
                </a:lnTo>
                <a:lnTo>
                  <a:pt x="24700" y="75800"/>
                </a:lnTo>
                <a:lnTo>
                  <a:pt x="24700" y="75810"/>
                </a:lnTo>
                <a:lnTo>
                  <a:pt x="24700" y="75820"/>
                </a:lnTo>
                <a:lnTo>
                  <a:pt x="24720" y="75810"/>
                </a:lnTo>
                <a:lnTo>
                  <a:pt x="24720" y="75830"/>
                </a:lnTo>
                <a:lnTo>
                  <a:pt x="24740" y="75830"/>
                </a:lnTo>
                <a:lnTo>
                  <a:pt x="24740" y="75850"/>
                </a:lnTo>
                <a:lnTo>
                  <a:pt x="24760" y="75850"/>
                </a:lnTo>
                <a:lnTo>
                  <a:pt x="24760" y="75870"/>
                </a:lnTo>
                <a:lnTo>
                  <a:pt x="24780" y="75870"/>
                </a:lnTo>
                <a:lnTo>
                  <a:pt x="24790" y="75870"/>
                </a:lnTo>
                <a:lnTo>
                  <a:pt x="24790" y="75890"/>
                </a:lnTo>
                <a:lnTo>
                  <a:pt x="24820" y="75890"/>
                </a:lnTo>
                <a:lnTo>
                  <a:pt x="24860" y="75890"/>
                </a:lnTo>
                <a:lnTo>
                  <a:pt x="24860" y="75870"/>
                </a:lnTo>
                <a:lnTo>
                  <a:pt x="24900" y="75870"/>
                </a:lnTo>
                <a:lnTo>
                  <a:pt x="24900" y="75890"/>
                </a:lnTo>
                <a:lnTo>
                  <a:pt x="24920" y="75890"/>
                </a:lnTo>
                <a:lnTo>
                  <a:pt x="24920" y="75900"/>
                </a:lnTo>
                <a:lnTo>
                  <a:pt x="24920" y="75910"/>
                </a:lnTo>
                <a:lnTo>
                  <a:pt x="24940" y="75910"/>
                </a:lnTo>
                <a:lnTo>
                  <a:pt x="24950" y="75910"/>
                </a:lnTo>
                <a:lnTo>
                  <a:pt x="24950" y="75920"/>
                </a:lnTo>
                <a:lnTo>
                  <a:pt x="25000" y="75920"/>
                </a:lnTo>
                <a:lnTo>
                  <a:pt x="25000" y="75940"/>
                </a:lnTo>
                <a:lnTo>
                  <a:pt x="25040" y="75940"/>
                </a:lnTo>
                <a:lnTo>
                  <a:pt x="25040" y="75960"/>
                </a:lnTo>
                <a:lnTo>
                  <a:pt x="25050" y="75960"/>
                </a:lnTo>
                <a:lnTo>
                  <a:pt x="25090" y="75960"/>
                </a:lnTo>
                <a:lnTo>
                  <a:pt x="25090" y="75980"/>
                </a:lnTo>
                <a:lnTo>
                  <a:pt x="25140" y="75980"/>
                </a:lnTo>
                <a:lnTo>
                  <a:pt x="25160" y="75980"/>
                </a:lnTo>
                <a:lnTo>
                  <a:pt x="25160" y="76000"/>
                </a:lnTo>
                <a:lnTo>
                  <a:pt x="25230" y="76000"/>
                </a:lnTo>
                <a:lnTo>
                  <a:pt x="25230" y="76010"/>
                </a:lnTo>
                <a:lnTo>
                  <a:pt x="25260" y="76010"/>
                </a:lnTo>
                <a:lnTo>
                  <a:pt x="25270" y="76020"/>
                </a:lnTo>
                <a:lnTo>
                  <a:pt x="25270" y="76030"/>
                </a:lnTo>
                <a:lnTo>
                  <a:pt x="25290" y="76030"/>
                </a:lnTo>
                <a:lnTo>
                  <a:pt x="25300" y="76030"/>
                </a:lnTo>
                <a:lnTo>
                  <a:pt x="25300" y="76050"/>
                </a:lnTo>
                <a:lnTo>
                  <a:pt x="25320" y="76050"/>
                </a:lnTo>
                <a:lnTo>
                  <a:pt x="25440" y="76050"/>
                </a:lnTo>
                <a:lnTo>
                  <a:pt x="25440" y="76070"/>
                </a:lnTo>
                <a:lnTo>
                  <a:pt x="25480" y="76070"/>
                </a:lnTo>
                <a:lnTo>
                  <a:pt x="25490" y="76070"/>
                </a:lnTo>
                <a:lnTo>
                  <a:pt x="25490" y="76080"/>
                </a:lnTo>
                <a:lnTo>
                  <a:pt x="25530" y="76080"/>
                </a:lnTo>
                <a:lnTo>
                  <a:pt x="25550" y="76090"/>
                </a:lnTo>
                <a:lnTo>
                  <a:pt x="25550" y="76100"/>
                </a:lnTo>
                <a:lnTo>
                  <a:pt x="25610" y="76100"/>
                </a:lnTo>
                <a:lnTo>
                  <a:pt x="25670" y="76100"/>
                </a:lnTo>
                <a:lnTo>
                  <a:pt x="25670" y="76110"/>
                </a:lnTo>
                <a:lnTo>
                  <a:pt x="25670" y="76120"/>
                </a:lnTo>
                <a:lnTo>
                  <a:pt x="25690" y="76120"/>
                </a:lnTo>
                <a:lnTo>
                  <a:pt x="25700" y="76120"/>
                </a:lnTo>
                <a:lnTo>
                  <a:pt x="25720" y="76120"/>
                </a:lnTo>
                <a:lnTo>
                  <a:pt x="25720" y="76130"/>
                </a:lnTo>
                <a:lnTo>
                  <a:pt x="25720" y="76140"/>
                </a:lnTo>
                <a:lnTo>
                  <a:pt x="25790" y="76140"/>
                </a:lnTo>
                <a:lnTo>
                  <a:pt x="25790" y="76160"/>
                </a:lnTo>
                <a:lnTo>
                  <a:pt x="25830" y="76160"/>
                </a:lnTo>
                <a:lnTo>
                  <a:pt x="25830" y="76170"/>
                </a:lnTo>
                <a:lnTo>
                  <a:pt x="25890" y="76170"/>
                </a:lnTo>
                <a:lnTo>
                  <a:pt x="25930" y="76170"/>
                </a:lnTo>
                <a:lnTo>
                  <a:pt x="25930" y="76180"/>
                </a:lnTo>
                <a:lnTo>
                  <a:pt x="25930" y="76190"/>
                </a:lnTo>
                <a:lnTo>
                  <a:pt x="25960" y="76190"/>
                </a:lnTo>
                <a:lnTo>
                  <a:pt x="25990" y="76190"/>
                </a:lnTo>
                <a:lnTo>
                  <a:pt x="25990" y="76200"/>
                </a:lnTo>
                <a:lnTo>
                  <a:pt x="25990" y="76210"/>
                </a:lnTo>
                <a:lnTo>
                  <a:pt x="26000" y="76210"/>
                </a:lnTo>
                <a:lnTo>
                  <a:pt x="26010" y="76210"/>
                </a:lnTo>
                <a:lnTo>
                  <a:pt x="26090" y="76210"/>
                </a:lnTo>
                <a:lnTo>
                  <a:pt x="26090" y="76220"/>
                </a:lnTo>
                <a:lnTo>
                  <a:pt x="26090" y="76230"/>
                </a:lnTo>
                <a:lnTo>
                  <a:pt x="26110" y="76230"/>
                </a:lnTo>
                <a:lnTo>
                  <a:pt x="26110" y="76240"/>
                </a:lnTo>
                <a:lnTo>
                  <a:pt x="26130" y="76240"/>
                </a:lnTo>
                <a:lnTo>
                  <a:pt x="26130" y="76260"/>
                </a:lnTo>
                <a:lnTo>
                  <a:pt x="26140" y="76260"/>
                </a:lnTo>
                <a:lnTo>
                  <a:pt x="26200" y="76260"/>
                </a:lnTo>
                <a:lnTo>
                  <a:pt x="26200" y="76270"/>
                </a:lnTo>
                <a:lnTo>
                  <a:pt x="26200" y="76280"/>
                </a:lnTo>
                <a:lnTo>
                  <a:pt x="26230" y="76280"/>
                </a:lnTo>
                <a:lnTo>
                  <a:pt x="26270" y="76280"/>
                </a:lnTo>
                <a:lnTo>
                  <a:pt x="26270" y="76300"/>
                </a:lnTo>
                <a:lnTo>
                  <a:pt x="26280" y="76300"/>
                </a:lnTo>
                <a:lnTo>
                  <a:pt x="26280" y="76310"/>
                </a:lnTo>
                <a:lnTo>
                  <a:pt x="26280" y="76320"/>
                </a:lnTo>
                <a:lnTo>
                  <a:pt x="26290" y="76320"/>
                </a:lnTo>
                <a:lnTo>
                  <a:pt x="26300" y="76320"/>
                </a:lnTo>
                <a:lnTo>
                  <a:pt x="26300" y="76330"/>
                </a:lnTo>
                <a:lnTo>
                  <a:pt x="26310" y="76330"/>
                </a:lnTo>
                <a:lnTo>
                  <a:pt x="26340" y="76330"/>
                </a:lnTo>
                <a:lnTo>
                  <a:pt x="26340" y="76340"/>
                </a:lnTo>
                <a:lnTo>
                  <a:pt x="26340" y="76350"/>
                </a:lnTo>
                <a:lnTo>
                  <a:pt x="26360" y="76350"/>
                </a:lnTo>
                <a:lnTo>
                  <a:pt x="26370" y="76350"/>
                </a:lnTo>
                <a:lnTo>
                  <a:pt x="26390" y="76350"/>
                </a:lnTo>
                <a:lnTo>
                  <a:pt x="26390" y="76360"/>
                </a:lnTo>
                <a:lnTo>
                  <a:pt x="26390" y="76370"/>
                </a:lnTo>
                <a:lnTo>
                  <a:pt x="26410" y="76370"/>
                </a:lnTo>
                <a:lnTo>
                  <a:pt x="26420" y="76370"/>
                </a:lnTo>
                <a:lnTo>
                  <a:pt x="26430" y="76370"/>
                </a:lnTo>
                <a:lnTo>
                  <a:pt x="26430" y="76390"/>
                </a:lnTo>
                <a:lnTo>
                  <a:pt x="26440" y="76390"/>
                </a:lnTo>
                <a:lnTo>
                  <a:pt x="26440" y="76410"/>
                </a:lnTo>
                <a:lnTo>
                  <a:pt x="26460" y="76410"/>
                </a:lnTo>
                <a:lnTo>
                  <a:pt x="26480" y="76410"/>
                </a:lnTo>
                <a:lnTo>
                  <a:pt x="26480" y="76420"/>
                </a:lnTo>
                <a:lnTo>
                  <a:pt x="26490" y="76420"/>
                </a:lnTo>
                <a:lnTo>
                  <a:pt x="26500" y="76420"/>
                </a:lnTo>
                <a:lnTo>
                  <a:pt x="26500" y="76430"/>
                </a:lnTo>
                <a:lnTo>
                  <a:pt x="26500" y="76440"/>
                </a:lnTo>
                <a:lnTo>
                  <a:pt x="26510" y="76440"/>
                </a:lnTo>
                <a:lnTo>
                  <a:pt x="26510" y="76460"/>
                </a:lnTo>
                <a:lnTo>
                  <a:pt x="26530" y="76460"/>
                </a:lnTo>
                <a:lnTo>
                  <a:pt x="26530" y="76480"/>
                </a:lnTo>
                <a:lnTo>
                  <a:pt x="26550" y="76480"/>
                </a:lnTo>
                <a:lnTo>
                  <a:pt x="26550" y="76490"/>
                </a:lnTo>
                <a:lnTo>
                  <a:pt x="26560" y="76500"/>
                </a:lnTo>
                <a:lnTo>
                  <a:pt x="26570" y="76530"/>
                </a:lnTo>
                <a:lnTo>
                  <a:pt x="26590" y="76530"/>
                </a:lnTo>
                <a:lnTo>
                  <a:pt x="26580" y="76550"/>
                </a:lnTo>
                <a:lnTo>
                  <a:pt x="26600" y="76550"/>
                </a:lnTo>
                <a:lnTo>
                  <a:pt x="26600" y="76570"/>
                </a:lnTo>
                <a:lnTo>
                  <a:pt x="26620" y="76560"/>
                </a:lnTo>
                <a:lnTo>
                  <a:pt x="26620" y="76580"/>
                </a:lnTo>
                <a:lnTo>
                  <a:pt x="26640" y="76580"/>
                </a:lnTo>
                <a:lnTo>
                  <a:pt x="26640" y="76600"/>
                </a:lnTo>
                <a:lnTo>
                  <a:pt x="26670" y="76600"/>
                </a:lnTo>
                <a:lnTo>
                  <a:pt x="26670" y="76620"/>
                </a:lnTo>
                <a:lnTo>
                  <a:pt x="26690" y="76620"/>
                </a:lnTo>
                <a:lnTo>
                  <a:pt x="26720" y="76620"/>
                </a:lnTo>
                <a:lnTo>
                  <a:pt x="26720" y="76600"/>
                </a:lnTo>
                <a:lnTo>
                  <a:pt x="26730" y="76600"/>
                </a:lnTo>
                <a:lnTo>
                  <a:pt x="26810" y="76600"/>
                </a:lnTo>
                <a:lnTo>
                  <a:pt x="26810" y="76620"/>
                </a:lnTo>
                <a:lnTo>
                  <a:pt x="26850" y="76620"/>
                </a:lnTo>
                <a:lnTo>
                  <a:pt x="26850" y="76640"/>
                </a:lnTo>
                <a:lnTo>
                  <a:pt x="26860" y="76640"/>
                </a:lnTo>
                <a:lnTo>
                  <a:pt x="26860" y="76660"/>
                </a:lnTo>
                <a:lnTo>
                  <a:pt x="26910" y="76660"/>
                </a:lnTo>
                <a:lnTo>
                  <a:pt x="26920" y="76670"/>
                </a:lnTo>
                <a:lnTo>
                  <a:pt x="26950" y="76670"/>
                </a:lnTo>
                <a:lnTo>
                  <a:pt x="26970" y="76670"/>
                </a:lnTo>
                <a:lnTo>
                  <a:pt x="26970" y="76680"/>
                </a:lnTo>
                <a:lnTo>
                  <a:pt x="26970" y="76690"/>
                </a:lnTo>
                <a:lnTo>
                  <a:pt x="26980" y="76690"/>
                </a:lnTo>
                <a:lnTo>
                  <a:pt x="26990" y="76710"/>
                </a:lnTo>
                <a:lnTo>
                  <a:pt x="27000" y="76710"/>
                </a:lnTo>
                <a:lnTo>
                  <a:pt x="27010" y="76710"/>
                </a:lnTo>
                <a:lnTo>
                  <a:pt x="27040" y="76710"/>
                </a:lnTo>
                <a:lnTo>
                  <a:pt x="27040" y="76720"/>
                </a:lnTo>
                <a:lnTo>
                  <a:pt x="27040" y="76730"/>
                </a:lnTo>
                <a:lnTo>
                  <a:pt x="27060" y="76730"/>
                </a:lnTo>
                <a:lnTo>
                  <a:pt x="27060" y="76740"/>
                </a:lnTo>
                <a:lnTo>
                  <a:pt x="27100" y="76740"/>
                </a:lnTo>
                <a:lnTo>
                  <a:pt x="27090" y="76760"/>
                </a:lnTo>
                <a:lnTo>
                  <a:pt x="27160" y="76760"/>
                </a:lnTo>
                <a:lnTo>
                  <a:pt x="27180" y="76760"/>
                </a:lnTo>
                <a:lnTo>
                  <a:pt x="27180" y="76770"/>
                </a:lnTo>
                <a:lnTo>
                  <a:pt x="27180" y="76780"/>
                </a:lnTo>
                <a:lnTo>
                  <a:pt x="27230" y="76780"/>
                </a:lnTo>
                <a:lnTo>
                  <a:pt x="27230" y="76800"/>
                </a:lnTo>
                <a:lnTo>
                  <a:pt x="27260" y="76800"/>
                </a:lnTo>
                <a:lnTo>
                  <a:pt x="27270" y="76800"/>
                </a:lnTo>
                <a:lnTo>
                  <a:pt x="27270" y="76820"/>
                </a:lnTo>
                <a:lnTo>
                  <a:pt x="27280" y="76820"/>
                </a:lnTo>
                <a:lnTo>
                  <a:pt x="27340" y="76820"/>
                </a:lnTo>
                <a:lnTo>
                  <a:pt x="27410" y="76820"/>
                </a:lnTo>
                <a:lnTo>
                  <a:pt x="27620" y="76820"/>
                </a:lnTo>
                <a:lnTo>
                  <a:pt x="27620" y="76830"/>
                </a:lnTo>
                <a:lnTo>
                  <a:pt x="27640" y="76830"/>
                </a:lnTo>
                <a:lnTo>
                  <a:pt x="27640" y="76840"/>
                </a:lnTo>
                <a:lnTo>
                  <a:pt x="27640" y="76850"/>
                </a:lnTo>
                <a:lnTo>
                  <a:pt x="27670" y="76850"/>
                </a:lnTo>
                <a:lnTo>
                  <a:pt x="27670" y="76870"/>
                </a:lnTo>
                <a:lnTo>
                  <a:pt x="27700" y="76870"/>
                </a:lnTo>
                <a:lnTo>
                  <a:pt x="27710" y="76870"/>
                </a:lnTo>
                <a:lnTo>
                  <a:pt x="27710" y="76890"/>
                </a:lnTo>
                <a:lnTo>
                  <a:pt x="27750" y="76890"/>
                </a:lnTo>
                <a:lnTo>
                  <a:pt x="27780" y="76890"/>
                </a:lnTo>
                <a:lnTo>
                  <a:pt x="27780" y="76900"/>
                </a:lnTo>
                <a:lnTo>
                  <a:pt x="27780" y="76910"/>
                </a:lnTo>
                <a:lnTo>
                  <a:pt x="27820" y="76910"/>
                </a:lnTo>
                <a:lnTo>
                  <a:pt x="27850" y="76910"/>
                </a:lnTo>
                <a:lnTo>
                  <a:pt x="27850" y="76920"/>
                </a:lnTo>
                <a:lnTo>
                  <a:pt x="27930" y="76920"/>
                </a:lnTo>
                <a:lnTo>
                  <a:pt x="27940" y="76920"/>
                </a:lnTo>
                <a:lnTo>
                  <a:pt x="27940" y="76940"/>
                </a:lnTo>
                <a:lnTo>
                  <a:pt x="27970" y="76940"/>
                </a:lnTo>
                <a:lnTo>
                  <a:pt x="27970" y="76960"/>
                </a:lnTo>
                <a:lnTo>
                  <a:pt x="28090" y="76960"/>
                </a:lnTo>
                <a:lnTo>
                  <a:pt x="28090" y="76940"/>
                </a:lnTo>
                <a:lnTo>
                  <a:pt x="28110" y="76940"/>
                </a:lnTo>
                <a:lnTo>
                  <a:pt x="28110" y="76930"/>
                </a:lnTo>
                <a:lnTo>
                  <a:pt x="28110" y="76920"/>
                </a:lnTo>
                <a:lnTo>
                  <a:pt x="28130" y="76920"/>
                </a:lnTo>
                <a:lnTo>
                  <a:pt x="28150" y="76930"/>
                </a:lnTo>
                <a:lnTo>
                  <a:pt x="28150" y="76940"/>
                </a:lnTo>
                <a:lnTo>
                  <a:pt x="28180" y="76940"/>
                </a:lnTo>
                <a:lnTo>
                  <a:pt x="28200" y="76940"/>
                </a:lnTo>
                <a:lnTo>
                  <a:pt x="28200" y="76950"/>
                </a:lnTo>
                <a:lnTo>
                  <a:pt x="28200" y="76960"/>
                </a:lnTo>
                <a:lnTo>
                  <a:pt x="28210" y="76960"/>
                </a:lnTo>
                <a:lnTo>
                  <a:pt x="28250" y="76960"/>
                </a:lnTo>
                <a:lnTo>
                  <a:pt x="28250" y="76980"/>
                </a:lnTo>
                <a:lnTo>
                  <a:pt x="28290" y="76980"/>
                </a:lnTo>
                <a:lnTo>
                  <a:pt x="28290" y="76960"/>
                </a:lnTo>
                <a:lnTo>
                  <a:pt x="28570" y="76960"/>
                </a:lnTo>
                <a:lnTo>
                  <a:pt x="28570" y="76980"/>
                </a:lnTo>
                <a:lnTo>
                  <a:pt x="28610" y="76980"/>
                </a:lnTo>
                <a:lnTo>
                  <a:pt x="28620" y="76980"/>
                </a:lnTo>
                <a:lnTo>
                  <a:pt x="28620" y="76990"/>
                </a:lnTo>
                <a:lnTo>
                  <a:pt x="28690" y="76990"/>
                </a:lnTo>
                <a:lnTo>
                  <a:pt x="28690" y="76980"/>
                </a:lnTo>
                <a:lnTo>
                  <a:pt x="28800" y="76980"/>
                </a:lnTo>
                <a:lnTo>
                  <a:pt x="28970" y="76980"/>
                </a:lnTo>
                <a:lnTo>
                  <a:pt x="28970" y="76950"/>
                </a:lnTo>
                <a:lnTo>
                  <a:pt x="28980" y="76960"/>
                </a:lnTo>
                <a:lnTo>
                  <a:pt x="29010" y="76960"/>
                </a:lnTo>
                <a:lnTo>
                  <a:pt x="29010" y="76950"/>
                </a:lnTo>
                <a:lnTo>
                  <a:pt x="29010" y="76940"/>
                </a:lnTo>
                <a:lnTo>
                  <a:pt x="29020" y="76940"/>
                </a:lnTo>
                <a:lnTo>
                  <a:pt x="29020" y="76920"/>
                </a:lnTo>
                <a:lnTo>
                  <a:pt x="29080" y="76920"/>
                </a:lnTo>
                <a:lnTo>
                  <a:pt x="29080" y="76910"/>
                </a:lnTo>
                <a:lnTo>
                  <a:pt x="29090" y="76910"/>
                </a:lnTo>
                <a:lnTo>
                  <a:pt x="29090" y="76920"/>
                </a:lnTo>
                <a:lnTo>
                  <a:pt x="29110" y="76930"/>
                </a:lnTo>
                <a:lnTo>
                  <a:pt x="29110" y="76910"/>
                </a:lnTo>
                <a:lnTo>
                  <a:pt x="29130" y="76910"/>
                </a:lnTo>
                <a:lnTo>
                  <a:pt x="29130" y="76920"/>
                </a:lnTo>
                <a:lnTo>
                  <a:pt x="29150" y="76920"/>
                </a:lnTo>
                <a:lnTo>
                  <a:pt x="29150" y="76910"/>
                </a:lnTo>
                <a:lnTo>
                  <a:pt x="29370" y="76910"/>
                </a:lnTo>
                <a:lnTo>
                  <a:pt x="29530" y="76910"/>
                </a:lnTo>
                <a:lnTo>
                  <a:pt x="29530" y="76900"/>
                </a:lnTo>
                <a:lnTo>
                  <a:pt x="29530" y="76890"/>
                </a:lnTo>
                <a:lnTo>
                  <a:pt x="29540" y="76890"/>
                </a:lnTo>
                <a:lnTo>
                  <a:pt x="29550" y="76890"/>
                </a:lnTo>
                <a:lnTo>
                  <a:pt x="29550" y="76880"/>
                </a:lnTo>
                <a:lnTo>
                  <a:pt x="29550" y="76870"/>
                </a:lnTo>
                <a:lnTo>
                  <a:pt x="29610" y="76870"/>
                </a:lnTo>
                <a:lnTo>
                  <a:pt x="29660" y="76870"/>
                </a:lnTo>
                <a:lnTo>
                  <a:pt x="29660" y="76860"/>
                </a:lnTo>
                <a:lnTo>
                  <a:pt x="29660" y="76850"/>
                </a:lnTo>
                <a:lnTo>
                  <a:pt x="29670" y="76850"/>
                </a:lnTo>
                <a:lnTo>
                  <a:pt x="29690" y="76850"/>
                </a:lnTo>
                <a:lnTo>
                  <a:pt x="29690" y="76830"/>
                </a:lnTo>
                <a:lnTo>
                  <a:pt x="29770" y="76830"/>
                </a:lnTo>
                <a:lnTo>
                  <a:pt x="29810" y="76830"/>
                </a:lnTo>
                <a:lnTo>
                  <a:pt x="29810" y="76820"/>
                </a:lnTo>
                <a:lnTo>
                  <a:pt x="29860" y="76810"/>
                </a:lnTo>
                <a:lnTo>
                  <a:pt x="29940" y="76810"/>
                </a:lnTo>
                <a:lnTo>
                  <a:pt x="29940" y="76800"/>
                </a:lnTo>
                <a:lnTo>
                  <a:pt x="29970" y="76800"/>
                </a:lnTo>
                <a:lnTo>
                  <a:pt x="29990" y="76800"/>
                </a:lnTo>
                <a:lnTo>
                  <a:pt x="29990" y="76780"/>
                </a:lnTo>
                <a:lnTo>
                  <a:pt x="30000" y="76780"/>
                </a:lnTo>
                <a:lnTo>
                  <a:pt x="30030" y="76780"/>
                </a:lnTo>
                <a:lnTo>
                  <a:pt x="30030" y="76770"/>
                </a:lnTo>
                <a:lnTo>
                  <a:pt x="30030" y="76760"/>
                </a:lnTo>
                <a:lnTo>
                  <a:pt x="30040" y="76760"/>
                </a:lnTo>
                <a:lnTo>
                  <a:pt x="30040" y="76710"/>
                </a:lnTo>
                <a:lnTo>
                  <a:pt x="30060" y="76710"/>
                </a:lnTo>
                <a:lnTo>
                  <a:pt x="30060" y="76690"/>
                </a:lnTo>
                <a:lnTo>
                  <a:pt x="30060" y="76670"/>
                </a:lnTo>
                <a:lnTo>
                  <a:pt x="30100" y="76670"/>
                </a:lnTo>
                <a:lnTo>
                  <a:pt x="30100" y="76660"/>
                </a:lnTo>
                <a:lnTo>
                  <a:pt x="30120" y="76660"/>
                </a:lnTo>
                <a:lnTo>
                  <a:pt x="30130" y="76660"/>
                </a:lnTo>
                <a:lnTo>
                  <a:pt x="30130" y="76640"/>
                </a:lnTo>
                <a:lnTo>
                  <a:pt x="30170" y="76640"/>
                </a:lnTo>
                <a:lnTo>
                  <a:pt x="30170" y="76620"/>
                </a:lnTo>
                <a:lnTo>
                  <a:pt x="30180" y="76620"/>
                </a:lnTo>
                <a:lnTo>
                  <a:pt x="30180" y="76600"/>
                </a:lnTo>
                <a:lnTo>
                  <a:pt x="30200" y="76600"/>
                </a:lnTo>
                <a:lnTo>
                  <a:pt x="30200" y="76590"/>
                </a:lnTo>
                <a:lnTo>
                  <a:pt x="30200" y="76580"/>
                </a:lnTo>
                <a:lnTo>
                  <a:pt x="30220" y="76580"/>
                </a:lnTo>
                <a:lnTo>
                  <a:pt x="30220" y="76570"/>
                </a:lnTo>
                <a:lnTo>
                  <a:pt x="30240" y="76570"/>
                </a:lnTo>
                <a:lnTo>
                  <a:pt x="30250" y="76570"/>
                </a:lnTo>
                <a:lnTo>
                  <a:pt x="30250" y="76560"/>
                </a:lnTo>
                <a:lnTo>
                  <a:pt x="30250" y="76550"/>
                </a:lnTo>
                <a:lnTo>
                  <a:pt x="30260" y="76550"/>
                </a:lnTo>
                <a:lnTo>
                  <a:pt x="30280" y="76550"/>
                </a:lnTo>
                <a:lnTo>
                  <a:pt x="30360" y="7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