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Sangre Grande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Trinidad and Tobago • State Map | Fully Editable Vector Shape</a:t>
            </a:r>
          </a:p>
        </p:txBody>
      </p:sp>
      <p:sp>
        <p:nvSpPr>
          <p:cNvPr id="101" name="Sangre Grande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50750" y="63840"/>
                </a:moveTo>
                <a:lnTo>
                  <a:pt x="50760" y="63480"/>
                </a:lnTo>
                <a:lnTo>
                  <a:pt x="50760" y="63090"/>
                </a:lnTo>
                <a:lnTo>
                  <a:pt x="50900" y="62850"/>
                </a:lnTo>
                <a:lnTo>
                  <a:pt x="50930" y="62650"/>
                </a:lnTo>
                <a:lnTo>
                  <a:pt x="50930" y="62440"/>
                </a:lnTo>
                <a:lnTo>
                  <a:pt x="50830" y="62330"/>
                </a:lnTo>
                <a:lnTo>
                  <a:pt x="50050" y="62300"/>
                </a:lnTo>
                <a:lnTo>
                  <a:pt x="49820" y="62230"/>
                </a:lnTo>
                <a:lnTo>
                  <a:pt x="49610" y="62190"/>
                </a:lnTo>
                <a:lnTo>
                  <a:pt x="49480" y="61950"/>
                </a:lnTo>
                <a:lnTo>
                  <a:pt x="49480" y="61770"/>
                </a:lnTo>
                <a:lnTo>
                  <a:pt x="49650" y="61640"/>
                </a:lnTo>
                <a:lnTo>
                  <a:pt x="49820" y="61460"/>
                </a:lnTo>
                <a:lnTo>
                  <a:pt x="49890" y="61390"/>
                </a:lnTo>
                <a:lnTo>
                  <a:pt x="49890" y="61320"/>
                </a:lnTo>
                <a:lnTo>
                  <a:pt x="49620" y="61260"/>
                </a:lnTo>
                <a:lnTo>
                  <a:pt x="49420" y="61080"/>
                </a:lnTo>
                <a:lnTo>
                  <a:pt x="49420" y="60940"/>
                </a:lnTo>
                <a:lnTo>
                  <a:pt x="49660" y="60730"/>
                </a:lnTo>
                <a:lnTo>
                  <a:pt x="49700" y="60560"/>
                </a:lnTo>
                <a:lnTo>
                  <a:pt x="49860" y="60390"/>
                </a:lnTo>
                <a:lnTo>
                  <a:pt x="50140" y="60250"/>
                </a:lnTo>
                <a:lnTo>
                  <a:pt x="50270" y="60050"/>
                </a:lnTo>
                <a:lnTo>
                  <a:pt x="50350" y="59660"/>
                </a:lnTo>
                <a:lnTo>
                  <a:pt x="50490" y="59180"/>
                </a:lnTo>
                <a:lnTo>
                  <a:pt x="50490" y="58940"/>
                </a:lnTo>
                <a:lnTo>
                  <a:pt x="50590" y="58490"/>
                </a:lnTo>
                <a:lnTo>
                  <a:pt x="50530" y="58280"/>
                </a:lnTo>
                <a:lnTo>
                  <a:pt x="50220" y="58170"/>
                </a:lnTo>
                <a:lnTo>
                  <a:pt x="49480" y="58140"/>
                </a:lnTo>
                <a:lnTo>
                  <a:pt x="49140" y="58140"/>
                </a:lnTo>
                <a:lnTo>
                  <a:pt x="49110" y="57890"/>
                </a:lnTo>
                <a:lnTo>
                  <a:pt x="49180" y="57610"/>
                </a:lnTo>
                <a:lnTo>
                  <a:pt x="49310" y="57480"/>
                </a:lnTo>
                <a:lnTo>
                  <a:pt x="49520" y="57340"/>
                </a:lnTo>
                <a:lnTo>
                  <a:pt x="49690" y="57170"/>
                </a:lnTo>
                <a:lnTo>
                  <a:pt x="49590" y="57100"/>
                </a:lnTo>
                <a:lnTo>
                  <a:pt x="49490" y="57060"/>
                </a:lnTo>
                <a:lnTo>
                  <a:pt x="49450" y="56890"/>
                </a:lnTo>
                <a:lnTo>
                  <a:pt x="49450" y="56750"/>
                </a:lnTo>
                <a:lnTo>
                  <a:pt x="49690" y="56540"/>
                </a:lnTo>
                <a:lnTo>
                  <a:pt x="49700" y="56400"/>
                </a:lnTo>
                <a:lnTo>
                  <a:pt x="49600" y="56270"/>
                </a:lnTo>
                <a:lnTo>
                  <a:pt x="49420" y="56270"/>
                </a:lnTo>
                <a:lnTo>
                  <a:pt x="49250" y="56190"/>
                </a:lnTo>
                <a:lnTo>
                  <a:pt x="49290" y="56060"/>
                </a:lnTo>
                <a:lnTo>
                  <a:pt x="49390" y="55850"/>
                </a:lnTo>
                <a:lnTo>
                  <a:pt x="49460" y="55710"/>
                </a:lnTo>
                <a:lnTo>
                  <a:pt x="49560" y="55610"/>
                </a:lnTo>
                <a:lnTo>
                  <a:pt x="49570" y="55470"/>
                </a:lnTo>
                <a:lnTo>
                  <a:pt x="49500" y="55400"/>
                </a:lnTo>
                <a:lnTo>
                  <a:pt x="49360" y="55220"/>
                </a:lnTo>
                <a:lnTo>
                  <a:pt x="49260" y="55120"/>
                </a:lnTo>
                <a:lnTo>
                  <a:pt x="49260" y="55010"/>
                </a:lnTo>
                <a:lnTo>
                  <a:pt x="49370" y="54910"/>
                </a:lnTo>
                <a:lnTo>
                  <a:pt x="49370" y="54670"/>
                </a:lnTo>
                <a:lnTo>
                  <a:pt x="49370" y="54560"/>
                </a:lnTo>
                <a:lnTo>
                  <a:pt x="49170" y="54390"/>
                </a:lnTo>
                <a:lnTo>
                  <a:pt x="48930" y="54220"/>
                </a:lnTo>
                <a:lnTo>
                  <a:pt x="48660" y="53900"/>
                </a:lnTo>
                <a:lnTo>
                  <a:pt x="48600" y="53800"/>
                </a:lnTo>
                <a:lnTo>
                  <a:pt x="48380" y="53630"/>
                </a:lnTo>
                <a:lnTo>
                  <a:pt x="48530" y="53450"/>
                </a:lnTo>
                <a:lnTo>
                  <a:pt x="48740" y="53180"/>
                </a:lnTo>
                <a:lnTo>
                  <a:pt x="48880" y="53040"/>
                </a:lnTo>
                <a:lnTo>
                  <a:pt x="49080" y="53070"/>
                </a:lnTo>
                <a:lnTo>
                  <a:pt x="49280" y="52970"/>
                </a:lnTo>
                <a:lnTo>
                  <a:pt x="49550" y="52970"/>
                </a:lnTo>
                <a:lnTo>
                  <a:pt x="49760" y="52970"/>
                </a:lnTo>
                <a:lnTo>
                  <a:pt x="49920" y="53150"/>
                </a:lnTo>
                <a:lnTo>
                  <a:pt x="50200" y="53150"/>
                </a:lnTo>
                <a:lnTo>
                  <a:pt x="50270" y="52910"/>
                </a:lnTo>
                <a:lnTo>
                  <a:pt x="50340" y="52560"/>
                </a:lnTo>
                <a:lnTo>
                  <a:pt x="50580" y="52320"/>
                </a:lnTo>
                <a:lnTo>
                  <a:pt x="50750" y="51830"/>
                </a:lnTo>
                <a:lnTo>
                  <a:pt x="50750" y="51630"/>
                </a:lnTo>
                <a:lnTo>
                  <a:pt x="50690" y="51520"/>
                </a:lnTo>
                <a:lnTo>
                  <a:pt x="50550" y="51420"/>
                </a:lnTo>
                <a:lnTo>
                  <a:pt x="50420" y="51310"/>
                </a:lnTo>
                <a:lnTo>
                  <a:pt x="50420" y="51210"/>
                </a:lnTo>
                <a:lnTo>
                  <a:pt x="50520" y="51110"/>
                </a:lnTo>
                <a:lnTo>
                  <a:pt x="50520" y="50790"/>
                </a:lnTo>
                <a:lnTo>
                  <a:pt x="50520" y="50620"/>
                </a:lnTo>
                <a:lnTo>
                  <a:pt x="50320" y="50380"/>
                </a:lnTo>
                <a:lnTo>
                  <a:pt x="49980" y="50030"/>
                </a:lnTo>
                <a:lnTo>
                  <a:pt x="49780" y="49890"/>
                </a:lnTo>
                <a:lnTo>
                  <a:pt x="49440" y="49890"/>
                </a:lnTo>
                <a:lnTo>
                  <a:pt x="49140" y="49790"/>
                </a:lnTo>
                <a:lnTo>
                  <a:pt x="49070" y="49510"/>
                </a:lnTo>
                <a:lnTo>
                  <a:pt x="49240" y="49300"/>
                </a:lnTo>
                <a:lnTo>
                  <a:pt x="49280" y="49100"/>
                </a:lnTo>
                <a:lnTo>
                  <a:pt x="49170" y="49020"/>
                </a:lnTo>
                <a:lnTo>
                  <a:pt x="49040" y="48950"/>
                </a:lnTo>
                <a:lnTo>
                  <a:pt x="49070" y="48820"/>
                </a:lnTo>
                <a:lnTo>
                  <a:pt x="49350" y="48680"/>
                </a:lnTo>
                <a:lnTo>
                  <a:pt x="49590" y="48400"/>
                </a:lnTo>
                <a:lnTo>
                  <a:pt x="49590" y="48090"/>
                </a:lnTo>
                <a:lnTo>
                  <a:pt x="49830" y="47960"/>
                </a:lnTo>
                <a:lnTo>
                  <a:pt x="49900" y="47820"/>
                </a:lnTo>
                <a:lnTo>
                  <a:pt x="50030" y="47510"/>
                </a:lnTo>
                <a:lnTo>
                  <a:pt x="50030" y="47300"/>
                </a:lnTo>
                <a:lnTo>
                  <a:pt x="49870" y="47060"/>
                </a:lnTo>
                <a:lnTo>
                  <a:pt x="49900" y="46710"/>
                </a:lnTo>
                <a:lnTo>
                  <a:pt x="50070" y="46440"/>
                </a:lnTo>
                <a:lnTo>
                  <a:pt x="50110" y="46270"/>
                </a:lnTo>
                <a:lnTo>
                  <a:pt x="50110" y="46030"/>
                </a:lnTo>
                <a:lnTo>
                  <a:pt x="49900" y="45820"/>
                </a:lnTo>
                <a:lnTo>
                  <a:pt x="49630" y="45820"/>
                </a:lnTo>
                <a:lnTo>
                  <a:pt x="49390" y="45750"/>
                </a:lnTo>
                <a:lnTo>
                  <a:pt x="49320" y="45610"/>
                </a:lnTo>
                <a:lnTo>
                  <a:pt x="49120" y="45540"/>
                </a:lnTo>
                <a:lnTo>
                  <a:pt x="48880" y="45570"/>
                </a:lnTo>
                <a:lnTo>
                  <a:pt x="48720" y="45640"/>
                </a:lnTo>
                <a:lnTo>
                  <a:pt x="48540" y="45610"/>
                </a:lnTo>
                <a:lnTo>
                  <a:pt x="48380" y="45500"/>
                </a:lnTo>
                <a:lnTo>
                  <a:pt x="48070" y="45400"/>
                </a:lnTo>
                <a:lnTo>
                  <a:pt x="47970" y="45290"/>
                </a:lnTo>
                <a:lnTo>
                  <a:pt x="47870" y="45160"/>
                </a:lnTo>
                <a:lnTo>
                  <a:pt x="47940" y="44920"/>
                </a:lnTo>
                <a:lnTo>
                  <a:pt x="48040" y="44740"/>
                </a:lnTo>
                <a:lnTo>
                  <a:pt x="48310" y="44740"/>
                </a:lnTo>
                <a:lnTo>
                  <a:pt x="48440" y="44880"/>
                </a:lnTo>
                <a:lnTo>
                  <a:pt x="48580" y="44990"/>
                </a:lnTo>
                <a:lnTo>
                  <a:pt x="48680" y="45090"/>
                </a:lnTo>
                <a:lnTo>
                  <a:pt x="48780" y="44920"/>
                </a:lnTo>
                <a:lnTo>
                  <a:pt x="48990" y="44880"/>
                </a:lnTo>
                <a:lnTo>
                  <a:pt x="49260" y="44950"/>
                </a:lnTo>
                <a:lnTo>
                  <a:pt x="49970" y="44960"/>
                </a:lnTo>
                <a:lnTo>
                  <a:pt x="49980" y="44960"/>
                </a:lnTo>
                <a:lnTo>
                  <a:pt x="49980" y="44950"/>
                </a:lnTo>
                <a:lnTo>
                  <a:pt x="49990" y="44950"/>
                </a:lnTo>
                <a:lnTo>
                  <a:pt x="50000" y="44950"/>
                </a:lnTo>
                <a:lnTo>
                  <a:pt x="50010" y="44950"/>
                </a:lnTo>
                <a:lnTo>
                  <a:pt x="50020" y="44950"/>
                </a:lnTo>
                <a:lnTo>
                  <a:pt x="50030" y="44950"/>
                </a:lnTo>
                <a:lnTo>
                  <a:pt x="50040" y="44950"/>
                </a:lnTo>
                <a:lnTo>
                  <a:pt x="50050" y="44950"/>
                </a:lnTo>
                <a:lnTo>
                  <a:pt x="50060" y="44950"/>
                </a:lnTo>
                <a:lnTo>
                  <a:pt x="50070" y="44950"/>
                </a:lnTo>
                <a:lnTo>
                  <a:pt x="50080" y="44950"/>
                </a:lnTo>
                <a:lnTo>
                  <a:pt x="50090" y="44940"/>
                </a:lnTo>
                <a:lnTo>
                  <a:pt x="50100" y="44940"/>
                </a:lnTo>
                <a:lnTo>
                  <a:pt x="50110" y="44940"/>
                </a:lnTo>
                <a:lnTo>
                  <a:pt x="50120" y="44940"/>
                </a:lnTo>
                <a:lnTo>
                  <a:pt x="50130" y="44940"/>
                </a:lnTo>
                <a:lnTo>
                  <a:pt x="50140" y="44940"/>
                </a:lnTo>
                <a:lnTo>
                  <a:pt x="50150" y="44940"/>
                </a:lnTo>
                <a:lnTo>
                  <a:pt x="50160" y="44940"/>
                </a:lnTo>
                <a:lnTo>
                  <a:pt x="50170" y="44940"/>
                </a:lnTo>
                <a:lnTo>
                  <a:pt x="50180" y="44940"/>
                </a:lnTo>
                <a:lnTo>
                  <a:pt x="50190" y="44940"/>
                </a:lnTo>
                <a:lnTo>
                  <a:pt x="50200" y="44940"/>
                </a:lnTo>
                <a:lnTo>
                  <a:pt x="50200" y="44930"/>
                </a:lnTo>
                <a:lnTo>
                  <a:pt x="50210" y="44930"/>
                </a:lnTo>
                <a:lnTo>
                  <a:pt x="50220" y="44930"/>
                </a:lnTo>
                <a:lnTo>
                  <a:pt x="50230" y="44930"/>
                </a:lnTo>
                <a:lnTo>
                  <a:pt x="50240" y="44930"/>
                </a:lnTo>
                <a:lnTo>
                  <a:pt x="50250" y="44930"/>
                </a:lnTo>
                <a:lnTo>
                  <a:pt x="50260" y="44930"/>
                </a:lnTo>
                <a:lnTo>
                  <a:pt x="50270" y="44930"/>
                </a:lnTo>
                <a:lnTo>
                  <a:pt x="50280" y="44930"/>
                </a:lnTo>
                <a:lnTo>
                  <a:pt x="50290" y="44930"/>
                </a:lnTo>
                <a:lnTo>
                  <a:pt x="50300" y="44930"/>
                </a:lnTo>
                <a:lnTo>
                  <a:pt x="50310" y="44930"/>
                </a:lnTo>
                <a:lnTo>
                  <a:pt x="50320" y="44930"/>
                </a:lnTo>
                <a:lnTo>
                  <a:pt x="50330" y="44930"/>
                </a:lnTo>
                <a:lnTo>
                  <a:pt x="50340" y="44930"/>
                </a:lnTo>
                <a:lnTo>
                  <a:pt x="50350" y="44930"/>
                </a:lnTo>
                <a:lnTo>
                  <a:pt x="50360" y="44930"/>
                </a:lnTo>
                <a:lnTo>
                  <a:pt x="50360" y="44920"/>
                </a:lnTo>
                <a:lnTo>
                  <a:pt x="50370" y="44920"/>
                </a:lnTo>
                <a:lnTo>
                  <a:pt x="50380" y="44920"/>
                </a:lnTo>
                <a:lnTo>
                  <a:pt x="50390" y="44920"/>
                </a:lnTo>
                <a:lnTo>
                  <a:pt x="50400" y="44920"/>
                </a:lnTo>
                <a:lnTo>
                  <a:pt x="50410" y="44920"/>
                </a:lnTo>
                <a:lnTo>
                  <a:pt x="50420" y="44920"/>
                </a:lnTo>
                <a:lnTo>
                  <a:pt x="50430" y="44920"/>
                </a:lnTo>
                <a:lnTo>
                  <a:pt x="50440" y="44920"/>
                </a:lnTo>
                <a:lnTo>
                  <a:pt x="50450" y="44920"/>
                </a:lnTo>
                <a:lnTo>
                  <a:pt x="50460" y="44920"/>
                </a:lnTo>
                <a:lnTo>
                  <a:pt x="50470" y="44920"/>
                </a:lnTo>
                <a:lnTo>
                  <a:pt x="50480" y="44920"/>
                </a:lnTo>
                <a:lnTo>
                  <a:pt x="50490" y="44920"/>
                </a:lnTo>
                <a:lnTo>
                  <a:pt x="50500" y="44920"/>
                </a:lnTo>
                <a:lnTo>
                  <a:pt x="50510" y="44910"/>
                </a:lnTo>
                <a:lnTo>
                  <a:pt x="50520" y="44910"/>
                </a:lnTo>
                <a:lnTo>
                  <a:pt x="50530" y="44910"/>
                </a:lnTo>
                <a:lnTo>
                  <a:pt x="50540" y="44910"/>
                </a:lnTo>
                <a:lnTo>
                  <a:pt x="50550" y="44910"/>
                </a:lnTo>
                <a:lnTo>
                  <a:pt x="50550" y="44900"/>
                </a:lnTo>
                <a:lnTo>
                  <a:pt x="50560" y="44900"/>
                </a:lnTo>
                <a:lnTo>
                  <a:pt x="50570" y="44900"/>
                </a:lnTo>
                <a:lnTo>
                  <a:pt x="50580" y="44900"/>
                </a:lnTo>
                <a:lnTo>
                  <a:pt x="50590" y="44900"/>
                </a:lnTo>
                <a:lnTo>
                  <a:pt x="50590" y="44890"/>
                </a:lnTo>
                <a:lnTo>
                  <a:pt x="50600" y="44890"/>
                </a:lnTo>
                <a:lnTo>
                  <a:pt x="50610" y="44890"/>
                </a:lnTo>
                <a:lnTo>
                  <a:pt x="50620" y="44890"/>
                </a:lnTo>
                <a:lnTo>
                  <a:pt x="50630" y="44890"/>
                </a:lnTo>
                <a:lnTo>
                  <a:pt x="50630" y="44880"/>
                </a:lnTo>
                <a:lnTo>
                  <a:pt x="50640" y="44880"/>
                </a:lnTo>
                <a:lnTo>
                  <a:pt x="50650" y="44880"/>
                </a:lnTo>
                <a:lnTo>
                  <a:pt x="50660" y="44880"/>
                </a:lnTo>
                <a:lnTo>
                  <a:pt x="50660" y="44870"/>
                </a:lnTo>
                <a:lnTo>
                  <a:pt x="50670" y="44870"/>
                </a:lnTo>
                <a:lnTo>
                  <a:pt x="50680" y="44870"/>
                </a:lnTo>
                <a:lnTo>
                  <a:pt x="50690" y="44870"/>
                </a:lnTo>
                <a:lnTo>
                  <a:pt x="50700" y="44860"/>
                </a:lnTo>
                <a:lnTo>
                  <a:pt x="50710" y="44860"/>
                </a:lnTo>
                <a:lnTo>
                  <a:pt x="50720" y="44860"/>
                </a:lnTo>
                <a:lnTo>
                  <a:pt x="50730" y="44860"/>
                </a:lnTo>
                <a:lnTo>
                  <a:pt x="50730" y="44850"/>
                </a:lnTo>
                <a:lnTo>
                  <a:pt x="50740" y="44850"/>
                </a:lnTo>
                <a:lnTo>
                  <a:pt x="50750" y="44850"/>
                </a:lnTo>
                <a:lnTo>
                  <a:pt x="50760" y="44850"/>
                </a:lnTo>
                <a:lnTo>
                  <a:pt x="50760" y="44840"/>
                </a:lnTo>
                <a:lnTo>
                  <a:pt x="50770" y="44840"/>
                </a:lnTo>
                <a:lnTo>
                  <a:pt x="50780" y="44840"/>
                </a:lnTo>
                <a:lnTo>
                  <a:pt x="50790" y="44830"/>
                </a:lnTo>
                <a:lnTo>
                  <a:pt x="50800" y="44830"/>
                </a:lnTo>
                <a:lnTo>
                  <a:pt x="50810" y="44830"/>
                </a:lnTo>
                <a:lnTo>
                  <a:pt x="50810" y="44820"/>
                </a:lnTo>
                <a:lnTo>
                  <a:pt x="50820" y="44820"/>
                </a:lnTo>
                <a:lnTo>
                  <a:pt x="51030" y="44680"/>
                </a:lnTo>
                <a:lnTo>
                  <a:pt x="51200" y="44510"/>
                </a:lnTo>
                <a:lnTo>
                  <a:pt x="51270" y="44200"/>
                </a:lnTo>
                <a:lnTo>
                  <a:pt x="51370" y="44000"/>
                </a:lnTo>
                <a:lnTo>
                  <a:pt x="51540" y="43860"/>
                </a:lnTo>
                <a:lnTo>
                  <a:pt x="51780" y="43690"/>
                </a:lnTo>
                <a:lnTo>
                  <a:pt x="52050" y="43280"/>
                </a:lnTo>
                <a:lnTo>
                  <a:pt x="52050" y="43000"/>
                </a:lnTo>
                <a:lnTo>
                  <a:pt x="52220" y="42860"/>
                </a:lnTo>
                <a:lnTo>
                  <a:pt x="52560" y="42860"/>
                </a:lnTo>
                <a:lnTo>
                  <a:pt x="52800" y="42760"/>
                </a:lnTo>
                <a:lnTo>
                  <a:pt x="53110" y="42790"/>
                </a:lnTo>
                <a:lnTo>
                  <a:pt x="53380" y="42800"/>
                </a:lnTo>
                <a:lnTo>
                  <a:pt x="53510" y="42560"/>
                </a:lnTo>
                <a:lnTo>
                  <a:pt x="53650" y="42250"/>
                </a:lnTo>
                <a:lnTo>
                  <a:pt x="53690" y="41940"/>
                </a:lnTo>
                <a:lnTo>
                  <a:pt x="53580" y="41630"/>
                </a:lnTo>
                <a:lnTo>
                  <a:pt x="53480" y="41220"/>
                </a:lnTo>
                <a:lnTo>
                  <a:pt x="53480" y="41040"/>
                </a:lnTo>
                <a:lnTo>
                  <a:pt x="53280" y="40730"/>
                </a:lnTo>
                <a:lnTo>
                  <a:pt x="53140" y="40530"/>
                </a:lnTo>
                <a:lnTo>
                  <a:pt x="52940" y="40460"/>
                </a:lnTo>
                <a:lnTo>
                  <a:pt x="52800" y="40460"/>
                </a:lnTo>
                <a:lnTo>
                  <a:pt x="52760" y="40560"/>
                </a:lnTo>
                <a:lnTo>
                  <a:pt x="52600" y="40560"/>
                </a:lnTo>
                <a:lnTo>
                  <a:pt x="52590" y="40220"/>
                </a:lnTo>
                <a:lnTo>
                  <a:pt x="52590" y="39690"/>
                </a:lnTo>
                <a:lnTo>
                  <a:pt x="52600" y="39680"/>
                </a:lnTo>
                <a:lnTo>
                  <a:pt x="52630" y="39680"/>
                </a:lnTo>
                <a:lnTo>
                  <a:pt x="52640" y="39680"/>
                </a:lnTo>
                <a:lnTo>
                  <a:pt x="52640" y="39670"/>
                </a:lnTo>
                <a:lnTo>
                  <a:pt x="52680" y="39670"/>
                </a:lnTo>
                <a:lnTo>
                  <a:pt x="52680" y="39610"/>
                </a:lnTo>
                <a:lnTo>
                  <a:pt x="52660" y="39610"/>
                </a:lnTo>
                <a:lnTo>
                  <a:pt x="52660" y="39600"/>
                </a:lnTo>
                <a:lnTo>
                  <a:pt x="52660" y="39590"/>
                </a:lnTo>
                <a:lnTo>
                  <a:pt x="52680" y="39590"/>
                </a:lnTo>
                <a:lnTo>
                  <a:pt x="52680" y="39580"/>
                </a:lnTo>
                <a:lnTo>
                  <a:pt x="52700" y="39580"/>
                </a:lnTo>
                <a:lnTo>
                  <a:pt x="52700" y="39560"/>
                </a:lnTo>
                <a:lnTo>
                  <a:pt x="52710" y="39560"/>
                </a:lnTo>
                <a:lnTo>
                  <a:pt x="52710" y="39540"/>
                </a:lnTo>
                <a:lnTo>
                  <a:pt x="52750" y="39540"/>
                </a:lnTo>
                <a:lnTo>
                  <a:pt x="52750" y="39510"/>
                </a:lnTo>
                <a:lnTo>
                  <a:pt x="52770" y="39510"/>
                </a:lnTo>
                <a:lnTo>
                  <a:pt x="52770" y="39490"/>
                </a:lnTo>
                <a:lnTo>
                  <a:pt x="52800" y="39490"/>
                </a:lnTo>
                <a:lnTo>
                  <a:pt x="52800" y="39470"/>
                </a:lnTo>
                <a:lnTo>
                  <a:pt x="52870" y="39470"/>
                </a:lnTo>
                <a:lnTo>
                  <a:pt x="52870" y="39430"/>
                </a:lnTo>
                <a:lnTo>
                  <a:pt x="52940" y="39430"/>
                </a:lnTo>
                <a:lnTo>
                  <a:pt x="53010" y="39430"/>
                </a:lnTo>
                <a:lnTo>
                  <a:pt x="53010" y="39450"/>
                </a:lnTo>
                <a:lnTo>
                  <a:pt x="53130" y="39450"/>
                </a:lnTo>
                <a:lnTo>
                  <a:pt x="53130" y="39490"/>
                </a:lnTo>
                <a:lnTo>
                  <a:pt x="53220" y="39490"/>
                </a:lnTo>
                <a:lnTo>
                  <a:pt x="53220" y="39510"/>
                </a:lnTo>
                <a:lnTo>
                  <a:pt x="53260" y="39510"/>
                </a:lnTo>
                <a:lnTo>
                  <a:pt x="53260" y="39520"/>
                </a:lnTo>
                <a:lnTo>
                  <a:pt x="53290" y="39520"/>
                </a:lnTo>
                <a:lnTo>
                  <a:pt x="53290" y="39540"/>
                </a:lnTo>
                <a:lnTo>
                  <a:pt x="53310" y="39540"/>
                </a:lnTo>
                <a:lnTo>
                  <a:pt x="53310" y="39560"/>
                </a:lnTo>
                <a:lnTo>
                  <a:pt x="53360" y="39560"/>
                </a:lnTo>
                <a:lnTo>
                  <a:pt x="53360" y="39540"/>
                </a:lnTo>
                <a:lnTo>
                  <a:pt x="53420" y="39540"/>
                </a:lnTo>
                <a:lnTo>
                  <a:pt x="53420" y="39520"/>
                </a:lnTo>
                <a:lnTo>
                  <a:pt x="53430" y="39520"/>
                </a:lnTo>
                <a:lnTo>
                  <a:pt x="53430" y="39510"/>
                </a:lnTo>
                <a:lnTo>
                  <a:pt x="53490" y="39510"/>
                </a:lnTo>
                <a:lnTo>
                  <a:pt x="53490" y="39490"/>
                </a:lnTo>
                <a:lnTo>
                  <a:pt x="53520" y="39490"/>
                </a:lnTo>
                <a:lnTo>
                  <a:pt x="53520" y="39470"/>
                </a:lnTo>
                <a:lnTo>
                  <a:pt x="53570" y="39470"/>
                </a:lnTo>
                <a:lnTo>
                  <a:pt x="53570" y="39450"/>
                </a:lnTo>
                <a:lnTo>
                  <a:pt x="53590" y="39450"/>
                </a:lnTo>
                <a:lnTo>
                  <a:pt x="53590" y="39430"/>
                </a:lnTo>
                <a:lnTo>
                  <a:pt x="53610" y="39430"/>
                </a:lnTo>
                <a:lnTo>
                  <a:pt x="53610" y="39450"/>
                </a:lnTo>
                <a:lnTo>
                  <a:pt x="53660" y="39450"/>
                </a:lnTo>
                <a:lnTo>
                  <a:pt x="53660" y="39420"/>
                </a:lnTo>
                <a:lnTo>
                  <a:pt x="53680" y="39420"/>
                </a:lnTo>
                <a:lnTo>
                  <a:pt x="53680" y="39360"/>
                </a:lnTo>
                <a:lnTo>
                  <a:pt x="53700" y="39360"/>
                </a:lnTo>
                <a:lnTo>
                  <a:pt x="53700" y="39310"/>
                </a:lnTo>
                <a:lnTo>
                  <a:pt x="53710" y="39310"/>
                </a:lnTo>
                <a:lnTo>
                  <a:pt x="53710" y="39240"/>
                </a:lnTo>
                <a:lnTo>
                  <a:pt x="53730" y="39240"/>
                </a:lnTo>
                <a:lnTo>
                  <a:pt x="53730" y="39220"/>
                </a:lnTo>
                <a:lnTo>
                  <a:pt x="53750" y="39220"/>
                </a:lnTo>
                <a:lnTo>
                  <a:pt x="53750" y="39200"/>
                </a:lnTo>
                <a:lnTo>
                  <a:pt x="53780" y="39200"/>
                </a:lnTo>
                <a:lnTo>
                  <a:pt x="53780" y="39180"/>
                </a:lnTo>
                <a:lnTo>
                  <a:pt x="53840" y="39180"/>
                </a:lnTo>
                <a:lnTo>
                  <a:pt x="53840" y="39170"/>
                </a:lnTo>
                <a:lnTo>
                  <a:pt x="53890" y="39170"/>
                </a:lnTo>
                <a:lnTo>
                  <a:pt x="53890" y="39150"/>
                </a:lnTo>
                <a:lnTo>
                  <a:pt x="53920" y="39150"/>
                </a:lnTo>
                <a:lnTo>
                  <a:pt x="53920" y="39130"/>
                </a:lnTo>
                <a:lnTo>
                  <a:pt x="53940" y="39130"/>
                </a:lnTo>
                <a:lnTo>
                  <a:pt x="53940" y="39150"/>
                </a:lnTo>
                <a:lnTo>
                  <a:pt x="53980" y="39150"/>
                </a:lnTo>
                <a:lnTo>
                  <a:pt x="53980" y="39130"/>
                </a:lnTo>
                <a:lnTo>
                  <a:pt x="54000" y="39130"/>
                </a:lnTo>
                <a:lnTo>
                  <a:pt x="54000" y="39090"/>
                </a:lnTo>
                <a:lnTo>
                  <a:pt x="54010" y="39090"/>
                </a:lnTo>
                <a:lnTo>
                  <a:pt x="54010" y="39080"/>
                </a:lnTo>
                <a:lnTo>
                  <a:pt x="54030" y="39080"/>
                </a:lnTo>
                <a:lnTo>
                  <a:pt x="54030" y="39060"/>
                </a:lnTo>
                <a:lnTo>
                  <a:pt x="54050" y="39060"/>
                </a:lnTo>
                <a:lnTo>
                  <a:pt x="54050" y="39040"/>
                </a:lnTo>
                <a:lnTo>
                  <a:pt x="54070" y="39040"/>
                </a:lnTo>
                <a:lnTo>
                  <a:pt x="54070" y="39020"/>
                </a:lnTo>
                <a:lnTo>
                  <a:pt x="54100" y="39020"/>
                </a:lnTo>
                <a:lnTo>
                  <a:pt x="54100" y="39000"/>
                </a:lnTo>
                <a:lnTo>
                  <a:pt x="54120" y="39000"/>
                </a:lnTo>
                <a:lnTo>
                  <a:pt x="54120" y="38990"/>
                </a:lnTo>
                <a:lnTo>
                  <a:pt x="54140" y="38990"/>
                </a:lnTo>
                <a:lnTo>
                  <a:pt x="54140" y="38970"/>
                </a:lnTo>
                <a:lnTo>
                  <a:pt x="54150" y="38970"/>
                </a:lnTo>
                <a:lnTo>
                  <a:pt x="54150" y="38950"/>
                </a:lnTo>
                <a:lnTo>
                  <a:pt x="54190" y="38950"/>
                </a:lnTo>
                <a:lnTo>
                  <a:pt x="54190" y="38930"/>
                </a:lnTo>
                <a:lnTo>
                  <a:pt x="54220" y="38930"/>
                </a:lnTo>
                <a:lnTo>
                  <a:pt x="54220" y="38880"/>
                </a:lnTo>
                <a:lnTo>
                  <a:pt x="54290" y="38880"/>
                </a:lnTo>
                <a:lnTo>
                  <a:pt x="54290" y="38860"/>
                </a:lnTo>
                <a:lnTo>
                  <a:pt x="54310" y="38860"/>
                </a:lnTo>
                <a:lnTo>
                  <a:pt x="54310" y="38840"/>
                </a:lnTo>
                <a:lnTo>
                  <a:pt x="54350" y="38840"/>
                </a:lnTo>
                <a:lnTo>
                  <a:pt x="54350" y="38830"/>
                </a:lnTo>
                <a:lnTo>
                  <a:pt x="54400" y="38830"/>
                </a:lnTo>
                <a:lnTo>
                  <a:pt x="54400" y="38840"/>
                </a:lnTo>
                <a:lnTo>
                  <a:pt x="54430" y="38840"/>
                </a:lnTo>
                <a:lnTo>
                  <a:pt x="54430" y="38860"/>
                </a:lnTo>
                <a:lnTo>
                  <a:pt x="54490" y="38860"/>
                </a:lnTo>
                <a:lnTo>
                  <a:pt x="54490" y="38880"/>
                </a:lnTo>
                <a:lnTo>
                  <a:pt x="54500" y="38880"/>
                </a:lnTo>
                <a:lnTo>
                  <a:pt x="54500" y="38900"/>
                </a:lnTo>
                <a:lnTo>
                  <a:pt x="54520" y="38900"/>
                </a:lnTo>
                <a:lnTo>
                  <a:pt x="54520" y="38920"/>
                </a:lnTo>
                <a:lnTo>
                  <a:pt x="54560" y="38920"/>
                </a:lnTo>
                <a:lnTo>
                  <a:pt x="54560" y="38930"/>
                </a:lnTo>
                <a:lnTo>
                  <a:pt x="54610" y="38930"/>
                </a:lnTo>
                <a:lnTo>
                  <a:pt x="54610" y="38920"/>
                </a:lnTo>
                <a:lnTo>
                  <a:pt x="54730" y="38920"/>
                </a:lnTo>
                <a:lnTo>
                  <a:pt x="54730" y="38930"/>
                </a:lnTo>
                <a:lnTo>
                  <a:pt x="54800" y="38930"/>
                </a:lnTo>
                <a:lnTo>
                  <a:pt x="54800" y="38920"/>
                </a:lnTo>
                <a:lnTo>
                  <a:pt x="54820" y="38920"/>
                </a:lnTo>
                <a:lnTo>
                  <a:pt x="54820" y="38900"/>
                </a:lnTo>
                <a:lnTo>
                  <a:pt x="54840" y="38900"/>
                </a:lnTo>
                <a:lnTo>
                  <a:pt x="54840" y="38880"/>
                </a:lnTo>
                <a:lnTo>
                  <a:pt x="54860" y="38880"/>
                </a:lnTo>
                <a:lnTo>
                  <a:pt x="54860" y="38860"/>
                </a:lnTo>
                <a:lnTo>
                  <a:pt x="54930" y="38860"/>
                </a:lnTo>
                <a:lnTo>
                  <a:pt x="54930" y="38880"/>
                </a:lnTo>
                <a:lnTo>
                  <a:pt x="54940" y="38880"/>
                </a:lnTo>
                <a:lnTo>
                  <a:pt x="54940" y="38900"/>
                </a:lnTo>
                <a:lnTo>
                  <a:pt x="54960" y="38900"/>
                </a:lnTo>
                <a:lnTo>
                  <a:pt x="54960" y="38920"/>
                </a:lnTo>
                <a:lnTo>
                  <a:pt x="55050" y="38920"/>
                </a:lnTo>
                <a:lnTo>
                  <a:pt x="55050" y="38930"/>
                </a:lnTo>
                <a:lnTo>
                  <a:pt x="55080" y="38930"/>
                </a:lnTo>
                <a:lnTo>
                  <a:pt x="55170" y="38930"/>
                </a:lnTo>
                <a:lnTo>
                  <a:pt x="55170" y="38920"/>
                </a:lnTo>
                <a:lnTo>
                  <a:pt x="55190" y="38920"/>
                </a:lnTo>
                <a:lnTo>
                  <a:pt x="55190" y="38900"/>
                </a:lnTo>
                <a:lnTo>
                  <a:pt x="55220" y="38900"/>
                </a:lnTo>
                <a:lnTo>
                  <a:pt x="55220" y="38880"/>
                </a:lnTo>
                <a:lnTo>
                  <a:pt x="55280" y="38880"/>
                </a:lnTo>
                <a:lnTo>
                  <a:pt x="55280" y="38860"/>
                </a:lnTo>
                <a:lnTo>
                  <a:pt x="55310" y="38860"/>
                </a:lnTo>
                <a:lnTo>
                  <a:pt x="55310" y="38830"/>
                </a:lnTo>
                <a:lnTo>
                  <a:pt x="55330" y="38830"/>
                </a:lnTo>
                <a:lnTo>
                  <a:pt x="55330" y="38790"/>
                </a:lnTo>
                <a:lnTo>
                  <a:pt x="55400" y="38790"/>
                </a:lnTo>
                <a:lnTo>
                  <a:pt x="55400" y="38830"/>
                </a:lnTo>
                <a:lnTo>
                  <a:pt x="55420" y="38830"/>
                </a:lnTo>
                <a:lnTo>
                  <a:pt x="55420" y="38840"/>
                </a:lnTo>
                <a:lnTo>
                  <a:pt x="55430" y="38840"/>
                </a:lnTo>
                <a:lnTo>
                  <a:pt x="55430" y="38860"/>
                </a:lnTo>
                <a:lnTo>
                  <a:pt x="55450" y="38860"/>
                </a:lnTo>
                <a:lnTo>
                  <a:pt x="55450" y="38880"/>
                </a:lnTo>
                <a:lnTo>
                  <a:pt x="55510" y="38880"/>
                </a:lnTo>
                <a:lnTo>
                  <a:pt x="55510" y="38900"/>
                </a:lnTo>
                <a:lnTo>
                  <a:pt x="55630" y="38900"/>
                </a:lnTo>
                <a:lnTo>
                  <a:pt x="55630" y="38920"/>
                </a:lnTo>
                <a:lnTo>
                  <a:pt x="55680" y="38920"/>
                </a:lnTo>
                <a:lnTo>
                  <a:pt x="55680" y="38930"/>
                </a:lnTo>
                <a:lnTo>
                  <a:pt x="55700" y="38930"/>
                </a:lnTo>
                <a:lnTo>
                  <a:pt x="55700" y="38970"/>
                </a:lnTo>
                <a:lnTo>
                  <a:pt x="55730" y="38970"/>
                </a:lnTo>
                <a:lnTo>
                  <a:pt x="55730" y="38990"/>
                </a:lnTo>
                <a:lnTo>
                  <a:pt x="55820" y="38990"/>
                </a:lnTo>
                <a:lnTo>
                  <a:pt x="55820" y="39000"/>
                </a:lnTo>
                <a:lnTo>
                  <a:pt x="55860" y="39000"/>
                </a:lnTo>
                <a:lnTo>
                  <a:pt x="55860" y="38990"/>
                </a:lnTo>
                <a:lnTo>
                  <a:pt x="55890" y="38990"/>
                </a:lnTo>
                <a:lnTo>
                  <a:pt x="55890" y="38950"/>
                </a:lnTo>
                <a:lnTo>
                  <a:pt x="55910" y="38950"/>
                </a:lnTo>
                <a:lnTo>
                  <a:pt x="55910" y="38970"/>
                </a:lnTo>
                <a:lnTo>
                  <a:pt x="55930" y="38970"/>
                </a:lnTo>
                <a:lnTo>
                  <a:pt x="55930" y="38990"/>
                </a:lnTo>
                <a:lnTo>
                  <a:pt x="55940" y="38990"/>
                </a:lnTo>
                <a:lnTo>
                  <a:pt x="55940" y="39020"/>
                </a:lnTo>
                <a:lnTo>
                  <a:pt x="56000" y="39020"/>
                </a:lnTo>
                <a:lnTo>
                  <a:pt x="56000" y="39000"/>
                </a:lnTo>
                <a:lnTo>
                  <a:pt x="56010" y="39000"/>
                </a:lnTo>
                <a:lnTo>
                  <a:pt x="56010" y="38990"/>
                </a:lnTo>
                <a:lnTo>
                  <a:pt x="56030" y="38990"/>
                </a:lnTo>
                <a:lnTo>
                  <a:pt x="56030" y="38950"/>
                </a:lnTo>
                <a:lnTo>
                  <a:pt x="56100" y="38950"/>
                </a:lnTo>
                <a:lnTo>
                  <a:pt x="56100" y="38930"/>
                </a:lnTo>
                <a:lnTo>
                  <a:pt x="56170" y="38930"/>
                </a:lnTo>
                <a:lnTo>
                  <a:pt x="56170" y="38950"/>
                </a:lnTo>
                <a:lnTo>
                  <a:pt x="56310" y="38950"/>
                </a:lnTo>
                <a:lnTo>
                  <a:pt x="56310" y="38930"/>
                </a:lnTo>
                <a:lnTo>
                  <a:pt x="56330" y="38930"/>
                </a:lnTo>
                <a:lnTo>
                  <a:pt x="56330" y="38920"/>
                </a:lnTo>
                <a:lnTo>
                  <a:pt x="56370" y="38920"/>
                </a:lnTo>
                <a:lnTo>
                  <a:pt x="56370" y="38900"/>
                </a:lnTo>
                <a:lnTo>
                  <a:pt x="56440" y="38900"/>
                </a:lnTo>
                <a:lnTo>
                  <a:pt x="56440" y="38880"/>
                </a:lnTo>
                <a:lnTo>
                  <a:pt x="56510" y="38880"/>
                </a:lnTo>
                <a:lnTo>
                  <a:pt x="56510" y="38860"/>
                </a:lnTo>
                <a:lnTo>
                  <a:pt x="56520" y="38860"/>
                </a:lnTo>
                <a:lnTo>
                  <a:pt x="56520" y="38840"/>
                </a:lnTo>
                <a:lnTo>
                  <a:pt x="56590" y="38840"/>
                </a:lnTo>
                <a:lnTo>
                  <a:pt x="56590" y="38830"/>
                </a:lnTo>
                <a:lnTo>
                  <a:pt x="56630" y="38830"/>
                </a:lnTo>
                <a:lnTo>
                  <a:pt x="56630" y="38810"/>
                </a:lnTo>
                <a:lnTo>
                  <a:pt x="56720" y="38810"/>
                </a:lnTo>
                <a:lnTo>
                  <a:pt x="56720" y="38830"/>
                </a:lnTo>
                <a:lnTo>
                  <a:pt x="56750" y="38830"/>
                </a:lnTo>
                <a:lnTo>
                  <a:pt x="56750" y="38840"/>
                </a:lnTo>
                <a:lnTo>
                  <a:pt x="57000" y="38840"/>
                </a:lnTo>
                <a:lnTo>
                  <a:pt x="57000" y="38810"/>
                </a:lnTo>
                <a:lnTo>
                  <a:pt x="57020" y="38810"/>
                </a:lnTo>
                <a:lnTo>
                  <a:pt x="57020" y="38790"/>
                </a:lnTo>
                <a:lnTo>
                  <a:pt x="57050" y="38790"/>
                </a:lnTo>
                <a:lnTo>
                  <a:pt x="57050" y="38770"/>
                </a:lnTo>
                <a:lnTo>
                  <a:pt x="57070" y="38770"/>
                </a:lnTo>
                <a:lnTo>
                  <a:pt x="57070" y="38750"/>
                </a:lnTo>
                <a:lnTo>
                  <a:pt x="57090" y="38750"/>
                </a:lnTo>
                <a:lnTo>
                  <a:pt x="57090" y="38740"/>
                </a:lnTo>
                <a:lnTo>
                  <a:pt x="57100" y="38740"/>
                </a:lnTo>
                <a:lnTo>
                  <a:pt x="57100" y="38720"/>
                </a:lnTo>
                <a:lnTo>
                  <a:pt x="57120" y="38720"/>
                </a:lnTo>
                <a:lnTo>
                  <a:pt x="57120" y="38700"/>
                </a:lnTo>
                <a:lnTo>
                  <a:pt x="57160" y="38700"/>
                </a:lnTo>
                <a:lnTo>
                  <a:pt x="57160" y="38680"/>
                </a:lnTo>
                <a:lnTo>
                  <a:pt x="57170" y="38680"/>
                </a:lnTo>
                <a:lnTo>
                  <a:pt x="57170" y="38660"/>
                </a:lnTo>
                <a:lnTo>
                  <a:pt x="57260" y="38660"/>
                </a:lnTo>
                <a:lnTo>
                  <a:pt x="57260" y="38680"/>
                </a:lnTo>
                <a:lnTo>
                  <a:pt x="57490" y="38680"/>
                </a:lnTo>
                <a:lnTo>
                  <a:pt x="57490" y="38660"/>
                </a:lnTo>
                <a:lnTo>
                  <a:pt x="57510" y="38660"/>
                </a:lnTo>
                <a:lnTo>
                  <a:pt x="57510" y="38650"/>
                </a:lnTo>
                <a:lnTo>
                  <a:pt x="57540" y="38650"/>
                </a:lnTo>
                <a:lnTo>
                  <a:pt x="57540" y="38630"/>
                </a:lnTo>
                <a:lnTo>
                  <a:pt x="57630" y="38630"/>
                </a:lnTo>
                <a:lnTo>
                  <a:pt x="57630" y="38610"/>
                </a:lnTo>
                <a:lnTo>
                  <a:pt x="57700" y="38610"/>
                </a:lnTo>
                <a:lnTo>
                  <a:pt x="57700" y="38630"/>
                </a:lnTo>
                <a:lnTo>
                  <a:pt x="57750" y="38630"/>
                </a:lnTo>
                <a:lnTo>
                  <a:pt x="57750" y="38650"/>
                </a:lnTo>
                <a:lnTo>
                  <a:pt x="57890" y="38650"/>
                </a:lnTo>
                <a:lnTo>
                  <a:pt x="57890" y="38630"/>
                </a:lnTo>
                <a:lnTo>
                  <a:pt x="57950" y="38630"/>
                </a:lnTo>
                <a:lnTo>
                  <a:pt x="57950" y="38610"/>
                </a:lnTo>
                <a:lnTo>
                  <a:pt x="57960" y="38610"/>
                </a:lnTo>
                <a:lnTo>
                  <a:pt x="57960" y="38580"/>
                </a:lnTo>
                <a:lnTo>
                  <a:pt x="57980" y="38580"/>
                </a:lnTo>
                <a:lnTo>
                  <a:pt x="57980" y="38560"/>
                </a:lnTo>
                <a:lnTo>
                  <a:pt x="58000" y="38560"/>
                </a:lnTo>
                <a:lnTo>
                  <a:pt x="58000" y="38500"/>
                </a:lnTo>
                <a:lnTo>
                  <a:pt x="58030" y="38500"/>
                </a:lnTo>
                <a:lnTo>
                  <a:pt x="58030" y="38490"/>
                </a:lnTo>
                <a:lnTo>
                  <a:pt x="58070" y="38490"/>
                </a:lnTo>
                <a:lnTo>
                  <a:pt x="58070" y="38470"/>
                </a:lnTo>
                <a:lnTo>
                  <a:pt x="58100" y="38470"/>
                </a:lnTo>
                <a:lnTo>
                  <a:pt x="58100" y="38450"/>
                </a:lnTo>
                <a:lnTo>
                  <a:pt x="58210" y="38450"/>
                </a:lnTo>
                <a:lnTo>
                  <a:pt x="58210" y="38470"/>
                </a:lnTo>
                <a:lnTo>
                  <a:pt x="58230" y="38470"/>
                </a:lnTo>
                <a:lnTo>
                  <a:pt x="58230" y="38490"/>
                </a:lnTo>
                <a:lnTo>
                  <a:pt x="58300" y="38490"/>
                </a:lnTo>
                <a:lnTo>
                  <a:pt x="58300" y="38470"/>
                </a:lnTo>
                <a:lnTo>
                  <a:pt x="58330" y="38470"/>
                </a:lnTo>
                <a:lnTo>
                  <a:pt x="58330" y="38450"/>
                </a:lnTo>
                <a:lnTo>
                  <a:pt x="58350" y="38450"/>
                </a:lnTo>
                <a:lnTo>
                  <a:pt x="58350" y="38430"/>
                </a:lnTo>
                <a:lnTo>
                  <a:pt x="58390" y="38430"/>
                </a:lnTo>
                <a:lnTo>
                  <a:pt x="58390" y="38410"/>
                </a:lnTo>
                <a:lnTo>
                  <a:pt x="58420" y="38410"/>
                </a:lnTo>
                <a:lnTo>
                  <a:pt x="58420" y="38400"/>
                </a:lnTo>
                <a:lnTo>
                  <a:pt x="58600" y="38400"/>
                </a:lnTo>
                <a:lnTo>
                  <a:pt x="58600" y="38380"/>
                </a:lnTo>
                <a:lnTo>
                  <a:pt x="58650" y="38380"/>
                </a:lnTo>
                <a:lnTo>
                  <a:pt x="58650" y="38360"/>
                </a:lnTo>
                <a:lnTo>
                  <a:pt x="58700" y="38360"/>
                </a:lnTo>
                <a:lnTo>
                  <a:pt x="58700" y="38380"/>
                </a:lnTo>
                <a:lnTo>
                  <a:pt x="58720" y="38380"/>
                </a:lnTo>
                <a:lnTo>
                  <a:pt x="58720" y="38400"/>
                </a:lnTo>
                <a:lnTo>
                  <a:pt x="58740" y="38400"/>
                </a:lnTo>
                <a:lnTo>
                  <a:pt x="58740" y="38410"/>
                </a:lnTo>
                <a:lnTo>
                  <a:pt x="58750" y="38410"/>
                </a:lnTo>
                <a:lnTo>
                  <a:pt x="58750" y="38420"/>
                </a:lnTo>
                <a:lnTo>
                  <a:pt x="58750" y="38430"/>
                </a:lnTo>
                <a:lnTo>
                  <a:pt x="58790" y="38430"/>
                </a:lnTo>
                <a:lnTo>
                  <a:pt x="58790" y="38410"/>
                </a:lnTo>
                <a:lnTo>
                  <a:pt x="58810" y="38410"/>
                </a:lnTo>
                <a:lnTo>
                  <a:pt x="58820" y="38410"/>
                </a:lnTo>
                <a:lnTo>
                  <a:pt x="58820" y="38400"/>
                </a:lnTo>
                <a:lnTo>
                  <a:pt x="58860" y="38400"/>
                </a:lnTo>
                <a:lnTo>
                  <a:pt x="58860" y="38360"/>
                </a:lnTo>
                <a:lnTo>
                  <a:pt x="58880" y="38360"/>
                </a:lnTo>
                <a:lnTo>
                  <a:pt x="58880" y="38310"/>
                </a:lnTo>
                <a:lnTo>
                  <a:pt x="58890" y="38310"/>
                </a:lnTo>
                <a:lnTo>
                  <a:pt x="58890" y="38290"/>
                </a:lnTo>
                <a:lnTo>
                  <a:pt x="58910" y="38290"/>
                </a:lnTo>
                <a:lnTo>
                  <a:pt x="58910" y="38270"/>
                </a:lnTo>
                <a:lnTo>
                  <a:pt x="58930" y="38270"/>
                </a:lnTo>
                <a:lnTo>
                  <a:pt x="58930" y="38250"/>
                </a:lnTo>
                <a:lnTo>
                  <a:pt x="59020" y="38250"/>
                </a:lnTo>
                <a:lnTo>
                  <a:pt x="59020" y="38270"/>
                </a:lnTo>
                <a:lnTo>
                  <a:pt x="59030" y="38270"/>
                </a:lnTo>
                <a:lnTo>
                  <a:pt x="59030" y="38290"/>
                </a:lnTo>
                <a:lnTo>
                  <a:pt x="59070" y="38290"/>
                </a:lnTo>
                <a:lnTo>
                  <a:pt x="59070" y="38270"/>
                </a:lnTo>
                <a:lnTo>
                  <a:pt x="59110" y="38270"/>
                </a:lnTo>
                <a:lnTo>
                  <a:pt x="59110" y="38250"/>
                </a:lnTo>
                <a:lnTo>
                  <a:pt x="59180" y="38250"/>
                </a:lnTo>
                <a:lnTo>
                  <a:pt x="59180" y="38270"/>
                </a:lnTo>
                <a:lnTo>
                  <a:pt x="59210" y="38270"/>
                </a:lnTo>
                <a:lnTo>
                  <a:pt x="59230" y="38270"/>
                </a:lnTo>
                <a:lnTo>
                  <a:pt x="59230" y="38290"/>
                </a:lnTo>
                <a:lnTo>
                  <a:pt x="59320" y="38290"/>
                </a:lnTo>
                <a:lnTo>
                  <a:pt x="59320" y="38270"/>
                </a:lnTo>
                <a:lnTo>
                  <a:pt x="59330" y="38270"/>
                </a:lnTo>
                <a:lnTo>
                  <a:pt x="59330" y="38250"/>
                </a:lnTo>
                <a:lnTo>
                  <a:pt x="59350" y="38250"/>
                </a:lnTo>
                <a:lnTo>
                  <a:pt x="59350" y="38240"/>
                </a:lnTo>
                <a:lnTo>
                  <a:pt x="59370" y="38240"/>
                </a:lnTo>
                <a:lnTo>
                  <a:pt x="59370" y="38200"/>
                </a:lnTo>
                <a:lnTo>
                  <a:pt x="59390" y="38200"/>
                </a:lnTo>
                <a:lnTo>
                  <a:pt x="59390" y="38180"/>
                </a:lnTo>
                <a:lnTo>
                  <a:pt x="59390" y="38160"/>
                </a:lnTo>
                <a:lnTo>
                  <a:pt x="59400" y="38160"/>
                </a:lnTo>
                <a:lnTo>
                  <a:pt x="59400" y="38150"/>
                </a:lnTo>
                <a:lnTo>
                  <a:pt x="59440" y="38150"/>
                </a:lnTo>
                <a:lnTo>
                  <a:pt x="59440" y="38160"/>
                </a:lnTo>
                <a:lnTo>
                  <a:pt x="59600" y="38160"/>
                </a:lnTo>
                <a:lnTo>
                  <a:pt x="59600" y="38180"/>
                </a:lnTo>
                <a:lnTo>
                  <a:pt x="59610" y="38180"/>
                </a:lnTo>
                <a:lnTo>
                  <a:pt x="59610" y="38200"/>
                </a:lnTo>
                <a:lnTo>
                  <a:pt x="59650" y="38200"/>
                </a:lnTo>
                <a:lnTo>
                  <a:pt x="59650" y="38220"/>
                </a:lnTo>
                <a:lnTo>
                  <a:pt x="59700" y="38220"/>
                </a:lnTo>
                <a:lnTo>
                  <a:pt x="59700" y="38240"/>
                </a:lnTo>
                <a:lnTo>
                  <a:pt x="59740" y="38240"/>
                </a:lnTo>
                <a:lnTo>
                  <a:pt x="59740" y="38250"/>
                </a:lnTo>
                <a:lnTo>
                  <a:pt x="59750" y="38250"/>
                </a:lnTo>
                <a:lnTo>
                  <a:pt x="59750" y="38270"/>
                </a:lnTo>
                <a:lnTo>
                  <a:pt x="59770" y="38270"/>
                </a:lnTo>
                <a:lnTo>
                  <a:pt x="59770" y="38290"/>
                </a:lnTo>
                <a:lnTo>
                  <a:pt x="59790" y="38290"/>
                </a:lnTo>
                <a:lnTo>
                  <a:pt x="59790" y="38330"/>
                </a:lnTo>
                <a:lnTo>
                  <a:pt x="59820" y="38330"/>
                </a:lnTo>
                <a:lnTo>
                  <a:pt x="59820" y="38340"/>
                </a:lnTo>
                <a:lnTo>
                  <a:pt x="59880" y="38340"/>
                </a:lnTo>
                <a:lnTo>
                  <a:pt x="59880" y="38360"/>
                </a:lnTo>
                <a:lnTo>
                  <a:pt x="59950" y="38360"/>
                </a:lnTo>
                <a:lnTo>
                  <a:pt x="59950" y="38380"/>
                </a:lnTo>
                <a:lnTo>
                  <a:pt x="59970" y="38380"/>
                </a:lnTo>
                <a:lnTo>
                  <a:pt x="59970" y="38400"/>
                </a:lnTo>
                <a:lnTo>
                  <a:pt x="60050" y="38400"/>
                </a:lnTo>
                <a:lnTo>
                  <a:pt x="60050" y="38380"/>
                </a:lnTo>
                <a:lnTo>
                  <a:pt x="60070" y="38380"/>
                </a:lnTo>
                <a:lnTo>
                  <a:pt x="60070" y="38400"/>
                </a:lnTo>
                <a:lnTo>
                  <a:pt x="60090" y="38400"/>
                </a:lnTo>
                <a:lnTo>
                  <a:pt x="60090" y="38380"/>
                </a:lnTo>
                <a:lnTo>
                  <a:pt x="60230" y="38380"/>
                </a:lnTo>
                <a:lnTo>
                  <a:pt x="60230" y="38360"/>
                </a:lnTo>
                <a:lnTo>
                  <a:pt x="60250" y="38360"/>
                </a:lnTo>
                <a:lnTo>
                  <a:pt x="60250" y="38340"/>
                </a:lnTo>
                <a:lnTo>
                  <a:pt x="60260" y="38340"/>
                </a:lnTo>
                <a:lnTo>
                  <a:pt x="60260" y="38330"/>
                </a:lnTo>
                <a:lnTo>
                  <a:pt x="60300" y="38330"/>
                </a:lnTo>
                <a:lnTo>
                  <a:pt x="60300" y="38310"/>
                </a:lnTo>
                <a:lnTo>
                  <a:pt x="60320" y="38310"/>
                </a:lnTo>
                <a:lnTo>
                  <a:pt x="60320" y="38270"/>
                </a:lnTo>
                <a:lnTo>
                  <a:pt x="60330" y="38270"/>
                </a:lnTo>
                <a:lnTo>
                  <a:pt x="60330" y="38250"/>
                </a:lnTo>
                <a:lnTo>
                  <a:pt x="60350" y="38250"/>
                </a:lnTo>
                <a:lnTo>
                  <a:pt x="60350" y="38220"/>
                </a:lnTo>
                <a:lnTo>
                  <a:pt x="60400" y="38220"/>
                </a:lnTo>
                <a:lnTo>
                  <a:pt x="60400" y="38200"/>
                </a:lnTo>
                <a:lnTo>
                  <a:pt x="60420" y="38200"/>
                </a:lnTo>
                <a:lnTo>
                  <a:pt x="60420" y="38180"/>
                </a:lnTo>
                <a:lnTo>
                  <a:pt x="60440" y="38180"/>
                </a:lnTo>
                <a:lnTo>
                  <a:pt x="60440" y="38160"/>
                </a:lnTo>
                <a:lnTo>
                  <a:pt x="60460" y="38160"/>
                </a:lnTo>
                <a:lnTo>
                  <a:pt x="60460" y="38130"/>
                </a:lnTo>
                <a:lnTo>
                  <a:pt x="60500" y="38130"/>
                </a:lnTo>
                <a:lnTo>
                  <a:pt x="60510" y="38130"/>
                </a:lnTo>
                <a:lnTo>
                  <a:pt x="60510" y="38120"/>
                </a:lnTo>
                <a:lnTo>
                  <a:pt x="60510" y="38020"/>
                </a:lnTo>
                <a:lnTo>
                  <a:pt x="60530" y="38020"/>
                </a:lnTo>
                <a:lnTo>
                  <a:pt x="60530" y="37990"/>
                </a:lnTo>
                <a:lnTo>
                  <a:pt x="60550" y="37990"/>
                </a:lnTo>
                <a:lnTo>
                  <a:pt x="60550" y="37970"/>
                </a:lnTo>
                <a:lnTo>
                  <a:pt x="60560" y="37970"/>
                </a:lnTo>
                <a:lnTo>
                  <a:pt x="60560" y="37880"/>
                </a:lnTo>
                <a:lnTo>
                  <a:pt x="60580" y="37880"/>
                </a:lnTo>
                <a:lnTo>
                  <a:pt x="60580" y="37650"/>
                </a:lnTo>
                <a:lnTo>
                  <a:pt x="60620" y="37650"/>
                </a:lnTo>
                <a:lnTo>
                  <a:pt x="60620" y="37660"/>
                </a:lnTo>
                <a:lnTo>
                  <a:pt x="60690" y="37660"/>
                </a:lnTo>
                <a:lnTo>
                  <a:pt x="60690" y="37680"/>
                </a:lnTo>
                <a:lnTo>
                  <a:pt x="60700" y="37680"/>
                </a:lnTo>
                <a:lnTo>
                  <a:pt x="60700" y="37660"/>
                </a:lnTo>
                <a:lnTo>
                  <a:pt x="60840" y="37660"/>
                </a:lnTo>
                <a:lnTo>
                  <a:pt x="60840" y="37650"/>
                </a:lnTo>
                <a:lnTo>
                  <a:pt x="60860" y="37650"/>
                </a:lnTo>
                <a:lnTo>
                  <a:pt x="60860" y="37630"/>
                </a:lnTo>
                <a:lnTo>
                  <a:pt x="60910" y="37630"/>
                </a:lnTo>
                <a:lnTo>
                  <a:pt x="60910" y="37650"/>
                </a:lnTo>
                <a:lnTo>
                  <a:pt x="60930" y="37650"/>
                </a:lnTo>
                <a:lnTo>
                  <a:pt x="60930" y="37700"/>
                </a:lnTo>
                <a:lnTo>
                  <a:pt x="60950" y="37700"/>
                </a:lnTo>
                <a:lnTo>
                  <a:pt x="60950" y="37720"/>
                </a:lnTo>
                <a:lnTo>
                  <a:pt x="60970" y="37720"/>
                </a:lnTo>
                <a:lnTo>
                  <a:pt x="60970" y="37740"/>
                </a:lnTo>
                <a:lnTo>
                  <a:pt x="61040" y="37740"/>
                </a:lnTo>
                <a:lnTo>
                  <a:pt x="61040" y="37750"/>
                </a:lnTo>
                <a:lnTo>
                  <a:pt x="61090" y="37750"/>
                </a:lnTo>
                <a:lnTo>
                  <a:pt x="61090" y="37740"/>
                </a:lnTo>
                <a:lnTo>
                  <a:pt x="61090" y="37680"/>
                </a:lnTo>
                <a:lnTo>
                  <a:pt x="61110" y="37680"/>
                </a:lnTo>
                <a:lnTo>
                  <a:pt x="61110" y="37660"/>
                </a:lnTo>
                <a:lnTo>
                  <a:pt x="61140" y="37660"/>
                </a:lnTo>
                <a:lnTo>
                  <a:pt x="61140" y="37650"/>
                </a:lnTo>
                <a:lnTo>
                  <a:pt x="61390" y="37650"/>
                </a:lnTo>
                <a:lnTo>
                  <a:pt x="61390" y="37630"/>
                </a:lnTo>
                <a:lnTo>
                  <a:pt x="61440" y="37630"/>
                </a:lnTo>
                <a:lnTo>
                  <a:pt x="61440" y="37610"/>
                </a:lnTo>
                <a:lnTo>
                  <a:pt x="61510" y="37610"/>
                </a:lnTo>
                <a:lnTo>
                  <a:pt x="61510" y="37590"/>
                </a:lnTo>
                <a:lnTo>
                  <a:pt x="61600" y="37590"/>
                </a:lnTo>
                <a:lnTo>
                  <a:pt x="61600" y="37570"/>
                </a:lnTo>
                <a:lnTo>
                  <a:pt x="61670" y="37570"/>
                </a:lnTo>
                <a:lnTo>
                  <a:pt x="61670" y="37560"/>
                </a:lnTo>
                <a:lnTo>
                  <a:pt x="61720" y="37560"/>
                </a:lnTo>
                <a:lnTo>
                  <a:pt x="61720" y="37540"/>
                </a:lnTo>
                <a:lnTo>
                  <a:pt x="61770" y="37540"/>
                </a:lnTo>
                <a:lnTo>
                  <a:pt x="61770" y="37520"/>
                </a:lnTo>
                <a:lnTo>
                  <a:pt x="61830" y="37520"/>
                </a:lnTo>
                <a:lnTo>
                  <a:pt x="61830" y="37500"/>
                </a:lnTo>
                <a:lnTo>
                  <a:pt x="61860" y="37500"/>
                </a:lnTo>
                <a:lnTo>
                  <a:pt x="61860" y="37480"/>
                </a:lnTo>
                <a:lnTo>
                  <a:pt x="61930" y="37480"/>
                </a:lnTo>
                <a:lnTo>
                  <a:pt x="61930" y="37470"/>
                </a:lnTo>
                <a:lnTo>
                  <a:pt x="62040" y="37470"/>
                </a:lnTo>
                <a:lnTo>
                  <a:pt x="62040" y="37480"/>
                </a:lnTo>
                <a:lnTo>
                  <a:pt x="62070" y="37480"/>
                </a:lnTo>
                <a:lnTo>
                  <a:pt x="62070" y="37500"/>
                </a:lnTo>
                <a:lnTo>
                  <a:pt x="62200" y="37500"/>
                </a:lnTo>
                <a:lnTo>
                  <a:pt x="62200" y="37480"/>
                </a:lnTo>
                <a:lnTo>
                  <a:pt x="62320" y="37480"/>
                </a:lnTo>
                <a:lnTo>
                  <a:pt x="62320" y="37470"/>
                </a:lnTo>
                <a:lnTo>
                  <a:pt x="62340" y="37470"/>
                </a:lnTo>
                <a:lnTo>
                  <a:pt x="62340" y="37480"/>
                </a:lnTo>
                <a:lnTo>
                  <a:pt x="62390" y="37480"/>
                </a:lnTo>
                <a:lnTo>
                  <a:pt x="62390" y="37470"/>
                </a:lnTo>
                <a:lnTo>
                  <a:pt x="62410" y="37470"/>
                </a:lnTo>
                <a:lnTo>
                  <a:pt x="62410" y="37480"/>
                </a:lnTo>
                <a:lnTo>
                  <a:pt x="62490" y="37480"/>
                </a:lnTo>
                <a:lnTo>
                  <a:pt x="62490" y="37500"/>
                </a:lnTo>
                <a:lnTo>
                  <a:pt x="62510" y="37500"/>
                </a:lnTo>
                <a:lnTo>
                  <a:pt x="62510" y="37520"/>
                </a:lnTo>
                <a:lnTo>
                  <a:pt x="62530" y="37520"/>
                </a:lnTo>
                <a:lnTo>
                  <a:pt x="62530" y="37540"/>
                </a:lnTo>
                <a:lnTo>
                  <a:pt x="62560" y="37540"/>
                </a:lnTo>
                <a:lnTo>
                  <a:pt x="62560" y="37560"/>
                </a:lnTo>
                <a:lnTo>
                  <a:pt x="62620" y="37560"/>
                </a:lnTo>
                <a:lnTo>
                  <a:pt x="62620" y="37570"/>
                </a:lnTo>
                <a:lnTo>
                  <a:pt x="62650" y="37570"/>
                </a:lnTo>
                <a:lnTo>
                  <a:pt x="62650" y="37590"/>
                </a:lnTo>
                <a:lnTo>
                  <a:pt x="62670" y="37590"/>
                </a:lnTo>
                <a:lnTo>
                  <a:pt x="62670" y="37610"/>
                </a:lnTo>
                <a:lnTo>
                  <a:pt x="62700" y="37610"/>
                </a:lnTo>
                <a:lnTo>
                  <a:pt x="62700" y="37590"/>
                </a:lnTo>
                <a:lnTo>
                  <a:pt x="62720" y="37590"/>
                </a:lnTo>
                <a:lnTo>
                  <a:pt x="62720" y="37560"/>
                </a:lnTo>
                <a:lnTo>
                  <a:pt x="62740" y="37560"/>
                </a:lnTo>
                <a:lnTo>
                  <a:pt x="62740" y="37540"/>
                </a:lnTo>
                <a:lnTo>
                  <a:pt x="62760" y="37540"/>
                </a:lnTo>
                <a:lnTo>
                  <a:pt x="62760" y="37520"/>
                </a:lnTo>
                <a:lnTo>
                  <a:pt x="62770" y="37520"/>
                </a:lnTo>
                <a:lnTo>
                  <a:pt x="62770" y="37500"/>
                </a:lnTo>
                <a:lnTo>
                  <a:pt x="62790" y="37500"/>
                </a:lnTo>
                <a:lnTo>
                  <a:pt x="62790" y="37480"/>
                </a:lnTo>
                <a:lnTo>
                  <a:pt x="62810" y="37480"/>
                </a:lnTo>
                <a:lnTo>
                  <a:pt x="62810" y="37470"/>
                </a:lnTo>
                <a:lnTo>
                  <a:pt x="62860" y="37470"/>
                </a:lnTo>
                <a:lnTo>
                  <a:pt x="62860" y="37450"/>
                </a:lnTo>
                <a:lnTo>
                  <a:pt x="62920" y="37450"/>
                </a:lnTo>
                <a:lnTo>
                  <a:pt x="62920" y="37470"/>
                </a:lnTo>
                <a:lnTo>
                  <a:pt x="62930" y="37470"/>
                </a:lnTo>
                <a:lnTo>
                  <a:pt x="62930" y="37500"/>
                </a:lnTo>
                <a:lnTo>
                  <a:pt x="62950" y="37500"/>
                </a:lnTo>
                <a:lnTo>
                  <a:pt x="62950" y="37520"/>
                </a:lnTo>
                <a:lnTo>
                  <a:pt x="63020" y="37520"/>
                </a:lnTo>
                <a:lnTo>
                  <a:pt x="63020" y="37540"/>
                </a:lnTo>
                <a:lnTo>
                  <a:pt x="63040" y="37540"/>
                </a:lnTo>
                <a:lnTo>
                  <a:pt x="63040" y="37560"/>
                </a:lnTo>
                <a:lnTo>
                  <a:pt x="63070" y="37560"/>
                </a:lnTo>
                <a:lnTo>
                  <a:pt x="63070" y="37570"/>
                </a:lnTo>
                <a:lnTo>
                  <a:pt x="63110" y="37570"/>
                </a:lnTo>
                <a:lnTo>
                  <a:pt x="63110" y="37590"/>
                </a:lnTo>
                <a:lnTo>
                  <a:pt x="63130" y="37590"/>
                </a:lnTo>
                <a:lnTo>
                  <a:pt x="63130" y="37630"/>
                </a:lnTo>
                <a:lnTo>
                  <a:pt x="63140" y="37630"/>
                </a:lnTo>
                <a:lnTo>
                  <a:pt x="63140" y="37650"/>
                </a:lnTo>
                <a:lnTo>
                  <a:pt x="63160" y="37650"/>
                </a:lnTo>
                <a:lnTo>
                  <a:pt x="63160" y="37660"/>
                </a:lnTo>
                <a:lnTo>
                  <a:pt x="63180" y="37660"/>
                </a:lnTo>
                <a:lnTo>
                  <a:pt x="63180" y="37680"/>
                </a:lnTo>
                <a:lnTo>
                  <a:pt x="63180" y="37790"/>
                </a:lnTo>
                <a:lnTo>
                  <a:pt x="63200" y="37790"/>
                </a:lnTo>
                <a:lnTo>
                  <a:pt x="63200" y="37810"/>
                </a:lnTo>
                <a:lnTo>
                  <a:pt x="63210" y="37810"/>
                </a:lnTo>
                <a:lnTo>
                  <a:pt x="63210" y="37820"/>
                </a:lnTo>
                <a:lnTo>
                  <a:pt x="63230" y="37820"/>
                </a:lnTo>
                <a:lnTo>
                  <a:pt x="63230" y="37840"/>
                </a:lnTo>
                <a:lnTo>
                  <a:pt x="63250" y="37840"/>
                </a:lnTo>
                <a:lnTo>
                  <a:pt x="63250" y="37860"/>
                </a:lnTo>
                <a:lnTo>
                  <a:pt x="63280" y="37860"/>
                </a:lnTo>
                <a:lnTo>
                  <a:pt x="63280" y="37840"/>
                </a:lnTo>
                <a:lnTo>
                  <a:pt x="63320" y="37840"/>
                </a:lnTo>
                <a:lnTo>
                  <a:pt x="63320" y="37820"/>
                </a:lnTo>
                <a:lnTo>
                  <a:pt x="63340" y="37820"/>
                </a:lnTo>
                <a:lnTo>
                  <a:pt x="63340" y="37770"/>
                </a:lnTo>
                <a:lnTo>
                  <a:pt x="63350" y="37770"/>
                </a:lnTo>
                <a:lnTo>
                  <a:pt x="63460" y="37770"/>
                </a:lnTo>
                <a:lnTo>
                  <a:pt x="63460" y="37790"/>
                </a:lnTo>
                <a:lnTo>
                  <a:pt x="63500" y="37790"/>
                </a:lnTo>
                <a:lnTo>
                  <a:pt x="63500" y="37810"/>
                </a:lnTo>
                <a:lnTo>
                  <a:pt x="63550" y="37810"/>
                </a:lnTo>
                <a:lnTo>
                  <a:pt x="63550" y="37820"/>
                </a:lnTo>
                <a:lnTo>
                  <a:pt x="63570" y="37820"/>
                </a:lnTo>
                <a:lnTo>
                  <a:pt x="63570" y="37840"/>
                </a:lnTo>
                <a:lnTo>
                  <a:pt x="63580" y="37840"/>
                </a:lnTo>
                <a:lnTo>
                  <a:pt x="63580" y="37860"/>
                </a:lnTo>
                <a:lnTo>
                  <a:pt x="63600" y="37860"/>
                </a:lnTo>
                <a:lnTo>
                  <a:pt x="63600" y="37880"/>
                </a:lnTo>
                <a:lnTo>
                  <a:pt x="63620" y="37880"/>
                </a:lnTo>
                <a:lnTo>
                  <a:pt x="63620" y="37900"/>
                </a:lnTo>
                <a:lnTo>
                  <a:pt x="63650" y="37900"/>
                </a:lnTo>
                <a:lnTo>
                  <a:pt x="63650" y="37930"/>
                </a:lnTo>
                <a:lnTo>
                  <a:pt x="63690" y="37930"/>
                </a:lnTo>
                <a:lnTo>
                  <a:pt x="63690" y="37950"/>
                </a:lnTo>
                <a:lnTo>
                  <a:pt x="63710" y="37950"/>
                </a:lnTo>
                <a:lnTo>
                  <a:pt x="63710" y="37970"/>
                </a:lnTo>
                <a:lnTo>
                  <a:pt x="63740" y="37970"/>
                </a:lnTo>
                <a:lnTo>
                  <a:pt x="63740" y="37990"/>
                </a:lnTo>
                <a:lnTo>
                  <a:pt x="63810" y="37990"/>
                </a:lnTo>
                <a:lnTo>
                  <a:pt x="63810" y="38000"/>
                </a:lnTo>
                <a:lnTo>
                  <a:pt x="63860" y="38000"/>
                </a:lnTo>
                <a:lnTo>
                  <a:pt x="63860" y="38020"/>
                </a:lnTo>
                <a:lnTo>
                  <a:pt x="63970" y="38020"/>
                </a:lnTo>
                <a:lnTo>
                  <a:pt x="63970" y="38000"/>
                </a:lnTo>
                <a:lnTo>
                  <a:pt x="64000" y="38000"/>
                </a:lnTo>
                <a:lnTo>
                  <a:pt x="64000" y="37990"/>
                </a:lnTo>
                <a:lnTo>
                  <a:pt x="64180" y="37990"/>
                </a:lnTo>
                <a:lnTo>
                  <a:pt x="64180" y="37970"/>
                </a:lnTo>
                <a:lnTo>
                  <a:pt x="64210" y="37970"/>
                </a:lnTo>
                <a:lnTo>
                  <a:pt x="64210" y="37950"/>
                </a:lnTo>
                <a:lnTo>
                  <a:pt x="64300" y="37950"/>
                </a:lnTo>
                <a:lnTo>
                  <a:pt x="64300" y="37930"/>
                </a:lnTo>
                <a:lnTo>
                  <a:pt x="64370" y="37930"/>
                </a:lnTo>
                <a:lnTo>
                  <a:pt x="64370" y="37910"/>
                </a:lnTo>
                <a:lnTo>
                  <a:pt x="64440" y="37910"/>
                </a:lnTo>
                <a:lnTo>
                  <a:pt x="64440" y="37900"/>
                </a:lnTo>
                <a:lnTo>
                  <a:pt x="64510" y="37900"/>
                </a:lnTo>
                <a:lnTo>
                  <a:pt x="64510" y="37910"/>
                </a:lnTo>
                <a:lnTo>
                  <a:pt x="64530" y="37910"/>
                </a:lnTo>
                <a:lnTo>
                  <a:pt x="64530" y="37930"/>
                </a:lnTo>
                <a:lnTo>
                  <a:pt x="64670" y="37930"/>
                </a:lnTo>
                <a:lnTo>
                  <a:pt x="64670" y="37910"/>
                </a:lnTo>
                <a:lnTo>
                  <a:pt x="64710" y="37910"/>
                </a:lnTo>
                <a:lnTo>
                  <a:pt x="64710" y="37900"/>
                </a:lnTo>
                <a:lnTo>
                  <a:pt x="64790" y="37900"/>
                </a:lnTo>
                <a:lnTo>
                  <a:pt x="64790" y="37910"/>
                </a:lnTo>
                <a:lnTo>
                  <a:pt x="64830" y="37910"/>
                </a:lnTo>
                <a:lnTo>
                  <a:pt x="64830" y="37930"/>
                </a:lnTo>
                <a:lnTo>
                  <a:pt x="64900" y="37930"/>
                </a:lnTo>
                <a:lnTo>
                  <a:pt x="64900" y="37950"/>
                </a:lnTo>
                <a:lnTo>
                  <a:pt x="64970" y="37950"/>
                </a:lnTo>
                <a:lnTo>
                  <a:pt x="64970" y="37970"/>
                </a:lnTo>
                <a:lnTo>
                  <a:pt x="64990" y="37970"/>
                </a:lnTo>
                <a:lnTo>
                  <a:pt x="64990" y="37990"/>
                </a:lnTo>
                <a:lnTo>
                  <a:pt x="65040" y="37990"/>
                </a:lnTo>
                <a:lnTo>
                  <a:pt x="65040" y="38000"/>
                </a:lnTo>
                <a:lnTo>
                  <a:pt x="65060" y="38000"/>
                </a:lnTo>
                <a:lnTo>
                  <a:pt x="65060" y="38020"/>
                </a:lnTo>
                <a:lnTo>
                  <a:pt x="65150" y="38020"/>
                </a:lnTo>
                <a:lnTo>
                  <a:pt x="65150" y="38000"/>
                </a:lnTo>
                <a:lnTo>
                  <a:pt x="65160" y="38000"/>
                </a:lnTo>
                <a:lnTo>
                  <a:pt x="65160" y="37990"/>
                </a:lnTo>
                <a:lnTo>
                  <a:pt x="65290" y="37990"/>
                </a:lnTo>
                <a:lnTo>
                  <a:pt x="65290" y="37970"/>
                </a:lnTo>
                <a:lnTo>
                  <a:pt x="65300" y="37970"/>
                </a:lnTo>
                <a:lnTo>
                  <a:pt x="65300" y="37950"/>
                </a:lnTo>
                <a:lnTo>
                  <a:pt x="65320" y="37950"/>
                </a:lnTo>
                <a:lnTo>
                  <a:pt x="65320" y="37910"/>
                </a:lnTo>
                <a:lnTo>
                  <a:pt x="65340" y="37910"/>
                </a:lnTo>
                <a:lnTo>
                  <a:pt x="65340" y="37900"/>
                </a:lnTo>
                <a:lnTo>
                  <a:pt x="65360" y="37900"/>
                </a:lnTo>
                <a:lnTo>
                  <a:pt x="65360" y="37880"/>
                </a:lnTo>
                <a:lnTo>
                  <a:pt x="65370" y="37880"/>
                </a:lnTo>
                <a:lnTo>
                  <a:pt x="65370" y="37860"/>
                </a:lnTo>
                <a:lnTo>
                  <a:pt x="65430" y="37860"/>
                </a:lnTo>
                <a:lnTo>
                  <a:pt x="65430" y="37840"/>
                </a:lnTo>
                <a:lnTo>
                  <a:pt x="65460" y="37840"/>
                </a:lnTo>
                <a:lnTo>
                  <a:pt x="65460" y="37860"/>
                </a:lnTo>
                <a:lnTo>
                  <a:pt x="65580" y="37860"/>
                </a:lnTo>
                <a:lnTo>
                  <a:pt x="65580" y="37880"/>
                </a:lnTo>
                <a:lnTo>
                  <a:pt x="65600" y="37880"/>
                </a:lnTo>
                <a:lnTo>
                  <a:pt x="65600" y="37900"/>
                </a:lnTo>
                <a:lnTo>
                  <a:pt x="65620" y="37900"/>
                </a:lnTo>
                <a:lnTo>
                  <a:pt x="65620" y="37930"/>
                </a:lnTo>
                <a:lnTo>
                  <a:pt x="65660" y="37930"/>
                </a:lnTo>
                <a:lnTo>
                  <a:pt x="65660" y="37950"/>
                </a:lnTo>
                <a:lnTo>
                  <a:pt x="65670" y="37950"/>
                </a:lnTo>
                <a:lnTo>
                  <a:pt x="65670" y="37970"/>
                </a:lnTo>
                <a:lnTo>
                  <a:pt x="65690" y="37970"/>
                </a:lnTo>
                <a:lnTo>
                  <a:pt x="65690" y="37990"/>
                </a:lnTo>
                <a:lnTo>
                  <a:pt x="65740" y="37990"/>
                </a:lnTo>
                <a:lnTo>
                  <a:pt x="65740" y="38000"/>
                </a:lnTo>
                <a:lnTo>
                  <a:pt x="65810" y="38000"/>
                </a:lnTo>
                <a:lnTo>
                  <a:pt x="65810" y="38020"/>
                </a:lnTo>
                <a:lnTo>
                  <a:pt x="65830" y="38020"/>
                </a:lnTo>
                <a:lnTo>
                  <a:pt x="65830" y="38040"/>
                </a:lnTo>
                <a:lnTo>
                  <a:pt x="65920" y="38040"/>
                </a:lnTo>
                <a:lnTo>
                  <a:pt x="65920" y="38000"/>
                </a:lnTo>
                <a:lnTo>
                  <a:pt x="65990" y="38000"/>
                </a:lnTo>
                <a:lnTo>
                  <a:pt x="65990" y="37990"/>
                </a:lnTo>
                <a:lnTo>
                  <a:pt x="66010" y="37990"/>
                </a:lnTo>
                <a:lnTo>
                  <a:pt x="66010" y="37970"/>
                </a:lnTo>
                <a:lnTo>
                  <a:pt x="66080" y="37970"/>
                </a:lnTo>
                <a:lnTo>
                  <a:pt x="66080" y="37950"/>
                </a:lnTo>
                <a:lnTo>
                  <a:pt x="66150" y="37950"/>
                </a:lnTo>
                <a:lnTo>
                  <a:pt x="66150" y="37970"/>
                </a:lnTo>
                <a:lnTo>
                  <a:pt x="66160" y="37970"/>
                </a:lnTo>
                <a:lnTo>
                  <a:pt x="66160" y="38040"/>
                </a:lnTo>
                <a:lnTo>
                  <a:pt x="66150" y="38040"/>
                </a:lnTo>
                <a:lnTo>
                  <a:pt x="66150" y="38070"/>
                </a:lnTo>
                <a:lnTo>
                  <a:pt x="66220" y="38070"/>
                </a:lnTo>
                <a:lnTo>
                  <a:pt x="66220" y="38040"/>
                </a:lnTo>
                <a:lnTo>
                  <a:pt x="66290" y="38040"/>
                </a:lnTo>
                <a:lnTo>
                  <a:pt x="66290" y="38020"/>
                </a:lnTo>
                <a:lnTo>
                  <a:pt x="66320" y="38020"/>
                </a:lnTo>
                <a:lnTo>
                  <a:pt x="66320" y="38060"/>
                </a:lnTo>
                <a:lnTo>
                  <a:pt x="66340" y="38060"/>
                </a:lnTo>
                <a:lnTo>
                  <a:pt x="66340" y="38070"/>
                </a:lnTo>
                <a:lnTo>
                  <a:pt x="66360" y="38070"/>
                </a:lnTo>
                <a:lnTo>
                  <a:pt x="66360" y="38110"/>
                </a:lnTo>
                <a:lnTo>
                  <a:pt x="66370" y="38110"/>
                </a:lnTo>
                <a:lnTo>
                  <a:pt x="66370" y="38120"/>
                </a:lnTo>
                <a:lnTo>
                  <a:pt x="66370" y="38130"/>
                </a:lnTo>
                <a:lnTo>
                  <a:pt x="66390" y="38130"/>
                </a:lnTo>
                <a:lnTo>
                  <a:pt x="66390" y="38120"/>
                </a:lnTo>
                <a:lnTo>
                  <a:pt x="66390" y="38110"/>
                </a:lnTo>
                <a:lnTo>
                  <a:pt x="66410" y="38110"/>
                </a:lnTo>
                <a:lnTo>
                  <a:pt x="66410" y="38090"/>
                </a:lnTo>
                <a:lnTo>
                  <a:pt x="66450" y="38090"/>
                </a:lnTo>
                <a:lnTo>
                  <a:pt x="66450" y="38070"/>
                </a:lnTo>
                <a:lnTo>
                  <a:pt x="66530" y="38070"/>
                </a:lnTo>
                <a:lnTo>
                  <a:pt x="66530" y="38060"/>
                </a:lnTo>
                <a:lnTo>
                  <a:pt x="66600" y="38060"/>
                </a:lnTo>
                <a:lnTo>
                  <a:pt x="66600" y="38040"/>
                </a:lnTo>
                <a:lnTo>
                  <a:pt x="66660" y="38040"/>
                </a:lnTo>
                <a:lnTo>
                  <a:pt x="66660" y="38020"/>
                </a:lnTo>
                <a:lnTo>
                  <a:pt x="66690" y="38020"/>
                </a:lnTo>
                <a:lnTo>
                  <a:pt x="66690" y="38000"/>
                </a:lnTo>
                <a:lnTo>
                  <a:pt x="66710" y="38000"/>
                </a:lnTo>
                <a:lnTo>
                  <a:pt x="66710" y="37990"/>
                </a:lnTo>
                <a:lnTo>
                  <a:pt x="66730" y="37990"/>
                </a:lnTo>
                <a:lnTo>
                  <a:pt x="66730" y="37950"/>
                </a:lnTo>
                <a:lnTo>
                  <a:pt x="66740" y="37950"/>
                </a:lnTo>
                <a:lnTo>
                  <a:pt x="66740" y="37880"/>
                </a:lnTo>
                <a:lnTo>
                  <a:pt x="66760" y="37880"/>
                </a:lnTo>
                <a:lnTo>
                  <a:pt x="66760" y="37860"/>
                </a:lnTo>
                <a:lnTo>
                  <a:pt x="66800" y="37860"/>
                </a:lnTo>
                <a:lnTo>
                  <a:pt x="66800" y="37820"/>
                </a:lnTo>
                <a:lnTo>
                  <a:pt x="66780" y="37820"/>
                </a:lnTo>
                <a:lnTo>
                  <a:pt x="66780" y="37790"/>
                </a:lnTo>
                <a:lnTo>
                  <a:pt x="66760" y="37790"/>
                </a:lnTo>
                <a:lnTo>
                  <a:pt x="66760" y="37720"/>
                </a:lnTo>
                <a:lnTo>
                  <a:pt x="66780" y="37720"/>
                </a:lnTo>
                <a:lnTo>
                  <a:pt x="66780" y="37700"/>
                </a:lnTo>
                <a:lnTo>
                  <a:pt x="66830" y="37700"/>
                </a:lnTo>
                <a:lnTo>
                  <a:pt x="66830" y="37680"/>
                </a:lnTo>
                <a:lnTo>
                  <a:pt x="66920" y="37680"/>
                </a:lnTo>
                <a:lnTo>
                  <a:pt x="66920" y="37660"/>
                </a:lnTo>
                <a:lnTo>
                  <a:pt x="66950" y="37660"/>
                </a:lnTo>
                <a:lnTo>
                  <a:pt x="66950" y="37650"/>
                </a:lnTo>
                <a:lnTo>
                  <a:pt x="67090" y="37640"/>
                </a:lnTo>
                <a:lnTo>
                  <a:pt x="67090" y="37630"/>
                </a:lnTo>
                <a:lnTo>
                  <a:pt x="67110" y="37630"/>
                </a:lnTo>
                <a:lnTo>
                  <a:pt x="67110" y="37560"/>
                </a:lnTo>
                <a:lnTo>
                  <a:pt x="67130" y="37560"/>
                </a:lnTo>
                <a:lnTo>
                  <a:pt x="67130" y="37540"/>
                </a:lnTo>
                <a:lnTo>
                  <a:pt x="67150" y="37540"/>
                </a:lnTo>
                <a:lnTo>
                  <a:pt x="67150" y="37520"/>
                </a:lnTo>
                <a:lnTo>
                  <a:pt x="67130" y="37520"/>
                </a:lnTo>
                <a:lnTo>
                  <a:pt x="67130" y="37470"/>
                </a:lnTo>
                <a:lnTo>
                  <a:pt x="67150" y="37470"/>
                </a:lnTo>
                <a:lnTo>
                  <a:pt x="67150" y="37450"/>
                </a:lnTo>
                <a:lnTo>
                  <a:pt x="67170" y="37450"/>
                </a:lnTo>
                <a:lnTo>
                  <a:pt x="67170" y="37430"/>
                </a:lnTo>
                <a:lnTo>
                  <a:pt x="67200" y="37430"/>
                </a:lnTo>
                <a:lnTo>
                  <a:pt x="67200" y="37450"/>
                </a:lnTo>
                <a:lnTo>
                  <a:pt x="67340" y="37450"/>
                </a:lnTo>
                <a:lnTo>
                  <a:pt x="67340" y="37470"/>
                </a:lnTo>
                <a:lnTo>
                  <a:pt x="67360" y="37470"/>
                </a:lnTo>
                <a:lnTo>
                  <a:pt x="67360" y="37480"/>
                </a:lnTo>
                <a:lnTo>
                  <a:pt x="67390" y="37480"/>
                </a:lnTo>
                <a:lnTo>
                  <a:pt x="67390" y="37500"/>
                </a:lnTo>
                <a:lnTo>
                  <a:pt x="67410" y="37500"/>
                </a:lnTo>
                <a:lnTo>
                  <a:pt x="67410" y="37520"/>
                </a:lnTo>
                <a:lnTo>
                  <a:pt x="67430" y="37520"/>
                </a:lnTo>
                <a:lnTo>
                  <a:pt x="67430" y="37540"/>
                </a:lnTo>
                <a:lnTo>
                  <a:pt x="67460" y="37540"/>
                </a:lnTo>
                <a:lnTo>
                  <a:pt x="67460" y="37560"/>
                </a:lnTo>
                <a:lnTo>
                  <a:pt x="67500" y="37560"/>
                </a:lnTo>
                <a:lnTo>
                  <a:pt x="67500" y="37590"/>
                </a:lnTo>
                <a:lnTo>
                  <a:pt x="67520" y="37590"/>
                </a:lnTo>
                <a:lnTo>
                  <a:pt x="67520" y="37630"/>
                </a:lnTo>
                <a:lnTo>
                  <a:pt x="67530" y="37630"/>
                </a:lnTo>
                <a:lnTo>
                  <a:pt x="67530" y="37640"/>
                </a:lnTo>
                <a:lnTo>
                  <a:pt x="67530" y="37660"/>
                </a:lnTo>
                <a:lnTo>
                  <a:pt x="67570" y="37660"/>
                </a:lnTo>
                <a:lnTo>
                  <a:pt x="67570" y="37680"/>
                </a:lnTo>
                <a:lnTo>
                  <a:pt x="67600" y="37680"/>
                </a:lnTo>
                <a:lnTo>
                  <a:pt x="67600" y="37700"/>
                </a:lnTo>
                <a:lnTo>
                  <a:pt x="67620" y="37700"/>
                </a:lnTo>
                <a:lnTo>
                  <a:pt x="67620" y="37720"/>
                </a:lnTo>
                <a:lnTo>
                  <a:pt x="67640" y="37720"/>
                </a:lnTo>
                <a:lnTo>
                  <a:pt x="67640" y="37740"/>
                </a:lnTo>
                <a:lnTo>
                  <a:pt x="67660" y="37740"/>
                </a:lnTo>
                <a:lnTo>
                  <a:pt x="67660" y="37750"/>
                </a:lnTo>
                <a:lnTo>
                  <a:pt x="67670" y="37750"/>
                </a:lnTo>
                <a:lnTo>
                  <a:pt x="67670" y="37770"/>
                </a:lnTo>
                <a:lnTo>
                  <a:pt x="67760" y="37770"/>
                </a:lnTo>
                <a:lnTo>
                  <a:pt x="67760" y="37790"/>
                </a:lnTo>
                <a:lnTo>
                  <a:pt x="67880" y="37790"/>
                </a:lnTo>
                <a:lnTo>
                  <a:pt x="67880" y="37810"/>
                </a:lnTo>
                <a:lnTo>
                  <a:pt x="67920" y="37810"/>
                </a:lnTo>
                <a:lnTo>
                  <a:pt x="67920" y="37820"/>
                </a:lnTo>
                <a:lnTo>
                  <a:pt x="67960" y="37820"/>
                </a:lnTo>
                <a:lnTo>
                  <a:pt x="67960" y="37810"/>
                </a:lnTo>
                <a:lnTo>
                  <a:pt x="67970" y="37810"/>
                </a:lnTo>
                <a:lnTo>
                  <a:pt x="67970" y="37790"/>
                </a:lnTo>
                <a:lnTo>
                  <a:pt x="68010" y="37790"/>
                </a:lnTo>
                <a:lnTo>
                  <a:pt x="68040" y="37790"/>
                </a:lnTo>
                <a:lnTo>
                  <a:pt x="68040" y="37800"/>
                </a:lnTo>
                <a:lnTo>
                  <a:pt x="68040" y="37810"/>
                </a:lnTo>
                <a:lnTo>
                  <a:pt x="68060" y="37810"/>
                </a:lnTo>
                <a:lnTo>
                  <a:pt x="68080" y="37810"/>
                </a:lnTo>
                <a:lnTo>
                  <a:pt x="68080" y="37820"/>
                </a:lnTo>
                <a:lnTo>
                  <a:pt x="68100" y="37820"/>
                </a:lnTo>
                <a:lnTo>
                  <a:pt x="68100" y="37930"/>
                </a:lnTo>
                <a:lnTo>
                  <a:pt x="68110" y="37930"/>
                </a:lnTo>
                <a:lnTo>
                  <a:pt x="68110" y="37950"/>
                </a:lnTo>
                <a:lnTo>
                  <a:pt x="68130" y="37950"/>
                </a:lnTo>
                <a:lnTo>
                  <a:pt x="68130" y="37970"/>
                </a:lnTo>
                <a:lnTo>
                  <a:pt x="68250" y="37970"/>
                </a:lnTo>
                <a:lnTo>
                  <a:pt x="68250" y="37990"/>
                </a:lnTo>
                <a:lnTo>
                  <a:pt x="68290" y="37990"/>
                </a:lnTo>
                <a:lnTo>
                  <a:pt x="68290" y="38000"/>
                </a:lnTo>
                <a:lnTo>
                  <a:pt x="68390" y="38000"/>
                </a:lnTo>
                <a:lnTo>
                  <a:pt x="68390" y="37990"/>
                </a:lnTo>
                <a:lnTo>
                  <a:pt x="68410" y="37990"/>
                </a:lnTo>
                <a:lnTo>
                  <a:pt x="68410" y="37970"/>
                </a:lnTo>
                <a:lnTo>
                  <a:pt x="68450" y="37970"/>
                </a:lnTo>
                <a:lnTo>
                  <a:pt x="68550" y="37970"/>
                </a:lnTo>
                <a:lnTo>
                  <a:pt x="68550" y="37990"/>
                </a:lnTo>
                <a:lnTo>
                  <a:pt x="68590" y="37990"/>
                </a:lnTo>
                <a:lnTo>
                  <a:pt x="68590" y="38000"/>
                </a:lnTo>
                <a:lnTo>
                  <a:pt x="68690" y="38000"/>
                </a:lnTo>
                <a:lnTo>
                  <a:pt x="68690" y="37990"/>
                </a:lnTo>
                <a:lnTo>
                  <a:pt x="68730" y="37990"/>
                </a:lnTo>
                <a:lnTo>
                  <a:pt x="68730" y="37970"/>
                </a:lnTo>
                <a:lnTo>
                  <a:pt x="68860" y="37970"/>
                </a:lnTo>
                <a:lnTo>
                  <a:pt x="68990" y="37970"/>
                </a:lnTo>
                <a:lnTo>
                  <a:pt x="68990" y="37990"/>
                </a:lnTo>
                <a:lnTo>
                  <a:pt x="69030" y="37990"/>
                </a:lnTo>
                <a:lnTo>
                  <a:pt x="69030" y="38000"/>
                </a:lnTo>
                <a:lnTo>
                  <a:pt x="69080" y="38000"/>
                </a:lnTo>
                <a:lnTo>
                  <a:pt x="69080" y="38020"/>
                </a:lnTo>
                <a:lnTo>
                  <a:pt x="69100" y="38020"/>
                </a:lnTo>
                <a:lnTo>
                  <a:pt x="69100" y="38040"/>
                </a:lnTo>
                <a:lnTo>
                  <a:pt x="69110" y="38040"/>
                </a:lnTo>
                <a:lnTo>
                  <a:pt x="69110" y="38110"/>
                </a:lnTo>
                <a:lnTo>
                  <a:pt x="69100" y="38110"/>
                </a:lnTo>
                <a:lnTo>
                  <a:pt x="69100" y="38150"/>
                </a:lnTo>
                <a:lnTo>
                  <a:pt x="69080" y="38150"/>
                </a:lnTo>
                <a:lnTo>
                  <a:pt x="69080" y="38160"/>
                </a:lnTo>
                <a:lnTo>
                  <a:pt x="69060" y="38160"/>
                </a:lnTo>
                <a:lnTo>
                  <a:pt x="69060" y="38180"/>
                </a:lnTo>
                <a:lnTo>
                  <a:pt x="69040" y="38180"/>
                </a:lnTo>
                <a:lnTo>
                  <a:pt x="69040" y="38200"/>
                </a:lnTo>
                <a:lnTo>
                  <a:pt x="69030" y="38200"/>
                </a:lnTo>
                <a:lnTo>
                  <a:pt x="69030" y="38220"/>
                </a:lnTo>
                <a:lnTo>
                  <a:pt x="69010" y="38220"/>
                </a:lnTo>
                <a:lnTo>
                  <a:pt x="68990" y="38220"/>
                </a:lnTo>
                <a:lnTo>
                  <a:pt x="68990" y="38230"/>
                </a:lnTo>
                <a:lnTo>
                  <a:pt x="68990" y="38270"/>
                </a:lnTo>
                <a:lnTo>
                  <a:pt x="68950" y="38270"/>
                </a:lnTo>
                <a:lnTo>
                  <a:pt x="68920" y="38270"/>
                </a:lnTo>
                <a:lnTo>
                  <a:pt x="68920" y="38290"/>
                </a:lnTo>
                <a:lnTo>
                  <a:pt x="68870" y="38290"/>
                </a:lnTo>
                <a:lnTo>
                  <a:pt x="68870" y="38310"/>
                </a:lnTo>
                <a:lnTo>
                  <a:pt x="68820" y="38310"/>
                </a:lnTo>
                <a:lnTo>
                  <a:pt x="68820" y="38330"/>
                </a:lnTo>
                <a:lnTo>
                  <a:pt x="68800" y="38330"/>
                </a:lnTo>
                <a:lnTo>
                  <a:pt x="68800" y="38340"/>
                </a:lnTo>
                <a:lnTo>
                  <a:pt x="68780" y="38340"/>
                </a:lnTo>
                <a:lnTo>
                  <a:pt x="68780" y="38410"/>
                </a:lnTo>
                <a:lnTo>
                  <a:pt x="68800" y="38410"/>
                </a:lnTo>
                <a:lnTo>
                  <a:pt x="68800" y="38490"/>
                </a:lnTo>
                <a:lnTo>
                  <a:pt x="68760" y="38490"/>
                </a:lnTo>
                <a:lnTo>
                  <a:pt x="68760" y="38520"/>
                </a:lnTo>
                <a:lnTo>
                  <a:pt x="68750" y="38520"/>
                </a:lnTo>
                <a:lnTo>
                  <a:pt x="68750" y="38540"/>
                </a:lnTo>
                <a:lnTo>
                  <a:pt x="68730" y="38540"/>
                </a:lnTo>
                <a:lnTo>
                  <a:pt x="68730" y="38580"/>
                </a:lnTo>
                <a:lnTo>
                  <a:pt x="68710" y="38580"/>
                </a:lnTo>
                <a:lnTo>
                  <a:pt x="68710" y="38610"/>
                </a:lnTo>
                <a:lnTo>
                  <a:pt x="68690" y="38610"/>
                </a:lnTo>
                <a:lnTo>
                  <a:pt x="68690" y="38660"/>
                </a:lnTo>
                <a:lnTo>
                  <a:pt x="68710" y="38660"/>
                </a:lnTo>
                <a:lnTo>
                  <a:pt x="68710" y="38720"/>
                </a:lnTo>
                <a:lnTo>
                  <a:pt x="68730" y="38720"/>
                </a:lnTo>
                <a:lnTo>
                  <a:pt x="68730" y="38740"/>
                </a:lnTo>
                <a:lnTo>
                  <a:pt x="68750" y="38740"/>
                </a:lnTo>
                <a:lnTo>
                  <a:pt x="68750" y="38750"/>
                </a:lnTo>
                <a:lnTo>
                  <a:pt x="68760" y="38750"/>
                </a:lnTo>
                <a:lnTo>
                  <a:pt x="68760" y="38770"/>
                </a:lnTo>
                <a:lnTo>
                  <a:pt x="68780" y="38770"/>
                </a:lnTo>
                <a:lnTo>
                  <a:pt x="68780" y="38790"/>
                </a:lnTo>
                <a:lnTo>
                  <a:pt x="68800" y="38790"/>
                </a:lnTo>
                <a:lnTo>
                  <a:pt x="68800" y="38900"/>
                </a:lnTo>
                <a:lnTo>
                  <a:pt x="68820" y="38900"/>
                </a:lnTo>
                <a:lnTo>
                  <a:pt x="68820" y="38930"/>
                </a:lnTo>
                <a:lnTo>
                  <a:pt x="68830" y="38930"/>
                </a:lnTo>
                <a:lnTo>
                  <a:pt x="68830" y="38970"/>
                </a:lnTo>
                <a:lnTo>
                  <a:pt x="68850" y="38970"/>
                </a:lnTo>
                <a:lnTo>
                  <a:pt x="68850" y="38990"/>
                </a:lnTo>
                <a:lnTo>
                  <a:pt x="68870" y="38990"/>
                </a:lnTo>
                <a:lnTo>
                  <a:pt x="68870" y="39040"/>
                </a:lnTo>
                <a:lnTo>
                  <a:pt x="68890" y="39040"/>
                </a:lnTo>
                <a:lnTo>
                  <a:pt x="68890" y="39080"/>
                </a:lnTo>
                <a:lnTo>
                  <a:pt x="68970" y="39080"/>
                </a:lnTo>
                <a:lnTo>
                  <a:pt x="68970" y="39090"/>
                </a:lnTo>
                <a:lnTo>
                  <a:pt x="68990" y="39090"/>
                </a:lnTo>
                <a:lnTo>
                  <a:pt x="68990" y="39110"/>
                </a:lnTo>
                <a:lnTo>
                  <a:pt x="69000" y="39110"/>
                </a:lnTo>
                <a:lnTo>
                  <a:pt x="69010" y="39110"/>
                </a:lnTo>
                <a:lnTo>
                  <a:pt x="69010" y="39150"/>
                </a:lnTo>
                <a:lnTo>
                  <a:pt x="69000" y="39150"/>
                </a:lnTo>
                <a:lnTo>
                  <a:pt x="68990" y="39150"/>
                </a:lnTo>
                <a:lnTo>
                  <a:pt x="68990" y="39200"/>
                </a:lnTo>
                <a:lnTo>
                  <a:pt x="68970" y="39200"/>
                </a:lnTo>
                <a:lnTo>
                  <a:pt x="68970" y="39220"/>
                </a:lnTo>
                <a:lnTo>
                  <a:pt x="68960" y="39220"/>
                </a:lnTo>
                <a:lnTo>
                  <a:pt x="68960" y="39250"/>
                </a:lnTo>
                <a:lnTo>
                  <a:pt x="68940" y="39250"/>
                </a:lnTo>
                <a:lnTo>
                  <a:pt x="68940" y="39270"/>
                </a:lnTo>
                <a:lnTo>
                  <a:pt x="68920" y="39270"/>
                </a:lnTo>
                <a:lnTo>
                  <a:pt x="68920" y="39290"/>
                </a:lnTo>
                <a:lnTo>
                  <a:pt x="68900" y="39290"/>
                </a:lnTo>
                <a:lnTo>
                  <a:pt x="68900" y="39310"/>
                </a:lnTo>
                <a:lnTo>
                  <a:pt x="68890" y="39310"/>
                </a:lnTo>
                <a:lnTo>
                  <a:pt x="68890" y="39330"/>
                </a:lnTo>
                <a:lnTo>
                  <a:pt x="68870" y="39330"/>
                </a:lnTo>
                <a:lnTo>
                  <a:pt x="68870" y="39340"/>
                </a:lnTo>
                <a:lnTo>
                  <a:pt x="68820" y="39340"/>
                </a:lnTo>
                <a:lnTo>
                  <a:pt x="68820" y="39330"/>
                </a:lnTo>
                <a:lnTo>
                  <a:pt x="68760" y="39330"/>
                </a:lnTo>
                <a:lnTo>
                  <a:pt x="68760" y="39290"/>
                </a:lnTo>
                <a:lnTo>
                  <a:pt x="68750" y="39290"/>
                </a:lnTo>
                <a:lnTo>
                  <a:pt x="68750" y="39270"/>
                </a:lnTo>
                <a:lnTo>
                  <a:pt x="68710" y="39270"/>
                </a:lnTo>
                <a:lnTo>
                  <a:pt x="68710" y="39290"/>
                </a:lnTo>
                <a:lnTo>
                  <a:pt x="68690" y="39290"/>
                </a:lnTo>
                <a:lnTo>
                  <a:pt x="68690" y="39330"/>
                </a:lnTo>
                <a:lnTo>
                  <a:pt x="68680" y="39330"/>
                </a:lnTo>
                <a:lnTo>
                  <a:pt x="68680" y="39340"/>
                </a:lnTo>
                <a:lnTo>
                  <a:pt x="68660" y="39340"/>
                </a:lnTo>
                <a:lnTo>
                  <a:pt x="68660" y="39380"/>
                </a:lnTo>
                <a:lnTo>
                  <a:pt x="68640" y="39380"/>
                </a:lnTo>
                <a:lnTo>
                  <a:pt x="68640" y="39400"/>
                </a:lnTo>
                <a:lnTo>
                  <a:pt x="68620" y="39400"/>
                </a:lnTo>
                <a:lnTo>
                  <a:pt x="68620" y="39430"/>
                </a:lnTo>
                <a:lnTo>
                  <a:pt x="68590" y="39430"/>
                </a:lnTo>
                <a:lnTo>
                  <a:pt x="68590" y="39450"/>
                </a:lnTo>
                <a:lnTo>
                  <a:pt x="68550" y="39450"/>
                </a:lnTo>
                <a:lnTo>
                  <a:pt x="68550" y="39470"/>
                </a:lnTo>
                <a:lnTo>
                  <a:pt x="68530" y="39470"/>
                </a:lnTo>
                <a:lnTo>
                  <a:pt x="68530" y="39490"/>
                </a:lnTo>
                <a:lnTo>
                  <a:pt x="68520" y="39490"/>
                </a:lnTo>
                <a:lnTo>
                  <a:pt x="68520" y="39500"/>
                </a:lnTo>
                <a:lnTo>
                  <a:pt x="68500" y="39510"/>
                </a:lnTo>
                <a:lnTo>
                  <a:pt x="68500" y="39520"/>
                </a:lnTo>
                <a:lnTo>
                  <a:pt x="68480" y="39520"/>
                </a:lnTo>
                <a:lnTo>
                  <a:pt x="68480" y="39540"/>
                </a:lnTo>
                <a:lnTo>
                  <a:pt x="68460" y="39540"/>
                </a:lnTo>
                <a:lnTo>
                  <a:pt x="68460" y="39580"/>
                </a:lnTo>
                <a:lnTo>
                  <a:pt x="68460" y="39650"/>
                </a:lnTo>
                <a:lnTo>
                  <a:pt x="68420" y="39650"/>
                </a:lnTo>
                <a:lnTo>
                  <a:pt x="68390" y="39650"/>
                </a:lnTo>
                <a:lnTo>
                  <a:pt x="68390" y="39670"/>
                </a:lnTo>
                <a:lnTo>
                  <a:pt x="68270" y="39670"/>
                </a:lnTo>
                <a:lnTo>
                  <a:pt x="68270" y="39680"/>
                </a:lnTo>
                <a:lnTo>
                  <a:pt x="68130" y="39680"/>
                </a:lnTo>
                <a:lnTo>
                  <a:pt x="68130" y="39720"/>
                </a:lnTo>
                <a:lnTo>
                  <a:pt x="68110" y="39720"/>
                </a:lnTo>
                <a:lnTo>
                  <a:pt x="68110" y="39740"/>
                </a:lnTo>
                <a:lnTo>
                  <a:pt x="68100" y="39740"/>
                </a:lnTo>
                <a:lnTo>
                  <a:pt x="68100" y="39770"/>
                </a:lnTo>
                <a:lnTo>
                  <a:pt x="68110" y="39770"/>
                </a:lnTo>
                <a:lnTo>
                  <a:pt x="68110" y="39840"/>
                </a:lnTo>
                <a:lnTo>
                  <a:pt x="68130" y="39840"/>
                </a:lnTo>
                <a:lnTo>
                  <a:pt x="68130" y="39860"/>
                </a:lnTo>
                <a:lnTo>
                  <a:pt x="68110" y="39860"/>
                </a:lnTo>
                <a:lnTo>
                  <a:pt x="68110" y="39880"/>
                </a:lnTo>
                <a:lnTo>
                  <a:pt x="68080" y="39880"/>
                </a:lnTo>
                <a:lnTo>
                  <a:pt x="68080" y="39900"/>
                </a:lnTo>
                <a:lnTo>
                  <a:pt x="68010" y="39900"/>
                </a:lnTo>
                <a:lnTo>
                  <a:pt x="68010" y="39920"/>
                </a:lnTo>
                <a:lnTo>
                  <a:pt x="67920" y="39920"/>
                </a:lnTo>
                <a:lnTo>
                  <a:pt x="67920" y="39930"/>
                </a:lnTo>
                <a:lnTo>
                  <a:pt x="67830" y="39930"/>
                </a:lnTo>
                <a:lnTo>
                  <a:pt x="67830" y="39950"/>
                </a:lnTo>
                <a:lnTo>
                  <a:pt x="67780" y="39950"/>
                </a:lnTo>
                <a:lnTo>
                  <a:pt x="67780" y="39970"/>
                </a:lnTo>
                <a:lnTo>
                  <a:pt x="67760" y="39970"/>
                </a:lnTo>
                <a:lnTo>
                  <a:pt x="67760" y="39980"/>
                </a:lnTo>
                <a:lnTo>
                  <a:pt x="67760" y="39990"/>
                </a:lnTo>
                <a:lnTo>
                  <a:pt x="67730" y="39990"/>
                </a:lnTo>
                <a:lnTo>
                  <a:pt x="67730" y="40010"/>
                </a:lnTo>
                <a:lnTo>
                  <a:pt x="67690" y="40010"/>
                </a:lnTo>
                <a:lnTo>
                  <a:pt x="67690" y="39990"/>
                </a:lnTo>
                <a:lnTo>
                  <a:pt x="67660" y="39990"/>
                </a:lnTo>
                <a:lnTo>
                  <a:pt x="67660" y="39980"/>
                </a:lnTo>
                <a:lnTo>
                  <a:pt x="67660" y="39970"/>
                </a:lnTo>
                <a:lnTo>
                  <a:pt x="67620" y="39970"/>
                </a:lnTo>
                <a:lnTo>
                  <a:pt x="67620" y="39950"/>
                </a:lnTo>
                <a:lnTo>
                  <a:pt x="67600" y="39950"/>
                </a:lnTo>
                <a:lnTo>
                  <a:pt x="67600" y="39930"/>
                </a:lnTo>
                <a:lnTo>
                  <a:pt x="67590" y="39930"/>
                </a:lnTo>
                <a:lnTo>
                  <a:pt x="67590" y="39920"/>
                </a:lnTo>
                <a:lnTo>
                  <a:pt x="67550" y="39920"/>
                </a:lnTo>
                <a:lnTo>
                  <a:pt x="67550" y="39930"/>
                </a:lnTo>
                <a:lnTo>
                  <a:pt x="67530" y="39930"/>
                </a:lnTo>
                <a:lnTo>
                  <a:pt x="67530" y="39980"/>
                </a:lnTo>
                <a:lnTo>
                  <a:pt x="67530" y="39990"/>
                </a:lnTo>
                <a:lnTo>
                  <a:pt x="67520" y="39990"/>
                </a:lnTo>
                <a:lnTo>
                  <a:pt x="67520" y="40010"/>
                </a:lnTo>
                <a:lnTo>
                  <a:pt x="67480" y="40010"/>
                </a:lnTo>
                <a:lnTo>
                  <a:pt x="67480" y="39990"/>
                </a:lnTo>
                <a:lnTo>
                  <a:pt x="67430" y="39990"/>
                </a:lnTo>
                <a:lnTo>
                  <a:pt x="67430" y="40010"/>
                </a:lnTo>
                <a:lnTo>
                  <a:pt x="67420" y="40010"/>
                </a:lnTo>
                <a:lnTo>
                  <a:pt x="67380" y="40010"/>
                </a:lnTo>
                <a:lnTo>
                  <a:pt x="67380" y="40020"/>
                </a:lnTo>
                <a:lnTo>
                  <a:pt x="67340" y="40020"/>
                </a:lnTo>
                <a:lnTo>
                  <a:pt x="67340" y="40040"/>
                </a:lnTo>
                <a:lnTo>
                  <a:pt x="67310" y="40040"/>
                </a:lnTo>
                <a:lnTo>
                  <a:pt x="67310" y="40060"/>
                </a:lnTo>
                <a:lnTo>
                  <a:pt x="67290" y="40060"/>
                </a:lnTo>
                <a:lnTo>
                  <a:pt x="67290" y="40100"/>
                </a:lnTo>
                <a:lnTo>
                  <a:pt x="67270" y="40100"/>
                </a:lnTo>
                <a:lnTo>
                  <a:pt x="67270" y="40130"/>
                </a:lnTo>
                <a:lnTo>
                  <a:pt x="67250" y="40130"/>
                </a:lnTo>
                <a:lnTo>
                  <a:pt x="67250" y="40150"/>
                </a:lnTo>
                <a:lnTo>
                  <a:pt x="67240" y="40150"/>
                </a:lnTo>
                <a:lnTo>
                  <a:pt x="67240" y="40270"/>
                </a:lnTo>
                <a:lnTo>
                  <a:pt x="67220" y="40270"/>
                </a:lnTo>
                <a:lnTo>
                  <a:pt x="67220" y="40360"/>
                </a:lnTo>
                <a:lnTo>
                  <a:pt x="67200" y="40360"/>
                </a:lnTo>
                <a:lnTo>
                  <a:pt x="67200" y="40400"/>
                </a:lnTo>
                <a:lnTo>
                  <a:pt x="67180" y="40400"/>
                </a:lnTo>
                <a:lnTo>
                  <a:pt x="67180" y="40470"/>
                </a:lnTo>
                <a:lnTo>
                  <a:pt x="67150" y="40470"/>
                </a:lnTo>
                <a:lnTo>
                  <a:pt x="67150" y="40520"/>
                </a:lnTo>
                <a:lnTo>
                  <a:pt x="67130" y="40520"/>
                </a:lnTo>
                <a:lnTo>
                  <a:pt x="67130" y="40540"/>
                </a:lnTo>
                <a:lnTo>
                  <a:pt x="67110" y="40540"/>
                </a:lnTo>
                <a:lnTo>
                  <a:pt x="67110" y="40560"/>
                </a:lnTo>
                <a:lnTo>
                  <a:pt x="67090" y="40560"/>
                </a:lnTo>
                <a:lnTo>
                  <a:pt x="67090" y="40610"/>
                </a:lnTo>
                <a:lnTo>
                  <a:pt x="67110" y="40610"/>
                </a:lnTo>
                <a:lnTo>
                  <a:pt x="67110" y="40690"/>
                </a:lnTo>
                <a:lnTo>
                  <a:pt x="67090" y="40680"/>
                </a:lnTo>
                <a:lnTo>
                  <a:pt x="67090" y="40740"/>
                </a:lnTo>
                <a:lnTo>
                  <a:pt x="67080" y="40740"/>
                </a:lnTo>
                <a:lnTo>
                  <a:pt x="67080" y="40750"/>
                </a:lnTo>
                <a:lnTo>
                  <a:pt x="67070" y="40760"/>
                </a:lnTo>
                <a:lnTo>
                  <a:pt x="67020" y="40760"/>
                </a:lnTo>
                <a:lnTo>
                  <a:pt x="67020" y="40770"/>
                </a:lnTo>
                <a:lnTo>
                  <a:pt x="67010" y="40770"/>
                </a:lnTo>
                <a:lnTo>
                  <a:pt x="67010" y="40810"/>
                </a:lnTo>
                <a:lnTo>
                  <a:pt x="66970" y="40810"/>
                </a:lnTo>
                <a:lnTo>
                  <a:pt x="66970" y="40830"/>
                </a:lnTo>
                <a:lnTo>
                  <a:pt x="66950" y="40830"/>
                </a:lnTo>
                <a:lnTo>
                  <a:pt x="66950" y="40850"/>
                </a:lnTo>
                <a:lnTo>
                  <a:pt x="66940" y="40850"/>
                </a:lnTo>
                <a:lnTo>
                  <a:pt x="66940" y="40860"/>
                </a:lnTo>
                <a:lnTo>
                  <a:pt x="66920" y="40860"/>
                </a:lnTo>
                <a:lnTo>
                  <a:pt x="66920" y="40880"/>
                </a:lnTo>
                <a:lnTo>
                  <a:pt x="66880" y="40880"/>
                </a:lnTo>
                <a:lnTo>
                  <a:pt x="66880" y="40920"/>
                </a:lnTo>
                <a:lnTo>
                  <a:pt x="66870" y="40920"/>
                </a:lnTo>
                <a:lnTo>
                  <a:pt x="66870" y="40950"/>
                </a:lnTo>
                <a:lnTo>
                  <a:pt x="66850" y="40950"/>
                </a:lnTo>
                <a:lnTo>
                  <a:pt x="66850" y="41010"/>
                </a:lnTo>
                <a:lnTo>
                  <a:pt x="66880" y="41010"/>
                </a:lnTo>
                <a:lnTo>
                  <a:pt x="66880" y="41020"/>
                </a:lnTo>
                <a:lnTo>
                  <a:pt x="66890" y="41020"/>
                </a:lnTo>
                <a:lnTo>
                  <a:pt x="66900" y="41020"/>
                </a:lnTo>
                <a:lnTo>
                  <a:pt x="66900" y="41080"/>
                </a:lnTo>
                <a:lnTo>
                  <a:pt x="66880" y="41080"/>
                </a:lnTo>
                <a:lnTo>
                  <a:pt x="66880" y="41130"/>
                </a:lnTo>
                <a:lnTo>
                  <a:pt x="66870" y="41130"/>
                </a:lnTo>
                <a:lnTo>
                  <a:pt x="66870" y="41170"/>
                </a:lnTo>
                <a:lnTo>
                  <a:pt x="66880" y="41170"/>
                </a:lnTo>
                <a:lnTo>
                  <a:pt x="66880" y="41190"/>
                </a:lnTo>
                <a:lnTo>
                  <a:pt x="66900" y="41190"/>
                </a:lnTo>
                <a:lnTo>
                  <a:pt x="66900" y="41270"/>
                </a:lnTo>
                <a:lnTo>
                  <a:pt x="66880" y="41270"/>
                </a:lnTo>
                <a:lnTo>
                  <a:pt x="66850" y="41270"/>
                </a:lnTo>
                <a:lnTo>
                  <a:pt x="66850" y="41290"/>
                </a:lnTo>
                <a:lnTo>
                  <a:pt x="66800" y="41290"/>
                </a:lnTo>
                <a:lnTo>
                  <a:pt x="66800" y="41310"/>
                </a:lnTo>
                <a:lnTo>
                  <a:pt x="66780" y="41310"/>
                </a:lnTo>
                <a:lnTo>
                  <a:pt x="66780" y="41450"/>
                </a:lnTo>
                <a:lnTo>
                  <a:pt x="66800" y="41450"/>
                </a:lnTo>
                <a:lnTo>
                  <a:pt x="66800" y="41470"/>
                </a:lnTo>
                <a:lnTo>
                  <a:pt x="66780" y="41470"/>
                </a:lnTo>
                <a:lnTo>
                  <a:pt x="66780" y="41510"/>
                </a:lnTo>
                <a:lnTo>
                  <a:pt x="66800" y="41510"/>
                </a:lnTo>
                <a:lnTo>
                  <a:pt x="66800" y="41540"/>
                </a:lnTo>
                <a:lnTo>
                  <a:pt x="66780" y="41540"/>
                </a:lnTo>
                <a:lnTo>
                  <a:pt x="66780" y="41610"/>
                </a:lnTo>
                <a:lnTo>
                  <a:pt x="66800" y="41610"/>
                </a:lnTo>
                <a:lnTo>
                  <a:pt x="66800" y="41650"/>
                </a:lnTo>
                <a:lnTo>
                  <a:pt x="66810" y="41650"/>
                </a:lnTo>
                <a:lnTo>
                  <a:pt x="66810" y="41700"/>
                </a:lnTo>
                <a:lnTo>
                  <a:pt x="66830" y="41700"/>
                </a:lnTo>
                <a:lnTo>
                  <a:pt x="66830" y="41740"/>
                </a:lnTo>
                <a:lnTo>
                  <a:pt x="66850" y="41740"/>
                </a:lnTo>
                <a:lnTo>
                  <a:pt x="66850" y="41790"/>
                </a:lnTo>
                <a:lnTo>
                  <a:pt x="66830" y="41790"/>
                </a:lnTo>
                <a:lnTo>
                  <a:pt x="66830" y="41880"/>
                </a:lnTo>
                <a:lnTo>
                  <a:pt x="66810" y="41880"/>
                </a:lnTo>
                <a:lnTo>
                  <a:pt x="66810" y="41970"/>
                </a:lnTo>
                <a:lnTo>
                  <a:pt x="66800" y="41970"/>
                </a:lnTo>
                <a:lnTo>
                  <a:pt x="66800" y="41990"/>
                </a:lnTo>
                <a:lnTo>
                  <a:pt x="66790" y="41990"/>
                </a:lnTo>
                <a:lnTo>
                  <a:pt x="66780" y="41990"/>
                </a:lnTo>
                <a:lnTo>
                  <a:pt x="66780" y="42010"/>
                </a:lnTo>
                <a:lnTo>
                  <a:pt x="66740" y="42010"/>
                </a:lnTo>
                <a:lnTo>
                  <a:pt x="66740" y="42030"/>
                </a:lnTo>
                <a:lnTo>
                  <a:pt x="66670" y="42030"/>
                </a:lnTo>
                <a:lnTo>
                  <a:pt x="66670" y="42040"/>
                </a:lnTo>
                <a:lnTo>
                  <a:pt x="66660" y="42040"/>
                </a:lnTo>
                <a:lnTo>
                  <a:pt x="66660" y="42060"/>
                </a:lnTo>
                <a:lnTo>
                  <a:pt x="66640" y="42060"/>
                </a:lnTo>
                <a:lnTo>
                  <a:pt x="66640" y="42080"/>
                </a:lnTo>
                <a:lnTo>
                  <a:pt x="66620" y="42080"/>
                </a:lnTo>
                <a:lnTo>
                  <a:pt x="66620" y="42450"/>
                </a:lnTo>
                <a:lnTo>
                  <a:pt x="66640" y="42450"/>
                </a:lnTo>
                <a:lnTo>
                  <a:pt x="66660" y="42450"/>
                </a:lnTo>
                <a:lnTo>
                  <a:pt x="66660" y="42470"/>
                </a:lnTo>
                <a:lnTo>
                  <a:pt x="66690" y="42470"/>
                </a:lnTo>
                <a:lnTo>
                  <a:pt x="66690" y="42560"/>
                </a:lnTo>
                <a:lnTo>
                  <a:pt x="66670" y="42560"/>
                </a:lnTo>
                <a:lnTo>
                  <a:pt x="66670" y="42580"/>
                </a:lnTo>
                <a:lnTo>
                  <a:pt x="66640" y="42580"/>
                </a:lnTo>
                <a:lnTo>
                  <a:pt x="66640" y="42620"/>
                </a:lnTo>
                <a:lnTo>
                  <a:pt x="66620" y="42620"/>
                </a:lnTo>
                <a:lnTo>
                  <a:pt x="66620" y="42630"/>
                </a:lnTo>
                <a:lnTo>
                  <a:pt x="66600" y="42630"/>
                </a:lnTo>
                <a:lnTo>
                  <a:pt x="66600" y="42650"/>
                </a:lnTo>
                <a:lnTo>
                  <a:pt x="66590" y="42650"/>
                </a:lnTo>
                <a:lnTo>
                  <a:pt x="66590" y="42690"/>
                </a:lnTo>
                <a:lnTo>
                  <a:pt x="66550" y="42690"/>
                </a:lnTo>
                <a:lnTo>
                  <a:pt x="66550" y="42650"/>
                </a:lnTo>
                <a:lnTo>
                  <a:pt x="66500" y="42650"/>
                </a:lnTo>
                <a:lnTo>
                  <a:pt x="66500" y="42690"/>
                </a:lnTo>
                <a:lnTo>
                  <a:pt x="66480" y="42690"/>
                </a:lnTo>
                <a:lnTo>
                  <a:pt x="66480" y="42700"/>
                </a:lnTo>
                <a:lnTo>
                  <a:pt x="66460" y="42700"/>
                </a:lnTo>
                <a:lnTo>
                  <a:pt x="66460" y="42720"/>
                </a:lnTo>
                <a:lnTo>
                  <a:pt x="66410" y="42720"/>
                </a:lnTo>
                <a:lnTo>
                  <a:pt x="66410" y="42740"/>
                </a:lnTo>
                <a:lnTo>
                  <a:pt x="66390" y="42740"/>
                </a:lnTo>
                <a:lnTo>
                  <a:pt x="66390" y="42760"/>
                </a:lnTo>
                <a:lnTo>
                  <a:pt x="66370" y="42760"/>
                </a:lnTo>
                <a:lnTo>
                  <a:pt x="66370" y="42780"/>
                </a:lnTo>
                <a:lnTo>
                  <a:pt x="66320" y="42780"/>
                </a:lnTo>
                <a:lnTo>
                  <a:pt x="66320" y="42790"/>
                </a:lnTo>
                <a:lnTo>
                  <a:pt x="66300" y="42790"/>
                </a:lnTo>
                <a:lnTo>
                  <a:pt x="66300" y="42810"/>
                </a:lnTo>
                <a:lnTo>
                  <a:pt x="66290" y="42810"/>
                </a:lnTo>
                <a:lnTo>
                  <a:pt x="66290" y="42830"/>
                </a:lnTo>
                <a:lnTo>
                  <a:pt x="66270" y="42830"/>
                </a:lnTo>
                <a:lnTo>
                  <a:pt x="66270" y="42870"/>
                </a:lnTo>
                <a:lnTo>
                  <a:pt x="66250" y="42870"/>
                </a:lnTo>
                <a:lnTo>
                  <a:pt x="66250" y="42920"/>
                </a:lnTo>
                <a:lnTo>
                  <a:pt x="66230" y="42920"/>
                </a:lnTo>
                <a:lnTo>
                  <a:pt x="66230" y="42940"/>
                </a:lnTo>
                <a:lnTo>
                  <a:pt x="66160" y="42940"/>
                </a:lnTo>
                <a:lnTo>
                  <a:pt x="66160" y="42960"/>
                </a:lnTo>
                <a:lnTo>
                  <a:pt x="66090" y="42960"/>
                </a:lnTo>
                <a:lnTo>
                  <a:pt x="66090" y="42970"/>
                </a:lnTo>
                <a:lnTo>
                  <a:pt x="66080" y="42970"/>
                </a:lnTo>
                <a:lnTo>
                  <a:pt x="66080" y="43030"/>
                </a:lnTo>
                <a:lnTo>
                  <a:pt x="66060" y="43030"/>
                </a:lnTo>
                <a:lnTo>
                  <a:pt x="66060" y="43040"/>
                </a:lnTo>
                <a:lnTo>
                  <a:pt x="66040" y="43040"/>
                </a:lnTo>
                <a:lnTo>
                  <a:pt x="66040" y="43060"/>
                </a:lnTo>
                <a:lnTo>
                  <a:pt x="66020" y="43060"/>
                </a:lnTo>
                <a:lnTo>
                  <a:pt x="66020" y="43080"/>
                </a:lnTo>
                <a:lnTo>
                  <a:pt x="65970" y="43080"/>
                </a:lnTo>
                <a:lnTo>
                  <a:pt x="65970" y="43100"/>
                </a:lnTo>
                <a:lnTo>
                  <a:pt x="65950" y="43100"/>
                </a:lnTo>
                <a:lnTo>
                  <a:pt x="65950" y="43120"/>
                </a:lnTo>
                <a:lnTo>
                  <a:pt x="65940" y="43120"/>
                </a:lnTo>
                <a:lnTo>
                  <a:pt x="65940" y="43130"/>
                </a:lnTo>
                <a:lnTo>
                  <a:pt x="65900" y="43130"/>
                </a:lnTo>
                <a:lnTo>
                  <a:pt x="65900" y="43150"/>
                </a:lnTo>
                <a:lnTo>
                  <a:pt x="65780" y="43150"/>
                </a:lnTo>
                <a:lnTo>
                  <a:pt x="65780" y="43210"/>
                </a:lnTo>
                <a:lnTo>
                  <a:pt x="65760" y="43210"/>
                </a:lnTo>
                <a:lnTo>
                  <a:pt x="65760" y="43220"/>
                </a:lnTo>
                <a:lnTo>
                  <a:pt x="65740" y="43220"/>
                </a:lnTo>
                <a:lnTo>
                  <a:pt x="65740" y="43240"/>
                </a:lnTo>
                <a:lnTo>
                  <a:pt x="65730" y="43240"/>
                </a:lnTo>
                <a:lnTo>
                  <a:pt x="65730" y="43260"/>
                </a:lnTo>
                <a:lnTo>
                  <a:pt x="65690" y="43260"/>
                </a:lnTo>
                <a:lnTo>
                  <a:pt x="65690" y="43280"/>
                </a:lnTo>
                <a:lnTo>
                  <a:pt x="65660" y="43280"/>
                </a:lnTo>
                <a:lnTo>
                  <a:pt x="65660" y="43240"/>
                </a:lnTo>
                <a:lnTo>
                  <a:pt x="65600" y="43240"/>
                </a:lnTo>
                <a:lnTo>
                  <a:pt x="65600" y="43280"/>
                </a:lnTo>
                <a:lnTo>
                  <a:pt x="65580" y="43280"/>
                </a:lnTo>
                <a:lnTo>
                  <a:pt x="65580" y="43370"/>
                </a:lnTo>
                <a:lnTo>
                  <a:pt x="65570" y="43370"/>
                </a:lnTo>
                <a:lnTo>
                  <a:pt x="65570" y="43440"/>
                </a:lnTo>
                <a:lnTo>
                  <a:pt x="65550" y="43440"/>
                </a:lnTo>
                <a:lnTo>
                  <a:pt x="65550" y="43460"/>
                </a:lnTo>
                <a:lnTo>
                  <a:pt x="65510" y="43460"/>
                </a:lnTo>
                <a:lnTo>
                  <a:pt x="65510" y="43470"/>
                </a:lnTo>
                <a:lnTo>
                  <a:pt x="65460" y="43470"/>
                </a:lnTo>
                <a:lnTo>
                  <a:pt x="65460" y="43510"/>
                </a:lnTo>
                <a:lnTo>
                  <a:pt x="65440" y="43510"/>
                </a:lnTo>
                <a:lnTo>
                  <a:pt x="65440" y="43550"/>
                </a:lnTo>
                <a:lnTo>
                  <a:pt x="65430" y="43550"/>
                </a:lnTo>
                <a:lnTo>
                  <a:pt x="65430" y="43580"/>
                </a:lnTo>
                <a:lnTo>
                  <a:pt x="65370" y="43580"/>
                </a:lnTo>
                <a:lnTo>
                  <a:pt x="65370" y="43600"/>
                </a:lnTo>
                <a:lnTo>
                  <a:pt x="65320" y="43600"/>
                </a:lnTo>
                <a:lnTo>
                  <a:pt x="65320" y="43630"/>
                </a:lnTo>
                <a:lnTo>
                  <a:pt x="65300" y="43630"/>
                </a:lnTo>
                <a:lnTo>
                  <a:pt x="65300" y="43650"/>
                </a:lnTo>
                <a:lnTo>
                  <a:pt x="65270" y="43650"/>
                </a:lnTo>
                <a:lnTo>
                  <a:pt x="65270" y="43660"/>
                </a:lnTo>
                <a:lnTo>
                  <a:pt x="65270" y="43760"/>
                </a:lnTo>
                <a:lnTo>
                  <a:pt x="65290" y="43760"/>
                </a:lnTo>
                <a:lnTo>
                  <a:pt x="65290" y="43870"/>
                </a:lnTo>
                <a:lnTo>
                  <a:pt x="65300" y="43870"/>
                </a:lnTo>
                <a:lnTo>
                  <a:pt x="65300" y="43970"/>
                </a:lnTo>
                <a:lnTo>
                  <a:pt x="65290" y="43970"/>
                </a:lnTo>
                <a:lnTo>
                  <a:pt x="65290" y="43990"/>
                </a:lnTo>
                <a:lnTo>
                  <a:pt x="65230" y="43990"/>
                </a:lnTo>
                <a:lnTo>
                  <a:pt x="65230" y="44010"/>
                </a:lnTo>
                <a:lnTo>
                  <a:pt x="65130" y="44010"/>
                </a:lnTo>
                <a:lnTo>
                  <a:pt x="65130" y="44030"/>
                </a:lnTo>
                <a:lnTo>
                  <a:pt x="65050" y="44030"/>
                </a:lnTo>
                <a:lnTo>
                  <a:pt x="65040" y="44030"/>
                </a:lnTo>
                <a:lnTo>
                  <a:pt x="65040" y="44040"/>
                </a:lnTo>
                <a:lnTo>
                  <a:pt x="65040" y="44050"/>
                </a:lnTo>
                <a:lnTo>
                  <a:pt x="64950" y="44050"/>
                </a:lnTo>
                <a:lnTo>
                  <a:pt x="64950" y="44080"/>
                </a:lnTo>
                <a:lnTo>
                  <a:pt x="64970" y="44080"/>
                </a:lnTo>
                <a:lnTo>
                  <a:pt x="64970" y="44130"/>
                </a:lnTo>
                <a:lnTo>
                  <a:pt x="64950" y="44130"/>
                </a:lnTo>
                <a:lnTo>
                  <a:pt x="64950" y="44160"/>
                </a:lnTo>
                <a:lnTo>
                  <a:pt x="64950" y="44210"/>
                </a:lnTo>
                <a:lnTo>
                  <a:pt x="64920" y="44210"/>
                </a:lnTo>
                <a:lnTo>
                  <a:pt x="64900" y="44210"/>
                </a:lnTo>
                <a:lnTo>
                  <a:pt x="64900" y="44220"/>
                </a:lnTo>
                <a:lnTo>
                  <a:pt x="64850" y="44220"/>
                </a:lnTo>
                <a:lnTo>
                  <a:pt x="64850" y="44260"/>
                </a:lnTo>
                <a:lnTo>
                  <a:pt x="64830" y="44260"/>
                </a:lnTo>
                <a:lnTo>
                  <a:pt x="64830" y="44280"/>
                </a:lnTo>
                <a:lnTo>
                  <a:pt x="64780" y="44280"/>
                </a:lnTo>
                <a:lnTo>
                  <a:pt x="64780" y="44300"/>
                </a:lnTo>
                <a:lnTo>
                  <a:pt x="64740" y="44300"/>
                </a:lnTo>
                <a:lnTo>
                  <a:pt x="64740" y="44310"/>
                </a:lnTo>
                <a:lnTo>
                  <a:pt x="64690" y="44310"/>
                </a:lnTo>
                <a:lnTo>
                  <a:pt x="64690" y="44370"/>
                </a:lnTo>
                <a:lnTo>
                  <a:pt x="64670" y="44370"/>
                </a:lnTo>
                <a:lnTo>
                  <a:pt x="64670" y="44390"/>
                </a:lnTo>
                <a:lnTo>
                  <a:pt x="64640" y="44390"/>
                </a:lnTo>
                <a:lnTo>
                  <a:pt x="64640" y="44400"/>
                </a:lnTo>
                <a:lnTo>
                  <a:pt x="64620" y="44400"/>
                </a:lnTo>
                <a:lnTo>
                  <a:pt x="64620" y="44440"/>
                </a:lnTo>
                <a:lnTo>
                  <a:pt x="64580" y="44440"/>
                </a:lnTo>
                <a:lnTo>
                  <a:pt x="64580" y="44460"/>
                </a:lnTo>
                <a:lnTo>
                  <a:pt x="64570" y="44460"/>
                </a:lnTo>
                <a:lnTo>
                  <a:pt x="64570" y="44470"/>
                </a:lnTo>
                <a:lnTo>
                  <a:pt x="64550" y="44470"/>
                </a:lnTo>
                <a:lnTo>
                  <a:pt x="64550" y="44550"/>
                </a:lnTo>
                <a:lnTo>
                  <a:pt x="64600" y="44550"/>
                </a:lnTo>
                <a:lnTo>
                  <a:pt x="64600" y="44560"/>
                </a:lnTo>
                <a:lnTo>
                  <a:pt x="64620" y="44560"/>
                </a:lnTo>
                <a:lnTo>
                  <a:pt x="64620" y="44620"/>
                </a:lnTo>
                <a:lnTo>
                  <a:pt x="64620" y="44720"/>
                </a:lnTo>
                <a:lnTo>
                  <a:pt x="64600" y="44720"/>
                </a:lnTo>
                <a:lnTo>
                  <a:pt x="64600" y="44740"/>
                </a:lnTo>
                <a:lnTo>
                  <a:pt x="64580" y="44740"/>
                </a:lnTo>
                <a:lnTo>
                  <a:pt x="64580" y="44760"/>
                </a:lnTo>
                <a:lnTo>
                  <a:pt x="64530" y="44760"/>
                </a:lnTo>
                <a:lnTo>
                  <a:pt x="64530" y="44780"/>
                </a:lnTo>
                <a:lnTo>
                  <a:pt x="64510" y="44780"/>
                </a:lnTo>
                <a:lnTo>
                  <a:pt x="64510" y="44800"/>
                </a:lnTo>
                <a:lnTo>
                  <a:pt x="64500" y="44800"/>
                </a:lnTo>
                <a:lnTo>
                  <a:pt x="64500" y="44810"/>
                </a:lnTo>
                <a:lnTo>
                  <a:pt x="64490" y="44810"/>
                </a:lnTo>
                <a:lnTo>
                  <a:pt x="64480" y="44810"/>
                </a:lnTo>
                <a:lnTo>
                  <a:pt x="64480" y="44830"/>
                </a:lnTo>
                <a:lnTo>
                  <a:pt x="64440" y="44830"/>
                </a:lnTo>
                <a:lnTo>
                  <a:pt x="64440" y="44850"/>
                </a:lnTo>
                <a:lnTo>
                  <a:pt x="64430" y="44850"/>
                </a:lnTo>
                <a:lnTo>
                  <a:pt x="64430" y="44870"/>
                </a:lnTo>
                <a:lnTo>
                  <a:pt x="64410" y="44870"/>
                </a:lnTo>
                <a:lnTo>
                  <a:pt x="64410" y="44890"/>
                </a:lnTo>
                <a:lnTo>
                  <a:pt x="64390" y="44890"/>
                </a:lnTo>
                <a:lnTo>
                  <a:pt x="64390" y="44920"/>
                </a:lnTo>
                <a:lnTo>
                  <a:pt x="64360" y="44920"/>
                </a:lnTo>
                <a:lnTo>
                  <a:pt x="64360" y="44940"/>
                </a:lnTo>
                <a:lnTo>
                  <a:pt x="64340" y="44940"/>
                </a:lnTo>
                <a:lnTo>
                  <a:pt x="64340" y="44970"/>
                </a:lnTo>
                <a:lnTo>
                  <a:pt x="64320" y="44970"/>
                </a:lnTo>
                <a:lnTo>
                  <a:pt x="64320" y="45030"/>
                </a:lnTo>
                <a:lnTo>
                  <a:pt x="64300" y="45030"/>
                </a:lnTo>
                <a:lnTo>
                  <a:pt x="64300" y="45060"/>
                </a:lnTo>
                <a:lnTo>
                  <a:pt x="64290" y="45060"/>
                </a:lnTo>
                <a:lnTo>
                  <a:pt x="64290" y="45080"/>
                </a:lnTo>
                <a:lnTo>
                  <a:pt x="64270" y="45080"/>
                </a:lnTo>
                <a:lnTo>
                  <a:pt x="64270" y="45170"/>
                </a:lnTo>
                <a:lnTo>
                  <a:pt x="64250" y="45170"/>
                </a:lnTo>
                <a:lnTo>
                  <a:pt x="64250" y="45260"/>
                </a:lnTo>
                <a:lnTo>
                  <a:pt x="64270" y="45260"/>
                </a:lnTo>
                <a:lnTo>
                  <a:pt x="64270" y="45390"/>
                </a:lnTo>
                <a:lnTo>
                  <a:pt x="64290" y="45390"/>
                </a:lnTo>
                <a:lnTo>
                  <a:pt x="64290" y="45420"/>
                </a:lnTo>
                <a:lnTo>
                  <a:pt x="64310" y="45420"/>
                </a:lnTo>
                <a:lnTo>
                  <a:pt x="64320" y="45420"/>
                </a:lnTo>
                <a:lnTo>
                  <a:pt x="64320" y="45460"/>
                </a:lnTo>
                <a:lnTo>
                  <a:pt x="64340" y="45460"/>
                </a:lnTo>
                <a:lnTo>
                  <a:pt x="64340" y="45480"/>
                </a:lnTo>
                <a:lnTo>
                  <a:pt x="64360" y="45480"/>
                </a:lnTo>
                <a:lnTo>
                  <a:pt x="64360" y="45560"/>
                </a:lnTo>
                <a:lnTo>
                  <a:pt x="64340" y="45560"/>
                </a:lnTo>
                <a:lnTo>
                  <a:pt x="64340" y="45580"/>
                </a:lnTo>
                <a:lnTo>
                  <a:pt x="64320" y="45580"/>
                </a:lnTo>
                <a:lnTo>
                  <a:pt x="64320" y="45620"/>
                </a:lnTo>
                <a:lnTo>
                  <a:pt x="64270" y="45620"/>
                </a:lnTo>
                <a:lnTo>
                  <a:pt x="64270" y="45580"/>
                </a:lnTo>
                <a:lnTo>
                  <a:pt x="64230" y="45580"/>
                </a:lnTo>
                <a:lnTo>
                  <a:pt x="64230" y="45560"/>
                </a:lnTo>
                <a:lnTo>
                  <a:pt x="64180" y="45560"/>
                </a:lnTo>
                <a:lnTo>
                  <a:pt x="64180" y="45530"/>
                </a:lnTo>
                <a:lnTo>
                  <a:pt x="64140" y="45530"/>
                </a:lnTo>
                <a:lnTo>
                  <a:pt x="64140" y="45490"/>
                </a:lnTo>
                <a:lnTo>
                  <a:pt x="64130" y="45490"/>
                </a:lnTo>
                <a:lnTo>
                  <a:pt x="64130" y="45480"/>
                </a:lnTo>
                <a:lnTo>
                  <a:pt x="64140" y="45480"/>
                </a:lnTo>
                <a:lnTo>
                  <a:pt x="64140" y="45460"/>
                </a:lnTo>
                <a:lnTo>
                  <a:pt x="64160" y="45460"/>
                </a:lnTo>
                <a:lnTo>
                  <a:pt x="64160" y="45440"/>
                </a:lnTo>
                <a:lnTo>
                  <a:pt x="64180" y="45440"/>
                </a:lnTo>
                <a:lnTo>
                  <a:pt x="64180" y="45400"/>
                </a:lnTo>
                <a:lnTo>
                  <a:pt x="64160" y="45400"/>
                </a:lnTo>
                <a:lnTo>
                  <a:pt x="64160" y="45370"/>
                </a:lnTo>
                <a:lnTo>
                  <a:pt x="64130" y="45370"/>
                </a:lnTo>
                <a:lnTo>
                  <a:pt x="64130" y="45350"/>
                </a:lnTo>
                <a:lnTo>
                  <a:pt x="64070" y="45350"/>
                </a:lnTo>
                <a:lnTo>
                  <a:pt x="64070" y="45370"/>
                </a:lnTo>
                <a:lnTo>
                  <a:pt x="64000" y="45370"/>
                </a:lnTo>
                <a:lnTo>
                  <a:pt x="64000" y="45390"/>
                </a:lnTo>
                <a:lnTo>
                  <a:pt x="63970" y="45390"/>
                </a:lnTo>
                <a:lnTo>
                  <a:pt x="63970" y="45400"/>
                </a:lnTo>
                <a:lnTo>
                  <a:pt x="63950" y="45400"/>
                </a:lnTo>
                <a:lnTo>
                  <a:pt x="63950" y="45420"/>
                </a:lnTo>
                <a:lnTo>
                  <a:pt x="63930" y="45420"/>
                </a:lnTo>
                <a:lnTo>
                  <a:pt x="63930" y="45440"/>
                </a:lnTo>
                <a:lnTo>
                  <a:pt x="63900" y="45440"/>
                </a:lnTo>
                <a:lnTo>
                  <a:pt x="63900" y="45480"/>
                </a:lnTo>
                <a:lnTo>
                  <a:pt x="63880" y="45480"/>
                </a:lnTo>
                <a:lnTo>
                  <a:pt x="63880" y="45490"/>
                </a:lnTo>
                <a:lnTo>
                  <a:pt x="63860" y="45490"/>
                </a:lnTo>
                <a:lnTo>
                  <a:pt x="63860" y="45510"/>
                </a:lnTo>
                <a:lnTo>
                  <a:pt x="63850" y="45510"/>
                </a:lnTo>
                <a:lnTo>
                  <a:pt x="63850" y="45530"/>
                </a:lnTo>
                <a:lnTo>
                  <a:pt x="63830" y="45530"/>
                </a:lnTo>
                <a:lnTo>
                  <a:pt x="63830" y="45580"/>
                </a:lnTo>
                <a:lnTo>
                  <a:pt x="63810" y="45580"/>
                </a:lnTo>
                <a:lnTo>
                  <a:pt x="63810" y="45620"/>
                </a:lnTo>
                <a:lnTo>
                  <a:pt x="63780" y="45620"/>
                </a:lnTo>
                <a:lnTo>
                  <a:pt x="63780" y="45640"/>
                </a:lnTo>
                <a:lnTo>
                  <a:pt x="63760" y="45640"/>
                </a:lnTo>
                <a:lnTo>
                  <a:pt x="63760" y="45650"/>
                </a:lnTo>
                <a:lnTo>
                  <a:pt x="63740" y="45650"/>
                </a:lnTo>
                <a:lnTo>
                  <a:pt x="63740" y="45690"/>
                </a:lnTo>
                <a:lnTo>
                  <a:pt x="63720" y="45690"/>
                </a:lnTo>
                <a:lnTo>
                  <a:pt x="63720" y="45710"/>
                </a:lnTo>
                <a:lnTo>
                  <a:pt x="63710" y="45710"/>
                </a:lnTo>
                <a:lnTo>
                  <a:pt x="63710" y="45740"/>
                </a:lnTo>
                <a:lnTo>
                  <a:pt x="63690" y="45740"/>
                </a:lnTo>
                <a:lnTo>
                  <a:pt x="63690" y="45800"/>
                </a:lnTo>
                <a:lnTo>
                  <a:pt x="63670" y="45800"/>
                </a:lnTo>
                <a:lnTo>
                  <a:pt x="63670" y="45810"/>
                </a:lnTo>
                <a:lnTo>
                  <a:pt x="63650" y="45810"/>
                </a:lnTo>
                <a:lnTo>
                  <a:pt x="63650" y="45850"/>
                </a:lnTo>
                <a:lnTo>
                  <a:pt x="63640" y="45850"/>
                </a:lnTo>
                <a:lnTo>
                  <a:pt x="63640" y="45890"/>
                </a:lnTo>
                <a:lnTo>
                  <a:pt x="63620" y="45890"/>
                </a:lnTo>
                <a:lnTo>
                  <a:pt x="63620" y="45980"/>
                </a:lnTo>
                <a:lnTo>
                  <a:pt x="63640" y="45980"/>
                </a:lnTo>
                <a:lnTo>
                  <a:pt x="63640" y="46030"/>
                </a:lnTo>
                <a:lnTo>
                  <a:pt x="63650" y="46030"/>
                </a:lnTo>
                <a:lnTo>
                  <a:pt x="63650" y="46100"/>
                </a:lnTo>
                <a:lnTo>
                  <a:pt x="63640" y="46100"/>
                </a:lnTo>
                <a:lnTo>
                  <a:pt x="63640" y="46180"/>
                </a:lnTo>
                <a:lnTo>
                  <a:pt x="63640" y="46240"/>
                </a:lnTo>
                <a:lnTo>
                  <a:pt x="63620" y="46240"/>
                </a:lnTo>
                <a:lnTo>
                  <a:pt x="63620" y="46300"/>
                </a:lnTo>
                <a:lnTo>
                  <a:pt x="63600" y="46300"/>
                </a:lnTo>
                <a:lnTo>
                  <a:pt x="63600" y="46320"/>
                </a:lnTo>
                <a:lnTo>
                  <a:pt x="63580" y="46320"/>
                </a:lnTo>
                <a:lnTo>
                  <a:pt x="63580" y="46350"/>
                </a:lnTo>
                <a:lnTo>
                  <a:pt x="63570" y="46350"/>
                </a:lnTo>
                <a:lnTo>
                  <a:pt x="63570" y="46390"/>
                </a:lnTo>
                <a:lnTo>
                  <a:pt x="63550" y="46390"/>
                </a:lnTo>
                <a:lnTo>
                  <a:pt x="63550" y="46400"/>
                </a:lnTo>
                <a:lnTo>
                  <a:pt x="63530" y="46400"/>
                </a:lnTo>
                <a:lnTo>
                  <a:pt x="63530" y="46420"/>
                </a:lnTo>
                <a:lnTo>
                  <a:pt x="63510" y="46420"/>
                </a:lnTo>
                <a:lnTo>
                  <a:pt x="63510" y="46440"/>
                </a:lnTo>
                <a:lnTo>
                  <a:pt x="63480" y="46440"/>
                </a:lnTo>
                <a:lnTo>
                  <a:pt x="63480" y="46460"/>
                </a:lnTo>
                <a:lnTo>
                  <a:pt x="63460" y="46460"/>
                </a:lnTo>
                <a:lnTo>
                  <a:pt x="63460" y="46480"/>
                </a:lnTo>
                <a:lnTo>
                  <a:pt x="63420" y="46480"/>
                </a:lnTo>
                <a:lnTo>
                  <a:pt x="63420" y="46460"/>
                </a:lnTo>
                <a:lnTo>
                  <a:pt x="63410" y="46460"/>
                </a:lnTo>
                <a:lnTo>
                  <a:pt x="63410" y="46450"/>
                </a:lnTo>
                <a:lnTo>
                  <a:pt x="63410" y="46440"/>
                </a:lnTo>
                <a:lnTo>
                  <a:pt x="63350" y="46440"/>
                </a:lnTo>
                <a:lnTo>
                  <a:pt x="63340" y="46440"/>
                </a:lnTo>
                <a:lnTo>
                  <a:pt x="63340" y="46460"/>
                </a:lnTo>
                <a:lnTo>
                  <a:pt x="63320" y="46460"/>
                </a:lnTo>
                <a:lnTo>
                  <a:pt x="63320" y="46480"/>
                </a:lnTo>
                <a:lnTo>
                  <a:pt x="63200" y="46480"/>
                </a:lnTo>
                <a:lnTo>
                  <a:pt x="63200" y="46490"/>
                </a:lnTo>
                <a:lnTo>
                  <a:pt x="63140" y="46490"/>
                </a:lnTo>
                <a:lnTo>
                  <a:pt x="63140" y="46510"/>
                </a:lnTo>
                <a:lnTo>
                  <a:pt x="63130" y="46510"/>
                </a:lnTo>
                <a:lnTo>
                  <a:pt x="63130" y="46530"/>
                </a:lnTo>
                <a:lnTo>
                  <a:pt x="63040" y="46530"/>
                </a:lnTo>
                <a:lnTo>
                  <a:pt x="63040" y="46510"/>
                </a:lnTo>
                <a:lnTo>
                  <a:pt x="62950" y="46510"/>
                </a:lnTo>
                <a:lnTo>
                  <a:pt x="62950" y="46530"/>
                </a:lnTo>
                <a:lnTo>
                  <a:pt x="62910" y="46530"/>
                </a:lnTo>
                <a:lnTo>
                  <a:pt x="62880" y="46530"/>
                </a:lnTo>
                <a:lnTo>
                  <a:pt x="62880" y="46550"/>
                </a:lnTo>
                <a:lnTo>
                  <a:pt x="62850" y="46550"/>
                </a:lnTo>
                <a:lnTo>
                  <a:pt x="62850" y="46570"/>
                </a:lnTo>
                <a:lnTo>
                  <a:pt x="62760" y="46570"/>
                </a:lnTo>
                <a:lnTo>
                  <a:pt x="62760" y="46580"/>
                </a:lnTo>
                <a:lnTo>
                  <a:pt x="62720" y="46580"/>
                </a:lnTo>
                <a:lnTo>
                  <a:pt x="62720" y="46570"/>
                </a:lnTo>
                <a:lnTo>
                  <a:pt x="62690" y="46570"/>
                </a:lnTo>
                <a:lnTo>
                  <a:pt x="62690" y="46530"/>
                </a:lnTo>
                <a:lnTo>
                  <a:pt x="62670" y="46530"/>
                </a:lnTo>
                <a:lnTo>
                  <a:pt x="62670" y="46510"/>
                </a:lnTo>
                <a:lnTo>
                  <a:pt x="62650" y="46510"/>
                </a:lnTo>
                <a:lnTo>
                  <a:pt x="62650" y="46490"/>
                </a:lnTo>
                <a:lnTo>
                  <a:pt x="62630" y="46490"/>
                </a:lnTo>
                <a:lnTo>
                  <a:pt x="62630" y="46480"/>
                </a:lnTo>
                <a:lnTo>
                  <a:pt x="62600" y="46480"/>
                </a:lnTo>
                <a:lnTo>
                  <a:pt x="62600" y="46460"/>
                </a:lnTo>
                <a:lnTo>
                  <a:pt x="62550" y="46460"/>
                </a:lnTo>
                <a:lnTo>
                  <a:pt x="62550" y="46440"/>
                </a:lnTo>
                <a:lnTo>
                  <a:pt x="62480" y="46440"/>
                </a:lnTo>
                <a:lnTo>
                  <a:pt x="62480" y="46460"/>
                </a:lnTo>
                <a:lnTo>
                  <a:pt x="62420" y="46460"/>
                </a:lnTo>
                <a:lnTo>
                  <a:pt x="62420" y="46440"/>
                </a:lnTo>
                <a:lnTo>
                  <a:pt x="62410" y="46440"/>
                </a:lnTo>
                <a:lnTo>
                  <a:pt x="62410" y="46420"/>
                </a:lnTo>
                <a:lnTo>
                  <a:pt x="62390" y="46420"/>
                </a:lnTo>
                <a:lnTo>
                  <a:pt x="62390" y="46390"/>
                </a:lnTo>
                <a:lnTo>
                  <a:pt x="62370" y="46390"/>
                </a:lnTo>
                <a:lnTo>
                  <a:pt x="62370" y="46370"/>
                </a:lnTo>
                <a:lnTo>
                  <a:pt x="62350" y="46370"/>
                </a:lnTo>
                <a:lnTo>
                  <a:pt x="62350" y="46350"/>
                </a:lnTo>
                <a:lnTo>
                  <a:pt x="62340" y="46350"/>
                </a:lnTo>
                <a:lnTo>
                  <a:pt x="62340" y="46330"/>
                </a:lnTo>
                <a:lnTo>
                  <a:pt x="62310" y="46330"/>
                </a:lnTo>
                <a:lnTo>
                  <a:pt x="62280" y="46330"/>
                </a:lnTo>
                <a:lnTo>
                  <a:pt x="62280" y="46320"/>
                </a:lnTo>
                <a:lnTo>
                  <a:pt x="62270" y="46320"/>
                </a:lnTo>
                <a:lnTo>
                  <a:pt x="62270" y="46330"/>
                </a:lnTo>
                <a:lnTo>
                  <a:pt x="62250" y="46330"/>
                </a:lnTo>
                <a:lnTo>
                  <a:pt x="62250" y="46320"/>
                </a:lnTo>
                <a:lnTo>
                  <a:pt x="62230" y="46320"/>
                </a:lnTo>
                <a:lnTo>
                  <a:pt x="62230" y="46330"/>
                </a:lnTo>
                <a:lnTo>
                  <a:pt x="62140" y="46330"/>
                </a:lnTo>
                <a:lnTo>
                  <a:pt x="62140" y="46350"/>
                </a:lnTo>
                <a:lnTo>
                  <a:pt x="62060" y="46350"/>
                </a:lnTo>
                <a:lnTo>
                  <a:pt x="62060" y="46370"/>
                </a:lnTo>
                <a:lnTo>
                  <a:pt x="62040" y="46370"/>
                </a:lnTo>
                <a:lnTo>
                  <a:pt x="62040" y="46390"/>
                </a:lnTo>
                <a:lnTo>
                  <a:pt x="62000" y="46390"/>
                </a:lnTo>
                <a:lnTo>
                  <a:pt x="62000" y="46400"/>
                </a:lnTo>
                <a:lnTo>
                  <a:pt x="61980" y="46400"/>
                </a:lnTo>
                <a:lnTo>
                  <a:pt x="61980" y="46420"/>
                </a:lnTo>
                <a:lnTo>
                  <a:pt x="61970" y="46420"/>
                </a:lnTo>
                <a:lnTo>
                  <a:pt x="61970" y="46430"/>
                </a:lnTo>
                <a:lnTo>
                  <a:pt x="61970" y="46440"/>
                </a:lnTo>
                <a:lnTo>
                  <a:pt x="61950" y="46440"/>
                </a:lnTo>
                <a:lnTo>
                  <a:pt x="61950" y="46510"/>
                </a:lnTo>
                <a:lnTo>
                  <a:pt x="61900" y="46510"/>
                </a:lnTo>
                <a:lnTo>
                  <a:pt x="61900" y="46490"/>
                </a:lnTo>
                <a:lnTo>
                  <a:pt x="61890" y="46490"/>
                </a:lnTo>
                <a:lnTo>
                  <a:pt x="61740" y="46490"/>
                </a:lnTo>
                <a:lnTo>
                  <a:pt x="61740" y="46510"/>
                </a:lnTo>
                <a:lnTo>
                  <a:pt x="61720" y="46510"/>
                </a:lnTo>
                <a:lnTo>
                  <a:pt x="61720" y="46530"/>
                </a:lnTo>
                <a:lnTo>
                  <a:pt x="61670" y="46530"/>
                </a:lnTo>
                <a:lnTo>
                  <a:pt x="61670" y="46550"/>
                </a:lnTo>
                <a:lnTo>
                  <a:pt x="61650" y="46550"/>
                </a:lnTo>
                <a:lnTo>
                  <a:pt x="61650" y="46570"/>
                </a:lnTo>
                <a:lnTo>
                  <a:pt x="61630" y="46570"/>
                </a:lnTo>
                <a:lnTo>
                  <a:pt x="61630" y="46580"/>
                </a:lnTo>
                <a:lnTo>
                  <a:pt x="61620" y="46580"/>
                </a:lnTo>
                <a:lnTo>
                  <a:pt x="61620" y="46600"/>
                </a:lnTo>
                <a:lnTo>
                  <a:pt x="61600" y="46600"/>
                </a:lnTo>
                <a:lnTo>
                  <a:pt x="61600" y="46620"/>
                </a:lnTo>
                <a:lnTo>
                  <a:pt x="61580" y="46620"/>
                </a:lnTo>
                <a:lnTo>
                  <a:pt x="61580" y="46710"/>
                </a:lnTo>
                <a:lnTo>
                  <a:pt x="61560" y="46710"/>
                </a:lnTo>
                <a:lnTo>
                  <a:pt x="61560" y="46740"/>
                </a:lnTo>
                <a:lnTo>
                  <a:pt x="61550" y="46740"/>
                </a:lnTo>
                <a:lnTo>
                  <a:pt x="61550" y="46760"/>
                </a:lnTo>
                <a:lnTo>
                  <a:pt x="61530" y="46760"/>
                </a:lnTo>
                <a:lnTo>
                  <a:pt x="61530" y="46800"/>
                </a:lnTo>
                <a:lnTo>
                  <a:pt x="61490" y="46800"/>
                </a:lnTo>
                <a:lnTo>
                  <a:pt x="61490" y="46850"/>
                </a:lnTo>
                <a:lnTo>
                  <a:pt x="61480" y="46850"/>
                </a:lnTo>
                <a:lnTo>
                  <a:pt x="61480" y="46920"/>
                </a:lnTo>
                <a:lnTo>
                  <a:pt x="61460" y="46920"/>
                </a:lnTo>
                <a:lnTo>
                  <a:pt x="61460" y="46940"/>
                </a:lnTo>
                <a:lnTo>
                  <a:pt x="61420" y="46940"/>
                </a:lnTo>
                <a:lnTo>
                  <a:pt x="61420" y="47010"/>
                </a:lnTo>
                <a:lnTo>
                  <a:pt x="61390" y="47010"/>
                </a:lnTo>
                <a:lnTo>
                  <a:pt x="61390" y="47030"/>
                </a:lnTo>
                <a:lnTo>
                  <a:pt x="61410" y="47030"/>
                </a:lnTo>
                <a:lnTo>
                  <a:pt x="61410" y="47070"/>
                </a:lnTo>
                <a:lnTo>
                  <a:pt x="61390" y="47070"/>
                </a:lnTo>
                <a:lnTo>
                  <a:pt x="61390" y="47080"/>
                </a:lnTo>
                <a:lnTo>
                  <a:pt x="61370" y="47080"/>
                </a:lnTo>
                <a:lnTo>
                  <a:pt x="61370" y="47160"/>
                </a:lnTo>
                <a:lnTo>
                  <a:pt x="61350" y="47160"/>
                </a:lnTo>
                <a:lnTo>
                  <a:pt x="61350" y="47190"/>
                </a:lnTo>
                <a:lnTo>
                  <a:pt x="61370" y="47190"/>
                </a:lnTo>
                <a:lnTo>
                  <a:pt x="61370" y="47260"/>
                </a:lnTo>
                <a:lnTo>
                  <a:pt x="61350" y="47260"/>
                </a:lnTo>
                <a:lnTo>
                  <a:pt x="61350" y="47300"/>
                </a:lnTo>
                <a:lnTo>
                  <a:pt x="61350" y="47320"/>
                </a:lnTo>
                <a:lnTo>
                  <a:pt x="61340" y="47320"/>
                </a:lnTo>
                <a:lnTo>
                  <a:pt x="61340" y="47370"/>
                </a:lnTo>
                <a:lnTo>
                  <a:pt x="61320" y="47370"/>
                </a:lnTo>
                <a:lnTo>
                  <a:pt x="61320" y="47410"/>
                </a:lnTo>
                <a:lnTo>
                  <a:pt x="61260" y="47410"/>
                </a:lnTo>
                <a:lnTo>
                  <a:pt x="61260" y="47420"/>
                </a:lnTo>
                <a:lnTo>
                  <a:pt x="61230" y="47420"/>
                </a:lnTo>
                <a:lnTo>
                  <a:pt x="61230" y="47440"/>
                </a:lnTo>
                <a:lnTo>
                  <a:pt x="61200" y="47440"/>
                </a:lnTo>
                <a:lnTo>
                  <a:pt x="61180" y="47440"/>
                </a:lnTo>
                <a:lnTo>
                  <a:pt x="61180" y="47460"/>
                </a:lnTo>
                <a:lnTo>
                  <a:pt x="61140" y="47460"/>
                </a:lnTo>
                <a:lnTo>
                  <a:pt x="61140" y="47480"/>
                </a:lnTo>
                <a:lnTo>
                  <a:pt x="61110" y="47480"/>
                </a:lnTo>
                <a:lnTo>
                  <a:pt x="61110" y="47490"/>
                </a:lnTo>
                <a:lnTo>
                  <a:pt x="61040" y="47490"/>
                </a:lnTo>
                <a:lnTo>
                  <a:pt x="61040" y="47510"/>
                </a:lnTo>
                <a:lnTo>
                  <a:pt x="61020" y="47510"/>
                </a:lnTo>
                <a:lnTo>
                  <a:pt x="61020" y="47530"/>
                </a:lnTo>
                <a:lnTo>
                  <a:pt x="61000" y="47530"/>
                </a:lnTo>
                <a:lnTo>
                  <a:pt x="61000" y="47550"/>
                </a:lnTo>
                <a:lnTo>
                  <a:pt x="60980" y="47550"/>
                </a:lnTo>
                <a:lnTo>
                  <a:pt x="60980" y="47620"/>
                </a:lnTo>
                <a:lnTo>
                  <a:pt x="60970" y="47620"/>
                </a:lnTo>
                <a:lnTo>
                  <a:pt x="60970" y="47670"/>
                </a:lnTo>
                <a:lnTo>
                  <a:pt x="60950" y="47670"/>
                </a:lnTo>
                <a:lnTo>
                  <a:pt x="60950" y="47870"/>
                </a:lnTo>
                <a:lnTo>
                  <a:pt x="60930" y="47870"/>
                </a:lnTo>
                <a:lnTo>
                  <a:pt x="60930" y="47980"/>
                </a:lnTo>
                <a:lnTo>
                  <a:pt x="60950" y="47980"/>
                </a:lnTo>
                <a:lnTo>
                  <a:pt x="60950" y="48250"/>
                </a:lnTo>
                <a:lnTo>
                  <a:pt x="60930" y="48250"/>
                </a:lnTo>
                <a:lnTo>
                  <a:pt x="60930" y="48330"/>
                </a:lnTo>
                <a:lnTo>
                  <a:pt x="60940" y="48330"/>
                </a:lnTo>
                <a:lnTo>
                  <a:pt x="60950" y="48330"/>
                </a:lnTo>
                <a:lnTo>
                  <a:pt x="60950" y="48370"/>
                </a:lnTo>
                <a:lnTo>
                  <a:pt x="60950" y="48500"/>
                </a:lnTo>
                <a:lnTo>
                  <a:pt x="60970" y="48500"/>
                </a:lnTo>
                <a:lnTo>
                  <a:pt x="60970" y="48550"/>
                </a:lnTo>
                <a:lnTo>
                  <a:pt x="60950" y="48550"/>
                </a:lnTo>
                <a:lnTo>
                  <a:pt x="60950" y="48670"/>
                </a:lnTo>
                <a:lnTo>
                  <a:pt x="60970" y="48670"/>
                </a:lnTo>
                <a:lnTo>
                  <a:pt x="60970" y="48710"/>
                </a:lnTo>
                <a:lnTo>
                  <a:pt x="60980" y="48710"/>
                </a:lnTo>
                <a:lnTo>
                  <a:pt x="60980" y="48820"/>
                </a:lnTo>
                <a:lnTo>
                  <a:pt x="61000" y="48820"/>
                </a:lnTo>
                <a:lnTo>
                  <a:pt x="61000" y="48960"/>
                </a:lnTo>
                <a:lnTo>
                  <a:pt x="61020" y="48960"/>
                </a:lnTo>
                <a:lnTo>
                  <a:pt x="61020" y="49090"/>
                </a:lnTo>
                <a:lnTo>
                  <a:pt x="61040" y="49090"/>
                </a:lnTo>
                <a:lnTo>
                  <a:pt x="61040" y="49170"/>
                </a:lnTo>
                <a:lnTo>
                  <a:pt x="61020" y="49170"/>
                </a:lnTo>
                <a:lnTo>
                  <a:pt x="61020" y="49230"/>
                </a:lnTo>
                <a:lnTo>
                  <a:pt x="61040" y="49230"/>
                </a:lnTo>
                <a:lnTo>
                  <a:pt x="61040" y="49410"/>
                </a:lnTo>
                <a:lnTo>
                  <a:pt x="61020" y="49410"/>
                </a:lnTo>
                <a:lnTo>
                  <a:pt x="61020" y="49420"/>
                </a:lnTo>
                <a:lnTo>
                  <a:pt x="61040" y="49420"/>
                </a:lnTo>
                <a:lnTo>
                  <a:pt x="61040" y="49500"/>
                </a:lnTo>
                <a:lnTo>
                  <a:pt x="61050" y="49500"/>
                </a:lnTo>
                <a:lnTo>
                  <a:pt x="61050" y="49530"/>
                </a:lnTo>
                <a:lnTo>
                  <a:pt x="61070" y="49530"/>
                </a:lnTo>
                <a:lnTo>
                  <a:pt x="61070" y="49590"/>
                </a:lnTo>
                <a:lnTo>
                  <a:pt x="61090" y="49590"/>
                </a:lnTo>
                <a:lnTo>
                  <a:pt x="61090" y="49670"/>
                </a:lnTo>
                <a:lnTo>
                  <a:pt x="61110" y="49670"/>
                </a:lnTo>
                <a:lnTo>
                  <a:pt x="61110" y="49710"/>
                </a:lnTo>
                <a:lnTo>
                  <a:pt x="61120" y="49710"/>
                </a:lnTo>
                <a:lnTo>
                  <a:pt x="61120" y="49840"/>
                </a:lnTo>
                <a:lnTo>
                  <a:pt x="61140" y="49840"/>
                </a:lnTo>
                <a:lnTo>
                  <a:pt x="61140" y="49870"/>
                </a:lnTo>
                <a:lnTo>
                  <a:pt x="61160" y="49870"/>
                </a:lnTo>
                <a:lnTo>
                  <a:pt x="61160" y="50010"/>
                </a:lnTo>
                <a:lnTo>
                  <a:pt x="61180" y="50010"/>
                </a:lnTo>
                <a:lnTo>
                  <a:pt x="61180" y="50090"/>
                </a:lnTo>
                <a:lnTo>
                  <a:pt x="61190" y="50090"/>
                </a:lnTo>
                <a:lnTo>
                  <a:pt x="61190" y="50280"/>
                </a:lnTo>
                <a:lnTo>
                  <a:pt x="61210" y="50280"/>
                </a:lnTo>
                <a:lnTo>
                  <a:pt x="61210" y="50390"/>
                </a:lnTo>
                <a:lnTo>
                  <a:pt x="61230" y="50390"/>
                </a:lnTo>
                <a:lnTo>
                  <a:pt x="61230" y="50410"/>
                </a:lnTo>
                <a:lnTo>
                  <a:pt x="61260" y="50410"/>
                </a:lnTo>
                <a:lnTo>
                  <a:pt x="61260" y="50590"/>
                </a:lnTo>
                <a:lnTo>
                  <a:pt x="61280" y="50590"/>
                </a:lnTo>
                <a:lnTo>
                  <a:pt x="61280" y="50730"/>
                </a:lnTo>
                <a:lnTo>
                  <a:pt x="61300" y="50730"/>
                </a:lnTo>
                <a:lnTo>
                  <a:pt x="61300" y="50780"/>
                </a:lnTo>
                <a:lnTo>
                  <a:pt x="61320" y="50780"/>
                </a:lnTo>
                <a:lnTo>
                  <a:pt x="61320" y="50870"/>
                </a:lnTo>
                <a:lnTo>
                  <a:pt x="61340" y="50870"/>
                </a:lnTo>
                <a:lnTo>
                  <a:pt x="61340" y="50940"/>
                </a:lnTo>
                <a:lnTo>
                  <a:pt x="61350" y="50940"/>
                </a:lnTo>
                <a:lnTo>
                  <a:pt x="61350" y="51100"/>
                </a:lnTo>
                <a:lnTo>
                  <a:pt x="61370" y="51100"/>
                </a:lnTo>
                <a:lnTo>
                  <a:pt x="61370" y="51140"/>
                </a:lnTo>
                <a:lnTo>
                  <a:pt x="61390" y="51140"/>
                </a:lnTo>
                <a:lnTo>
                  <a:pt x="61390" y="51190"/>
                </a:lnTo>
                <a:lnTo>
                  <a:pt x="61410" y="51190"/>
                </a:lnTo>
                <a:lnTo>
                  <a:pt x="61410" y="51250"/>
                </a:lnTo>
                <a:lnTo>
                  <a:pt x="61420" y="51250"/>
                </a:lnTo>
                <a:lnTo>
                  <a:pt x="61420" y="51300"/>
                </a:lnTo>
                <a:lnTo>
                  <a:pt x="61440" y="51300"/>
                </a:lnTo>
                <a:lnTo>
                  <a:pt x="61440" y="51430"/>
                </a:lnTo>
                <a:lnTo>
                  <a:pt x="61460" y="51430"/>
                </a:lnTo>
                <a:lnTo>
                  <a:pt x="61460" y="51460"/>
                </a:lnTo>
                <a:lnTo>
                  <a:pt x="61480" y="51460"/>
                </a:lnTo>
                <a:lnTo>
                  <a:pt x="61480" y="51520"/>
                </a:lnTo>
                <a:lnTo>
                  <a:pt x="61490" y="51520"/>
                </a:lnTo>
                <a:lnTo>
                  <a:pt x="61490" y="51600"/>
                </a:lnTo>
                <a:lnTo>
                  <a:pt x="61510" y="51600"/>
                </a:lnTo>
                <a:lnTo>
                  <a:pt x="61510" y="51680"/>
                </a:lnTo>
                <a:lnTo>
                  <a:pt x="61490" y="51680"/>
                </a:lnTo>
                <a:lnTo>
                  <a:pt x="61490" y="51730"/>
                </a:lnTo>
                <a:lnTo>
                  <a:pt x="61510" y="51730"/>
                </a:lnTo>
                <a:lnTo>
                  <a:pt x="61510" y="51770"/>
                </a:lnTo>
                <a:lnTo>
                  <a:pt x="61530" y="51770"/>
                </a:lnTo>
                <a:lnTo>
                  <a:pt x="61530" y="51930"/>
                </a:lnTo>
                <a:lnTo>
                  <a:pt x="61510" y="51930"/>
                </a:lnTo>
                <a:lnTo>
                  <a:pt x="61510" y="51960"/>
                </a:lnTo>
                <a:lnTo>
                  <a:pt x="61490" y="51960"/>
                </a:lnTo>
                <a:lnTo>
                  <a:pt x="61490" y="51980"/>
                </a:lnTo>
                <a:lnTo>
                  <a:pt x="61480" y="51980"/>
                </a:lnTo>
                <a:lnTo>
                  <a:pt x="61480" y="52020"/>
                </a:lnTo>
                <a:lnTo>
                  <a:pt x="61490" y="52020"/>
                </a:lnTo>
                <a:lnTo>
                  <a:pt x="61490" y="52030"/>
                </a:lnTo>
                <a:lnTo>
                  <a:pt x="61530" y="52030"/>
                </a:lnTo>
                <a:lnTo>
                  <a:pt x="61530" y="52050"/>
                </a:lnTo>
                <a:lnTo>
                  <a:pt x="61550" y="52050"/>
                </a:lnTo>
                <a:lnTo>
                  <a:pt x="61550" y="52070"/>
                </a:lnTo>
                <a:lnTo>
                  <a:pt x="61560" y="52070"/>
                </a:lnTo>
                <a:lnTo>
                  <a:pt x="61560" y="52090"/>
                </a:lnTo>
                <a:lnTo>
                  <a:pt x="61580" y="52090"/>
                </a:lnTo>
                <a:lnTo>
                  <a:pt x="61580" y="52100"/>
                </a:lnTo>
                <a:lnTo>
                  <a:pt x="61600" y="52100"/>
                </a:lnTo>
                <a:lnTo>
                  <a:pt x="61600" y="52120"/>
                </a:lnTo>
                <a:lnTo>
                  <a:pt x="61620" y="52120"/>
                </a:lnTo>
                <a:lnTo>
                  <a:pt x="61620" y="52140"/>
                </a:lnTo>
                <a:lnTo>
                  <a:pt x="61600" y="52140"/>
                </a:lnTo>
                <a:lnTo>
                  <a:pt x="61600" y="52160"/>
                </a:lnTo>
                <a:lnTo>
                  <a:pt x="61620" y="52160"/>
                </a:lnTo>
                <a:lnTo>
                  <a:pt x="61620" y="52210"/>
                </a:lnTo>
                <a:lnTo>
                  <a:pt x="61630" y="52210"/>
                </a:lnTo>
                <a:lnTo>
                  <a:pt x="61630" y="52230"/>
                </a:lnTo>
                <a:lnTo>
                  <a:pt x="61650" y="52230"/>
                </a:lnTo>
                <a:lnTo>
                  <a:pt x="61650" y="52280"/>
                </a:lnTo>
                <a:lnTo>
                  <a:pt x="61660" y="52280"/>
                </a:lnTo>
                <a:lnTo>
                  <a:pt x="61670" y="52280"/>
                </a:lnTo>
                <a:lnTo>
                  <a:pt x="61670" y="52310"/>
                </a:lnTo>
                <a:lnTo>
                  <a:pt x="61670" y="52320"/>
                </a:lnTo>
                <a:lnTo>
                  <a:pt x="61650" y="52320"/>
                </a:lnTo>
                <a:lnTo>
                  <a:pt x="61650" y="52410"/>
                </a:lnTo>
                <a:lnTo>
                  <a:pt x="61670" y="52410"/>
                </a:lnTo>
                <a:lnTo>
                  <a:pt x="61670" y="52460"/>
                </a:lnTo>
                <a:lnTo>
                  <a:pt x="61690" y="52460"/>
                </a:lnTo>
                <a:lnTo>
                  <a:pt x="61690" y="52480"/>
                </a:lnTo>
                <a:lnTo>
                  <a:pt x="61670" y="52480"/>
                </a:lnTo>
                <a:lnTo>
                  <a:pt x="61670" y="52520"/>
                </a:lnTo>
                <a:lnTo>
                  <a:pt x="61690" y="52520"/>
                </a:lnTo>
                <a:lnTo>
                  <a:pt x="61690" y="52550"/>
                </a:lnTo>
                <a:lnTo>
                  <a:pt x="61700" y="52550"/>
                </a:lnTo>
                <a:lnTo>
                  <a:pt x="61700" y="52590"/>
                </a:lnTo>
                <a:lnTo>
                  <a:pt x="61710" y="52590"/>
                </a:lnTo>
                <a:lnTo>
                  <a:pt x="61720" y="52590"/>
                </a:lnTo>
                <a:lnTo>
                  <a:pt x="61720" y="52620"/>
                </a:lnTo>
                <a:lnTo>
                  <a:pt x="61720" y="52640"/>
                </a:lnTo>
                <a:lnTo>
                  <a:pt x="61740" y="52640"/>
                </a:lnTo>
                <a:lnTo>
                  <a:pt x="61740" y="52710"/>
                </a:lnTo>
                <a:lnTo>
                  <a:pt x="61760" y="52710"/>
                </a:lnTo>
                <a:lnTo>
                  <a:pt x="61760" y="52780"/>
                </a:lnTo>
                <a:lnTo>
                  <a:pt x="61760" y="52820"/>
                </a:lnTo>
                <a:lnTo>
                  <a:pt x="61740" y="52820"/>
                </a:lnTo>
                <a:lnTo>
                  <a:pt x="61740" y="52840"/>
                </a:lnTo>
                <a:lnTo>
                  <a:pt x="61760" y="52840"/>
                </a:lnTo>
                <a:lnTo>
                  <a:pt x="61760" y="52890"/>
                </a:lnTo>
                <a:lnTo>
                  <a:pt x="61770" y="52890"/>
                </a:lnTo>
                <a:lnTo>
                  <a:pt x="61770" y="52930"/>
                </a:lnTo>
                <a:lnTo>
                  <a:pt x="61790" y="52930"/>
                </a:lnTo>
                <a:lnTo>
                  <a:pt x="61790" y="53160"/>
                </a:lnTo>
                <a:lnTo>
                  <a:pt x="61810" y="53160"/>
                </a:lnTo>
                <a:lnTo>
                  <a:pt x="61810" y="53190"/>
                </a:lnTo>
                <a:lnTo>
                  <a:pt x="61830" y="53190"/>
                </a:lnTo>
                <a:lnTo>
                  <a:pt x="61830" y="53280"/>
                </a:lnTo>
                <a:lnTo>
                  <a:pt x="61840" y="53280"/>
                </a:lnTo>
                <a:lnTo>
                  <a:pt x="61840" y="53300"/>
                </a:lnTo>
                <a:lnTo>
                  <a:pt x="61830" y="53300"/>
                </a:lnTo>
                <a:lnTo>
                  <a:pt x="61830" y="53340"/>
                </a:lnTo>
                <a:lnTo>
                  <a:pt x="61840" y="53340"/>
                </a:lnTo>
                <a:lnTo>
                  <a:pt x="61840" y="53550"/>
                </a:lnTo>
                <a:lnTo>
                  <a:pt x="61860" y="53550"/>
                </a:lnTo>
                <a:lnTo>
                  <a:pt x="61860" y="53640"/>
                </a:lnTo>
                <a:lnTo>
                  <a:pt x="61880" y="53640"/>
                </a:lnTo>
                <a:lnTo>
                  <a:pt x="61880" y="53910"/>
                </a:lnTo>
                <a:lnTo>
                  <a:pt x="61880" y="54050"/>
                </a:lnTo>
                <a:lnTo>
                  <a:pt x="61900" y="54050"/>
                </a:lnTo>
                <a:lnTo>
                  <a:pt x="61900" y="54090"/>
                </a:lnTo>
                <a:lnTo>
                  <a:pt x="61910" y="54090"/>
                </a:lnTo>
                <a:lnTo>
                  <a:pt x="61910" y="54110"/>
                </a:lnTo>
                <a:lnTo>
                  <a:pt x="61930" y="54110"/>
                </a:lnTo>
                <a:lnTo>
                  <a:pt x="61930" y="54160"/>
                </a:lnTo>
                <a:lnTo>
                  <a:pt x="61950" y="54160"/>
                </a:lnTo>
                <a:lnTo>
                  <a:pt x="61950" y="54230"/>
                </a:lnTo>
                <a:lnTo>
                  <a:pt x="61930" y="54230"/>
                </a:lnTo>
                <a:lnTo>
                  <a:pt x="61930" y="54270"/>
                </a:lnTo>
                <a:lnTo>
                  <a:pt x="61950" y="54270"/>
                </a:lnTo>
                <a:lnTo>
                  <a:pt x="61950" y="54370"/>
                </a:lnTo>
                <a:lnTo>
                  <a:pt x="61970" y="54370"/>
                </a:lnTo>
                <a:lnTo>
                  <a:pt x="61970" y="54450"/>
                </a:lnTo>
                <a:lnTo>
                  <a:pt x="61980" y="54450"/>
                </a:lnTo>
                <a:lnTo>
                  <a:pt x="61980" y="54480"/>
                </a:lnTo>
                <a:lnTo>
                  <a:pt x="62000" y="54480"/>
                </a:lnTo>
                <a:lnTo>
                  <a:pt x="62000" y="54570"/>
                </a:lnTo>
                <a:lnTo>
                  <a:pt x="61980" y="54570"/>
                </a:lnTo>
                <a:lnTo>
                  <a:pt x="61980" y="54620"/>
                </a:lnTo>
                <a:lnTo>
                  <a:pt x="62000" y="54620"/>
                </a:lnTo>
                <a:lnTo>
                  <a:pt x="62000" y="54640"/>
                </a:lnTo>
                <a:lnTo>
                  <a:pt x="62020" y="54640"/>
                </a:lnTo>
                <a:lnTo>
                  <a:pt x="62020" y="54660"/>
                </a:lnTo>
                <a:lnTo>
                  <a:pt x="62040" y="54660"/>
                </a:lnTo>
                <a:lnTo>
                  <a:pt x="62040" y="54710"/>
                </a:lnTo>
                <a:lnTo>
                  <a:pt x="62060" y="54710"/>
                </a:lnTo>
                <a:lnTo>
                  <a:pt x="62060" y="54730"/>
                </a:lnTo>
                <a:lnTo>
                  <a:pt x="62070" y="54730"/>
                </a:lnTo>
                <a:lnTo>
                  <a:pt x="62070" y="54750"/>
                </a:lnTo>
                <a:lnTo>
                  <a:pt x="62090" y="54750"/>
                </a:lnTo>
                <a:lnTo>
                  <a:pt x="62090" y="54800"/>
                </a:lnTo>
                <a:lnTo>
                  <a:pt x="62060" y="54800"/>
                </a:lnTo>
                <a:lnTo>
                  <a:pt x="62060" y="54820"/>
                </a:lnTo>
                <a:lnTo>
                  <a:pt x="62040" y="54820"/>
                </a:lnTo>
                <a:lnTo>
                  <a:pt x="62040" y="54870"/>
                </a:lnTo>
                <a:lnTo>
                  <a:pt x="62060" y="54870"/>
                </a:lnTo>
                <a:lnTo>
                  <a:pt x="62060" y="54890"/>
                </a:lnTo>
                <a:lnTo>
                  <a:pt x="62070" y="54890"/>
                </a:lnTo>
                <a:lnTo>
                  <a:pt x="62070" y="54910"/>
                </a:lnTo>
                <a:lnTo>
                  <a:pt x="62090" y="54910"/>
                </a:lnTo>
                <a:lnTo>
                  <a:pt x="62090" y="54960"/>
                </a:lnTo>
                <a:lnTo>
                  <a:pt x="62070" y="54960"/>
                </a:lnTo>
                <a:lnTo>
                  <a:pt x="62070" y="54980"/>
                </a:lnTo>
                <a:lnTo>
                  <a:pt x="62060" y="54980"/>
                </a:lnTo>
                <a:lnTo>
                  <a:pt x="62060" y="55140"/>
                </a:lnTo>
                <a:lnTo>
                  <a:pt x="62070" y="55140"/>
                </a:lnTo>
                <a:lnTo>
                  <a:pt x="62070" y="55250"/>
                </a:lnTo>
                <a:lnTo>
                  <a:pt x="62060" y="55250"/>
                </a:lnTo>
                <a:lnTo>
                  <a:pt x="62060" y="55300"/>
                </a:lnTo>
                <a:lnTo>
                  <a:pt x="62040" y="55300"/>
                </a:lnTo>
                <a:lnTo>
                  <a:pt x="62040" y="55320"/>
                </a:lnTo>
                <a:lnTo>
                  <a:pt x="62020" y="55320"/>
                </a:lnTo>
                <a:lnTo>
                  <a:pt x="62020" y="55340"/>
                </a:lnTo>
                <a:lnTo>
                  <a:pt x="62000" y="55340"/>
                </a:lnTo>
                <a:lnTo>
                  <a:pt x="62000" y="55450"/>
                </a:lnTo>
                <a:lnTo>
                  <a:pt x="61980" y="55450"/>
                </a:lnTo>
                <a:lnTo>
                  <a:pt x="61980" y="55460"/>
                </a:lnTo>
                <a:lnTo>
                  <a:pt x="62000" y="55460"/>
                </a:lnTo>
                <a:lnTo>
                  <a:pt x="62000" y="55570"/>
                </a:lnTo>
                <a:lnTo>
                  <a:pt x="62020" y="55570"/>
                </a:lnTo>
                <a:lnTo>
                  <a:pt x="62020" y="55680"/>
                </a:lnTo>
                <a:lnTo>
                  <a:pt x="62040" y="55680"/>
                </a:lnTo>
                <a:lnTo>
                  <a:pt x="62040" y="55800"/>
                </a:lnTo>
                <a:lnTo>
                  <a:pt x="62060" y="55800"/>
                </a:lnTo>
                <a:lnTo>
                  <a:pt x="62060" y="55840"/>
                </a:lnTo>
                <a:lnTo>
                  <a:pt x="62090" y="55840"/>
                </a:lnTo>
                <a:lnTo>
                  <a:pt x="62090" y="55860"/>
                </a:lnTo>
                <a:lnTo>
                  <a:pt x="62130" y="55860"/>
                </a:lnTo>
                <a:lnTo>
                  <a:pt x="62130" y="55870"/>
                </a:lnTo>
                <a:lnTo>
                  <a:pt x="62140" y="55870"/>
                </a:lnTo>
                <a:lnTo>
                  <a:pt x="62140" y="55910"/>
                </a:lnTo>
                <a:lnTo>
                  <a:pt x="62110" y="55910"/>
                </a:lnTo>
                <a:lnTo>
                  <a:pt x="62110" y="55930"/>
                </a:lnTo>
                <a:lnTo>
                  <a:pt x="62090" y="55930"/>
                </a:lnTo>
                <a:lnTo>
                  <a:pt x="62090" y="55950"/>
                </a:lnTo>
                <a:lnTo>
                  <a:pt x="62070" y="55950"/>
                </a:lnTo>
                <a:lnTo>
                  <a:pt x="62070" y="56000"/>
                </a:lnTo>
                <a:lnTo>
                  <a:pt x="62090" y="56000"/>
                </a:lnTo>
                <a:lnTo>
                  <a:pt x="62090" y="56030"/>
                </a:lnTo>
                <a:lnTo>
                  <a:pt x="62110" y="56030"/>
                </a:lnTo>
                <a:lnTo>
                  <a:pt x="62110" y="56070"/>
                </a:lnTo>
                <a:lnTo>
                  <a:pt x="62130" y="56070"/>
                </a:lnTo>
                <a:lnTo>
                  <a:pt x="62130" y="56210"/>
                </a:lnTo>
                <a:lnTo>
                  <a:pt x="62140" y="56210"/>
                </a:lnTo>
                <a:lnTo>
                  <a:pt x="62140" y="56300"/>
                </a:lnTo>
                <a:lnTo>
                  <a:pt x="62160" y="56300"/>
                </a:lnTo>
                <a:lnTo>
                  <a:pt x="62160" y="56360"/>
                </a:lnTo>
                <a:lnTo>
                  <a:pt x="62180" y="56360"/>
                </a:lnTo>
                <a:lnTo>
                  <a:pt x="62180" y="56410"/>
                </a:lnTo>
                <a:lnTo>
                  <a:pt x="62200" y="56410"/>
                </a:lnTo>
                <a:lnTo>
                  <a:pt x="62200" y="56460"/>
                </a:lnTo>
                <a:lnTo>
                  <a:pt x="62210" y="56460"/>
                </a:lnTo>
                <a:lnTo>
                  <a:pt x="62210" y="56550"/>
                </a:lnTo>
                <a:lnTo>
                  <a:pt x="62230" y="56550"/>
                </a:lnTo>
                <a:lnTo>
                  <a:pt x="62230" y="56610"/>
                </a:lnTo>
                <a:lnTo>
                  <a:pt x="62250" y="56610"/>
                </a:lnTo>
                <a:lnTo>
                  <a:pt x="62250" y="56620"/>
                </a:lnTo>
                <a:lnTo>
                  <a:pt x="62260" y="56620"/>
                </a:lnTo>
                <a:lnTo>
                  <a:pt x="62270" y="56630"/>
                </a:lnTo>
                <a:lnTo>
                  <a:pt x="62270" y="56660"/>
                </a:lnTo>
                <a:lnTo>
                  <a:pt x="62280" y="56660"/>
                </a:lnTo>
                <a:lnTo>
                  <a:pt x="62280" y="56700"/>
                </a:lnTo>
                <a:lnTo>
                  <a:pt x="62280" y="56710"/>
                </a:lnTo>
                <a:lnTo>
                  <a:pt x="62300" y="56710"/>
                </a:lnTo>
                <a:lnTo>
                  <a:pt x="62300" y="56750"/>
                </a:lnTo>
                <a:lnTo>
                  <a:pt x="62320" y="56750"/>
                </a:lnTo>
                <a:lnTo>
                  <a:pt x="62320" y="56840"/>
                </a:lnTo>
                <a:lnTo>
                  <a:pt x="62320" y="56860"/>
                </a:lnTo>
                <a:lnTo>
                  <a:pt x="62340" y="56860"/>
                </a:lnTo>
                <a:lnTo>
                  <a:pt x="62340" y="56890"/>
                </a:lnTo>
                <a:lnTo>
                  <a:pt x="62350" y="56890"/>
                </a:lnTo>
                <a:lnTo>
                  <a:pt x="62350" y="56970"/>
                </a:lnTo>
                <a:lnTo>
                  <a:pt x="62350" y="57090"/>
                </a:lnTo>
                <a:lnTo>
                  <a:pt x="62370" y="57090"/>
                </a:lnTo>
                <a:lnTo>
                  <a:pt x="62370" y="57160"/>
                </a:lnTo>
                <a:lnTo>
                  <a:pt x="62390" y="57160"/>
                </a:lnTo>
                <a:lnTo>
                  <a:pt x="62390" y="57320"/>
                </a:lnTo>
                <a:lnTo>
                  <a:pt x="62420" y="57320"/>
                </a:lnTo>
                <a:lnTo>
                  <a:pt x="62420" y="57340"/>
                </a:lnTo>
                <a:lnTo>
                  <a:pt x="62440" y="57340"/>
                </a:lnTo>
                <a:lnTo>
                  <a:pt x="62440" y="57320"/>
                </a:lnTo>
                <a:lnTo>
                  <a:pt x="62460" y="57320"/>
                </a:lnTo>
                <a:lnTo>
                  <a:pt x="62460" y="57340"/>
                </a:lnTo>
                <a:lnTo>
                  <a:pt x="62490" y="57340"/>
                </a:lnTo>
                <a:lnTo>
                  <a:pt x="62490" y="57360"/>
                </a:lnTo>
                <a:lnTo>
                  <a:pt x="62490" y="57390"/>
                </a:lnTo>
                <a:lnTo>
                  <a:pt x="62480" y="57390"/>
                </a:lnTo>
                <a:lnTo>
                  <a:pt x="62480" y="57430"/>
                </a:lnTo>
                <a:lnTo>
                  <a:pt x="62460" y="57430"/>
                </a:lnTo>
                <a:lnTo>
                  <a:pt x="62460" y="57480"/>
                </a:lnTo>
                <a:lnTo>
                  <a:pt x="62480" y="57480"/>
                </a:lnTo>
                <a:lnTo>
                  <a:pt x="62480" y="57550"/>
                </a:lnTo>
                <a:lnTo>
                  <a:pt x="62510" y="57550"/>
                </a:lnTo>
                <a:lnTo>
                  <a:pt x="62510" y="57570"/>
                </a:lnTo>
                <a:lnTo>
                  <a:pt x="62530" y="57570"/>
                </a:lnTo>
                <a:lnTo>
                  <a:pt x="62530" y="57590"/>
                </a:lnTo>
                <a:lnTo>
                  <a:pt x="62560" y="57590"/>
                </a:lnTo>
                <a:lnTo>
                  <a:pt x="62560" y="57610"/>
                </a:lnTo>
                <a:lnTo>
                  <a:pt x="62580" y="57610"/>
                </a:lnTo>
                <a:lnTo>
                  <a:pt x="62580" y="57620"/>
                </a:lnTo>
                <a:lnTo>
                  <a:pt x="62600" y="57620"/>
                </a:lnTo>
                <a:lnTo>
                  <a:pt x="62600" y="57730"/>
                </a:lnTo>
                <a:lnTo>
                  <a:pt x="62580" y="57730"/>
                </a:lnTo>
                <a:lnTo>
                  <a:pt x="62580" y="57770"/>
                </a:lnTo>
                <a:lnTo>
                  <a:pt x="62560" y="57770"/>
                </a:lnTo>
                <a:lnTo>
                  <a:pt x="62560" y="57800"/>
                </a:lnTo>
                <a:lnTo>
                  <a:pt x="62550" y="57800"/>
                </a:lnTo>
                <a:lnTo>
                  <a:pt x="62550" y="57890"/>
                </a:lnTo>
                <a:lnTo>
                  <a:pt x="62560" y="57890"/>
                </a:lnTo>
                <a:lnTo>
                  <a:pt x="62560" y="57950"/>
                </a:lnTo>
                <a:lnTo>
                  <a:pt x="62560" y="57980"/>
                </a:lnTo>
                <a:lnTo>
                  <a:pt x="62550" y="57980"/>
                </a:lnTo>
                <a:lnTo>
                  <a:pt x="62550" y="58050"/>
                </a:lnTo>
                <a:lnTo>
                  <a:pt x="62560" y="58050"/>
                </a:lnTo>
                <a:lnTo>
                  <a:pt x="62560" y="58120"/>
                </a:lnTo>
                <a:lnTo>
                  <a:pt x="62550" y="58120"/>
                </a:lnTo>
                <a:lnTo>
                  <a:pt x="62550" y="58160"/>
                </a:lnTo>
                <a:lnTo>
                  <a:pt x="62530" y="58160"/>
                </a:lnTo>
                <a:lnTo>
                  <a:pt x="62530" y="58180"/>
                </a:lnTo>
                <a:lnTo>
                  <a:pt x="62490" y="58180"/>
                </a:lnTo>
                <a:lnTo>
                  <a:pt x="62490" y="58200"/>
                </a:lnTo>
                <a:lnTo>
                  <a:pt x="62420" y="58200"/>
                </a:lnTo>
                <a:lnTo>
                  <a:pt x="62420" y="58180"/>
                </a:lnTo>
                <a:lnTo>
                  <a:pt x="62390" y="58180"/>
                </a:lnTo>
                <a:lnTo>
                  <a:pt x="62390" y="58160"/>
                </a:lnTo>
                <a:lnTo>
                  <a:pt x="62350" y="58160"/>
                </a:lnTo>
                <a:lnTo>
                  <a:pt x="62350" y="58140"/>
                </a:lnTo>
                <a:lnTo>
                  <a:pt x="62320" y="58140"/>
                </a:lnTo>
                <a:lnTo>
                  <a:pt x="62320" y="58120"/>
                </a:lnTo>
                <a:lnTo>
                  <a:pt x="62210" y="58120"/>
                </a:lnTo>
                <a:lnTo>
                  <a:pt x="62210" y="58110"/>
                </a:lnTo>
                <a:lnTo>
                  <a:pt x="62200" y="58110"/>
                </a:lnTo>
                <a:lnTo>
                  <a:pt x="62200" y="58070"/>
                </a:lnTo>
                <a:lnTo>
                  <a:pt x="62180" y="58070"/>
                </a:lnTo>
                <a:lnTo>
                  <a:pt x="62180" y="58050"/>
                </a:lnTo>
                <a:lnTo>
                  <a:pt x="62160" y="58050"/>
                </a:lnTo>
                <a:lnTo>
                  <a:pt x="62160" y="58070"/>
                </a:lnTo>
                <a:lnTo>
                  <a:pt x="62110" y="58070"/>
                </a:lnTo>
                <a:lnTo>
                  <a:pt x="62110" y="58090"/>
                </a:lnTo>
                <a:lnTo>
                  <a:pt x="62070" y="58090"/>
                </a:lnTo>
                <a:lnTo>
                  <a:pt x="62070" y="58110"/>
                </a:lnTo>
                <a:lnTo>
                  <a:pt x="62020" y="58110"/>
                </a:lnTo>
                <a:lnTo>
                  <a:pt x="62020" y="58120"/>
                </a:lnTo>
                <a:lnTo>
                  <a:pt x="62000" y="58120"/>
                </a:lnTo>
                <a:lnTo>
                  <a:pt x="62000" y="58110"/>
                </a:lnTo>
                <a:lnTo>
                  <a:pt x="61970" y="58110"/>
                </a:lnTo>
                <a:lnTo>
                  <a:pt x="61970" y="58090"/>
                </a:lnTo>
                <a:lnTo>
                  <a:pt x="61880" y="58090"/>
                </a:lnTo>
                <a:lnTo>
                  <a:pt x="61880" y="58110"/>
                </a:lnTo>
                <a:lnTo>
                  <a:pt x="61860" y="58110"/>
                </a:lnTo>
                <a:lnTo>
                  <a:pt x="61860" y="58120"/>
                </a:lnTo>
                <a:lnTo>
                  <a:pt x="61830" y="58120"/>
                </a:lnTo>
                <a:lnTo>
                  <a:pt x="61830" y="58140"/>
                </a:lnTo>
                <a:lnTo>
                  <a:pt x="61810" y="58140"/>
                </a:lnTo>
                <a:lnTo>
                  <a:pt x="61810" y="58160"/>
                </a:lnTo>
                <a:lnTo>
                  <a:pt x="61770" y="58160"/>
                </a:lnTo>
                <a:lnTo>
                  <a:pt x="61770" y="58180"/>
                </a:lnTo>
                <a:lnTo>
                  <a:pt x="61760" y="58180"/>
                </a:lnTo>
                <a:lnTo>
                  <a:pt x="61760" y="58210"/>
                </a:lnTo>
                <a:lnTo>
                  <a:pt x="61740" y="58210"/>
                </a:lnTo>
                <a:lnTo>
                  <a:pt x="61740" y="58230"/>
                </a:lnTo>
                <a:lnTo>
                  <a:pt x="61720" y="58230"/>
                </a:lnTo>
                <a:lnTo>
                  <a:pt x="61720" y="58270"/>
                </a:lnTo>
                <a:lnTo>
                  <a:pt x="61700" y="58270"/>
                </a:lnTo>
                <a:lnTo>
                  <a:pt x="61700" y="58290"/>
                </a:lnTo>
                <a:lnTo>
                  <a:pt x="61690" y="58290"/>
                </a:lnTo>
                <a:lnTo>
                  <a:pt x="61690" y="58320"/>
                </a:lnTo>
                <a:lnTo>
                  <a:pt x="61670" y="58320"/>
                </a:lnTo>
                <a:lnTo>
                  <a:pt x="61670" y="58340"/>
                </a:lnTo>
                <a:lnTo>
                  <a:pt x="61650" y="58340"/>
                </a:lnTo>
                <a:lnTo>
                  <a:pt x="61650" y="58360"/>
                </a:lnTo>
                <a:lnTo>
                  <a:pt x="61630" y="58360"/>
                </a:lnTo>
                <a:lnTo>
                  <a:pt x="61630" y="58390"/>
                </a:lnTo>
                <a:lnTo>
                  <a:pt x="61620" y="58390"/>
                </a:lnTo>
                <a:lnTo>
                  <a:pt x="61620" y="58460"/>
                </a:lnTo>
                <a:lnTo>
                  <a:pt x="61600" y="58460"/>
                </a:lnTo>
                <a:lnTo>
                  <a:pt x="61600" y="58500"/>
                </a:lnTo>
                <a:lnTo>
                  <a:pt x="61580" y="58500"/>
                </a:lnTo>
                <a:lnTo>
                  <a:pt x="61580" y="58520"/>
                </a:lnTo>
                <a:lnTo>
                  <a:pt x="61560" y="58520"/>
                </a:lnTo>
                <a:lnTo>
                  <a:pt x="61560" y="58550"/>
                </a:lnTo>
                <a:lnTo>
                  <a:pt x="61550" y="58550"/>
                </a:lnTo>
                <a:lnTo>
                  <a:pt x="61550" y="58570"/>
                </a:lnTo>
                <a:lnTo>
                  <a:pt x="61510" y="58570"/>
                </a:lnTo>
                <a:lnTo>
                  <a:pt x="61510" y="58590"/>
                </a:lnTo>
                <a:lnTo>
                  <a:pt x="61480" y="58590"/>
                </a:lnTo>
                <a:lnTo>
                  <a:pt x="61480" y="58610"/>
                </a:lnTo>
                <a:lnTo>
                  <a:pt x="61390" y="58610"/>
                </a:lnTo>
                <a:lnTo>
                  <a:pt x="61390" y="58620"/>
                </a:lnTo>
                <a:lnTo>
                  <a:pt x="61320" y="58620"/>
                </a:lnTo>
                <a:lnTo>
                  <a:pt x="61320" y="58610"/>
                </a:lnTo>
                <a:lnTo>
                  <a:pt x="61300" y="58610"/>
                </a:lnTo>
                <a:lnTo>
                  <a:pt x="61300" y="58620"/>
                </a:lnTo>
                <a:lnTo>
                  <a:pt x="61230" y="58620"/>
                </a:lnTo>
                <a:lnTo>
                  <a:pt x="61230" y="58610"/>
                </a:lnTo>
                <a:lnTo>
                  <a:pt x="61210" y="58610"/>
                </a:lnTo>
                <a:lnTo>
                  <a:pt x="61210" y="58620"/>
                </a:lnTo>
                <a:lnTo>
                  <a:pt x="61190" y="58620"/>
                </a:lnTo>
                <a:lnTo>
                  <a:pt x="61190" y="58610"/>
                </a:lnTo>
                <a:lnTo>
                  <a:pt x="61140" y="58610"/>
                </a:lnTo>
                <a:lnTo>
                  <a:pt x="61140" y="58620"/>
                </a:lnTo>
                <a:lnTo>
                  <a:pt x="61130" y="58620"/>
                </a:lnTo>
                <a:lnTo>
                  <a:pt x="61070" y="58620"/>
                </a:lnTo>
                <a:lnTo>
                  <a:pt x="61070" y="58640"/>
                </a:lnTo>
                <a:lnTo>
                  <a:pt x="61000" y="58640"/>
                </a:lnTo>
                <a:lnTo>
                  <a:pt x="61000" y="58660"/>
                </a:lnTo>
                <a:lnTo>
                  <a:pt x="60980" y="58660"/>
                </a:lnTo>
                <a:lnTo>
                  <a:pt x="60980" y="58610"/>
                </a:lnTo>
                <a:lnTo>
                  <a:pt x="60970" y="58610"/>
                </a:lnTo>
                <a:lnTo>
                  <a:pt x="60970" y="58590"/>
                </a:lnTo>
                <a:lnTo>
                  <a:pt x="60950" y="58590"/>
                </a:lnTo>
                <a:lnTo>
                  <a:pt x="60950" y="58570"/>
                </a:lnTo>
                <a:lnTo>
                  <a:pt x="60860" y="58570"/>
                </a:lnTo>
                <a:lnTo>
                  <a:pt x="60860" y="58590"/>
                </a:lnTo>
                <a:lnTo>
                  <a:pt x="60840" y="58590"/>
                </a:lnTo>
                <a:lnTo>
                  <a:pt x="60840" y="58610"/>
                </a:lnTo>
                <a:lnTo>
                  <a:pt x="60810" y="58610"/>
                </a:lnTo>
                <a:lnTo>
                  <a:pt x="60810" y="58620"/>
                </a:lnTo>
                <a:lnTo>
                  <a:pt x="60790" y="58620"/>
                </a:lnTo>
                <a:lnTo>
                  <a:pt x="60790" y="58710"/>
                </a:lnTo>
                <a:lnTo>
                  <a:pt x="60770" y="58710"/>
                </a:lnTo>
                <a:lnTo>
                  <a:pt x="60770" y="58750"/>
                </a:lnTo>
                <a:lnTo>
                  <a:pt x="60760" y="58750"/>
                </a:lnTo>
                <a:lnTo>
                  <a:pt x="60760" y="58770"/>
                </a:lnTo>
                <a:lnTo>
                  <a:pt x="60740" y="58770"/>
                </a:lnTo>
                <a:lnTo>
                  <a:pt x="60740" y="58790"/>
                </a:lnTo>
                <a:lnTo>
                  <a:pt x="60720" y="58790"/>
                </a:lnTo>
                <a:lnTo>
                  <a:pt x="60720" y="58820"/>
                </a:lnTo>
                <a:lnTo>
                  <a:pt x="60700" y="58820"/>
                </a:lnTo>
                <a:lnTo>
                  <a:pt x="60700" y="58890"/>
                </a:lnTo>
                <a:lnTo>
                  <a:pt x="60690" y="58890"/>
                </a:lnTo>
                <a:lnTo>
                  <a:pt x="60690" y="58950"/>
                </a:lnTo>
                <a:lnTo>
                  <a:pt x="60670" y="58950"/>
                </a:lnTo>
                <a:lnTo>
                  <a:pt x="60670" y="59000"/>
                </a:lnTo>
                <a:lnTo>
                  <a:pt x="60650" y="59000"/>
                </a:lnTo>
                <a:lnTo>
                  <a:pt x="60650" y="59020"/>
                </a:lnTo>
                <a:lnTo>
                  <a:pt x="60650" y="59040"/>
                </a:lnTo>
                <a:lnTo>
                  <a:pt x="60630" y="59040"/>
                </a:lnTo>
                <a:lnTo>
                  <a:pt x="60630" y="59070"/>
                </a:lnTo>
                <a:lnTo>
                  <a:pt x="60620" y="59070"/>
                </a:lnTo>
                <a:lnTo>
                  <a:pt x="60620" y="59200"/>
                </a:lnTo>
                <a:lnTo>
                  <a:pt x="60600" y="59200"/>
                </a:lnTo>
                <a:lnTo>
                  <a:pt x="60600" y="59290"/>
                </a:lnTo>
                <a:lnTo>
                  <a:pt x="60600" y="59360"/>
                </a:lnTo>
                <a:lnTo>
                  <a:pt x="60580" y="59360"/>
                </a:lnTo>
                <a:lnTo>
                  <a:pt x="60580" y="59410"/>
                </a:lnTo>
                <a:lnTo>
                  <a:pt x="60600" y="59410"/>
                </a:lnTo>
                <a:lnTo>
                  <a:pt x="60600" y="59540"/>
                </a:lnTo>
                <a:lnTo>
                  <a:pt x="60580" y="59540"/>
                </a:lnTo>
                <a:lnTo>
                  <a:pt x="60580" y="59680"/>
                </a:lnTo>
                <a:lnTo>
                  <a:pt x="60600" y="59680"/>
                </a:lnTo>
                <a:lnTo>
                  <a:pt x="60600" y="59710"/>
                </a:lnTo>
                <a:lnTo>
                  <a:pt x="60580" y="59710"/>
                </a:lnTo>
                <a:lnTo>
                  <a:pt x="60580" y="59730"/>
                </a:lnTo>
                <a:lnTo>
                  <a:pt x="60600" y="59730"/>
                </a:lnTo>
                <a:lnTo>
                  <a:pt x="60600" y="60040"/>
                </a:lnTo>
                <a:lnTo>
                  <a:pt x="60620" y="60040"/>
                </a:lnTo>
                <a:lnTo>
                  <a:pt x="60620" y="60050"/>
                </a:lnTo>
                <a:lnTo>
                  <a:pt x="60630" y="60050"/>
                </a:lnTo>
                <a:lnTo>
                  <a:pt x="60630" y="60090"/>
                </a:lnTo>
                <a:lnTo>
                  <a:pt x="60650" y="60090"/>
                </a:lnTo>
                <a:lnTo>
                  <a:pt x="60650" y="60120"/>
                </a:lnTo>
                <a:lnTo>
                  <a:pt x="60630" y="60120"/>
                </a:lnTo>
                <a:lnTo>
                  <a:pt x="60630" y="60290"/>
                </a:lnTo>
                <a:lnTo>
                  <a:pt x="60650" y="60290"/>
                </a:lnTo>
                <a:lnTo>
                  <a:pt x="60650" y="60390"/>
                </a:lnTo>
                <a:lnTo>
                  <a:pt x="60670" y="60390"/>
                </a:lnTo>
                <a:lnTo>
                  <a:pt x="60670" y="60460"/>
                </a:lnTo>
                <a:lnTo>
                  <a:pt x="60650" y="60460"/>
                </a:lnTo>
                <a:lnTo>
                  <a:pt x="60650" y="60520"/>
                </a:lnTo>
                <a:lnTo>
                  <a:pt x="60670" y="60520"/>
                </a:lnTo>
                <a:lnTo>
                  <a:pt x="60670" y="60680"/>
                </a:lnTo>
                <a:lnTo>
                  <a:pt x="60690" y="60680"/>
                </a:lnTo>
                <a:lnTo>
                  <a:pt x="60690" y="60700"/>
                </a:lnTo>
                <a:lnTo>
                  <a:pt x="60670" y="60700"/>
                </a:lnTo>
                <a:lnTo>
                  <a:pt x="60670" y="60710"/>
                </a:lnTo>
                <a:lnTo>
                  <a:pt x="60690" y="60710"/>
                </a:lnTo>
                <a:lnTo>
                  <a:pt x="60690" y="60750"/>
                </a:lnTo>
                <a:lnTo>
                  <a:pt x="60700" y="60750"/>
                </a:lnTo>
                <a:lnTo>
                  <a:pt x="60700" y="60840"/>
                </a:lnTo>
                <a:lnTo>
                  <a:pt x="60690" y="60840"/>
                </a:lnTo>
                <a:lnTo>
                  <a:pt x="60690" y="60910"/>
                </a:lnTo>
                <a:lnTo>
                  <a:pt x="60700" y="60910"/>
                </a:lnTo>
                <a:lnTo>
                  <a:pt x="60700" y="61040"/>
                </a:lnTo>
                <a:lnTo>
                  <a:pt x="60720" y="61040"/>
                </a:lnTo>
                <a:lnTo>
                  <a:pt x="60720" y="61160"/>
                </a:lnTo>
                <a:lnTo>
                  <a:pt x="60740" y="61160"/>
                </a:lnTo>
                <a:lnTo>
                  <a:pt x="60740" y="61200"/>
                </a:lnTo>
                <a:lnTo>
                  <a:pt x="60760" y="61200"/>
                </a:lnTo>
                <a:lnTo>
                  <a:pt x="60760" y="61230"/>
                </a:lnTo>
                <a:lnTo>
                  <a:pt x="60740" y="61230"/>
                </a:lnTo>
                <a:lnTo>
                  <a:pt x="60740" y="61270"/>
                </a:lnTo>
                <a:lnTo>
                  <a:pt x="60760" y="61270"/>
                </a:lnTo>
                <a:lnTo>
                  <a:pt x="60760" y="61460"/>
                </a:lnTo>
                <a:lnTo>
                  <a:pt x="60770" y="61460"/>
                </a:lnTo>
                <a:lnTo>
                  <a:pt x="60770" y="61640"/>
                </a:lnTo>
                <a:lnTo>
                  <a:pt x="60790" y="61640"/>
                </a:lnTo>
                <a:lnTo>
                  <a:pt x="60790" y="61660"/>
                </a:lnTo>
                <a:lnTo>
                  <a:pt x="60770" y="61660"/>
                </a:lnTo>
                <a:lnTo>
                  <a:pt x="60770" y="61680"/>
                </a:lnTo>
                <a:lnTo>
                  <a:pt x="60790" y="61680"/>
                </a:lnTo>
                <a:lnTo>
                  <a:pt x="60790" y="61840"/>
                </a:lnTo>
                <a:lnTo>
                  <a:pt x="60810" y="61840"/>
                </a:lnTo>
                <a:lnTo>
                  <a:pt x="60810" y="61890"/>
                </a:lnTo>
                <a:lnTo>
                  <a:pt x="60830" y="61890"/>
                </a:lnTo>
                <a:lnTo>
                  <a:pt x="60830" y="61950"/>
                </a:lnTo>
                <a:lnTo>
                  <a:pt x="60840" y="61950"/>
                </a:lnTo>
                <a:lnTo>
                  <a:pt x="60840" y="62070"/>
                </a:lnTo>
                <a:lnTo>
                  <a:pt x="60860" y="62070"/>
                </a:lnTo>
                <a:lnTo>
                  <a:pt x="60860" y="62110"/>
                </a:lnTo>
                <a:lnTo>
                  <a:pt x="60880" y="62110"/>
                </a:lnTo>
                <a:lnTo>
                  <a:pt x="60880" y="62140"/>
                </a:lnTo>
                <a:lnTo>
                  <a:pt x="60900" y="62140"/>
                </a:lnTo>
                <a:lnTo>
                  <a:pt x="60900" y="62180"/>
                </a:lnTo>
                <a:lnTo>
                  <a:pt x="60910" y="62180"/>
                </a:lnTo>
                <a:lnTo>
                  <a:pt x="60910" y="62200"/>
                </a:lnTo>
                <a:lnTo>
                  <a:pt x="60910" y="62250"/>
                </a:lnTo>
                <a:lnTo>
                  <a:pt x="60900" y="62250"/>
                </a:lnTo>
                <a:lnTo>
                  <a:pt x="60900" y="62300"/>
                </a:lnTo>
                <a:lnTo>
                  <a:pt x="60910" y="62300"/>
                </a:lnTo>
                <a:lnTo>
                  <a:pt x="60910" y="62390"/>
                </a:lnTo>
                <a:lnTo>
                  <a:pt x="60930" y="62390"/>
                </a:lnTo>
                <a:lnTo>
                  <a:pt x="60930" y="62430"/>
                </a:lnTo>
                <a:lnTo>
                  <a:pt x="60950" y="62430"/>
                </a:lnTo>
                <a:lnTo>
                  <a:pt x="60950" y="62500"/>
                </a:lnTo>
                <a:lnTo>
                  <a:pt x="60970" y="62500"/>
                </a:lnTo>
                <a:lnTo>
                  <a:pt x="60970" y="62570"/>
                </a:lnTo>
                <a:lnTo>
                  <a:pt x="60980" y="62570"/>
                </a:lnTo>
                <a:lnTo>
                  <a:pt x="60980" y="62620"/>
                </a:lnTo>
                <a:lnTo>
                  <a:pt x="61000" y="62620"/>
                </a:lnTo>
                <a:lnTo>
                  <a:pt x="61000" y="62680"/>
                </a:lnTo>
                <a:lnTo>
                  <a:pt x="61010" y="62680"/>
                </a:lnTo>
                <a:lnTo>
                  <a:pt x="61020" y="62680"/>
                </a:lnTo>
                <a:lnTo>
                  <a:pt x="61020" y="62700"/>
                </a:lnTo>
                <a:lnTo>
                  <a:pt x="61020" y="62790"/>
                </a:lnTo>
                <a:lnTo>
                  <a:pt x="61040" y="62790"/>
                </a:lnTo>
                <a:lnTo>
                  <a:pt x="61040" y="62890"/>
                </a:lnTo>
                <a:lnTo>
                  <a:pt x="61050" y="62890"/>
                </a:lnTo>
                <a:lnTo>
                  <a:pt x="61050" y="62930"/>
                </a:lnTo>
                <a:lnTo>
                  <a:pt x="61070" y="62930"/>
                </a:lnTo>
                <a:lnTo>
                  <a:pt x="61070" y="62950"/>
                </a:lnTo>
                <a:lnTo>
                  <a:pt x="61090" y="62950"/>
                </a:lnTo>
                <a:lnTo>
                  <a:pt x="61090" y="63020"/>
                </a:lnTo>
                <a:lnTo>
                  <a:pt x="61110" y="63020"/>
                </a:lnTo>
                <a:lnTo>
                  <a:pt x="61110" y="63110"/>
                </a:lnTo>
                <a:lnTo>
                  <a:pt x="61120" y="63110"/>
                </a:lnTo>
                <a:lnTo>
                  <a:pt x="61120" y="63160"/>
                </a:lnTo>
                <a:lnTo>
                  <a:pt x="61140" y="63160"/>
                </a:lnTo>
                <a:lnTo>
                  <a:pt x="61140" y="63200"/>
                </a:lnTo>
                <a:lnTo>
                  <a:pt x="61160" y="63200"/>
                </a:lnTo>
                <a:lnTo>
                  <a:pt x="61160" y="63300"/>
                </a:lnTo>
                <a:lnTo>
                  <a:pt x="61180" y="63300"/>
                </a:lnTo>
                <a:lnTo>
                  <a:pt x="61180" y="63320"/>
                </a:lnTo>
                <a:lnTo>
                  <a:pt x="61190" y="63320"/>
                </a:lnTo>
                <a:lnTo>
                  <a:pt x="61190" y="63360"/>
                </a:lnTo>
                <a:lnTo>
                  <a:pt x="61210" y="63360"/>
                </a:lnTo>
                <a:lnTo>
                  <a:pt x="61210" y="63390"/>
                </a:lnTo>
                <a:lnTo>
                  <a:pt x="61230" y="63390"/>
                </a:lnTo>
                <a:lnTo>
                  <a:pt x="61230" y="63420"/>
                </a:lnTo>
                <a:lnTo>
                  <a:pt x="61230" y="63460"/>
                </a:lnTo>
                <a:lnTo>
                  <a:pt x="57670" y="63470"/>
                </a:lnTo>
                <a:lnTo>
                  <a:pt x="57230" y="63370"/>
                </a:lnTo>
                <a:lnTo>
                  <a:pt x="56950" y="63510"/>
                </a:lnTo>
                <a:lnTo>
                  <a:pt x="56510" y="63750"/>
                </a:lnTo>
                <a:lnTo>
                  <a:pt x="56040" y="63740"/>
                </a:lnTo>
                <a:lnTo>
                  <a:pt x="55740" y="63500"/>
                </a:lnTo>
                <a:lnTo>
                  <a:pt x="55370" y="63080"/>
                </a:lnTo>
                <a:lnTo>
                  <a:pt x="55170" y="62870"/>
                </a:lnTo>
                <a:lnTo>
                  <a:pt x="55230" y="62700"/>
                </a:lnTo>
                <a:lnTo>
                  <a:pt x="55340" y="62630"/>
                </a:lnTo>
                <a:lnTo>
                  <a:pt x="55230" y="62530"/>
                </a:lnTo>
                <a:lnTo>
                  <a:pt x="54800" y="62390"/>
                </a:lnTo>
                <a:lnTo>
                  <a:pt x="54250" y="62380"/>
                </a:lnTo>
                <a:lnTo>
                  <a:pt x="54050" y="62730"/>
                </a:lnTo>
                <a:lnTo>
                  <a:pt x="53940" y="63180"/>
                </a:lnTo>
                <a:lnTo>
                  <a:pt x="53740" y="63320"/>
                </a:lnTo>
                <a:lnTo>
                  <a:pt x="53570" y="63140"/>
                </a:lnTo>
                <a:lnTo>
                  <a:pt x="53370" y="62860"/>
                </a:lnTo>
                <a:lnTo>
                  <a:pt x="53130" y="62860"/>
                </a:lnTo>
                <a:lnTo>
                  <a:pt x="52960" y="63040"/>
                </a:lnTo>
                <a:lnTo>
                  <a:pt x="52620" y="63140"/>
                </a:lnTo>
                <a:lnTo>
                  <a:pt x="52310" y="63350"/>
                </a:lnTo>
                <a:lnTo>
                  <a:pt x="51910" y="63690"/>
                </a:lnTo>
                <a:lnTo>
                  <a:pt x="51670" y="63760"/>
                </a:lnTo>
                <a:lnTo>
                  <a:pt x="51500" y="63650"/>
                </a:lnTo>
                <a:lnTo>
                  <a:pt x="51300" y="63450"/>
                </a:lnTo>
                <a:lnTo>
                  <a:pt x="51200" y="63410"/>
                </a:lnTo>
                <a:lnTo>
                  <a:pt x="50990" y="63650"/>
                </a:lnTo>
                <a:lnTo>
                  <a:pt x="50750" y="63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