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 Juan-Laventille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Trinidad and Tobago • State Map | Fully Editable Vector Shape</a:t>
            </a:r>
          </a:p>
        </p:txBody>
      </p:sp>
      <p:sp>
        <p:nvSpPr>
          <p:cNvPr id="101" name="San Juan-Laventille"/>
          <p:cNvSpPr/>
          <p:nvPr/>
        </p:nvSpPr>
        <p:spPr>
          <a:xfrm>
            <a:off x="3446834" y="1325880"/>
            <a:ext cx="5298025" cy="4937760"/>
          </a:xfrm>
          <a:custGeom>
            <a:avLst/>
            <a:gdLst/>
            <a:ahLst/>
            <a:cxnLst/>
            <a:rect l="0" t="0" r="100000" b="93200"/>
            <a:pathLst>
              <a:path w="100000" h="93200">
                <a:moveTo>
                  <a:pt x="37080" y="55450"/>
                </a:moveTo>
                <a:lnTo>
                  <a:pt x="36690" y="55450"/>
                </a:lnTo>
                <a:lnTo>
                  <a:pt x="35980" y="55410"/>
                </a:lnTo>
                <a:lnTo>
                  <a:pt x="35630" y="55370"/>
                </a:lnTo>
                <a:lnTo>
                  <a:pt x="35330" y="55470"/>
                </a:lnTo>
                <a:lnTo>
                  <a:pt x="35060" y="55580"/>
                </a:lnTo>
                <a:lnTo>
                  <a:pt x="34950" y="55890"/>
                </a:lnTo>
                <a:lnTo>
                  <a:pt x="34680" y="56370"/>
                </a:lnTo>
                <a:lnTo>
                  <a:pt x="34510" y="56550"/>
                </a:lnTo>
                <a:lnTo>
                  <a:pt x="34370" y="56960"/>
                </a:lnTo>
                <a:lnTo>
                  <a:pt x="34140" y="56970"/>
                </a:lnTo>
                <a:lnTo>
                  <a:pt x="34010" y="56970"/>
                </a:lnTo>
                <a:lnTo>
                  <a:pt x="34010" y="56910"/>
                </a:lnTo>
                <a:lnTo>
                  <a:pt x="34050" y="56910"/>
                </a:lnTo>
                <a:lnTo>
                  <a:pt x="34050" y="56890"/>
                </a:lnTo>
                <a:lnTo>
                  <a:pt x="34060" y="56890"/>
                </a:lnTo>
                <a:lnTo>
                  <a:pt x="34060" y="56860"/>
                </a:lnTo>
                <a:lnTo>
                  <a:pt x="34100" y="56860"/>
                </a:lnTo>
                <a:lnTo>
                  <a:pt x="34100" y="56840"/>
                </a:lnTo>
                <a:lnTo>
                  <a:pt x="34120" y="56840"/>
                </a:lnTo>
                <a:lnTo>
                  <a:pt x="34120" y="56790"/>
                </a:lnTo>
                <a:lnTo>
                  <a:pt x="34100" y="56790"/>
                </a:lnTo>
                <a:lnTo>
                  <a:pt x="34100" y="56770"/>
                </a:lnTo>
                <a:lnTo>
                  <a:pt x="34060" y="56770"/>
                </a:lnTo>
                <a:lnTo>
                  <a:pt x="34060" y="56750"/>
                </a:lnTo>
                <a:lnTo>
                  <a:pt x="33980" y="56750"/>
                </a:lnTo>
                <a:lnTo>
                  <a:pt x="33980" y="56680"/>
                </a:lnTo>
                <a:lnTo>
                  <a:pt x="33960" y="56680"/>
                </a:lnTo>
                <a:lnTo>
                  <a:pt x="33960" y="56590"/>
                </a:lnTo>
                <a:lnTo>
                  <a:pt x="33980" y="56590"/>
                </a:lnTo>
                <a:lnTo>
                  <a:pt x="33980" y="56540"/>
                </a:lnTo>
                <a:lnTo>
                  <a:pt x="33960" y="56540"/>
                </a:lnTo>
                <a:lnTo>
                  <a:pt x="33960" y="56500"/>
                </a:lnTo>
                <a:lnTo>
                  <a:pt x="33940" y="56500"/>
                </a:lnTo>
                <a:lnTo>
                  <a:pt x="33940" y="56480"/>
                </a:lnTo>
                <a:lnTo>
                  <a:pt x="33920" y="56480"/>
                </a:lnTo>
                <a:lnTo>
                  <a:pt x="33920" y="56450"/>
                </a:lnTo>
                <a:lnTo>
                  <a:pt x="33910" y="56450"/>
                </a:lnTo>
                <a:lnTo>
                  <a:pt x="33910" y="56410"/>
                </a:lnTo>
                <a:lnTo>
                  <a:pt x="33920" y="56410"/>
                </a:lnTo>
                <a:lnTo>
                  <a:pt x="33920" y="56370"/>
                </a:lnTo>
                <a:lnTo>
                  <a:pt x="33910" y="56370"/>
                </a:lnTo>
                <a:lnTo>
                  <a:pt x="33910" y="56340"/>
                </a:lnTo>
                <a:lnTo>
                  <a:pt x="33890" y="56340"/>
                </a:lnTo>
                <a:lnTo>
                  <a:pt x="33890" y="56320"/>
                </a:lnTo>
                <a:lnTo>
                  <a:pt x="33910" y="56320"/>
                </a:lnTo>
                <a:lnTo>
                  <a:pt x="33910" y="56300"/>
                </a:lnTo>
                <a:lnTo>
                  <a:pt x="33890" y="56300"/>
                </a:lnTo>
                <a:lnTo>
                  <a:pt x="33890" y="56270"/>
                </a:lnTo>
                <a:lnTo>
                  <a:pt x="33900" y="56270"/>
                </a:lnTo>
                <a:lnTo>
                  <a:pt x="33910" y="56270"/>
                </a:lnTo>
                <a:lnTo>
                  <a:pt x="33910" y="56250"/>
                </a:lnTo>
                <a:lnTo>
                  <a:pt x="33890" y="56250"/>
                </a:lnTo>
                <a:lnTo>
                  <a:pt x="33890" y="56240"/>
                </a:lnTo>
                <a:lnTo>
                  <a:pt x="33890" y="56210"/>
                </a:lnTo>
                <a:lnTo>
                  <a:pt x="33880" y="56210"/>
                </a:lnTo>
                <a:lnTo>
                  <a:pt x="33870" y="56210"/>
                </a:lnTo>
                <a:lnTo>
                  <a:pt x="33870" y="56200"/>
                </a:lnTo>
                <a:lnTo>
                  <a:pt x="33870" y="56180"/>
                </a:lnTo>
                <a:lnTo>
                  <a:pt x="33860" y="56180"/>
                </a:lnTo>
                <a:lnTo>
                  <a:pt x="33850" y="56180"/>
                </a:lnTo>
                <a:lnTo>
                  <a:pt x="33850" y="56140"/>
                </a:lnTo>
                <a:lnTo>
                  <a:pt x="33840" y="56140"/>
                </a:lnTo>
                <a:lnTo>
                  <a:pt x="33840" y="56070"/>
                </a:lnTo>
                <a:lnTo>
                  <a:pt x="33840" y="56050"/>
                </a:lnTo>
                <a:lnTo>
                  <a:pt x="33830" y="56050"/>
                </a:lnTo>
                <a:lnTo>
                  <a:pt x="33820" y="56050"/>
                </a:lnTo>
                <a:lnTo>
                  <a:pt x="33820" y="56020"/>
                </a:lnTo>
                <a:lnTo>
                  <a:pt x="33800" y="56020"/>
                </a:lnTo>
                <a:lnTo>
                  <a:pt x="33800" y="55980"/>
                </a:lnTo>
                <a:lnTo>
                  <a:pt x="33780" y="55980"/>
                </a:lnTo>
                <a:lnTo>
                  <a:pt x="33780" y="55880"/>
                </a:lnTo>
                <a:lnTo>
                  <a:pt x="33780" y="55840"/>
                </a:lnTo>
                <a:lnTo>
                  <a:pt x="33770" y="55840"/>
                </a:lnTo>
                <a:lnTo>
                  <a:pt x="33770" y="55820"/>
                </a:lnTo>
                <a:lnTo>
                  <a:pt x="33750" y="55820"/>
                </a:lnTo>
                <a:lnTo>
                  <a:pt x="33750" y="55800"/>
                </a:lnTo>
                <a:lnTo>
                  <a:pt x="33730" y="55800"/>
                </a:lnTo>
                <a:lnTo>
                  <a:pt x="33730" y="55770"/>
                </a:lnTo>
                <a:lnTo>
                  <a:pt x="33700" y="55770"/>
                </a:lnTo>
                <a:lnTo>
                  <a:pt x="33700" y="55730"/>
                </a:lnTo>
                <a:lnTo>
                  <a:pt x="33680" y="55730"/>
                </a:lnTo>
                <a:lnTo>
                  <a:pt x="33680" y="55710"/>
                </a:lnTo>
                <a:lnTo>
                  <a:pt x="33660" y="55710"/>
                </a:lnTo>
                <a:lnTo>
                  <a:pt x="33660" y="55660"/>
                </a:lnTo>
                <a:lnTo>
                  <a:pt x="33640" y="55660"/>
                </a:lnTo>
                <a:lnTo>
                  <a:pt x="33640" y="55640"/>
                </a:lnTo>
                <a:lnTo>
                  <a:pt x="33660" y="55640"/>
                </a:lnTo>
                <a:lnTo>
                  <a:pt x="33660" y="55620"/>
                </a:lnTo>
                <a:lnTo>
                  <a:pt x="33680" y="55620"/>
                </a:lnTo>
                <a:lnTo>
                  <a:pt x="33680" y="55590"/>
                </a:lnTo>
                <a:lnTo>
                  <a:pt x="33660" y="55590"/>
                </a:lnTo>
                <a:lnTo>
                  <a:pt x="33660" y="55530"/>
                </a:lnTo>
                <a:lnTo>
                  <a:pt x="33680" y="55530"/>
                </a:lnTo>
                <a:lnTo>
                  <a:pt x="33680" y="55480"/>
                </a:lnTo>
                <a:lnTo>
                  <a:pt x="33700" y="55480"/>
                </a:lnTo>
                <a:lnTo>
                  <a:pt x="33700" y="55410"/>
                </a:lnTo>
                <a:lnTo>
                  <a:pt x="33680" y="55410"/>
                </a:lnTo>
                <a:lnTo>
                  <a:pt x="33680" y="55390"/>
                </a:lnTo>
                <a:lnTo>
                  <a:pt x="33660" y="55390"/>
                </a:lnTo>
                <a:lnTo>
                  <a:pt x="33660" y="55370"/>
                </a:lnTo>
                <a:lnTo>
                  <a:pt x="33680" y="55370"/>
                </a:lnTo>
                <a:lnTo>
                  <a:pt x="33680" y="55360"/>
                </a:lnTo>
                <a:lnTo>
                  <a:pt x="33700" y="55360"/>
                </a:lnTo>
                <a:lnTo>
                  <a:pt x="33700" y="55320"/>
                </a:lnTo>
                <a:lnTo>
                  <a:pt x="33680" y="55320"/>
                </a:lnTo>
                <a:lnTo>
                  <a:pt x="33680" y="55300"/>
                </a:lnTo>
                <a:lnTo>
                  <a:pt x="33660" y="55300"/>
                </a:lnTo>
                <a:lnTo>
                  <a:pt x="33660" y="55280"/>
                </a:lnTo>
                <a:lnTo>
                  <a:pt x="33630" y="55280"/>
                </a:lnTo>
                <a:lnTo>
                  <a:pt x="33630" y="55270"/>
                </a:lnTo>
                <a:lnTo>
                  <a:pt x="33610" y="55270"/>
                </a:lnTo>
                <a:lnTo>
                  <a:pt x="33610" y="55210"/>
                </a:lnTo>
                <a:lnTo>
                  <a:pt x="33590" y="55210"/>
                </a:lnTo>
                <a:lnTo>
                  <a:pt x="33590" y="55200"/>
                </a:lnTo>
                <a:lnTo>
                  <a:pt x="33570" y="55200"/>
                </a:lnTo>
                <a:lnTo>
                  <a:pt x="33570" y="55160"/>
                </a:lnTo>
                <a:lnTo>
                  <a:pt x="33550" y="55160"/>
                </a:lnTo>
                <a:lnTo>
                  <a:pt x="33550" y="55120"/>
                </a:lnTo>
                <a:lnTo>
                  <a:pt x="33540" y="55120"/>
                </a:lnTo>
                <a:lnTo>
                  <a:pt x="33540" y="55000"/>
                </a:lnTo>
                <a:lnTo>
                  <a:pt x="33520" y="55000"/>
                </a:lnTo>
                <a:lnTo>
                  <a:pt x="33520" y="54960"/>
                </a:lnTo>
                <a:lnTo>
                  <a:pt x="33500" y="54960"/>
                </a:lnTo>
                <a:lnTo>
                  <a:pt x="33500" y="54950"/>
                </a:lnTo>
                <a:lnTo>
                  <a:pt x="33480" y="54950"/>
                </a:lnTo>
                <a:lnTo>
                  <a:pt x="33480" y="54930"/>
                </a:lnTo>
                <a:lnTo>
                  <a:pt x="33470" y="54930"/>
                </a:lnTo>
                <a:lnTo>
                  <a:pt x="33470" y="54860"/>
                </a:lnTo>
                <a:lnTo>
                  <a:pt x="33450" y="54860"/>
                </a:lnTo>
                <a:lnTo>
                  <a:pt x="33450" y="54820"/>
                </a:lnTo>
                <a:lnTo>
                  <a:pt x="33430" y="54820"/>
                </a:lnTo>
                <a:lnTo>
                  <a:pt x="33430" y="54800"/>
                </a:lnTo>
                <a:lnTo>
                  <a:pt x="33410" y="54800"/>
                </a:lnTo>
                <a:lnTo>
                  <a:pt x="33410" y="54790"/>
                </a:lnTo>
                <a:lnTo>
                  <a:pt x="33410" y="54730"/>
                </a:lnTo>
                <a:lnTo>
                  <a:pt x="33400" y="54730"/>
                </a:lnTo>
                <a:lnTo>
                  <a:pt x="33380" y="54730"/>
                </a:lnTo>
                <a:lnTo>
                  <a:pt x="33380" y="54700"/>
                </a:lnTo>
                <a:lnTo>
                  <a:pt x="33360" y="54700"/>
                </a:lnTo>
                <a:lnTo>
                  <a:pt x="33360" y="54680"/>
                </a:lnTo>
                <a:lnTo>
                  <a:pt x="33340" y="54680"/>
                </a:lnTo>
                <a:lnTo>
                  <a:pt x="33340" y="54640"/>
                </a:lnTo>
                <a:lnTo>
                  <a:pt x="33330" y="54640"/>
                </a:lnTo>
                <a:lnTo>
                  <a:pt x="33330" y="54610"/>
                </a:lnTo>
                <a:lnTo>
                  <a:pt x="33310" y="54610"/>
                </a:lnTo>
                <a:lnTo>
                  <a:pt x="33310" y="54590"/>
                </a:lnTo>
                <a:lnTo>
                  <a:pt x="33290" y="54590"/>
                </a:lnTo>
                <a:lnTo>
                  <a:pt x="33290" y="54450"/>
                </a:lnTo>
                <a:lnTo>
                  <a:pt x="33270" y="54450"/>
                </a:lnTo>
                <a:lnTo>
                  <a:pt x="33270" y="54410"/>
                </a:lnTo>
                <a:lnTo>
                  <a:pt x="33260" y="54410"/>
                </a:lnTo>
                <a:lnTo>
                  <a:pt x="33260" y="54280"/>
                </a:lnTo>
                <a:lnTo>
                  <a:pt x="33240" y="54280"/>
                </a:lnTo>
                <a:lnTo>
                  <a:pt x="33240" y="54250"/>
                </a:lnTo>
                <a:lnTo>
                  <a:pt x="33260" y="54250"/>
                </a:lnTo>
                <a:lnTo>
                  <a:pt x="33260" y="54180"/>
                </a:lnTo>
                <a:lnTo>
                  <a:pt x="33240" y="54180"/>
                </a:lnTo>
                <a:lnTo>
                  <a:pt x="33240" y="54140"/>
                </a:lnTo>
                <a:lnTo>
                  <a:pt x="33220" y="54140"/>
                </a:lnTo>
                <a:lnTo>
                  <a:pt x="33220" y="54090"/>
                </a:lnTo>
                <a:lnTo>
                  <a:pt x="33200" y="54090"/>
                </a:lnTo>
                <a:lnTo>
                  <a:pt x="33200" y="53960"/>
                </a:lnTo>
                <a:lnTo>
                  <a:pt x="33190" y="53960"/>
                </a:lnTo>
                <a:lnTo>
                  <a:pt x="33190" y="53910"/>
                </a:lnTo>
                <a:lnTo>
                  <a:pt x="33180" y="53910"/>
                </a:lnTo>
                <a:lnTo>
                  <a:pt x="33170" y="53910"/>
                </a:lnTo>
                <a:lnTo>
                  <a:pt x="33170" y="53870"/>
                </a:lnTo>
                <a:lnTo>
                  <a:pt x="33190" y="53870"/>
                </a:lnTo>
                <a:lnTo>
                  <a:pt x="33190" y="53840"/>
                </a:lnTo>
                <a:lnTo>
                  <a:pt x="33170" y="53840"/>
                </a:lnTo>
                <a:lnTo>
                  <a:pt x="33170" y="53820"/>
                </a:lnTo>
                <a:lnTo>
                  <a:pt x="33150" y="53820"/>
                </a:lnTo>
                <a:lnTo>
                  <a:pt x="33150" y="53780"/>
                </a:lnTo>
                <a:lnTo>
                  <a:pt x="33130" y="53780"/>
                </a:lnTo>
                <a:lnTo>
                  <a:pt x="33130" y="53750"/>
                </a:lnTo>
                <a:lnTo>
                  <a:pt x="33120" y="53750"/>
                </a:lnTo>
                <a:lnTo>
                  <a:pt x="33120" y="53730"/>
                </a:lnTo>
                <a:lnTo>
                  <a:pt x="33100" y="53730"/>
                </a:lnTo>
                <a:lnTo>
                  <a:pt x="33080" y="53730"/>
                </a:lnTo>
                <a:lnTo>
                  <a:pt x="33080" y="53710"/>
                </a:lnTo>
                <a:lnTo>
                  <a:pt x="33060" y="53710"/>
                </a:lnTo>
                <a:lnTo>
                  <a:pt x="33060" y="53640"/>
                </a:lnTo>
                <a:lnTo>
                  <a:pt x="33050" y="53640"/>
                </a:lnTo>
                <a:lnTo>
                  <a:pt x="33050" y="53600"/>
                </a:lnTo>
                <a:lnTo>
                  <a:pt x="33050" y="53570"/>
                </a:lnTo>
                <a:lnTo>
                  <a:pt x="33030" y="53570"/>
                </a:lnTo>
                <a:lnTo>
                  <a:pt x="33030" y="53560"/>
                </a:lnTo>
                <a:lnTo>
                  <a:pt x="33030" y="53530"/>
                </a:lnTo>
                <a:lnTo>
                  <a:pt x="33020" y="53530"/>
                </a:lnTo>
                <a:lnTo>
                  <a:pt x="33010" y="53530"/>
                </a:lnTo>
                <a:lnTo>
                  <a:pt x="33010" y="53520"/>
                </a:lnTo>
                <a:lnTo>
                  <a:pt x="32980" y="53520"/>
                </a:lnTo>
                <a:lnTo>
                  <a:pt x="32980" y="53480"/>
                </a:lnTo>
                <a:lnTo>
                  <a:pt x="32960" y="53480"/>
                </a:lnTo>
                <a:lnTo>
                  <a:pt x="32960" y="53460"/>
                </a:lnTo>
                <a:lnTo>
                  <a:pt x="32940" y="53460"/>
                </a:lnTo>
                <a:lnTo>
                  <a:pt x="32940" y="53430"/>
                </a:lnTo>
                <a:lnTo>
                  <a:pt x="32910" y="53430"/>
                </a:lnTo>
                <a:lnTo>
                  <a:pt x="32910" y="53410"/>
                </a:lnTo>
                <a:lnTo>
                  <a:pt x="32890" y="53410"/>
                </a:lnTo>
                <a:lnTo>
                  <a:pt x="32890" y="53360"/>
                </a:lnTo>
                <a:lnTo>
                  <a:pt x="32870" y="53360"/>
                </a:lnTo>
                <a:lnTo>
                  <a:pt x="32870" y="53320"/>
                </a:lnTo>
                <a:lnTo>
                  <a:pt x="32850" y="53320"/>
                </a:lnTo>
                <a:lnTo>
                  <a:pt x="32850" y="53270"/>
                </a:lnTo>
                <a:lnTo>
                  <a:pt x="32830" y="53270"/>
                </a:lnTo>
                <a:lnTo>
                  <a:pt x="32830" y="53250"/>
                </a:lnTo>
                <a:lnTo>
                  <a:pt x="32820" y="53250"/>
                </a:lnTo>
                <a:lnTo>
                  <a:pt x="32820" y="53210"/>
                </a:lnTo>
                <a:lnTo>
                  <a:pt x="32800" y="53210"/>
                </a:lnTo>
                <a:lnTo>
                  <a:pt x="32800" y="53180"/>
                </a:lnTo>
                <a:lnTo>
                  <a:pt x="32780" y="53180"/>
                </a:lnTo>
                <a:lnTo>
                  <a:pt x="32780" y="53140"/>
                </a:lnTo>
                <a:lnTo>
                  <a:pt x="32760" y="53140"/>
                </a:lnTo>
                <a:lnTo>
                  <a:pt x="32760" y="53110"/>
                </a:lnTo>
                <a:lnTo>
                  <a:pt x="32750" y="53110"/>
                </a:lnTo>
                <a:lnTo>
                  <a:pt x="32750" y="53090"/>
                </a:lnTo>
                <a:lnTo>
                  <a:pt x="32730" y="53090"/>
                </a:lnTo>
                <a:lnTo>
                  <a:pt x="32730" y="53050"/>
                </a:lnTo>
                <a:lnTo>
                  <a:pt x="32710" y="53050"/>
                </a:lnTo>
                <a:lnTo>
                  <a:pt x="32710" y="53020"/>
                </a:lnTo>
                <a:lnTo>
                  <a:pt x="32730" y="53020"/>
                </a:lnTo>
                <a:lnTo>
                  <a:pt x="32730" y="53000"/>
                </a:lnTo>
                <a:lnTo>
                  <a:pt x="32710" y="53000"/>
                </a:lnTo>
                <a:lnTo>
                  <a:pt x="32710" y="52960"/>
                </a:lnTo>
                <a:lnTo>
                  <a:pt x="32690" y="52960"/>
                </a:lnTo>
                <a:lnTo>
                  <a:pt x="32690" y="52940"/>
                </a:lnTo>
                <a:lnTo>
                  <a:pt x="32680" y="52940"/>
                </a:lnTo>
                <a:lnTo>
                  <a:pt x="32680" y="52850"/>
                </a:lnTo>
                <a:lnTo>
                  <a:pt x="32660" y="52850"/>
                </a:lnTo>
                <a:lnTo>
                  <a:pt x="32660" y="52840"/>
                </a:lnTo>
                <a:lnTo>
                  <a:pt x="32690" y="52840"/>
                </a:lnTo>
                <a:lnTo>
                  <a:pt x="32690" y="52820"/>
                </a:lnTo>
                <a:lnTo>
                  <a:pt x="32700" y="52820"/>
                </a:lnTo>
                <a:lnTo>
                  <a:pt x="32710" y="52820"/>
                </a:lnTo>
                <a:lnTo>
                  <a:pt x="32710" y="52780"/>
                </a:lnTo>
                <a:lnTo>
                  <a:pt x="32730" y="52780"/>
                </a:lnTo>
                <a:lnTo>
                  <a:pt x="32730" y="52770"/>
                </a:lnTo>
                <a:lnTo>
                  <a:pt x="32690" y="52770"/>
                </a:lnTo>
                <a:lnTo>
                  <a:pt x="32690" y="52780"/>
                </a:lnTo>
                <a:lnTo>
                  <a:pt x="32680" y="52780"/>
                </a:lnTo>
                <a:lnTo>
                  <a:pt x="32680" y="52800"/>
                </a:lnTo>
                <a:lnTo>
                  <a:pt x="32620" y="52800"/>
                </a:lnTo>
                <a:lnTo>
                  <a:pt x="32620" y="52780"/>
                </a:lnTo>
                <a:lnTo>
                  <a:pt x="32610" y="52780"/>
                </a:lnTo>
                <a:lnTo>
                  <a:pt x="32610" y="52750"/>
                </a:lnTo>
                <a:lnTo>
                  <a:pt x="32590" y="52750"/>
                </a:lnTo>
                <a:lnTo>
                  <a:pt x="32590" y="52710"/>
                </a:lnTo>
                <a:lnTo>
                  <a:pt x="32550" y="52710"/>
                </a:lnTo>
                <a:lnTo>
                  <a:pt x="32550" y="52660"/>
                </a:lnTo>
                <a:lnTo>
                  <a:pt x="32540" y="52660"/>
                </a:lnTo>
                <a:lnTo>
                  <a:pt x="32540" y="52640"/>
                </a:lnTo>
                <a:lnTo>
                  <a:pt x="32520" y="52640"/>
                </a:lnTo>
                <a:lnTo>
                  <a:pt x="32520" y="52620"/>
                </a:lnTo>
                <a:lnTo>
                  <a:pt x="32500" y="52620"/>
                </a:lnTo>
                <a:lnTo>
                  <a:pt x="32500" y="52590"/>
                </a:lnTo>
                <a:lnTo>
                  <a:pt x="32480" y="52590"/>
                </a:lnTo>
                <a:lnTo>
                  <a:pt x="32480" y="52530"/>
                </a:lnTo>
                <a:lnTo>
                  <a:pt x="32470" y="52530"/>
                </a:lnTo>
                <a:lnTo>
                  <a:pt x="32470" y="52460"/>
                </a:lnTo>
                <a:lnTo>
                  <a:pt x="32450" y="52460"/>
                </a:lnTo>
                <a:lnTo>
                  <a:pt x="32450" y="52410"/>
                </a:lnTo>
                <a:lnTo>
                  <a:pt x="32470" y="52410"/>
                </a:lnTo>
                <a:lnTo>
                  <a:pt x="32470" y="52370"/>
                </a:lnTo>
                <a:lnTo>
                  <a:pt x="32480" y="52370"/>
                </a:lnTo>
                <a:lnTo>
                  <a:pt x="32480" y="52350"/>
                </a:lnTo>
                <a:lnTo>
                  <a:pt x="32500" y="52350"/>
                </a:lnTo>
                <a:lnTo>
                  <a:pt x="32500" y="52280"/>
                </a:lnTo>
                <a:lnTo>
                  <a:pt x="32480" y="52280"/>
                </a:lnTo>
                <a:lnTo>
                  <a:pt x="32480" y="52230"/>
                </a:lnTo>
                <a:lnTo>
                  <a:pt x="32470" y="52230"/>
                </a:lnTo>
                <a:lnTo>
                  <a:pt x="32470" y="52180"/>
                </a:lnTo>
                <a:lnTo>
                  <a:pt x="32450" y="52180"/>
                </a:lnTo>
                <a:lnTo>
                  <a:pt x="32450" y="52090"/>
                </a:lnTo>
                <a:lnTo>
                  <a:pt x="32430" y="52090"/>
                </a:lnTo>
                <a:lnTo>
                  <a:pt x="32430" y="52070"/>
                </a:lnTo>
                <a:lnTo>
                  <a:pt x="32410" y="52070"/>
                </a:lnTo>
                <a:lnTo>
                  <a:pt x="32410" y="52050"/>
                </a:lnTo>
                <a:lnTo>
                  <a:pt x="32400" y="52050"/>
                </a:lnTo>
                <a:lnTo>
                  <a:pt x="32400" y="52020"/>
                </a:lnTo>
                <a:lnTo>
                  <a:pt x="32380" y="52020"/>
                </a:lnTo>
                <a:lnTo>
                  <a:pt x="32380" y="52000"/>
                </a:lnTo>
                <a:lnTo>
                  <a:pt x="32360" y="52000"/>
                </a:lnTo>
                <a:lnTo>
                  <a:pt x="32360" y="51980"/>
                </a:lnTo>
                <a:lnTo>
                  <a:pt x="32340" y="51980"/>
                </a:lnTo>
                <a:lnTo>
                  <a:pt x="32340" y="51960"/>
                </a:lnTo>
                <a:lnTo>
                  <a:pt x="32330" y="51960"/>
                </a:lnTo>
                <a:lnTo>
                  <a:pt x="32330" y="51940"/>
                </a:lnTo>
                <a:lnTo>
                  <a:pt x="32310" y="51940"/>
                </a:lnTo>
                <a:lnTo>
                  <a:pt x="32310" y="51930"/>
                </a:lnTo>
                <a:lnTo>
                  <a:pt x="32290" y="51930"/>
                </a:lnTo>
                <a:lnTo>
                  <a:pt x="32290" y="51910"/>
                </a:lnTo>
                <a:lnTo>
                  <a:pt x="32270" y="51910"/>
                </a:lnTo>
                <a:lnTo>
                  <a:pt x="32270" y="51890"/>
                </a:lnTo>
                <a:lnTo>
                  <a:pt x="32260" y="51890"/>
                </a:lnTo>
                <a:lnTo>
                  <a:pt x="32260" y="51870"/>
                </a:lnTo>
                <a:lnTo>
                  <a:pt x="32240" y="51870"/>
                </a:lnTo>
                <a:lnTo>
                  <a:pt x="32240" y="51850"/>
                </a:lnTo>
                <a:lnTo>
                  <a:pt x="32200" y="51850"/>
                </a:lnTo>
                <a:lnTo>
                  <a:pt x="32200" y="51840"/>
                </a:lnTo>
                <a:lnTo>
                  <a:pt x="32170" y="51840"/>
                </a:lnTo>
                <a:lnTo>
                  <a:pt x="32170" y="51820"/>
                </a:lnTo>
                <a:lnTo>
                  <a:pt x="32120" y="51820"/>
                </a:lnTo>
                <a:lnTo>
                  <a:pt x="32120" y="51800"/>
                </a:lnTo>
                <a:lnTo>
                  <a:pt x="32080" y="51800"/>
                </a:lnTo>
                <a:lnTo>
                  <a:pt x="32080" y="51780"/>
                </a:lnTo>
                <a:lnTo>
                  <a:pt x="32060" y="51780"/>
                </a:lnTo>
                <a:lnTo>
                  <a:pt x="32060" y="51770"/>
                </a:lnTo>
                <a:lnTo>
                  <a:pt x="32040" y="51770"/>
                </a:lnTo>
                <a:lnTo>
                  <a:pt x="32040" y="51750"/>
                </a:lnTo>
                <a:lnTo>
                  <a:pt x="31990" y="51750"/>
                </a:lnTo>
                <a:lnTo>
                  <a:pt x="31960" y="51750"/>
                </a:lnTo>
                <a:lnTo>
                  <a:pt x="31960" y="51770"/>
                </a:lnTo>
                <a:lnTo>
                  <a:pt x="31940" y="51770"/>
                </a:lnTo>
                <a:lnTo>
                  <a:pt x="31940" y="51750"/>
                </a:lnTo>
                <a:lnTo>
                  <a:pt x="31900" y="51750"/>
                </a:lnTo>
                <a:lnTo>
                  <a:pt x="31900" y="51730"/>
                </a:lnTo>
                <a:lnTo>
                  <a:pt x="31870" y="51730"/>
                </a:lnTo>
                <a:lnTo>
                  <a:pt x="31870" y="51710"/>
                </a:lnTo>
                <a:lnTo>
                  <a:pt x="31850" y="51710"/>
                </a:lnTo>
                <a:lnTo>
                  <a:pt x="31850" y="51690"/>
                </a:lnTo>
                <a:lnTo>
                  <a:pt x="31710" y="51690"/>
                </a:lnTo>
                <a:lnTo>
                  <a:pt x="31710" y="51710"/>
                </a:lnTo>
                <a:lnTo>
                  <a:pt x="31690" y="51710"/>
                </a:lnTo>
                <a:lnTo>
                  <a:pt x="31690" y="51690"/>
                </a:lnTo>
                <a:lnTo>
                  <a:pt x="31680" y="51690"/>
                </a:lnTo>
                <a:lnTo>
                  <a:pt x="31680" y="51640"/>
                </a:lnTo>
                <a:lnTo>
                  <a:pt x="31660" y="51640"/>
                </a:lnTo>
                <a:lnTo>
                  <a:pt x="31660" y="51600"/>
                </a:lnTo>
                <a:lnTo>
                  <a:pt x="31640" y="51600"/>
                </a:lnTo>
                <a:lnTo>
                  <a:pt x="31640" y="51590"/>
                </a:lnTo>
                <a:lnTo>
                  <a:pt x="31620" y="51590"/>
                </a:lnTo>
                <a:lnTo>
                  <a:pt x="31620" y="51570"/>
                </a:lnTo>
                <a:lnTo>
                  <a:pt x="31610" y="51570"/>
                </a:lnTo>
                <a:lnTo>
                  <a:pt x="31610" y="51500"/>
                </a:lnTo>
                <a:lnTo>
                  <a:pt x="31600" y="51500"/>
                </a:lnTo>
                <a:lnTo>
                  <a:pt x="31590" y="51500"/>
                </a:lnTo>
                <a:lnTo>
                  <a:pt x="31590" y="51430"/>
                </a:lnTo>
                <a:lnTo>
                  <a:pt x="31570" y="51430"/>
                </a:lnTo>
                <a:lnTo>
                  <a:pt x="31570" y="51410"/>
                </a:lnTo>
                <a:lnTo>
                  <a:pt x="31540" y="51410"/>
                </a:lnTo>
                <a:lnTo>
                  <a:pt x="31540" y="51390"/>
                </a:lnTo>
                <a:lnTo>
                  <a:pt x="31520" y="51390"/>
                </a:lnTo>
                <a:lnTo>
                  <a:pt x="31520" y="51340"/>
                </a:lnTo>
                <a:lnTo>
                  <a:pt x="31540" y="51340"/>
                </a:lnTo>
                <a:lnTo>
                  <a:pt x="31540" y="51320"/>
                </a:lnTo>
                <a:lnTo>
                  <a:pt x="31550" y="51320"/>
                </a:lnTo>
                <a:lnTo>
                  <a:pt x="31550" y="51100"/>
                </a:lnTo>
                <a:lnTo>
                  <a:pt x="31570" y="51100"/>
                </a:lnTo>
                <a:lnTo>
                  <a:pt x="31570" y="50980"/>
                </a:lnTo>
                <a:lnTo>
                  <a:pt x="31550" y="50980"/>
                </a:lnTo>
                <a:lnTo>
                  <a:pt x="31550" y="50960"/>
                </a:lnTo>
                <a:lnTo>
                  <a:pt x="31540" y="50960"/>
                </a:lnTo>
                <a:lnTo>
                  <a:pt x="31540" y="50910"/>
                </a:lnTo>
                <a:lnTo>
                  <a:pt x="31520" y="50910"/>
                </a:lnTo>
                <a:lnTo>
                  <a:pt x="31520" y="50890"/>
                </a:lnTo>
                <a:lnTo>
                  <a:pt x="31500" y="50890"/>
                </a:lnTo>
                <a:lnTo>
                  <a:pt x="31500" y="50850"/>
                </a:lnTo>
                <a:lnTo>
                  <a:pt x="31520" y="50850"/>
                </a:lnTo>
                <a:lnTo>
                  <a:pt x="31520" y="50800"/>
                </a:lnTo>
                <a:lnTo>
                  <a:pt x="31540" y="50800"/>
                </a:lnTo>
                <a:lnTo>
                  <a:pt x="31540" y="50750"/>
                </a:lnTo>
                <a:lnTo>
                  <a:pt x="31550" y="50750"/>
                </a:lnTo>
                <a:lnTo>
                  <a:pt x="31550" y="50710"/>
                </a:lnTo>
                <a:lnTo>
                  <a:pt x="31570" y="50710"/>
                </a:lnTo>
                <a:lnTo>
                  <a:pt x="31570" y="50690"/>
                </a:lnTo>
                <a:lnTo>
                  <a:pt x="31610" y="50690"/>
                </a:lnTo>
                <a:lnTo>
                  <a:pt x="31610" y="50680"/>
                </a:lnTo>
                <a:lnTo>
                  <a:pt x="31660" y="50680"/>
                </a:lnTo>
                <a:lnTo>
                  <a:pt x="31660" y="50690"/>
                </a:lnTo>
                <a:lnTo>
                  <a:pt x="31850" y="50690"/>
                </a:lnTo>
                <a:lnTo>
                  <a:pt x="31850" y="50680"/>
                </a:lnTo>
                <a:lnTo>
                  <a:pt x="31870" y="50680"/>
                </a:lnTo>
                <a:lnTo>
                  <a:pt x="31870" y="50660"/>
                </a:lnTo>
                <a:lnTo>
                  <a:pt x="31890" y="50660"/>
                </a:lnTo>
                <a:lnTo>
                  <a:pt x="31890" y="50640"/>
                </a:lnTo>
                <a:lnTo>
                  <a:pt x="31900" y="50640"/>
                </a:lnTo>
                <a:lnTo>
                  <a:pt x="31900" y="50620"/>
                </a:lnTo>
                <a:lnTo>
                  <a:pt x="32040" y="50640"/>
                </a:lnTo>
                <a:lnTo>
                  <a:pt x="32100" y="50610"/>
                </a:lnTo>
                <a:lnTo>
                  <a:pt x="31970" y="50330"/>
                </a:lnTo>
                <a:lnTo>
                  <a:pt x="31870" y="50190"/>
                </a:lnTo>
                <a:lnTo>
                  <a:pt x="31800" y="50050"/>
                </a:lnTo>
                <a:lnTo>
                  <a:pt x="31800" y="49780"/>
                </a:lnTo>
                <a:lnTo>
                  <a:pt x="31940" y="49610"/>
                </a:lnTo>
                <a:lnTo>
                  <a:pt x="32110" y="49500"/>
                </a:lnTo>
                <a:lnTo>
                  <a:pt x="32110" y="49330"/>
                </a:lnTo>
                <a:lnTo>
                  <a:pt x="32010" y="49190"/>
                </a:lnTo>
                <a:lnTo>
                  <a:pt x="31840" y="48880"/>
                </a:lnTo>
                <a:lnTo>
                  <a:pt x="31840" y="48670"/>
                </a:lnTo>
                <a:lnTo>
                  <a:pt x="31810" y="48390"/>
                </a:lnTo>
                <a:lnTo>
                  <a:pt x="31670" y="48320"/>
                </a:lnTo>
                <a:lnTo>
                  <a:pt x="31600" y="48430"/>
                </a:lnTo>
                <a:lnTo>
                  <a:pt x="31400" y="48570"/>
                </a:lnTo>
                <a:lnTo>
                  <a:pt x="31200" y="48570"/>
                </a:lnTo>
                <a:lnTo>
                  <a:pt x="30760" y="48290"/>
                </a:lnTo>
                <a:lnTo>
                  <a:pt x="30650" y="48230"/>
                </a:lnTo>
                <a:lnTo>
                  <a:pt x="30660" y="48080"/>
                </a:lnTo>
                <a:lnTo>
                  <a:pt x="30690" y="47800"/>
                </a:lnTo>
                <a:lnTo>
                  <a:pt x="30790" y="47730"/>
                </a:lnTo>
                <a:lnTo>
                  <a:pt x="30990" y="47700"/>
                </a:lnTo>
                <a:lnTo>
                  <a:pt x="31200" y="47560"/>
                </a:lnTo>
                <a:lnTo>
                  <a:pt x="31300" y="47320"/>
                </a:lnTo>
                <a:lnTo>
                  <a:pt x="31440" y="47110"/>
                </a:lnTo>
                <a:lnTo>
                  <a:pt x="31540" y="46940"/>
                </a:lnTo>
                <a:lnTo>
                  <a:pt x="31640" y="46670"/>
                </a:lnTo>
                <a:lnTo>
                  <a:pt x="31810" y="46530"/>
                </a:lnTo>
                <a:lnTo>
                  <a:pt x="32010" y="46360"/>
                </a:lnTo>
                <a:lnTo>
                  <a:pt x="32010" y="46190"/>
                </a:lnTo>
                <a:lnTo>
                  <a:pt x="32010" y="45950"/>
                </a:lnTo>
                <a:lnTo>
                  <a:pt x="31920" y="45400"/>
                </a:lnTo>
                <a:lnTo>
                  <a:pt x="31910" y="44500"/>
                </a:lnTo>
                <a:lnTo>
                  <a:pt x="31910" y="43200"/>
                </a:lnTo>
                <a:lnTo>
                  <a:pt x="31910" y="43150"/>
                </a:lnTo>
                <a:lnTo>
                  <a:pt x="31920" y="43150"/>
                </a:lnTo>
                <a:lnTo>
                  <a:pt x="31920" y="43130"/>
                </a:lnTo>
                <a:lnTo>
                  <a:pt x="31940" y="43130"/>
                </a:lnTo>
                <a:lnTo>
                  <a:pt x="31940" y="43120"/>
                </a:lnTo>
                <a:lnTo>
                  <a:pt x="31960" y="43120"/>
                </a:lnTo>
                <a:lnTo>
                  <a:pt x="31960" y="43080"/>
                </a:lnTo>
                <a:lnTo>
                  <a:pt x="31940" y="43080"/>
                </a:lnTo>
                <a:lnTo>
                  <a:pt x="31940" y="43060"/>
                </a:lnTo>
                <a:lnTo>
                  <a:pt x="31990" y="43060"/>
                </a:lnTo>
                <a:lnTo>
                  <a:pt x="31990" y="43040"/>
                </a:lnTo>
                <a:lnTo>
                  <a:pt x="32010" y="43040"/>
                </a:lnTo>
                <a:lnTo>
                  <a:pt x="32010" y="43010"/>
                </a:lnTo>
                <a:lnTo>
                  <a:pt x="32030" y="43010"/>
                </a:lnTo>
                <a:lnTo>
                  <a:pt x="32030" y="43030"/>
                </a:lnTo>
                <a:lnTo>
                  <a:pt x="32060" y="43030"/>
                </a:lnTo>
                <a:lnTo>
                  <a:pt x="32060" y="43040"/>
                </a:lnTo>
                <a:lnTo>
                  <a:pt x="32120" y="43040"/>
                </a:lnTo>
                <a:lnTo>
                  <a:pt x="32120" y="43010"/>
                </a:lnTo>
                <a:lnTo>
                  <a:pt x="32100" y="43010"/>
                </a:lnTo>
                <a:lnTo>
                  <a:pt x="32100" y="42880"/>
                </a:lnTo>
                <a:lnTo>
                  <a:pt x="32130" y="42880"/>
                </a:lnTo>
                <a:lnTo>
                  <a:pt x="32130" y="42870"/>
                </a:lnTo>
                <a:lnTo>
                  <a:pt x="32190" y="42870"/>
                </a:lnTo>
                <a:lnTo>
                  <a:pt x="32190" y="42850"/>
                </a:lnTo>
                <a:lnTo>
                  <a:pt x="32170" y="42850"/>
                </a:lnTo>
                <a:lnTo>
                  <a:pt x="32170" y="42830"/>
                </a:lnTo>
                <a:lnTo>
                  <a:pt x="32130" y="42830"/>
                </a:lnTo>
                <a:lnTo>
                  <a:pt x="32130" y="42810"/>
                </a:lnTo>
                <a:lnTo>
                  <a:pt x="32120" y="42810"/>
                </a:lnTo>
                <a:lnTo>
                  <a:pt x="32120" y="42740"/>
                </a:lnTo>
                <a:lnTo>
                  <a:pt x="32130" y="42740"/>
                </a:lnTo>
                <a:lnTo>
                  <a:pt x="32130" y="42720"/>
                </a:lnTo>
                <a:lnTo>
                  <a:pt x="32150" y="42720"/>
                </a:lnTo>
                <a:lnTo>
                  <a:pt x="32150" y="42700"/>
                </a:lnTo>
                <a:lnTo>
                  <a:pt x="32170" y="42700"/>
                </a:lnTo>
                <a:lnTo>
                  <a:pt x="32170" y="42690"/>
                </a:lnTo>
                <a:lnTo>
                  <a:pt x="32200" y="42690"/>
                </a:lnTo>
                <a:lnTo>
                  <a:pt x="32200" y="42670"/>
                </a:lnTo>
                <a:lnTo>
                  <a:pt x="32260" y="42670"/>
                </a:lnTo>
                <a:lnTo>
                  <a:pt x="32260" y="42700"/>
                </a:lnTo>
                <a:lnTo>
                  <a:pt x="32240" y="42700"/>
                </a:lnTo>
                <a:lnTo>
                  <a:pt x="32240" y="42760"/>
                </a:lnTo>
                <a:lnTo>
                  <a:pt x="32220" y="42760"/>
                </a:lnTo>
                <a:lnTo>
                  <a:pt x="32220" y="42810"/>
                </a:lnTo>
                <a:lnTo>
                  <a:pt x="32310" y="42810"/>
                </a:lnTo>
                <a:lnTo>
                  <a:pt x="32310" y="42830"/>
                </a:lnTo>
                <a:lnTo>
                  <a:pt x="32320" y="42830"/>
                </a:lnTo>
                <a:lnTo>
                  <a:pt x="32340" y="42830"/>
                </a:lnTo>
                <a:lnTo>
                  <a:pt x="32340" y="42850"/>
                </a:lnTo>
                <a:lnTo>
                  <a:pt x="32360" y="42850"/>
                </a:lnTo>
                <a:lnTo>
                  <a:pt x="32360" y="42920"/>
                </a:lnTo>
                <a:lnTo>
                  <a:pt x="32340" y="42920"/>
                </a:lnTo>
                <a:lnTo>
                  <a:pt x="32340" y="42960"/>
                </a:lnTo>
                <a:lnTo>
                  <a:pt x="32340" y="42990"/>
                </a:lnTo>
                <a:lnTo>
                  <a:pt x="32360" y="42990"/>
                </a:lnTo>
                <a:lnTo>
                  <a:pt x="32360" y="43010"/>
                </a:lnTo>
                <a:lnTo>
                  <a:pt x="32380" y="43010"/>
                </a:lnTo>
                <a:lnTo>
                  <a:pt x="32380" y="43040"/>
                </a:lnTo>
                <a:lnTo>
                  <a:pt x="32400" y="43040"/>
                </a:lnTo>
                <a:lnTo>
                  <a:pt x="32400" y="43060"/>
                </a:lnTo>
                <a:lnTo>
                  <a:pt x="32410" y="43060"/>
                </a:lnTo>
                <a:lnTo>
                  <a:pt x="32410" y="43080"/>
                </a:lnTo>
                <a:lnTo>
                  <a:pt x="32430" y="43080"/>
                </a:lnTo>
                <a:lnTo>
                  <a:pt x="32430" y="43120"/>
                </a:lnTo>
                <a:lnTo>
                  <a:pt x="32450" y="43120"/>
                </a:lnTo>
                <a:lnTo>
                  <a:pt x="32450" y="43130"/>
                </a:lnTo>
                <a:lnTo>
                  <a:pt x="32430" y="43130"/>
                </a:lnTo>
                <a:lnTo>
                  <a:pt x="32430" y="43170"/>
                </a:lnTo>
                <a:lnTo>
                  <a:pt x="32410" y="43170"/>
                </a:lnTo>
                <a:lnTo>
                  <a:pt x="32410" y="43220"/>
                </a:lnTo>
                <a:lnTo>
                  <a:pt x="32450" y="43220"/>
                </a:lnTo>
                <a:lnTo>
                  <a:pt x="32450" y="43240"/>
                </a:lnTo>
                <a:lnTo>
                  <a:pt x="32480" y="43240"/>
                </a:lnTo>
                <a:lnTo>
                  <a:pt x="32480" y="43260"/>
                </a:lnTo>
                <a:lnTo>
                  <a:pt x="32500" y="43260"/>
                </a:lnTo>
                <a:lnTo>
                  <a:pt x="32500" y="43240"/>
                </a:lnTo>
                <a:lnTo>
                  <a:pt x="32520" y="43240"/>
                </a:lnTo>
                <a:lnTo>
                  <a:pt x="32520" y="43260"/>
                </a:lnTo>
                <a:lnTo>
                  <a:pt x="32550" y="43260"/>
                </a:lnTo>
                <a:lnTo>
                  <a:pt x="32550" y="43280"/>
                </a:lnTo>
                <a:lnTo>
                  <a:pt x="32600" y="43280"/>
                </a:lnTo>
                <a:lnTo>
                  <a:pt x="32710" y="43280"/>
                </a:lnTo>
                <a:lnTo>
                  <a:pt x="32710" y="43260"/>
                </a:lnTo>
                <a:lnTo>
                  <a:pt x="32760" y="43260"/>
                </a:lnTo>
                <a:lnTo>
                  <a:pt x="32760" y="43240"/>
                </a:lnTo>
                <a:lnTo>
                  <a:pt x="32800" y="43240"/>
                </a:lnTo>
                <a:lnTo>
                  <a:pt x="32800" y="43220"/>
                </a:lnTo>
                <a:lnTo>
                  <a:pt x="32830" y="43220"/>
                </a:lnTo>
                <a:lnTo>
                  <a:pt x="32830" y="43210"/>
                </a:lnTo>
                <a:lnTo>
                  <a:pt x="32910" y="43210"/>
                </a:lnTo>
                <a:lnTo>
                  <a:pt x="32910" y="43190"/>
                </a:lnTo>
                <a:lnTo>
                  <a:pt x="32890" y="43190"/>
                </a:lnTo>
                <a:lnTo>
                  <a:pt x="32890" y="43170"/>
                </a:lnTo>
                <a:lnTo>
                  <a:pt x="32870" y="43170"/>
                </a:lnTo>
                <a:lnTo>
                  <a:pt x="32870" y="43130"/>
                </a:lnTo>
                <a:lnTo>
                  <a:pt x="32890" y="43130"/>
                </a:lnTo>
                <a:lnTo>
                  <a:pt x="32890" y="43150"/>
                </a:lnTo>
                <a:lnTo>
                  <a:pt x="32920" y="43150"/>
                </a:lnTo>
                <a:lnTo>
                  <a:pt x="32920" y="43170"/>
                </a:lnTo>
                <a:lnTo>
                  <a:pt x="32960" y="43170"/>
                </a:lnTo>
                <a:lnTo>
                  <a:pt x="32960" y="43130"/>
                </a:lnTo>
                <a:lnTo>
                  <a:pt x="32990" y="43130"/>
                </a:lnTo>
                <a:lnTo>
                  <a:pt x="32990" y="43120"/>
                </a:lnTo>
                <a:lnTo>
                  <a:pt x="33030" y="43120"/>
                </a:lnTo>
                <a:lnTo>
                  <a:pt x="33030" y="43100"/>
                </a:lnTo>
                <a:lnTo>
                  <a:pt x="33010" y="43100"/>
                </a:lnTo>
                <a:lnTo>
                  <a:pt x="33010" y="43080"/>
                </a:lnTo>
                <a:lnTo>
                  <a:pt x="33030" y="43080"/>
                </a:lnTo>
                <a:lnTo>
                  <a:pt x="33030" y="43060"/>
                </a:lnTo>
                <a:lnTo>
                  <a:pt x="33010" y="43060"/>
                </a:lnTo>
                <a:lnTo>
                  <a:pt x="33010" y="43040"/>
                </a:lnTo>
                <a:lnTo>
                  <a:pt x="33050" y="43040"/>
                </a:lnTo>
                <a:lnTo>
                  <a:pt x="33050" y="43030"/>
                </a:lnTo>
                <a:lnTo>
                  <a:pt x="33060" y="43030"/>
                </a:lnTo>
                <a:lnTo>
                  <a:pt x="33060" y="43010"/>
                </a:lnTo>
                <a:lnTo>
                  <a:pt x="33080" y="43010"/>
                </a:lnTo>
                <a:lnTo>
                  <a:pt x="33080" y="42990"/>
                </a:lnTo>
                <a:lnTo>
                  <a:pt x="33120" y="42990"/>
                </a:lnTo>
                <a:lnTo>
                  <a:pt x="33120" y="42970"/>
                </a:lnTo>
                <a:lnTo>
                  <a:pt x="33170" y="42970"/>
                </a:lnTo>
                <a:lnTo>
                  <a:pt x="33170" y="42940"/>
                </a:lnTo>
                <a:lnTo>
                  <a:pt x="33200" y="42940"/>
                </a:lnTo>
                <a:lnTo>
                  <a:pt x="33200" y="42960"/>
                </a:lnTo>
                <a:lnTo>
                  <a:pt x="33240" y="42950"/>
                </a:lnTo>
                <a:lnTo>
                  <a:pt x="33240" y="42920"/>
                </a:lnTo>
                <a:lnTo>
                  <a:pt x="33260" y="42920"/>
                </a:lnTo>
                <a:lnTo>
                  <a:pt x="33260" y="42880"/>
                </a:lnTo>
                <a:lnTo>
                  <a:pt x="33270" y="42880"/>
                </a:lnTo>
                <a:lnTo>
                  <a:pt x="33270" y="42830"/>
                </a:lnTo>
                <a:lnTo>
                  <a:pt x="33330" y="42830"/>
                </a:lnTo>
                <a:lnTo>
                  <a:pt x="33330" y="42790"/>
                </a:lnTo>
                <a:lnTo>
                  <a:pt x="33340" y="42790"/>
                </a:lnTo>
                <a:lnTo>
                  <a:pt x="33340" y="42780"/>
                </a:lnTo>
                <a:lnTo>
                  <a:pt x="33360" y="42780"/>
                </a:lnTo>
                <a:lnTo>
                  <a:pt x="33360" y="42760"/>
                </a:lnTo>
                <a:lnTo>
                  <a:pt x="33340" y="42760"/>
                </a:lnTo>
                <a:lnTo>
                  <a:pt x="33340" y="42740"/>
                </a:lnTo>
                <a:lnTo>
                  <a:pt x="33360" y="42740"/>
                </a:lnTo>
                <a:lnTo>
                  <a:pt x="33360" y="42720"/>
                </a:lnTo>
                <a:lnTo>
                  <a:pt x="33380" y="42720"/>
                </a:lnTo>
                <a:lnTo>
                  <a:pt x="33380" y="42700"/>
                </a:lnTo>
                <a:lnTo>
                  <a:pt x="33400" y="42700"/>
                </a:lnTo>
                <a:lnTo>
                  <a:pt x="33400" y="42670"/>
                </a:lnTo>
                <a:lnTo>
                  <a:pt x="33410" y="42670"/>
                </a:lnTo>
                <a:lnTo>
                  <a:pt x="33410" y="42630"/>
                </a:lnTo>
                <a:lnTo>
                  <a:pt x="33430" y="42630"/>
                </a:lnTo>
                <a:lnTo>
                  <a:pt x="33430" y="42620"/>
                </a:lnTo>
                <a:lnTo>
                  <a:pt x="33470" y="42620"/>
                </a:lnTo>
                <a:lnTo>
                  <a:pt x="33470" y="42600"/>
                </a:lnTo>
                <a:lnTo>
                  <a:pt x="33480" y="42600"/>
                </a:lnTo>
                <a:lnTo>
                  <a:pt x="33480" y="42560"/>
                </a:lnTo>
                <a:lnTo>
                  <a:pt x="33500" y="42560"/>
                </a:lnTo>
                <a:lnTo>
                  <a:pt x="33500" y="42490"/>
                </a:lnTo>
                <a:lnTo>
                  <a:pt x="33480" y="42490"/>
                </a:lnTo>
                <a:lnTo>
                  <a:pt x="33480" y="42450"/>
                </a:lnTo>
                <a:lnTo>
                  <a:pt x="33500" y="42450"/>
                </a:lnTo>
                <a:lnTo>
                  <a:pt x="33500" y="42440"/>
                </a:lnTo>
                <a:lnTo>
                  <a:pt x="33480" y="42440"/>
                </a:lnTo>
                <a:lnTo>
                  <a:pt x="33480" y="42370"/>
                </a:lnTo>
                <a:lnTo>
                  <a:pt x="33450" y="42370"/>
                </a:lnTo>
                <a:lnTo>
                  <a:pt x="33450" y="42330"/>
                </a:lnTo>
                <a:lnTo>
                  <a:pt x="33410" y="42330"/>
                </a:lnTo>
                <a:lnTo>
                  <a:pt x="33410" y="42290"/>
                </a:lnTo>
                <a:lnTo>
                  <a:pt x="33400" y="42290"/>
                </a:lnTo>
                <a:lnTo>
                  <a:pt x="33400" y="42280"/>
                </a:lnTo>
                <a:lnTo>
                  <a:pt x="33380" y="42280"/>
                </a:lnTo>
                <a:lnTo>
                  <a:pt x="33380" y="42260"/>
                </a:lnTo>
                <a:lnTo>
                  <a:pt x="33360" y="42260"/>
                </a:lnTo>
                <a:lnTo>
                  <a:pt x="33360" y="42240"/>
                </a:lnTo>
                <a:lnTo>
                  <a:pt x="33340" y="42240"/>
                </a:lnTo>
                <a:lnTo>
                  <a:pt x="33340" y="42220"/>
                </a:lnTo>
                <a:lnTo>
                  <a:pt x="33330" y="42220"/>
                </a:lnTo>
                <a:lnTo>
                  <a:pt x="33330" y="42200"/>
                </a:lnTo>
                <a:lnTo>
                  <a:pt x="33310" y="42200"/>
                </a:lnTo>
                <a:lnTo>
                  <a:pt x="33310" y="42190"/>
                </a:lnTo>
                <a:lnTo>
                  <a:pt x="33280" y="42190"/>
                </a:lnTo>
                <a:lnTo>
                  <a:pt x="33260" y="42190"/>
                </a:lnTo>
                <a:lnTo>
                  <a:pt x="33260" y="42150"/>
                </a:lnTo>
                <a:lnTo>
                  <a:pt x="33220" y="42150"/>
                </a:lnTo>
                <a:lnTo>
                  <a:pt x="33220" y="42130"/>
                </a:lnTo>
                <a:lnTo>
                  <a:pt x="33200" y="42130"/>
                </a:lnTo>
                <a:lnTo>
                  <a:pt x="33200" y="42080"/>
                </a:lnTo>
                <a:lnTo>
                  <a:pt x="33260" y="42080"/>
                </a:lnTo>
                <a:lnTo>
                  <a:pt x="33260" y="42060"/>
                </a:lnTo>
                <a:lnTo>
                  <a:pt x="33270" y="42060"/>
                </a:lnTo>
                <a:lnTo>
                  <a:pt x="33270" y="42040"/>
                </a:lnTo>
                <a:lnTo>
                  <a:pt x="33290" y="42040"/>
                </a:lnTo>
                <a:lnTo>
                  <a:pt x="33290" y="41990"/>
                </a:lnTo>
                <a:lnTo>
                  <a:pt x="33310" y="41990"/>
                </a:lnTo>
                <a:lnTo>
                  <a:pt x="33310" y="41880"/>
                </a:lnTo>
                <a:lnTo>
                  <a:pt x="33260" y="41880"/>
                </a:lnTo>
                <a:lnTo>
                  <a:pt x="33260" y="41860"/>
                </a:lnTo>
                <a:lnTo>
                  <a:pt x="33240" y="41860"/>
                </a:lnTo>
                <a:lnTo>
                  <a:pt x="33240" y="41850"/>
                </a:lnTo>
                <a:lnTo>
                  <a:pt x="33200" y="41850"/>
                </a:lnTo>
                <a:lnTo>
                  <a:pt x="33200" y="41790"/>
                </a:lnTo>
                <a:lnTo>
                  <a:pt x="33260" y="41790"/>
                </a:lnTo>
                <a:lnTo>
                  <a:pt x="33260" y="41740"/>
                </a:lnTo>
                <a:lnTo>
                  <a:pt x="33240" y="41740"/>
                </a:lnTo>
                <a:lnTo>
                  <a:pt x="33240" y="41700"/>
                </a:lnTo>
                <a:lnTo>
                  <a:pt x="33260" y="41700"/>
                </a:lnTo>
                <a:lnTo>
                  <a:pt x="33260" y="41690"/>
                </a:lnTo>
                <a:lnTo>
                  <a:pt x="33330" y="41690"/>
                </a:lnTo>
                <a:lnTo>
                  <a:pt x="33330" y="41720"/>
                </a:lnTo>
                <a:lnTo>
                  <a:pt x="33340" y="41720"/>
                </a:lnTo>
                <a:lnTo>
                  <a:pt x="33340" y="41740"/>
                </a:lnTo>
                <a:lnTo>
                  <a:pt x="33380" y="41740"/>
                </a:lnTo>
                <a:lnTo>
                  <a:pt x="33380" y="41760"/>
                </a:lnTo>
                <a:lnTo>
                  <a:pt x="33400" y="41760"/>
                </a:lnTo>
                <a:lnTo>
                  <a:pt x="33400" y="41790"/>
                </a:lnTo>
                <a:lnTo>
                  <a:pt x="33380" y="41790"/>
                </a:lnTo>
                <a:lnTo>
                  <a:pt x="33380" y="41850"/>
                </a:lnTo>
                <a:lnTo>
                  <a:pt x="33430" y="41850"/>
                </a:lnTo>
                <a:lnTo>
                  <a:pt x="33430" y="41830"/>
                </a:lnTo>
                <a:lnTo>
                  <a:pt x="33450" y="41830"/>
                </a:lnTo>
                <a:lnTo>
                  <a:pt x="33450" y="41850"/>
                </a:lnTo>
                <a:lnTo>
                  <a:pt x="33470" y="41850"/>
                </a:lnTo>
                <a:lnTo>
                  <a:pt x="33470" y="41860"/>
                </a:lnTo>
                <a:lnTo>
                  <a:pt x="33590" y="41860"/>
                </a:lnTo>
                <a:lnTo>
                  <a:pt x="33590" y="41850"/>
                </a:lnTo>
                <a:lnTo>
                  <a:pt x="33630" y="41850"/>
                </a:lnTo>
                <a:lnTo>
                  <a:pt x="33630" y="41830"/>
                </a:lnTo>
                <a:lnTo>
                  <a:pt x="33660" y="41830"/>
                </a:lnTo>
                <a:lnTo>
                  <a:pt x="33660" y="41810"/>
                </a:lnTo>
                <a:lnTo>
                  <a:pt x="33680" y="41810"/>
                </a:lnTo>
                <a:lnTo>
                  <a:pt x="33680" y="41790"/>
                </a:lnTo>
                <a:lnTo>
                  <a:pt x="33730" y="41790"/>
                </a:lnTo>
                <a:lnTo>
                  <a:pt x="33730" y="41810"/>
                </a:lnTo>
                <a:lnTo>
                  <a:pt x="33870" y="41810"/>
                </a:lnTo>
                <a:lnTo>
                  <a:pt x="33870" y="41850"/>
                </a:lnTo>
                <a:lnTo>
                  <a:pt x="33910" y="41850"/>
                </a:lnTo>
                <a:lnTo>
                  <a:pt x="33910" y="41900"/>
                </a:lnTo>
                <a:lnTo>
                  <a:pt x="33940" y="41900"/>
                </a:lnTo>
                <a:lnTo>
                  <a:pt x="33940" y="41920"/>
                </a:lnTo>
                <a:lnTo>
                  <a:pt x="33960" y="41920"/>
                </a:lnTo>
                <a:lnTo>
                  <a:pt x="33960" y="41900"/>
                </a:lnTo>
                <a:lnTo>
                  <a:pt x="34010" y="41900"/>
                </a:lnTo>
                <a:lnTo>
                  <a:pt x="34010" y="41920"/>
                </a:lnTo>
                <a:lnTo>
                  <a:pt x="34120" y="41920"/>
                </a:lnTo>
                <a:lnTo>
                  <a:pt x="34120" y="41900"/>
                </a:lnTo>
                <a:lnTo>
                  <a:pt x="34170" y="41900"/>
                </a:lnTo>
                <a:lnTo>
                  <a:pt x="34170" y="41920"/>
                </a:lnTo>
                <a:lnTo>
                  <a:pt x="34190" y="41920"/>
                </a:lnTo>
                <a:lnTo>
                  <a:pt x="34190" y="41990"/>
                </a:lnTo>
                <a:lnTo>
                  <a:pt x="34170" y="41990"/>
                </a:lnTo>
                <a:lnTo>
                  <a:pt x="34170" y="42010"/>
                </a:lnTo>
                <a:lnTo>
                  <a:pt x="34190" y="42010"/>
                </a:lnTo>
                <a:lnTo>
                  <a:pt x="34190" y="42030"/>
                </a:lnTo>
                <a:lnTo>
                  <a:pt x="34170" y="42030"/>
                </a:lnTo>
                <a:lnTo>
                  <a:pt x="34170" y="42040"/>
                </a:lnTo>
                <a:lnTo>
                  <a:pt x="34190" y="42040"/>
                </a:lnTo>
                <a:lnTo>
                  <a:pt x="34190" y="42060"/>
                </a:lnTo>
                <a:lnTo>
                  <a:pt x="34170" y="42060"/>
                </a:lnTo>
                <a:lnTo>
                  <a:pt x="34170" y="42110"/>
                </a:lnTo>
                <a:lnTo>
                  <a:pt x="34150" y="42110"/>
                </a:lnTo>
                <a:lnTo>
                  <a:pt x="34150" y="42150"/>
                </a:lnTo>
                <a:lnTo>
                  <a:pt x="34130" y="42150"/>
                </a:lnTo>
                <a:lnTo>
                  <a:pt x="34130" y="42260"/>
                </a:lnTo>
                <a:lnTo>
                  <a:pt x="34130" y="42280"/>
                </a:lnTo>
                <a:lnTo>
                  <a:pt x="34120" y="42280"/>
                </a:lnTo>
                <a:lnTo>
                  <a:pt x="34120" y="42290"/>
                </a:lnTo>
                <a:lnTo>
                  <a:pt x="34150" y="42290"/>
                </a:lnTo>
                <a:lnTo>
                  <a:pt x="34150" y="42320"/>
                </a:lnTo>
                <a:lnTo>
                  <a:pt x="34150" y="42330"/>
                </a:lnTo>
                <a:lnTo>
                  <a:pt x="34120" y="42330"/>
                </a:lnTo>
                <a:lnTo>
                  <a:pt x="34120" y="42350"/>
                </a:lnTo>
                <a:lnTo>
                  <a:pt x="34100" y="42350"/>
                </a:lnTo>
                <a:lnTo>
                  <a:pt x="34100" y="42400"/>
                </a:lnTo>
                <a:lnTo>
                  <a:pt x="34120" y="42400"/>
                </a:lnTo>
                <a:lnTo>
                  <a:pt x="34120" y="42440"/>
                </a:lnTo>
                <a:lnTo>
                  <a:pt x="34150" y="42440"/>
                </a:lnTo>
                <a:lnTo>
                  <a:pt x="34150" y="42450"/>
                </a:lnTo>
                <a:lnTo>
                  <a:pt x="34170" y="42450"/>
                </a:lnTo>
                <a:lnTo>
                  <a:pt x="34190" y="42450"/>
                </a:lnTo>
                <a:lnTo>
                  <a:pt x="34190" y="42530"/>
                </a:lnTo>
                <a:lnTo>
                  <a:pt x="34190" y="42560"/>
                </a:lnTo>
                <a:lnTo>
                  <a:pt x="34200" y="42560"/>
                </a:lnTo>
                <a:lnTo>
                  <a:pt x="34200" y="42580"/>
                </a:lnTo>
                <a:lnTo>
                  <a:pt x="34220" y="42580"/>
                </a:lnTo>
                <a:lnTo>
                  <a:pt x="34220" y="42620"/>
                </a:lnTo>
                <a:lnTo>
                  <a:pt x="34240" y="42620"/>
                </a:lnTo>
                <a:lnTo>
                  <a:pt x="34240" y="42650"/>
                </a:lnTo>
                <a:lnTo>
                  <a:pt x="34260" y="42650"/>
                </a:lnTo>
                <a:lnTo>
                  <a:pt x="34260" y="42630"/>
                </a:lnTo>
                <a:lnTo>
                  <a:pt x="34290" y="42630"/>
                </a:lnTo>
                <a:lnTo>
                  <a:pt x="34310" y="42630"/>
                </a:lnTo>
                <a:lnTo>
                  <a:pt x="34310" y="42650"/>
                </a:lnTo>
                <a:lnTo>
                  <a:pt x="34570" y="42650"/>
                </a:lnTo>
                <a:lnTo>
                  <a:pt x="34570" y="42670"/>
                </a:lnTo>
                <a:lnTo>
                  <a:pt x="34610" y="42670"/>
                </a:lnTo>
                <a:lnTo>
                  <a:pt x="34610" y="42690"/>
                </a:lnTo>
                <a:lnTo>
                  <a:pt x="34630" y="42690"/>
                </a:lnTo>
                <a:lnTo>
                  <a:pt x="34630" y="42650"/>
                </a:lnTo>
                <a:lnTo>
                  <a:pt x="34640" y="42650"/>
                </a:lnTo>
                <a:lnTo>
                  <a:pt x="34640" y="42630"/>
                </a:lnTo>
                <a:lnTo>
                  <a:pt x="34730" y="42630"/>
                </a:lnTo>
                <a:lnTo>
                  <a:pt x="34730" y="42560"/>
                </a:lnTo>
                <a:lnTo>
                  <a:pt x="34750" y="42560"/>
                </a:lnTo>
                <a:lnTo>
                  <a:pt x="34750" y="42540"/>
                </a:lnTo>
                <a:lnTo>
                  <a:pt x="34770" y="42540"/>
                </a:lnTo>
                <a:lnTo>
                  <a:pt x="34770" y="42510"/>
                </a:lnTo>
                <a:lnTo>
                  <a:pt x="34750" y="42510"/>
                </a:lnTo>
                <a:lnTo>
                  <a:pt x="34750" y="42450"/>
                </a:lnTo>
                <a:lnTo>
                  <a:pt x="34730" y="42450"/>
                </a:lnTo>
                <a:lnTo>
                  <a:pt x="34730" y="42420"/>
                </a:lnTo>
                <a:lnTo>
                  <a:pt x="34750" y="42420"/>
                </a:lnTo>
                <a:lnTo>
                  <a:pt x="34750" y="42400"/>
                </a:lnTo>
                <a:lnTo>
                  <a:pt x="34770" y="42400"/>
                </a:lnTo>
                <a:lnTo>
                  <a:pt x="34770" y="42380"/>
                </a:lnTo>
                <a:lnTo>
                  <a:pt x="34800" y="42380"/>
                </a:lnTo>
                <a:lnTo>
                  <a:pt x="34800" y="42370"/>
                </a:lnTo>
                <a:lnTo>
                  <a:pt x="34840" y="42370"/>
                </a:lnTo>
                <a:lnTo>
                  <a:pt x="34840" y="42350"/>
                </a:lnTo>
                <a:lnTo>
                  <a:pt x="34820" y="42350"/>
                </a:lnTo>
                <a:lnTo>
                  <a:pt x="34820" y="42310"/>
                </a:lnTo>
                <a:lnTo>
                  <a:pt x="34800" y="42310"/>
                </a:lnTo>
                <a:lnTo>
                  <a:pt x="34800" y="42240"/>
                </a:lnTo>
                <a:lnTo>
                  <a:pt x="34820" y="42240"/>
                </a:lnTo>
                <a:lnTo>
                  <a:pt x="34820" y="42220"/>
                </a:lnTo>
                <a:lnTo>
                  <a:pt x="34840" y="42220"/>
                </a:lnTo>
                <a:lnTo>
                  <a:pt x="34840" y="42130"/>
                </a:lnTo>
                <a:lnTo>
                  <a:pt x="34850" y="42130"/>
                </a:lnTo>
                <a:lnTo>
                  <a:pt x="34850" y="42060"/>
                </a:lnTo>
                <a:lnTo>
                  <a:pt x="34870" y="42060"/>
                </a:lnTo>
                <a:lnTo>
                  <a:pt x="34870" y="42040"/>
                </a:lnTo>
                <a:lnTo>
                  <a:pt x="34890" y="42040"/>
                </a:lnTo>
                <a:lnTo>
                  <a:pt x="34890" y="42030"/>
                </a:lnTo>
                <a:lnTo>
                  <a:pt x="34910" y="42030"/>
                </a:lnTo>
                <a:lnTo>
                  <a:pt x="34910" y="42010"/>
                </a:lnTo>
                <a:lnTo>
                  <a:pt x="34940" y="42010"/>
                </a:lnTo>
                <a:lnTo>
                  <a:pt x="34940" y="41990"/>
                </a:lnTo>
                <a:lnTo>
                  <a:pt x="34960" y="41990"/>
                </a:lnTo>
                <a:lnTo>
                  <a:pt x="34960" y="41970"/>
                </a:lnTo>
                <a:lnTo>
                  <a:pt x="34980" y="41970"/>
                </a:lnTo>
                <a:lnTo>
                  <a:pt x="34980" y="41950"/>
                </a:lnTo>
                <a:lnTo>
                  <a:pt x="35010" y="41950"/>
                </a:lnTo>
                <a:lnTo>
                  <a:pt x="35010" y="41920"/>
                </a:lnTo>
                <a:lnTo>
                  <a:pt x="35030" y="41920"/>
                </a:lnTo>
                <a:lnTo>
                  <a:pt x="35030" y="41900"/>
                </a:lnTo>
                <a:lnTo>
                  <a:pt x="35120" y="41900"/>
                </a:lnTo>
                <a:lnTo>
                  <a:pt x="35120" y="41880"/>
                </a:lnTo>
                <a:lnTo>
                  <a:pt x="35310" y="41880"/>
                </a:lnTo>
                <a:lnTo>
                  <a:pt x="35310" y="41860"/>
                </a:lnTo>
                <a:lnTo>
                  <a:pt x="35330" y="41860"/>
                </a:lnTo>
                <a:lnTo>
                  <a:pt x="35330" y="41850"/>
                </a:lnTo>
                <a:lnTo>
                  <a:pt x="35350" y="41850"/>
                </a:lnTo>
                <a:lnTo>
                  <a:pt x="35350" y="41830"/>
                </a:lnTo>
                <a:lnTo>
                  <a:pt x="35380" y="41830"/>
                </a:lnTo>
                <a:lnTo>
                  <a:pt x="35380" y="41810"/>
                </a:lnTo>
                <a:lnTo>
                  <a:pt x="35400" y="41810"/>
                </a:lnTo>
                <a:lnTo>
                  <a:pt x="35400" y="41830"/>
                </a:lnTo>
                <a:lnTo>
                  <a:pt x="35420" y="41830"/>
                </a:lnTo>
                <a:lnTo>
                  <a:pt x="35420" y="41900"/>
                </a:lnTo>
                <a:lnTo>
                  <a:pt x="35430" y="41900"/>
                </a:lnTo>
                <a:lnTo>
                  <a:pt x="35430" y="41920"/>
                </a:lnTo>
                <a:lnTo>
                  <a:pt x="35450" y="41920"/>
                </a:lnTo>
                <a:lnTo>
                  <a:pt x="35450" y="41940"/>
                </a:lnTo>
                <a:lnTo>
                  <a:pt x="35470" y="41940"/>
                </a:lnTo>
                <a:lnTo>
                  <a:pt x="35470" y="41970"/>
                </a:lnTo>
                <a:lnTo>
                  <a:pt x="35470" y="42010"/>
                </a:lnTo>
                <a:lnTo>
                  <a:pt x="35450" y="42010"/>
                </a:lnTo>
                <a:lnTo>
                  <a:pt x="35450" y="42040"/>
                </a:lnTo>
                <a:lnTo>
                  <a:pt x="35430" y="42040"/>
                </a:lnTo>
                <a:lnTo>
                  <a:pt x="35430" y="42060"/>
                </a:lnTo>
                <a:lnTo>
                  <a:pt x="35400" y="42060"/>
                </a:lnTo>
                <a:lnTo>
                  <a:pt x="35400" y="42080"/>
                </a:lnTo>
                <a:lnTo>
                  <a:pt x="35350" y="42080"/>
                </a:lnTo>
                <a:lnTo>
                  <a:pt x="35350" y="42100"/>
                </a:lnTo>
                <a:lnTo>
                  <a:pt x="35330" y="42100"/>
                </a:lnTo>
                <a:lnTo>
                  <a:pt x="35330" y="42110"/>
                </a:lnTo>
                <a:lnTo>
                  <a:pt x="35310" y="42110"/>
                </a:lnTo>
                <a:lnTo>
                  <a:pt x="35310" y="42150"/>
                </a:lnTo>
                <a:lnTo>
                  <a:pt x="35290" y="42150"/>
                </a:lnTo>
                <a:lnTo>
                  <a:pt x="35290" y="42190"/>
                </a:lnTo>
                <a:lnTo>
                  <a:pt x="35280" y="42190"/>
                </a:lnTo>
                <a:lnTo>
                  <a:pt x="35280" y="42240"/>
                </a:lnTo>
                <a:lnTo>
                  <a:pt x="35290" y="42240"/>
                </a:lnTo>
                <a:lnTo>
                  <a:pt x="35290" y="42260"/>
                </a:lnTo>
                <a:lnTo>
                  <a:pt x="35310" y="42260"/>
                </a:lnTo>
                <a:lnTo>
                  <a:pt x="35310" y="42290"/>
                </a:lnTo>
                <a:lnTo>
                  <a:pt x="35290" y="42290"/>
                </a:lnTo>
                <a:lnTo>
                  <a:pt x="35290" y="42350"/>
                </a:lnTo>
                <a:lnTo>
                  <a:pt x="35400" y="42350"/>
                </a:lnTo>
                <a:lnTo>
                  <a:pt x="35400" y="42370"/>
                </a:lnTo>
                <a:lnTo>
                  <a:pt x="35420" y="42370"/>
                </a:lnTo>
                <a:lnTo>
                  <a:pt x="35420" y="42400"/>
                </a:lnTo>
                <a:lnTo>
                  <a:pt x="35430" y="42400"/>
                </a:lnTo>
                <a:lnTo>
                  <a:pt x="35430" y="42380"/>
                </a:lnTo>
                <a:lnTo>
                  <a:pt x="35470" y="42380"/>
                </a:lnTo>
                <a:lnTo>
                  <a:pt x="35470" y="42400"/>
                </a:lnTo>
                <a:lnTo>
                  <a:pt x="35490" y="42400"/>
                </a:lnTo>
                <a:lnTo>
                  <a:pt x="35490" y="42420"/>
                </a:lnTo>
                <a:lnTo>
                  <a:pt x="35500" y="42420"/>
                </a:lnTo>
                <a:lnTo>
                  <a:pt x="35520" y="42420"/>
                </a:lnTo>
                <a:lnTo>
                  <a:pt x="35520" y="42440"/>
                </a:lnTo>
                <a:lnTo>
                  <a:pt x="35540" y="42440"/>
                </a:lnTo>
                <a:lnTo>
                  <a:pt x="35540" y="42490"/>
                </a:lnTo>
                <a:lnTo>
                  <a:pt x="35500" y="42490"/>
                </a:lnTo>
                <a:lnTo>
                  <a:pt x="35500" y="42510"/>
                </a:lnTo>
                <a:lnTo>
                  <a:pt x="35490" y="42510"/>
                </a:lnTo>
                <a:lnTo>
                  <a:pt x="35490" y="42530"/>
                </a:lnTo>
                <a:lnTo>
                  <a:pt x="35450" y="42530"/>
                </a:lnTo>
                <a:lnTo>
                  <a:pt x="35450" y="42540"/>
                </a:lnTo>
                <a:lnTo>
                  <a:pt x="35420" y="42540"/>
                </a:lnTo>
                <a:lnTo>
                  <a:pt x="35420" y="42560"/>
                </a:lnTo>
                <a:lnTo>
                  <a:pt x="35400" y="42560"/>
                </a:lnTo>
                <a:lnTo>
                  <a:pt x="35400" y="42600"/>
                </a:lnTo>
                <a:lnTo>
                  <a:pt x="35360" y="42600"/>
                </a:lnTo>
                <a:lnTo>
                  <a:pt x="35360" y="42650"/>
                </a:lnTo>
                <a:lnTo>
                  <a:pt x="35380" y="42650"/>
                </a:lnTo>
                <a:lnTo>
                  <a:pt x="35380" y="42740"/>
                </a:lnTo>
                <a:lnTo>
                  <a:pt x="35420" y="42740"/>
                </a:lnTo>
                <a:lnTo>
                  <a:pt x="35420" y="42760"/>
                </a:lnTo>
                <a:lnTo>
                  <a:pt x="35430" y="42760"/>
                </a:lnTo>
                <a:lnTo>
                  <a:pt x="35430" y="42780"/>
                </a:lnTo>
                <a:lnTo>
                  <a:pt x="35440" y="42780"/>
                </a:lnTo>
                <a:lnTo>
                  <a:pt x="35470" y="42780"/>
                </a:lnTo>
                <a:lnTo>
                  <a:pt x="35470" y="42790"/>
                </a:lnTo>
                <a:lnTo>
                  <a:pt x="35490" y="42790"/>
                </a:lnTo>
                <a:lnTo>
                  <a:pt x="35490" y="42810"/>
                </a:lnTo>
                <a:lnTo>
                  <a:pt x="35500" y="42810"/>
                </a:lnTo>
                <a:lnTo>
                  <a:pt x="35500" y="42830"/>
                </a:lnTo>
                <a:lnTo>
                  <a:pt x="35540" y="42830"/>
                </a:lnTo>
                <a:lnTo>
                  <a:pt x="35540" y="42850"/>
                </a:lnTo>
                <a:lnTo>
                  <a:pt x="35560" y="42850"/>
                </a:lnTo>
                <a:lnTo>
                  <a:pt x="35560" y="42870"/>
                </a:lnTo>
                <a:lnTo>
                  <a:pt x="35590" y="42870"/>
                </a:lnTo>
                <a:lnTo>
                  <a:pt x="35590" y="42880"/>
                </a:lnTo>
                <a:lnTo>
                  <a:pt x="35630" y="42880"/>
                </a:lnTo>
                <a:lnTo>
                  <a:pt x="35630" y="42900"/>
                </a:lnTo>
                <a:lnTo>
                  <a:pt x="35680" y="42900"/>
                </a:lnTo>
                <a:lnTo>
                  <a:pt x="35680" y="42920"/>
                </a:lnTo>
                <a:lnTo>
                  <a:pt x="35730" y="42920"/>
                </a:lnTo>
                <a:lnTo>
                  <a:pt x="35730" y="42900"/>
                </a:lnTo>
                <a:lnTo>
                  <a:pt x="35780" y="42900"/>
                </a:lnTo>
                <a:lnTo>
                  <a:pt x="35780" y="42880"/>
                </a:lnTo>
                <a:lnTo>
                  <a:pt x="35870" y="42880"/>
                </a:lnTo>
                <a:lnTo>
                  <a:pt x="35870" y="42900"/>
                </a:lnTo>
                <a:lnTo>
                  <a:pt x="35890" y="42900"/>
                </a:lnTo>
                <a:lnTo>
                  <a:pt x="35890" y="42920"/>
                </a:lnTo>
                <a:lnTo>
                  <a:pt x="35930" y="42920"/>
                </a:lnTo>
                <a:lnTo>
                  <a:pt x="35930" y="42940"/>
                </a:lnTo>
                <a:lnTo>
                  <a:pt x="35960" y="42940"/>
                </a:lnTo>
                <a:lnTo>
                  <a:pt x="35960" y="42960"/>
                </a:lnTo>
                <a:lnTo>
                  <a:pt x="36030" y="42960"/>
                </a:lnTo>
                <a:lnTo>
                  <a:pt x="36030" y="42940"/>
                </a:lnTo>
                <a:lnTo>
                  <a:pt x="36100" y="42940"/>
                </a:lnTo>
                <a:lnTo>
                  <a:pt x="36100" y="42920"/>
                </a:lnTo>
                <a:lnTo>
                  <a:pt x="36190" y="42920"/>
                </a:lnTo>
                <a:lnTo>
                  <a:pt x="36190" y="42900"/>
                </a:lnTo>
                <a:lnTo>
                  <a:pt x="36240" y="42900"/>
                </a:lnTo>
                <a:lnTo>
                  <a:pt x="36240" y="42880"/>
                </a:lnTo>
                <a:lnTo>
                  <a:pt x="36260" y="42880"/>
                </a:lnTo>
                <a:lnTo>
                  <a:pt x="36260" y="42850"/>
                </a:lnTo>
                <a:lnTo>
                  <a:pt x="36290" y="42850"/>
                </a:lnTo>
                <a:lnTo>
                  <a:pt x="36290" y="42830"/>
                </a:lnTo>
                <a:lnTo>
                  <a:pt x="36350" y="42830"/>
                </a:lnTo>
                <a:lnTo>
                  <a:pt x="36350" y="42810"/>
                </a:lnTo>
                <a:lnTo>
                  <a:pt x="36420" y="42810"/>
                </a:lnTo>
                <a:lnTo>
                  <a:pt x="36420" y="42790"/>
                </a:lnTo>
                <a:lnTo>
                  <a:pt x="36450" y="42790"/>
                </a:lnTo>
                <a:lnTo>
                  <a:pt x="36450" y="42780"/>
                </a:lnTo>
                <a:lnTo>
                  <a:pt x="36470" y="42780"/>
                </a:lnTo>
                <a:lnTo>
                  <a:pt x="36470" y="42760"/>
                </a:lnTo>
                <a:lnTo>
                  <a:pt x="36490" y="42760"/>
                </a:lnTo>
                <a:lnTo>
                  <a:pt x="36490" y="42740"/>
                </a:lnTo>
                <a:lnTo>
                  <a:pt x="36500" y="42740"/>
                </a:lnTo>
                <a:lnTo>
                  <a:pt x="36500" y="42710"/>
                </a:lnTo>
                <a:lnTo>
                  <a:pt x="36500" y="42670"/>
                </a:lnTo>
                <a:lnTo>
                  <a:pt x="36520" y="42670"/>
                </a:lnTo>
                <a:lnTo>
                  <a:pt x="36520" y="42560"/>
                </a:lnTo>
                <a:lnTo>
                  <a:pt x="36500" y="42560"/>
                </a:lnTo>
                <a:lnTo>
                  <a:pt x="36500" y="42540"/>
                </a:lnTo>
                <a:lnTo>
                  <a:pt x="36490" y="42540"/>
                </a:lnTo>
                <a:lnTo>
                  <a:pt x="36490" y="42530"/>
                </a:lnTo>
                <a:lnTo>
                  <a:pt x="36470" y="42530"/>
                </a:lnTo>
                <a:lnTo>
                  <a:pt x="36470" y="42450"/>
                </a:lnTo>
                <a:lnTo>
                  <a:pt x="36430" y="42450"/>
                </a:lnTo>
                <a:lnTo>
                  <a:pt x="36430" y="42440"/>
                </a:lnTo>
                <a:lnTo>
                  <a:pt x="36420" y="42440"/>
                </a:lnTo>
                <a:lnTo>
                  <a:pt x="36420" y="42420"/>
                </a:lnTo>
                <a:lnTo>
                  <a:pt x="36400" y="42420"/>
                </a:lnTo>
                <a:lnTo>
                  <a:pt x="36400" y="42410"/>
                </a:lnTo>
                <a:lnTo>
                  <a:pt x="36400" y="42400"/>
                </a:lnTo>
                <a:lnTo>
                  <a:pt x="36380" y="42400"/>
                </a:lnTo>
                <a:lnTo>
                  <a:pt x="36380" y="42380"/>
                </a:lnTo>
                <a:lnTo>
                  <a:pt x="36350" y="42380"/>
                </a:lnTo>
                <a:lnTo>
                  <a:pt x="36350" y="42350"/>
                </a:lnTo>
                <a:lnTo>
                  <a:pt x="36330" y="42350"/>
                </a:lnTo>
                <a:lnTo>
                  <a:pt x="36330" y="42310"/>
                </a:lnTo>
                <a:lnTo>
                  <a:pt x="36310" y="42310"/>
                </a:lnTo>
                <a:lnTo>
                  <a:pt x="36310" y="42240"/>
                </a:lnTo>
                <a:lnTo>
                  <a:pt x="36330" y="42240"/>
                </a:lnTo>
                <a:lnTo>
                  <a:pt x="36330" y="42200"/>
                </a:lnTo>
                <a:lnTo>
                  <a:pt x="36350" y="42200"/>
                </a:lnTo>
                <a:lnTo>
                  <a:pt x="36350" y="42130"/>
                </a:lnTo>
                <a:lnTo>
                  <a:pt x="36360" y="42130"/>
                </a:lnTo>
                <a:lnTo>
                  <a:pt x="36360" y="42040"/>
                </a:lnTo>
                <a:lnTo>
                  <a:pt x="36380" y="42040"/>
                </a:lnTo>
                <a:lnTo>
                  <a:pt x="36380" y="42010"/>
                </a:lnTo>
                <a:lnTo>
                  <a:pt x="36470" y="42010"/>
                </a:lnTo>
                <a:lnTo>
                  <a:pt x="36470" y="41990"/>
                </a:lnTo>
                <a:lnTo>
                  <a:pt x="36500" y="41990"/>
                </a:lnTo>
                <a:lnTo>
                  <a:pt x="36500" y="41970"/>
                </a:lnTo>
                <a:lnTo>
                  <a:pt x="36590" y="41970"/>
                </a:lnTo>
                <a:lnTo>
                  <a:pt x="36590" y="41940"/>
                </a:lnTo>
                <a:lnTo>
                  <a:pt x="36630" y="41940"/>
                </a:lnTo>
                <a:lnTo>
                  <a:pt x="36630" y="41880"/>
                </a:lnTo>
                <a:lnTo>
                  <a:pt x="36700" y="41880"/>
                </a:lnTo>
                <a:lnTo>
                  <a:pt x="36770" y="41880"/>
                </a:lnTo>
                <a:lnTo>
                  <a:pt x="36770" y="41850"/>
                </a:lnTo>
                <a:lnTo>
                  <a:pt x="36820" y="41850"/>
                </a:lnTo>
                <a:lnTo>
                  <a:pt x="36820" y="41830"/>
                </a:lnTo>
                <a:lnTo>
                  <a:pt x="36840" y="41830"/>
                </a:lnTo>
                <a:lnTo>
                  <a:pt x="36840" y="41790"/>
                </a:lnTo>
                <a:lnTo>
                  <a:pt x="36860" y="41790"/>
                </a:lnTo>
                <a:lnTo>
                  <a:pt x="36860" y="41740"/>
                </a:lnTo>
                <a:lnTo>
                  <a:pt x="36840" y="41740"/>
                </a:lnTo>
                <a:lnTo>
                  <a:pt x="36840" y="41720"/>
                </a:lnTo>
                <a:lnTo>
                  <a:pt x="36800" y="41720"/>
                </a:lnTo>
                <a:lnTo>
                  <a:pt x="36800" y="41700"/>
                </a:lnTo>
                <a:lnTo>
                  <a:pt x="36790" y="41700"/>
                </a:lnTo>
                <a:lnTo>
                  <a:pt x="36790" y="41600"/>
                </a:lnTo>
                <a:lnTo>
                  <a:pt x="36800" y="41600"/>
                </a:lnTo>
                <a:lnTo>
                  <a:pt x="36800" y="41580"/>
                </a:lnTo>
                <a:lnTo>
                  <a:pt x="36820" y="41580"/>
                </a:lnTo>
                <a:lnTo>
                  <a:pt x="36820" y="41560"/>
                </a:lnTo>
                <a:lnTo>
                  <a:pt x="36840" y="41560"/>
                </a:lnTo>
                <a:lnTo>
                  <a:pt x="36840" y="41540"/>
                </a:lnTo>
                <a:lnTo>
                  <a:pt x="36860" y="41540"/>
                </a:lnTo>
                <a:lnTo>
                  <a:pt x="36860" y="41530"/>
                </a:lnTo>
                <a:lnTo>
                  <a:pt x="36870" y="41530"/>
                </a:lnTo>
                <a:lnTo>
                  <a:pt x="36870" y="41510"/>
                </a:lnTo>
                <a:lnTo>
                  <a:pt x="36880" y="41510"/>
                </a:lnTo>
                <a:lnTo>
                  <a:pt x="36910" y="41510"/>
                </a:lnTo>
                <a:lnTo>
                  <a:pt x="36910" y="41490"/>
                </a:lnTo>
                <a:lnTo>
                  <a:pt x="36940" y="41490"/>
                </a:lnTo>
                <a:lnTo>
                  <a:pt x="36940" y="41470"/>
                </a:lnTo>
                <a:lnTo>
                  <a:pt x="36930" y="41470"/>
                </a:lnTo>
                <a:lnTo>
                  <a:pt x="36930" y="41450"/>
                </a:lnTo>
                <a:lnTo>
                  <a:pt x="36940" y="41450"/>
                </a:lnTo>
                <a:lnTo>
                  <a:pt x="36940" y="41440"/>
                </a:lnTo>
                <a:lnTo>
                  <a:pt x="36960" y="41440"/>
                </a:lnTo>
                <a:lnTo>
                  <a:pt x="36960" y="41450"/>
                </a:lnTo>
                <a:lnTo>
                  <a:pt x="36980" y="41450"/>
                </a:lnTo>
                <a:lnTo>
                  <a:pt x="36980" y="41440"/>
                </a:lnTo>
                <a:lnTo>
                  <a:pt x="37010" y="41440"/>
                </a:lnTo>
                <a:lnTo>
                  <a:pt x="37010" y="41450"/>
                </a:lnTo>
                <a:lnTo>
                  <a:pt x="37030" y="41450"/>
                </a:lnTo>
                <a:lnTo>
                  <a:pt x="37030" y="41420"/>
                </a:lnTo>
                <a:lnTo>
                  <a:pt x="37050" y="41420"/>
                </a:lnTo>
                <a:lnTo>
                  <a:pt x="37050" y="41400"/>
                </a:lnTo>
                <a:lnTo>
                  <a:pt x="37070" y="41400"/>
                </a:lnTo>
                <a:lnTo>
                  <a:pt x="37070" y="41380"/>
                </a:lnTo>
                <a:lnTo>
                  <a:pt x="37050" y="41380"/>
                </a:lnTo>
                <a:lnTo>
                  <a:pt x="37050" y="41360"/>
                </a:lnTo>
                <a:lnTo>
                  <a:pt x="37100" y="41360"/>
                </a:lnTo>
                <a:lnTo>
                  <a:pt x="37100" y="41380"/>
                </a:lnTo>
                <a:lnTo>
                  <a:pt x="37120" y="41380"/>
                </a:lnTo>
                <a:lnTo>
                  <a:pt x="37120" y="41370"/>
                </a:lnTo>
                <a:lnTo>
                  <a:pt x="37120" y="41350"/>
                </a:lnTo>
                <a:lnTo>
                  <a:pt x="37100" y="41350"/>
                </a:lnTo>
                <a:lnTo>
                  <a:pt x="37100" y="41330"/>
                </a:lnTo>
                <a:lnTo>
                  <a:pt x="37120" y="41330"/>
                </a:lnTo>
                <a:lnTo>
                  <a:pt x="37120" y="41310"/>
                </a:lnTo>
                <a:lnTo>
                  <a:pt x="37140" y="41310"/>
                </a:lnTo>
                <a:lnTo>
                  <a:pt x="37140" y="41270"/>
                </a:lnTo>
                <a:lnTo>
                  <a:pt x="37210" y="41270"/>
                </a:lnTo>
                <a:lnTo>
                  <a:pt x="37210" y="41240"/>
                </a:lnTo>
                <a:lnTo>
                  <a:pt x="37230" y="41240"/>
                </a:lnTo>
                <a:lnTo>
                  <a:pt x="37230" y="41220"/>
                </a:lnTo>
                <a:lnTo>
                  <a:pt x="37520" y="41220"/>
                </a:lnTo>
                <a:lnTo>
                  <a:pt x="37520" y="41270"/>
                </a:lnTo>
                <a:lnTo>
                  <a:pt x="37510" y="41270"/>
                </a:lnTo>
                <a:lnTo>
                  <a:pt x="37510" y="41290"/>
                </a:lnTo>
                <a:lnTo>
                  <a:pt x="37540" y="41290"/>
                </a:lnTo>
                <a:lnTo>
                  <a:pt x="37540" y="41310"/>
                </a:lnTo>
                <a:lnTo>
                  <a:pt x="37560" y="41310"/>
                </a:lnTo>
                <a:lnTo>
                  <a:pt x="37560" y="41360"/>
                </a:lnTo>
                <a:lnTo>
                  <a:pt x="37580" y="41360"/>
                </a:lnTo>
                <a:lnTo>
                  <a:pt x="37580" y="41440"/>
                </a:lnTo>
                <a:lnTo>
                  <a:pt x="37590" y="41440"/>
                </a:lnTo>
                <a:lnTo>
                  <a:pt x="37590" y="41450"/>
                </a:lnTo>
                <a:lnTo>
                  <a:pt x="37610" y="41450"/>
                </a:lnTo>
                <a:lnTo>
                  <a:pt x="37610" y="41470"/>
                </a:lnTo>
                <a:lnTo>
                  <a:pt x="37630" y="41470"/>
                </a:lnTo>
                <a:lnTo>
                  <a:pt x="37630" y="41490"/>
                </a:lnTo>
                <a:lnTo>
                  <a:pt x="37650" y="41490"/>
                </a:lnTo>
                <a:lnTo>
                  <a:pt x="37650" y="41510"/>
                </a:lnTo>
                <a:lnTo>
                  <a:pt x="37680" y="41510"/>
                </a:lnTo>
                <a:lnTo>
                  <a:pt x="37680" y="41530"/>
                </a:lnTo>
                <a:lnTo>
                  <a:pt x="37730" y="41530"/>
                </a:lnTo>
                <a:lnTo>
                  <a:pt x="37730" y="41540"/>
                </a:lnTo>
                <a:lnTo>
                  <a:pt x="37790" y="41540"/>
                </a:lnTo>
                <a:lnTo>
                  <a:pt x="37790" y="41560"/>
                </a:lnTo>
                <a:lnTo>
                  <a:pt x="37860" y="41560"/>
                </a:lnTo>
                <a:lnTo>
                  <a:pt x="37860" y="41580"/>
                </a:lnTo>
                <a:lnTo>
                  <a:pt x="37890" y="41580"/>
                </a:lnTo>
                <a:lnTo>
                  <a:pt x="37890" y="41600"/>
                </a:lnTo>
                <a:lnTo>
                  <a:pt x="38000" y="41600"/>
                </a:lnTo>
                <a:lnTo>
                  <a:pt x="38000" y="41580"/>
                </a:lnTo>
                <a:lnTo>
                  <a:pt x="38070" y="41580"/>
                </a:lnTo>
                <a:lnTo>
                  <a:pt x="38070" y="41600"/>
                </a:lnTo>
                <a:lnTo>
                  <a:pt x="38140" y="41600"/>
                </a:lnTo>
                <a:lnTo>
                  <a:pt x="38140" y="41580"/>
                </a:lnTo>
                <a:lnTo>
                  <a:pt x="38310" y="41580"/>
                </a:lnTo>
                <a:lnTo>
                  <a:pt x="38310" y="41560"/>
                </a:lnTo>
                <a:lnTo>
                  <a:pt x="38380" y="41560"/>
                </a:lnTo>
                <a:lnTo>
                  <a:pt x="38380" y="41540"/>
                </a:lnTo>
                <a:lnTo>
                  <a:pt x="38440" y="41540"/>
                </a:lnTo>
                <a:lnTo>
                  <a:pt x="38440" y="41530"/>
                </a:lnTo>
                <a:lnTo>
                  <a:pt x="38490" y="41530"/>
                </a:lnTo>
                <a:lnTo>
                  <a:pt x="38490" y="41510"/>
                </a:lnTo>
                <a:lnTo>
                  <a:pt x="38520" y="41510"/>
                </a:lnTo>
                <a:lnTo>
                  <a:pt x="38520" y="41470"/>
                </a:lnTo>
                <a:lnTo>
                  <a:pt x="38540" y="41470"/>
                </a:lnTo>
                <a:lnTo>
                  <a:pt x="38540" y="41440"/>
                </a:lnTo>
                <a:lnTo>
                  <a:pt x="38570" y="41440"/>
                </a:lnTo>
                <a:lnTo>
                  <a:pt x="38590" y="41440"/>
                </a:lnTo>
                <a:lnTo>
                  <a:pt x="38590" y="41420"/>
                </a:lnTo>
                <a:lnTo>
                  <a:pt x="38590" y="41400"/>
                </a:lnTo>
                <a:lnTo>
                  <a:pt x="38580" y="41400"/>
                </a:lnTo>
                <a:lnTo>
                  <a:pt x="38580" y="41380"/>
                </a:lnTo>
                <a:lnTo>
                  <a:pt x="38560" y="41380"/>
                </a:lnTo>
                <a:lnTo>
                  <a:pt x="38560" y="41360"/>
                </a:lnTo>
                <a:lnTo>
                  <a:pt x="38540" y="41360"/>
                </a:lnTo>
                <a:lnTo>
                  <a:pt x="38540" y="41350"/>
                </a:lnTo>
                <a:lnTo>
                  <a:pt x="38520" y="41350"/>
                </a:lnTo>
                <a:lnTo>
                  <a:pt x="38520" y="41330"/>
                </a:lnTo>
                <a:lnTo>
                  <a:pt x="38510" y="41330"/>
                </a:lnTo>
                <a:lnTo>
                  <a:pt x="38510" y="41290"/>
                </a:lnTo>
                <a:lnTo>
                  <a:pt x="38490" y="41290"/>
                </a:lnTo>
                <a:lnTo>
                  <a:pt x="38490" y="41270"/>
                </a:lnTo>
                <a:lnTo>
                  <a:pt x="38470" y="41270"/>
                </a:lnTo>
                <a:lnTo>
                  <a:pt x="38470" y="41260"/>
                </a:lnTo>
                <a:lnTo>
                  <a:pt x="38450" y="41260"/>
                </a:lnTo>
                <a:lnTo>
                  <a:pt x="38450" y="41240"/>
                </a:lnTo>
                <a:lnTo>
                  <a:pt x="38470" y="41240"/>
                </a:lnTo>
                <a:lnTo>
                  <a:pt x="38470" y="41220"/>
                </a:lnTo>
                <a:lnTo>
                  <a:pt x="38450" y="41220"/>
                </a:lnTo>
                <a:lnTo>
                  <a:pt x="38450" y="41190"/>
                </a:lnTo>
                <a:lnTo>
                  <a:pt x="38440" y="41190"/>
                </a:lnTo>
                <a:lnTo>
                  <a:pt x="38440" y="41150"/>
                </a:lnTo>
                <a:lnTo>
                  <a:pt x="38470" y="41150"/>
                </a:lnTo>
                <a:lnTo>
                  <a:pt x="38470" y="41130"/>
                </a:lnTo>
                <a:lnTo>
                  <a:pt x="38490" y="41130"/>
                </a:lnTo>
                <a:lnTo>
                  <a:pt x="38490" y="41110"/>
                </a:lnTo>
                <a:lnTo>
                  <a:pt x="38520" y="41110"/>
                </a:lnTo>
                <a:lnTo>
                  <a:pt x="38520" y="41060"/>
                </a:lnTo>
                <a:lnTo>
                  <a:pt x="38650" y="41060"/>
                </a:lnTo>
                <a:lnTo>
                  <a:pt x="38650" y="41040"/>
                </a:lnTo>
                <a:lnTo>
                  <a:pt x="38700" y="41040"/>
                </a:lnTo>
                <a:lnTo>
                  <a:pt x="38700" y="41020"/>
                </a:lnTo>
                <a:lnTo>
                  <a:pt x="38720" y="41020"/>
                </a:lnTo>
                <a:lnTo>
                  <a:pt x="38720" y="41040"/>
                </a:lnTo>
                <a:lnTo>
                  <a:pt x="38740" y="41040"/>
                </a:lnTo>
                <a:lnTo>
                  <a:pt x="38740" y="41020"/>
                </a:lnTo>
                <a:lnTo>
                  <a:pt x="38770" y="41020"/>
                </a:lnTo>
                <a:lnTo>
                  <a:pt x="38770" y="41010"/>
                </a:lnTo>
                <a:lnTo>
                  <a:pt x="38820" y="41010"/>
                </a:lnTo>
                <a:lnTo>
                  <a:pt x="38820" y="41020"/>
                </a:lnTo>
                <a:lnTo>
                  <a:pt x="38960" y="41020"/>
                </a:lnTo>
                <a:lnTo>
                  <a:pt x="38960" y="41010"/>
                </a:lnTo>
                <a:lnTo>
                  <a:pt x="39030" y="41010"/>
                </a:lnTo>
                <a:lnTo>
                  <a:pt x="39030" y="40990"/>
                </a:lnTo>
                <a:lnTo>
                  <a:pt x="39120" y="40990"/>
                </a:lnTo>
                <a:lnTo>
                  <a:pt x="39120" y="40970"/>
                </a:lnTo>
                <a:lnTo>
                  <a:pt x="39210" y="40970"/>
                </a:lnTo>
                <a:lnTo>
                  <a:pt x="39210" y="40950"/>
                </a:lnTo>
                <a:lnTo>
                  <a:pt x="39280" y="40950"/>
                </a:lnTo>
                <a:lnTo>
                  <a:pt x="39280" y="40940"/>
                </a:lnTo>
                <a:lnTo>
                  <a:pt x="39300" y="40940"/>
                </a:lnTo>
                <a:lnTo>
                  <a:pt x="39300" y="40920"/>
                </a:lnTo>
                <a:lnTo>
                  <a:pt x="39330" y="40920"/>
                </a:lnTo>
                <a:lnTo>
                  <a:pt x="39330" y="40900"/>
                </a:lnTo>
                <a:lnTo>
                  <a:pt x="39380" y="40900"/>
                </a:lnTo>
                <a:lnTo>
                  <a:pt x="39380" y="40880"/>
                </a:lnTo>
                <a:lnTo>
                  <a:pt x="39450" y="40880"/>
                </a:lnTo>
                <a:lnTo>
                  <a:pt x="39450" y="40860"/>
                </a:lnTo>
                <a:lnTo>
                  <a:pt x="39540" y="40860"/>
                </a:lnTo>
                <a:lnTo>
                  <a:pt x="39540" y="40830"/>
                </a:lnTo>
                <a:lnTo>
                  <a:pt x="39530" y="40830"/>
                </a:lnTo>
                <a:lnTo>
                  <a:pt x="39530" y="40810"/>
                </a:lnTo>
                <a:lnTo>
                  <a:pt x="39610" y="40810"/>
                </a:lnTo>
                <a:lnTo>
                  <a:pt x="39610" y="40770"/>
                </a:lnTo>
                <a:lnTo>
                  <a:pt x="39650" y="40770"/>
                </a:lnTo>
                <a:lnTo>
                  <a:pt x="39650" y="40790"/>
                </a:lnTo>
                <a:lnTo>
                  <a:pt x="39680" y="40790"/>
                </a:lnTo>
                <a:lnTo>
                  <a:pt x="39680" y="40740"/>
                </a:lnTo>
                <a:lnTo>
                  <a:pt x="39720" y="40740"/>
                </a:lnTo>
                <a:lnTo>
                  <a:pt x="39720" y="40720"/>
                </a:lnTo>
                <a:lnTo>
                  <a:pt x="39750" y="40720"/>
                </a:lnTo>
                <a:lnTo>
                  <a:pt x="39750" y="40700"/>
                </a:lnTo>
                <a:lnTo>
                  <a:pt x="39770" y="40700"/>
                </a:lnTo>
                <a:lnTo>
                  <a:pt x="39770" y="40680"/>
                </a:lnTo>
                <a:lnTo>
                  <a:pt x="39790" y="40680"/>
                </a:lnTo>
                <a:lnTo>
                  <a:pt x="39790" y="40670"/>
                </a:lnTo>
                <a:lnTo>
                  <a:pt x="39810" y="40670"/>
                </a:lnTo>
                <a:lnTo>
                  <a:pt x="39810" y="40650"/>
                </a:lnTo>
                <a:lnTo>
                  <a:pt x="39820" y="40650"/>
                </a:lnTo>
                <a:lnTo>
                  <a:pt x="39820" y="40610"/>
                </a:lnTo>
                <a:lnTo>
                  <a:pt x="39840" y="40610"/>
                </a:lnTo>
                <a:lnTo>
                  <a:pt x="39840" y="40600"/>
                </a:lnTo>
                <a:lnTo>
                  <a:pt x="39860" y="40600"/>
                </a:lnTo>
                <a:lnTo>
                  <a:pt x="39860" y="40580"/>
                </a:lnTo>
                <a:lnTo>
                  <a:pt x="39890" y="40580"/>
                </a:lnTo>
                <a:lnTo>
                  <a:pt x="39890" y="40520"/>
                </a:lnTo>
                <a:lnTo>
                  <a:pt x="39910" y="40520"/>
                </a:lnTo>
                <a:lnTo>
                  <a:pt x="39910" y="40450"/>
                </a:lnTo>
                <a:lnTo>
                  <a:pt x="39930" y="40450"/>
                </a:lnTo>
                <a:lnTo>
                  <a:pt x="39930" y="40430"/>
                </a:lnTo>
                <a:lnTo>
                  <a:pt x="39950" y="40430"/>
                </a:lnTo>
                <a:lnTo>
                  <a:pt x="39950" y="40420"/>
                </a:lnTo>
                <a:lnTo>
                  <a:pt x="39960" y="40420"/>
                </a:lnTo>
                <a:lnTo>
                  <a:pt x="39960" y="40400"/>
                </a:lnTo>
                <a:lnTo>
                  <a:pt x="40000" y="40400"/>
                </a:lnTo>
                <a:lnTo>
                  <a:pt x="40000" y="40350"/>
                </a:lnTo>
                <a:lnTo>
                  <a:pt x="40030" y="40350"/>
                </a:lnTo>
                <a:lnTo>
                  <a:pt x="40030" y="40330"/>
                </a:lnTo>
                <a:lnTo>
                  <a:pt x="40050" y="40330"/>
                </a:lnTo>
                <a:lnTo>
                  <a:pt x="40050" y="40270"/>
                </a:lnTo>
                <a:lnTo>
                  <a:pt x="40140" y="40270"/>
                </a:lnTo>
                <a:lnTo>
                  <a:pt x="40140" y="40260"/>
                </a:lnTo>
                <a:lnTo>
                  <a:pt x="40160" y="40260"/>
                </a:lnTo>
                <a:lnTo>
                  <a:pt x="40160" y="40240"/>
                </a:lnTo>
                <a:lnTo>
                  <a:pt x="40190" y="40240"/>
                </a:lnTo>
                <a:lnTo>
                  <a:pt x="40190" y="40220"/>
                </a:lnTo>
                <a:lnTo>
                  <a:pt x="40210" y="40220"/>
                </a:lnTo>
                <a:lnTo>
                  <a:pt x="40210" y="40200"/>
                </a:lnTo>
                <a:lnTo>
                  <a:pt x="40230" y="40200"/>
                </a:lnTo>
                <a:lnTo>
                  <a:pt x="40230" y="40170"/>
                </a:lnTo>
                <a:lnTo>
                  <a:pt x="40260" y="40170"/>
                </a:lnTo>
                <a:lnTo>
                  <a:pt x="40260" y="40100"/>
                </a:lnTo>
                <a:lnTo>
                  <a:pt x="40280" y="40100"/>
                </a:lnTo>
                <a:lnTo>
                  <a:pt x="40280" y="40010"/>
                </a:lnTo>
                <a:lnTo>
                  <a:pt x="40300" y="40010"/>
                </a:lnTo>
                <a:lnTo>
                  <a:pt x="40300" y="39880"/>
                </a:lnTo>
                <a:lnTo>
                  <a:pt x="40280" y="39880"/>
                </a:lnTo>
                <a:lnTo>
                  <a:pt x="40280" y="39830"/>
                </a:lnTo>
                <a:lnTo>
                  <a:pt x="40260" y="39830"/>
                </a:lnTo>
                <a:lnTo>
                  <a:pt x="40260" y="39740"/>
                </a:lnTo>
                <a:lnTo>
                  <a:pt x="40250" y="39740"/>
                </a:lnTo>
                <a:lnTo>
                  <a:pt x="40250" y="39700"/>
                </a:lnTo>
                <a:lnTo>
                  <a:pt x="40190" y="39700"/>
                </a:lnTo>
                <a:lnTo>
                  <a:pt x="40190" y="39670"/>
                </a:lnTo>
                <a:lnTo>
                  <a:pt x="40180" y="39670"/>
                </a:lnTo>
                <a:lnTo>
                  <a:pt x="40180" y="39560"/>
                </a:lnTo>
                <a:lnTo>
                  <a:pt x="40210" y="39560"/>
                </a:lnTo>
                <a:lnTo>
                  <a:pt x="40210" y="39540"/>
                </a:lnTo>
                <a:lnTo>
                  <a:pt x="40230" y="39540"/>
                </a:lnTo>
                <a:lnTo>
                  <a:pt x="40230" y="39510"/>
                </a:lnTo>
                <a:lnTo>
                  <a:pt x="40260" y="39510"/>
                </a:lnTo>
                <a:lnTo>
                  <a:pt x="40260" y="39490"/>
                </a:lnTo>
                <a:lnTo>
                  <a:pt x="40330" y="39490"/>
                </a:lnTo>
                <a:lnTo>
                  <a:pt x="40330" y="39470"/>
                </a:lnTo>
                <a:lnTo>
                  <a:pt x="40420" y="39470"/>
                </a:lnTo>
                <a:lnTo>
                  <a:pt x="40420" y="39510"/>
                </a:lnTo>
                <a:lnTo>
                  <a:pt x="40440" y="39510"/>
                </a:lnTo>
                <a:lnTo>
                  <a:pt x="40440" y="39520"/>
                </a:lnTo>
                <a:lnTo>
                  <a:pt x="40440" y="39540"/>
                </a:lnTo>
                <a:lnTo>
                  <a:pt x="40510" y="39540"/>
                </a:lnTo>
                <a:lnTo>
                  <a:pt x="40510" y="39520"/>
                </a:lnTo>
                <a:lnTo>
                  <a:pt x="40540" y="39520"/>
                </a:lnTo>
                <a:lnTo>
                  <a:pt x="40540" y="39510"/>
                </a:lnTo>
                <a:lnTo>
                  <a:pt x="40560" y="39510"/>
                </a:lnTo>
                <a:lnTo>
                  <a:pt x="40560" y="39490"/>
                </a:lnTo>
                <a:lnTo>
                  <a:pt x="40580" y="39490"/>
                </a:lnTo>
                <a:lnTo>
                  <a:pt x="40580" y="39480"/>
                </a:lnTo>
                <a:lnTo>
                  <a:pt x="40580" y="39470"/>
                </a:lnTo>
                <a:lnTo>
                  <a:pt x="40610" y="39470"/>
                </a:lnTo>
                <a:lnTo>
                  <a:pt x="40610" y="39450"/>
                </a:lnTo>
                <a:lnTo>
                  <a:pt x="40670" y="39450"/>
                </a:lnTo>
                <a:lnTo>
                  <a:pt x="40670" y="39430"/>
                </a:lnTo>
                <a:lnTo>
                  <a:pt x="40750" y="39430"/>
                </a:lnTo>
                <a:lnTo>
                  <a:pt x="40750" y="39450"/>
                </a:lnTo>
                <a:lnTo>
                  <a:pt x="40790" y="39450"/>
                </a:lnTo>
                <a:lnTo>
                  <a:pt x="40790" y="39470"/>
                </a:lnTo>
                <a:lnTo>
                  <a:pt x="40810" y="39470"/>
                </a:lnTo>
                <a:lnTo>
                  <a:pt x="40810" y="39490"/>
                </a:lnTo>
                <a:lnTo>
                  <a:pt x="40880" y="39490"/>
                </a:lnTo>
                <a:lnTo>
                  <a:pt x="40880" y="39470"/>
                </a:lnTo>
                <a:lnTo>
                  <a:pt x="40970" y="39470"/>
                </a:lnTo>
                <a:lnTo>
                  <a:pt x="40970" y="39490"/>
                </a:lnTo>
                <a:lnTo>
                  <a:pt x="41000" y="39490"/>
                </a:lnTo>
                <a:lnTo>
                  <a:pt x="41000" y="39510"/>
                </a:lnTo>
                <a:lnTo>
                  <a:pt x="41120" y="39510"/>
                </a:lnTo>
                <a:lnTo>
                  <a:pt x="41120" y="39520"/>
                </a:lnTo>
                <a:lnTo>
                  <a:pt x="41140" y="39520"/>
                </a:lnTo>
                <a:lnTo>
                  <a:pt x="41140" y="39540"/>
                </a:lnTo>
                <a:lnTo>
                  <a:pt x="41160" y="39540"/>
                </a:lnTo>
                <a:lnTo>
                  <a:pt x="41160" y="39560"/>
                </a:lnTo>
                <a:lnTo>
                  <a:pt x="41180" y="39560"/>
                </a:lnTo>
                <a:lnTo>
                  <a:pt x="41180" y="39580"/>
                </a:lnTo>
                <a:lnTo>
                  <a:pt x="41190" y="39580"/>
                </a:lnTo>
                <a:lnTo>
                  <a:pt x="41190" y="39590"/>
                </a:lnTo>
                <a:lnTo>
                  <a:pt x="41210" y="39590"/>
                </a:lnTo>
                <a:lnTo>
                  <a:pt x="41210" y="39610"/>
                </a:lnTo>
                <a:lnTo>
                  <a:pt x="41230" y="39610"/>
                </a:lnTo>
                <a:lnTo>
                  <a:pt x="41230" y="39630"/>
                </a:lnTo>
                <a:lnTo>
                  <a:pt x="41250" y="39630"/>
                </a:lnTo>
                <a:lnTo>
                  <a:pt x="41250" y="39670"/>
                </a:lnTo>
                <a:lnTo>
                  <a:pt x="41280" y="39670"/>
                </a:lnTo>
                <a:lnTo>
                  <a:pt x="41280" y="39680"/>
                </a:lnTo>
                <a:lnTo>
                  <a:pt x="41330" y="39680"/>
                </a:lnTo>
                <a:lnTo>
                  <a:pt x="41330" y="39700"/>
                </a:lnTo>
                <a:lnTo>
                  <a:pt x="41350" y="39700"/>
                </a:lnTo>
                <a:lnTo>
                  <a:pt x="41350" y="39720"/>
                </a:lnTo>
                <a:lnTo>
                  <a:pt x="41370" y="39720"/>
                </a:lnTo>
                <a:lnTo>
                  <a:pt x="41370" y="39740"/>
                </a:lnTo>
                <a:lnTo>
                  <a:pt x="41400" y="39740"/>
                </a:lnTo>
                <a:lnTo>
                  <a:pt x="41400" y="39760"/>
                </a:lnTo>
                <a:lnTo>
                  <a:pt x="41420" y="39760"/>
                </a:lnTo>
                <a:lnTo>
                  <a:pt x="41420" y="39790"/>
                </a:lnTo>
                <a:lnTo>
                  <a:pt x="41440" y="39790"/>
                </a:lnTo>
                <a:lnTo>
                  <a:pt x="41440" y="39810"/>
                </a:lnTo>
                <a:lnTo>
                  <a:pt x="41460" y="39810"/>
                </a:lnTo>
                <a:lnTo>
                  <a:pt x="41460" y="39830"/>
                </a:lnTo>
                <a:lnTo>
                  <a:pt x="41500" y="39830"/>
                </a:lnTo>
                <a:lnTo>
                  <a:pt x="41470" y="40000"/>
                </a:lnTo>
                <a:lnTo>
                  <a:pt x="41470" y="40260"/>
                </a:lnTo>
                <a:lnTo>
                  <a:pt x="41300" y="40560"/>
                </a:lnTo>
                <a:lnTo>
                  <a:pt x="41210" y="40840"/>
                </a:lnTo>
                <a:lnTo>
                  <a:pt x="41040" y="40970"/>
                </a:lnTo>
                <a:lnTo>
                  <a:pt x="41070" y="41180"/>
                </a:lnTo>
                <a:lnTo>
                  <a:pt x="40760" y="41450"/>
                </a:lnTo>
                <a:lnTo>
                  <a:pt x="40630" y="41550"/>
                </a:lnTo>
                <a:lnTo>
                  <a:pt x="40630" y="42310"/>
                </a:lnTo>
                <a:lnTo>
                  <a:pt x="40630" y="44370"/>
                </a:lnTo>
                <a:lnTo>
                  <a:pt x="40630" y="44510"/>
                </a:lnTo>
                <a:lnTo>
                  <a:pt x="40570" y="44440"/>
                </a:lnTo>
                <a:lnTo>
                  <a:pt x="40360" y="44340"/>
                </a:lnTo>
                <a:lnTo>
                  <a:pt x="40160" y="44200"/>
                </a:lnTo>
                <a:lnTo>
                  <a:pt x="39920" y="44190"/>
                </a:lnTo>
                <a:lnTo>
                  <a:pt x="39650" y="44060"/>
                </a:lnTo>
                <a:lnTo>
                  <a:pt x="39510" y="44130"/>
                </a:lnTo>
                <a:lnTo>
                  <a:pt x="39340" y="44400"/>
                </a:lnTo>
                <a:lnTo>
                  <a:pt x="39140" y="44540"/>
                </a:lnTo>
                <a:lnTo>
                  <a:pt x="38770" y="44670"/>
                </a:lnTo>
                <a:lnTo>
                  <a:pt x="38530" y="44500"/>
                </a:lnTo>
                <a:lnTo>
                  <a:pt x="38260" y="44390"/>
                </a:lnTo>
                <a:lnTo>
                  <a:pt x="37850" y="44260"/>
                </a:lnTo>
                <a:lnTo>
                  <a:pt x="37440" y="44120"/>
                </a:lnTo>
                <a:lnTo>
                  <a:pt x="37100" y="43940"/>
                </a:lnTo>
                <a:lnTo>
                  <a:pt x="36660" y="44010"/>
                </a:lnTo>
                <a:lnTo>
                  <a:pt x="36420" y="44220"/>
                </a:lnTo>
                <a:lnTo>
                  <a:pt x="36150" y="44490"/>
                </a:lnTo>
                <a:lnTo>
                  <a:pt x="35750" y="44620"/>
                </a:lnTo>
                <a:lnTo>
                  <a:pt x="35540" y="44760"/>
                </a:lnTo>
                <a:lnTo>
                  <a:pt x="35710" y="45000"/>
                </a:lnTo>
                <a:lnTo>
                  <a:pt x="35920" y="45280"/>
                </a:lnTo>
                <a:lnTo>
                  <a:pt x="35950" y="45550"/>
                </a:lnTo>
                <a:lnTo>
                  <a:pt x="36080" y="45730"/>
                </a:lnTo>
                <a:lnTo>
                  <a:pt x="35980" y="46070"/>
                </a:lnTo>
                <a:lnTo>
                  <a:pt x="36080" y="46240"/>
                </a:lnTo>
                <a:lnTo>
                  <a:pt x="36120" y="46380"/>
                </a:lnTo>
                <a:lnTo>
                  <a:pt x="35980" y="46690"/>
                </a:lnTo>
                <a:lnTo>
                  <a:pt x="36020" y="46860"/>
                </a:lnTo>
                <a:lnTo>
                  <a:pt x="36150" y="47140"/>
                </a:lnTo>
                <a:lnTo>
                  <a:pt x="36250" y="47310"/>
                </a:lnTo>
                <a:lnTo>
                  <a:pt x="36220" y="47550"/>
                </a:lnTo>
                <a:lnTo>
                  <a:pt x="36180" y="47790"/>
                </a:lnTo>
                <a:lnTo>
                  <a:pt x="36390" y="48070"/>
                </a:lnTo>
                <a:lnTo>
                  <a:pt x="36380" y="48490"/>
                </a:lnTo>
                <a:lnTo>
                  <a:pt x="36550" y="48690"/>
                </a:lnTo>
                <a:lnTo>
                  <a:pt x="36620" y="48830"/>
                </a:lnTo>
                <a:lnTo>
                  <a:pt x="36690" y="49040"/>
                </a:lnTo>
                <a:lnTo>
                  <a:pt x="36520" y="49280"/>
                </a:lnTo>
                <a:lnTo>
                  <a:pt x="36790" y="49520"/>
                </a:lnTo>
                <a:lnTo>
                  <a:pt x="36850" y="49730"/>
                </a:lnTo>
                <a:lnTo>
                  <a:pt x="36680" y="49940"/>
                </a:lnTo>
                <a:lnTo>
                  <a:pt x="36550" y="50080"/>
                </a:lnTo>
                <a:lnTo>
                  <a:pt x="36480" y="50280"/>
                </a:lnTo>
                <a:lnTo>
                  <a:pt x="36270" y="50600"/>
                </a:lnTo>
                <a:lnTo>
                  <a:pt x="36270" y="50940"/>
                </a:lnTo>
                <a:lnTo>
                  <a:pt x="36340" y="51290"/>
                </a:lnTo>
                <a:lnTo>
                  <a:pt x="36370" y="51700"/>
                </a:lnTo>
                <a:lnTo>
                  <a:pt x="36440" y="52020"/>
                </a:lnTo>
                <a:lnTo>
                  <a:pt x="36540" y="52220"/>
                </a:lnTo>
                <a:lnTo>
                  <a:pt x="36700" y="52920"/>
                </a:lnTo>
                <a:lnTo>
                  <a:pt x="36730" y="53470"/>
                </a:lnTo>
                <a:lnTo>
                  <a:pt x="36900" y="54030"/>
                </a:lnTo>
                <a:lnTo>
                  <a:pt x="37060" y="55140"/>
                </a:lnTo>
                <a:lnTo>
                  <a:pt x="37080" y="55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