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San Fernando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Trinidad and Tobago • State Map | Fully Editable Vector Shape</a:t>
            </a:r>
          </a:p>
        </p:txBody>
      </p:sp>
      <p:sp>
        <p:nvSpPr>
          <p:cNvPr id="101" name="San Fernando"/>
          <p:cNvSpPr/>
          <p:nvPr/>
        </p:nvSpPr>
        <p:spPr>
          <a:xfrm>
            <a:off x="3446834" y="1325880"/>
            <a:ext cx="5298025" cy="4937760"/>
          </a:xfrm>
          <a:custGeom>
            <a:avLst/>
            <a:gdLst/>
            <a:ahLst/>
            <a:cxnLst/>
            <a:rect l="0" t="0" r="100000" b="93200"/>
            <a:pathLst>
              <a:path w="100000" h="93200">
                <a:moveTo>
                  <a:pt x="33780" y="71730"/>
                </a:moveTo>
                <a:lnTo>
                  <a:pt x="34060" y="71710"/>
                </a:lnTo>
                <a:lnTo>
                  <a:pt x="34470" y="71710"/>
                </a:lnTo>
                <a:lnTo>
                  <a:pt x="34910" y="71780"/>
                </a:lnTo>
                <a:lnTo>
                  <a:pt x="35250" y="71750"/>
                </a:lnTo>
                <a:lnTo>
                  <a:pt x="35480" y="71750"/>
                </a:lnTo>
                <a:lnTo>
                  <a:pt x="35650" y="71580"/>
                </a:lnTo>
                <a:lnTo>
                  <a:pt x="35720" y="71480"/>
                </a:lnTo>
                <a:lnTo>
                  <a:pt x="35820" y="71510"/>
                </a:lnTo>
                <a:lnTo>
                  <a:pt x="35920" y="71580"/>
                </a:lnTo>
                <a:lnTo>
                  <a:pt x="36130" y="71580"/>
                </a:lnTo>
                <a:lnTo>
                  <a:pt x="36130" y="71750"/>
                </a:lnTo>
                <a:lnTo>
                  <a:pt x="36060" y="72070"/>
                </a:lnTo>
                <a:lnTo>
                  <a:pt x="35950" y="72450"/>
                </a:lnTo>
                <a:lnTo>
                  <a:pt x="35850" y="72620"/>
                </a:lnTo>
                <a:lnTo>
                  <a:pt x="35850" y="72860"/>
                </a:lnTo>
                <a:lnTo>
                  <a:pt x="35780" y="73280"/>
                </a:lnTo>
                <a:lnTo>
                  <a:pt x="35640" y="73590"/>
                </a:lnTo>
                <a:lnTo>
                  <a:pt x="35640" y="74140"/>
                </a:lnTo>
                <a:lnTo>
                  <a:pt x="35500" y="74450"/>
                </a:lnTo>
                <a:lnTo>
                  <a:pt x="35240" y="74660"/>
                </a:lnTo>
                <a:lnTo>
                  <a:pt x="35230" y="74680"/>
                </a:lnTo>
                <a:lnTo>
                  <a:pt x="35060" y="74970"/>
                </a:lnTo>
                <a:lnTo>
                  <a:pt x="34830" y="75000"/>
                </a:lnTo>
                <a:lnTo>
                  <a:pt x="34620" y="75000"/>
                </a:lnTo>
                <a:lnTo>
                  <a:pt x="34450" y="74930"/>
                </a:lnTo>
                <a:lnTo>
                  <a:pt x="34250" y="75000"/>
                </a:lnTo>
                <a:lnTo>
                  <a:pt x="33980" y="75030"/>
                </a:lnTo>
                <a:lnTo>
                  <a:pt x="33680" y="75170"/>
                </a:lnTo>
                <a:lnTo>
                  <a:pt x="33370" y="75340"/>
                </a:lnTo>
                <a:lnTo>
                  <a:pt x="32930" y="75440"/>
                </a:lnTo>
                <a:lnTo>
                  <a:pt x="32730" y="75620"/>
                </a:lnTo>
                <a:lnTo>
                  <a:pt x="32530" y="75790"/>
                </a:lnTo>
                <a:lnTo>
                  <a:pt x="31990" y="75890"/>
                </a:lnTo>
                <a:lnTo>
                  <a:pt x="31650" y="75910"/>
                </a:lnTo>
                <a:lnTo>
                  <a:pt x="31680" y="75890"/>
                </a:lnTo>
                <a:lnTo>
                  <a:pt x="31660" y="75870"/>
                </a:lnTo>
                <a:lnTo>
                  <a:pt x="31670" y="75870"/>
                </a:lnTo>
                <a:lnTo>
                  <a:pt x="31680" y="75870"/>
                </a:lnTo>
                <a:lnTo>
                  <a:pt x="31680" y="75860"/>
                </a:lnTo>
                <a:lnTo>
                  <a:pt x="31680" y="75850"/>
                </a:lnTo>
                <a:lnTo>
                  <a:pt x="31690" y="75850"/>
                </a:lnTo>
                <a:lnTo>
                  <a:pt x="31690" y="75840"/>
                </a:lnTo>
                <a:lnTo>
                  <a:pt x="31690" y="75820"/>
                </a:lnTo>
                <a:lnTo>
                  <a:pt x="31710" y="75820"/>
                </a:lnTo>
                <a:lnTo>
                  <a:pt x="31710" y="75810"/>
                </a:lnTo>
                <a:lnTo>
                  <a:pt x="31710" y="75760"/>
                </a:lnTo>
                <a:lnTo>
                  <a:pt x="31750" y="75760"/>
                </a:lnTo>
                <a:lnTo>
                  <a:pt x="31750" y="75750"/>
                </a:lnTo>
                <a:lnTo>
                  <a:pt x="31760" y="75750"/>
                </a:lnTo>
                <a:lnTo>
                  <a:pt x="31800" y="75750"/>
                </a:lnTo>
                <a:lnTo>
                  <a:pt x="31800" y="75730"/>
                </a:lnTo>
                <a:lnTo>
                  <a:pt x="31810" y="75730"/>
                </a:lnTo>
                <a:lnTo>
                  <a:pt x="31820" y="75730"/>
                </a:lnTo>
                <a:lnTo>
                  <a:pt x="31850" y="75730"/>
                </a:lnTo>
                <a:lnTo>
                  <a:pt x="31900" y="75730"/>
                </a:lnTo>
                <a:lnTo>
                  <a:pt x="31900" y="75710"/>
                </a:lnTo>
                <a:lnTo>
                  <a:pt x="31940" y="75710"/>
                </a:lnTo>
                <a:lnTo>
                  <a:pt x="31940" y="75690"/>
                </a:lnTo>
                <a:lnTo>
                  <a:pt x="31950" y="75690"/>
                </a:lnTo>
                <a:lnTo>
                  <a:pt x="31990" y="75690"/>
                </a:lnTo>
                <a:lnTo>
                  <a:pt x="31990" y="75670"/>
                </a:lnTo>
                <a:lnTo>
                  <a:pt x="32000" y="75670"/>
                </a:lnTo>
                <a:lnTo>
                  <a:pt x="32020" y="75670"/>
                </a:lnTo>
                <a:lnTo>
                  <a:pt x="32060" y="75670"/>
                </a:lnTo>
                <a:lnTo>
                  <a:pt x="32070" y="75650"/>
                </a:lnTo>
                <a:lnTo>
                  <a:pt x="32080" y="75660"/>
                </a:lnTo>
                <a:lnTo>
                  <a:pt x="32080" y="75650"/>
                </a:lnTo>
                <a:lnTo>
                  <a:pt x="32080" y="75640"/>
                </a:lnTo>
                <a:lnTo>
                  <a:pt x="32100" y="75640"/>
                </a:lnTo>
                <a:lnTo>
                  <a:pt x="32100" y="75580"/>
                </a:lnTo>
                <a:lnTo>
                  <a:pt x="32120" y="75580"/>
                </a:lnTo>
                <a:lnTo>
                  <a:pt x="32120" y="75570"/>
                </a:lnTo>
                <a:lnTo>
                  <a:pt x="32130" y="75570"/>
                </a:lnTo>
                <a:lnTo>
                  <a:pt x="32130" y="75560"/>
                </a:lnTo>
                <a:lnTo>
                  <a:pt x="32150" y="75570"/>
                </a:lnTo>
                <a:lnTo>
                  <a:pt x="32150" y="75580"/>
                </a:lnTo>
                <a:lnTo>
                  <a:pt x="32170" y="75580"/>
                </a:lnTo>
                <a:lnTo>
                  <a:pt x="32190" y="75580"/>
                </a:lnTo>
                <a:lnTo>
                  <a:pt x="32220" y="75580"/>
                </a:lnTo>
                <a:lnTo>
                  <a:pt x="32220" y="75570"/>
                </a:lnTo>
                <a:lnTo>
                  <a:pt x="32260" y="75570"/>
                </a:lnTo>
                <a:lnTo>
                  <a:pt x="32270" y="75570"/>
                </a:lnTo>
                <a:lnTo>
                  <a:pt x="32270" y="75560"/>
                </a:lnTo>
                <a:lnTo>
                  <a:pt x="32270" y="75550"/>
                </a:lnTo>
                <a:lnTo>
                  <a:pt x="32290" y="75550"/>
                </a:lnTo>
                <a:lnTo>
                  <a:pt x="32290" y="75530"/>
                </a:lnTo>
                <a:lnTo>
                  <a:pt x="32300" y="75530"/>
                </a:lnTo>
                <a:lnTo>
                  <a:pt x="32310" y="75530"/>
                </a:lnTo>
                <a:lnTo>
                  <a:pt x="32300" y="75510"/>
                </a:lnTo>
                <a:lnTo>
                  <a:pt x="32330" y="75510"/>
                </a:lnTo>
                <a:lnTo>
                  <a:pt x="32320" y="75440"/>
                </a:lnTo>
                <a:lnTo>
                  <a:pt x="32340" y="75440"/>
                </a:lnTo>
                <a:lnTo>
                  <a:pt x="32340" y="75430"/>
                </a:lnTo>
                <a:lnTo>
                  <a:pt x="32340" y="75420"/>
                </a:lnTo>
                <a:lnTo>
                  <a:pt x="32360" y="75420"/>
                </a:lnTo>
                <a:lnTo>
                  <a:pt x="32380" y="75420"/>
                </a:lnTo>
                <a:lnTo>
                  <a:pt x="32380" y="75440"/>
                </a:lnTo>
                <a:lnTo>
                  <a:pt x="32410" y="75440"/>
                </a:lnTo>
                <a:lnTo>
                  <a:pt x="32410" y="75450"/>
                </a:lnTo>
                <a:lnTo>
                  <a:pt x="32410" y="75460"/>
                </a:lnTo>
                <a:lnTo>
                  <a:pt x="32450" y="75460"/>
                </a:lnTo>
                <a:lnTo>
                  <a:pt x="32450" y="75450"/>
                </a:lnTo>
                <a:lnTo>
                  <a:pt x="32450" y="75440"/>
                </a:lnTo>
                <a:lnTo>
                  <a:pt x="32480" y="75440"/>
                </a:lnTo>
                <a:lnTo>
                  <a:pt x="32480" y="75420"/>
                </a:lnTo>
                <a:lnTo>
                  <a:pt x="32520" y="75430"/>
                </a:lnTo>
                <a:lnTo>
                  <a:pt x="32520" y="75410"/>
                </a:lnTo>
                <a:lnTo>
                  <a:pt x="32540" y="75410"/>
                </a:lnTo>
                <a:lnTo>
                  <a:pt x="32540" y="75390"/>
                </a:lnTo>
                <a:lnTo>
                  <a:pt x="32550" y="75390"/>
                </a:lnTo>
                <a:lnTo>
                  <a:pt x="32550" y="75370"/>
                </a:lnTo>
                <a:lnTo>
                  <a:pt x="32570" y="75370"/>
                </a:lnTo>
                <a:lnTo>
                  <a:pt x="32570" y="75360"/>
                </a:lnTo>
                <a:lnTo>
                  <a:pt x="32580" y="75350"/>
                </a:lnTo>
                <a:lnTo>
                  <a:pt x="32590" y="75350"/>
                </a:lnTo>
                <a:lnTo>
                  <a:pt x="32590" y="75330"/>
                </a:lnTo>
                <a:lnTo>
                  <a:pt x="32640" y="75340"/>
                </a:lnTo>
                <a:lnTo>
                  <a:pt x="32640" y="75320"/>
                </a:lnTo>
                <a:lnTo>
                  <a:pt x="32700" y="75320"/>
                </a:lnTo>
                <a:lnTo>
                  <a:pt x="32690" y="75300"/>
                </a:lnTo>
                <a:lnTo>
                  <a:pt x="32700" y="75300"/>
                </a:lnTo>
                <a:lnTo>
                  <a:pt x="32710" y="75300"/>
                </a:lnTo>
                <a:lnTo>
                  <a:pt x="32710" y="75280"/>
                </a:lnTo>
                <a:lnTo>
                  <a:pt x="32730" y="75280"/>
                </a:lnTo>
                <a:lnTo>
                  <a:pt x="32730" y="75270"/>
                </a:lnTo>
                <a:lnTo>
                  <a:pt x="32730" y="75240"/>
                </a:lnTo>
                <a:lnTo>
                  <a:pt x="32750" y="75250"/>
                </a:lnTo>
                <a:lnTo>
                  <a:pt x="32750" y="75230"/>
                </a:lnTo>
                <a:lnTo>
                  <a:pt x="32760" y="75230"/>
                </a:lnTo>
                <a:lnTo>
                  <a:pt x="32760" y="75220"/>
                </a:lnTo>
                <a:lnTo>
                  <a:pt x="32760" y="75210"/>
                </a:lnTo>
                <a:lnTo>
                  <a:pt x="32780" y="75210"/>
                </a:lnTo>
                <a:lnTo>
                  <a:pt x="32800" y="75210"/>
                </a:lnTo>
                <a:lnTo>
                  <a:pt x="32800" y="75190"/>
                </a:lnTo>
                <a:lnTo>
                  <a:pt x="32820" y="75190"/>
                </a:lnTo>
                <a:lnTo>
                  <a:pt x="32820" y="75180"/>
                </a:lnTo>
                <a:lnTo>
                  <a:pt x="32820" y="75170"/>
                </a:lnTo>
                <a:lnTo>
                  <a:pt x="32830" y="75170"/>
                </a:lnTo>
                <a:lnTo>
                  <a:pt x="32830" y="75160"/>
                </a:lnTo>
                <a:lnTo>
                  <a:pt x="32850" y="75150"/>
                </a:lnTo>
                <a:lnTo>
                  <a:pt x="32850" y="75140"/>
                </a:lnTo>
                <a:lnTo>
                  <a:pt x="32870" y="75140"/>
                </a:lnTo>
                <a:lnTo>
                  <a:pt x="32880" y="75140"/>
                </a:lnTo>
                <a:lnTo>
                  <a:pt x="32910" y="75140"/>
                </a:lnTo>
                <a:lnTo>
                  <a:pt x="32910" y="75130"/>
                </a:lnTo>
                <a:lnTo>
                  <a:pt x="32910" y="75120"/>
                </a:lnTo>
                <a:lnTo>
                  <a:pt x="32920" y="75120"/>
                </a:lnTo>
                <a:lnTo>
                  <a:pt x="32920" y="75080"/>
                </a:lnTo>
                <a:lnTo>
                  <a:pt x="32960" y="75090"/>
                </a:lnTo>
                <a:lnTo>
                  <a:pt x="32960" y="75070"/>
                </a:lnTo>
                <a:lnTo>
                  <a:pt x="32980" y="75070"/>
                </a:lnTo>
                <a:lnTo>
                  <a:pt x="32990" y="75070"/>
                </a:lnTo>
                <a:lnTo>
                  <a:pt x="32990" y="75060"/>
                </a:lnTo>
                <a:lnTo>
                  <a:pt x="32990" y="75050"/>
                </a:lnTo>
                <a:lnTo>
                  <a:pt x="33010" y="75050"/>
                </a:lnTo>
                <a:lnTo>
                  <a:pt x="33010" y="74980"/>
                </a:lnTo>
                <a:lnTo>
                  <a:pt x="33030" y="74980"/>
                </a:lnTo>
                <a:lnTo>
                  <a:pt x="33030" y="74850"/>
                </a:lnTo>
                <a:lnTo>
                  <a:pt x="33050" y="74850"/>
                </a:lnTo>
                <a:lnTo>
                  <a:pt x="33050" y="74820"/>
                </a:lnTo>
                <a:lnTo>
                  <a:pt x="33060" y="74820"/>
                </a:lnTo>
                <a:lnTo>
                  <a:pt x="33060" y="74800"/>
                </a:lnTo>
                <a:lnTo>
                  <a:pt x="33080" y="74800"/>
                </a:lnTo>
                <a:lnTo>
                  <a:pt x="33080" y="74780"/>
                </a:lnTo>
                <a:lnTo>
                  <a:pt x="33100" y="74780"/>
                </a:lnTo>
                <a:lnTo>
                  <a:pt x="33100" y="74750"/>
                </a:lnTo>
                <a:lnTo>
                  <a:pt x="33120" y="74750"/>
                </a:lnTo>
                <a:lnTo>
                  <a:pt x="33120" y="74730"/>
                </a:lnTo>
                <a:lnTo>
                  <a:pt x="33150" y="74730"/>
                </a:lnTo>
                <a:lnTo>
                  <a:pt x="33150" y="74720"/>
                </a:lnTo>
                <a:lnTo>
                  <a:pt x="33150" y="74710"/>
                </a:lnTo>
                <a:lnTo>
                  <a:pt x="33160" y="74710"/>
                </a:lnTo>
                <a:lnTo>
                  <a:pt x="33190" y="74710"/>
                </a:lnTo>
                <a:lnTo>
                  <a:pt x="33220" y="74710"/>
                </a:lnTo>
                <a:lnTo>
                  <a:pt x="33220" y="74690"/>
                </a:lnTo>
                <a:lnTo>
                  <a:pt x="33240" y="74690"/>
                </a:lnTo>
                <a:lnTo>
                  <a:pt x="33240" y="74670"/>
                </a:lnTo>
                <a:lnTo>
                  <a:pt x="33260" y="74670"/>
                </a:lnTo>
                <a:lnTo>
                  <a:pt x="33260" y="74600"/>
                </a:lnTo>
                <a:lnTo>
                  <a:pt x="33270" y="74600"/>
                </a:lnTo>
                <a:lnTo>
                  <a:pt x="33270" y="74570"/>
                </a:lnTo>
                <a:lnTo>
                  <a:pt x="33290" y="74570"/>
                </a:lnTo>
                <a:lnTo>
                  <a:pt x="33290" y="74550"/>
                </a:lnTo>
                <a:lnTo>
                  <a:pt x="33310" y="74550"/>
                </a:lnTo>
                <a:lnTo>
                  <a:pt x="33310" y="74530"/>
                </a:lnTo>
                <a:lnTo>
                  <a:pt x="33330" y="74530"/>
                </a:lnTo>
                <a:lnTo>
                  <a:pt x="33330" y="74510"/>
                </a:lnTo>
                <a:lnTo>
                  <a:pt x="33340" y="74510"/>
                </a:lnTo>
                <a:lnTo>
                  <a:pt x="33340" y="74500"/>
                </a:lnTo>
                <a:lnTo>
                  <a:pt x="33340" y="74480"/>
                </a:lnTo>
                <a:lnTo>
                  <a:pt x="33350" y="74480"/>
                </a:lnTo>
                <a:lnTo>
                  <a:pt x="33360" y="74480"/>
                </a:lnTo>
                <a:lnTo>
                  <a:pt x="33360" y="74470"/>
                </a:lnTo>
                <a:lnTo>
                  <a:pt x="33360" y="74460"/>
                </a:lnTo>
                <a:lnTo>
                  <a:pt x="33400" y="74460"/>
                </a:lnTo>
                <a:lnTo>
                  <a:pt x="33400" y="74440"/>
                </a:lnTo>
                <a:lnTo>
                  <a:pt x="33410" y="74440"/>
                </a:lnTo>
                <a:lnTo>
                  <a:pt x="33410" y="74430"/>
                </a:lnTo>
                <a:lnTo>
                  <a:pt x="33410" y="74420"/>
                </a:lnTo>
                <a:lnTo>
                  <a:pt x="33430" y="74420"/>
                </a:lnTo>
                <a:lnTo>
                  <a:pt x="33450" y="74420"/>
                </a:lnTo>
                <a:lnTo>
                  <a:pt x="33450" y="74410"/>
                </a:lnTo>
                <a:lnTo>
                  <a:pt x="33460" y="74410"/>
                </a:lnTo>
                <a:lnTo>
                  <a:pt x="33470" y="74400"/>
                </a:lnTo>
                <a:lnTo>
                  <a:pt x="33470" y="74390"/>
                </a:lnTo>
                <a:lnTo>
                  <a:pt x="33480" y="74390"/>
                </a:lnTo>
                <a:lnTo>
                  <a:pt x="33480" y="74370"/>
                </a:lnTo>
                <a:lnTo>
                  <a:pt x="33500" y="74370"/>
                </a:lnTo>
                <a:lnTo>
                  <a:pt x="33500" y="74310"/>
                </a:lnTo>
                <a:lnTo>
                  <a:pt x="33500" y="74280"/>
                </a:lnTo>
                <a:lnTo>
                  <a:pt x="33510" y="74280"/>
                </a:lnTo>
                <a:lnTo>
                  <a:pt x="33520" y="74280"/>
                </a:lnTo>
                <a:lnTo>
                  <a:pt x="33520" y="74220"/>
                </a:lnTo>
                <a:lnTo>
                  <a:pt x="33520" y="74210"/>
                </a:lnTo>
                <a:lnTo>
                  <a:pt x="33540" y="74210"/>
                </a:lnTo>
                <a:lnTo>
                  <a:pt x="33540" y="74190"/>
                </a:lnTo>
                <a:lnTo>
                  <a:pt x="33550" y="74190"/>
                </a:lnTo>
                <a:lnTo>
                  <a:pt x="33550" y="74170"/>
                </a:lnTo>
                <a:lnTo>
                  <a:pt x="33570" y="74170"/>
                </a:lnTo>
                <a:lnTo>
                  <a:pt x="33570" y="74160"/>
                </a:lnTo>
                <a:lnTo>
                  <a:pt x="33580" y="74160"/>
                </a:lnTo>
                <a:lnTo>
                  <a:pt x="33590" y="74160"/>
                </a:lnTo>
                <a:lnTo>
                  <a:pt x="33590" y="74090"/>
                </a:lnTo>
                <a:lnTo>
                  <a:pt x="33570" y="74090"/>
                </a:lnTo>
                <a:lnTo>
                  <a:pt x="33570" y="73960"/>
                </a:lnTo>
                <a:lnTo>
                  <a:pt x="33550" y="73960"/>
                </a:lnTo>
                <a:lnTo>
                  <a:pt x="33550" y="73870"/>
                </a:lnTo>
                <a:lnTo>
                  <a:pt x="33540" y="73870"/>
                </a:lnTo>
                <a:lnTo>
                  <a:pt x="33540" y="73730"/>
                </a:lnTo>
                <a:lnTo>
                  <a:pt x="33550" y="73730"/>
                </a:lnTo>
                <a:lnTo>
                  <a:pt x="33550" y="73720"/>
                </a:lnTo>
                <a:lnTo>
                  <a:pt x="33550" y="73690"/>
                </a:lnTo>
                <a:lnTo>
                  <a:pt x="33570" y="73690"/>
                </a:lnTo>
                <a:lnTo>
                  <a:pt x="33570" y="73660"/>
                </a:lnTo>
                <a:lnTo>
                  <a:pt x="33580" y="73660"/>
                </a:lnTo>
                <a:lnTo>
                  <a:pt x="33590" y="73660"/>
                </a:lnTo>
                <a:lnTo>
                  <a:pt x="33590" y="73640"/>
                </a:lnTo>
                <a:lnTo>
                  <a:pt x="33590" y="73620"/>
                </a:lnTo>
                <a:lnTo>
                  <a:pt x="33600" y="73620"/>
                </a:lnTo>
                <a:lnTo>
                  <a:pt x="33610" y="73620"/>
                </a:lnTo>
                <a:lnTo>
                  <a:pt x="33610" y="73600"/>
                </a:lnTo>
                <a:lnTo>
                  <a:pt x="33630" y="73600"/>
                </a:lnTo>
                <a:lnTo>
                  <a:pt x="33630" y="73580"/>
                </a:lnTo>
                <a:lnTo>
                  <a:pt x="33630" y="73570"/>
                </a:lnTo>
                <a:lnTo>
                  <a:pt x="33660" y="73560"/>
                </a:lnTo>
                <a:lnTo>
                  <a:pt x="33660" y="73510"/>
                </a:lnTo>
                <a:lnTo>
                  <a:pt x="33670" y="73510"/>
                </a:lnTo>
                <a:lnTo>
                  <a:pt x="33680" y="73510"/>
                </a:lnTo>
                <a:lnTo>
                  <a:pt x="33680" y="73490"/>
                </a:lnTo>
                <a:lnTo>
                  <a:pt x="33680" y="73480"/>
                </a:lnTo>
                <a:lnTo>
                  <a:pt x="33690" y="73480"/>
                </a:lnTo>
                <a:lnTo>
                  <a:pt x="33700" y="73480"/>
                </a:lnTo>
                <a:lnTo>
                  <a:pt x="33700" y="73470"/>
                </a:lnTo>
                <a:lnTo>
                  <a:pt x="33700" y="73460"/>
                </a:lnTo>
                <a:lnTo>
                  <a:pt x="33720" y="73460"/>
                </a:lnTo>
                <a:lnTo>
                  <a:pt x="33710" y="73440"/>
                </a:lnTo>
                <a:lnTo>
                  <a:pt x="33730" y="73440"/>
                </a:lnTo>
                <a:lnTo>
                  <a:pt x="33730" y="73390"/>
                </a:lnTo>
                <a:lnTo>
                  <a:pt x="33710" y="73390"/>
                </a:lnTo>
                <a:lnTo>
                  <a:pt x="33720" y="73310"/>
                </a:lnTo>
                <a:lnTo>
                  <a:pt x="33730" y="73320"/>
                </a:lnTo>
                <a:lnTo>
                  <a:pt x="33730" y="73300"/>
                </a:lnTo>
                <a:lnTo>
                  <a:pt x="33740" y="73300"/>
                </a:lnTo>
                <a:lnTo>
                  <a:pt x="33750" y="73300"/>
                </a:lnTo>
                <a:lnTo>
                  <a:pt x="33740" y="73280"/>
                </a:lnTo>
                <a:lnTo>
                  <a:pt x="33840" y="73280"/>
                </a:lnTo>
                <a:lnTo>
                  <a:pt x="33840" y="73260"/>
                </a:lnTo>
                <a:lnTo>
                  <a:pt x="33850" y="73260"/>
                </a:lnTo>
                <a:lnTo>
                  <a:pt x="33850" y="73250"/>
                </a:lnTo>
                <a:lnTo>
                  <a:pt x="33870" y="73250"/>
                </a:lnTo>
                <a:lnTo>
                  <a:pt x="33870" y="73240"/>
                </a:lnTo>
                <a:lnTo>
                  <a:pt x="33870" y="73230"/>
                </a:lnTo>
                <a:lnTo>
                  <a:pt x="33890" y="73230"/>
                </a:lnTo>
                <a:lnTo>
                  <a:pt x="33890" y="73210"/>
                </a:lnTo>
                <a:lnTo>
                  <a:pt x="33910" y="73210"/>
                </a:lnTo>
                <a:lnTo>
                  <a:pt x="33910" y="73190"/>
                </a:lnTo>
                <a:lnTo>
                  <a:pt x="33920" y="73190"/>
                </a:lnTo>
                <a:lnTo>
                  <a:pt x="33920" y="73180"/>
                </a:lnTo>
                <a:lnTo>
                  <a:pt x="33940" y="73180"/>
                </a:lnTo>
                <a:lnTo>
                  <a:pt x="33940" y="73160"/>
                </a:lnTo>
                <a:lnTo>
                  <a:pt x="33960" y="73160"/>
                </a:lnTo>
                <a:lnTo>
                  <a:pt x="33960" y="73140"/>
                </a:lnTo>
                <a:lnTo>
                  <a:pt x="33980" y="73140"/>
                </a:lnTo>
                <a:lnTo>
                  <a:pt x="33980" y="73130"/>
                </a:lnTo>
                <a:lnTo>
                  <a:pt x="33980" y="73120"/>
                </a:lnTo>
                <a:lnTo>
                  <a:pt x="33990" y="73120"/>
                </a:lnTo>
                <a:lnTo>
                  <a:pt x="33990" y="73100"/>
                </a:lnTo>
                <a:lnTo>
                  <a:pt x="34030" y="73100"/>
                </a:lnTo>
                <a:lnTo>
                  <a:pt x="34030" y="73080"/>
                </a:lnTo>
                <a:lnTo>
                  <a:pt x="34050" y="73080"/>
                </a:lnTo>
                <a:lnTo>
                  <a:pt x="34050" y="73070"/>
                </a:lnTo>
                <a:lnTo>
                  <a:pt x="34060" y="73070"/>
                </a:lnTo>
                <a:lnTo>
                  <a:pt x="34060" y="73050"/>
                </a:lnTo>
                <a:lnTo>
                  <a:pt x="34080" y="73050"/>
                </a:lnTo>
                <a:lnTo>
                  <a:pt x="34080" y="73030"/>
                </a:lnTo>
                <a:lnTo>
                  <a:pt x="34100" y="73030"/>
                </a:lnTo>
                <a:lnTo>
                  <a:pt x="34100" y="73010"/>
                </a:lnTo>
                <a:lnTo>
                  <a:pt x="34120" y="73010"/>
                </a:lnTo>
                <a:lnTo>
                  <a:pt x="34120" y="72990"/>
                </a:lnTo>
                <a:lnTo>
                  <a:pt x="34120" y="72940"/>
                </a:lnTo>
                <a:lnTo>
                  <a:pt x="34130" y="72940"/>
                </a:lnTo>
                <a:lnTo>
                  <a:pt x="34140" y="72930"/>
                </a:lnTo>
                <a:lnTo>
                  <a:pt x="34150" y="72930"/>
                </a:lnTo>
                <a:lnTo>
                  <a:pt x="34150" y="72940"/>
                </a:lnTo>
                <a:lnTo>
                  <a:pt x="34170" y="72940"/>
                </a:lnTo>
                <a:lnTo>
                  <a:pt x="34200" y="72940"/>
                </a:lnTo>
                <a:lnTo>
                  <a:pt x="34240" y="72940"/>
                </a:lnTo>
                <a:lnTo>
                  <a:pt x="34240" y="72910"/>
                </a:lnTo>
                <a:lnTo>
                  <a:pt x="34260" y="72910"/>
                </a:lnTo>
                <a:lnTo>
                  <a:pt x="34260" y="72890"/>
                </a:lnTo>
                <a:lnTo>
                  <a:pt x="34270" y="72890"/>
                </a:lnTo>
                <a:lnTo>
                  <a:pt x="34270" y="72840"/>
                </a:lnTo>
                <a:lnTo>
                  <a:pt x="34290" y="72840"/>
                </a:lnTo>
                <a:lnTo>
                  <a:pt x="34290" y="72820"/>
                </a:lnTo>
                <a:lnTo>
                  <a:pt x="34300" y="72820"/>
                </a:lnTo>
                <a:lnTo>
                  <a:pt x="34310" y="72820"/>
                </a:lnTo>
                <a:lnTo>
                  <a:pt x="34310" y="72780"/>
                </a:lnTo>
                <a:lnTo>
                  <a:pt x="34330" y="72780"/>
                </a:lnTo>
                <a:lnTo>
                  <a:pt x="34330" y="72760"/>
                </a:lnTo>
                <a:lnTo>
                  <a:pt x="34340" y="72760"/>
                </a:lnTo>
                <a:lnTo>
                  <a:pt x="34340" y="72750"/>
                </a:lnTo>
                <a:lnTo>
                  <a:pt x="34340" y="72740"/>
                </a:lnTo>
                <a:lnTo>
                  <a:pt x="34340" y="72730"/>
                </a:lnTo>
                <a:lnTo>
                  <a:pt x="34350" y="72730"/>
                </a:lnTo>
                <a:lnTo>
                  <a:pt x="34360" y="72730"/>
                </a:lnTo>
                <a:lnTo>
                  <a:pt x="34360" y="72710"/>
                </a:lnTo>
                <a:lnTo>
                  <a:pt x="34360" y="72680"/>
                </a:lnTo>
                <a:lnTo>
                  <a:pt x="34380" y="72670"/>
                </a:lnTo>
                <a:lnTo>
                  <a:pt x="34380" y="72660"/>
                </a:lnTo>
                <a:lnTo>
                  <a:pt x="34400" y="72660"/>
                </a:lnTo>
                <a:lnTo>
                  <a:pt x="34400" y="72650"/>
                </a:lnTo>
                <a:lnTo>
                  <a:pt x="34400" y="72640"/>
                </a:lnTo>
                <a:lnTo>
                  <a:pt x="34420" y="72640"/>
                </a:lnTo>
                <a:lnTo>
                  <a:pt x="34420" y="72620"/>
                </a:lnTo>
                <a:lnTo>
                  <a:pt x="34430" y="72620"/>
                </a:lnTo>
                <a:lnTo>
                  <a:pt x="34430" y="72590"/>
                </a:lnTo>
                <a:lnTo>
                  <a:pt x="34450" y="72590"/>
                </a:lnTo>
                <a:lnTo>
                  <a:pt x="34450" y="72550"/>
                </a:lnTo>
                <a:lnTo>
                  <a:pt x="34460" y="72550"/>
                </a:lnTo>
                <a:lnTo>
                  <a:pt x="34470" y="72550"/>
                </a:lnTo>
                <a:lnTo>
                  <a:pt x="34470" y="72530"/>
                </a:lnTo>
                <a:lnTo>
                  <a:pt x="34470" y="72520"/>
                </a:lnTo>
                <a:lnTo>
                  <a:pt x="34480" y="72520"/>
                </a:lnTo>
                <a:lnTo>
                  <a:pt x="34490" y="72520"/>
                </a:lnTo>
                <a:lnTo>
                  <a:pt x="34490" y="72470"/>
                </a:lnTo>
                <a:lnTo>
                  <a:pt x="34490" y="72460"/>
                </a:lnTo>
                <a:lnTo>
                  <a:pt x="34500" y="72460"/>
                </a:lnTo>
                <a:lnTo>
                  <a:pt x="34500" y="72450"/>
                </a:lnTo>
                <a:lnTo>
                  <a:pt x="34500" y="72440"/>
                </a:lnTo>
                <a:lnTo>
                  <a:pt x="34520" y="72440"/>
                </a:lnTo>
                <a:lnTo>
                  <a:pt x="34520" y="72370"/>
                </a:lnTo>
                <a:lnTo>
                  <a:pt x="34500" y="72370"/>
                </a:lnTo>
                <a:lnTo>
                  <a:pt x="34500" y="72320"/>
                </a:lnTo>
                <a:lnTo>
                  <a:pt x="34490" y="72320"/>
                </a:lnTo>
                <a:lnTo>
                  <a:pt x="34490" y="72340"/>
                </a:lnTo>
                <a:lnTo>
                  <a:pt x="34470" y="72340"/>
                </a:lnTo>
                <a:lnTo>
                  <a:pt x="34470" y="72280"/>
                </a:lnTo>
                <a:lnTo>
                  <a:pt x="34450" y="72280"/>
                </a:lnTo>
                <a:lnTo>
                  <a:pt x="34450" y="72160"/>
                </a:lnTo>
                <a:lnTo>
                  <a:pt x="34430" y="72160"/>
                </a:lnTo>
                <a:lnTo>
                  <a:pt x="34430" y="72140"/>
                </a:lnTo>
                <a:lnTo>
                  <a:pt x="34420" y="72140"/>
                </a:lnTo>
                <a:lnTo>
                  <a:pt x="34420" y="72130"/>
                </a:lnTo>
                <a:lnTo>
                  <a:pt x="34420" y="72110"/>
                </a:lnTo>
                <a:lnTo>
                  <a:pt x="34420" y="72100"/>
                </a:lnTo>
                <a:lnTo>
                  <a:pt x="34400" y="72110"/>
                </a:lnTo>
                <a:lnTo>
                  <a:pt x="34400" y="72070"/>
                </a:lnTo>
                <a:lnTo>
                  <a:pt x="34380" y="72070"/>
                </a:lnTo>
                <a:lnTo>
                  <a:pt x="34380" y="72040"/>
                </a:lnTo>
                <a:lnTo>
                  <a:pt x="34360" y="72030"/>
                </a:lnTo>
                <a:lnTo>
                  <a:pt x="34360" y="72020"/>
                </a:lnTo>
                <a:lnTo>
                  <a:pt x="34350" y="72020"/>
                </a:lnTo>
                <a:lnTo>
                  <a:pt x="34330" y="72020"/>
                </a:lnTo>
                <a:lnTo>
                  <a:pt x="34330" y="72000"/>
                </a:lnTo>
                <a:lnTo>
                  <a:pt x="34290" y="72000"/>
                </a:lnTo>
                <a:lnTo>
                  <a:pt x="34290" y="72020"/>
                </a:lnTo>
                <a:lnTo>
                  <a:pt x="34240" y="72010"/>
                </a:lnTo>
                <a:lnTo>
                  <a:pt x="34240" y="72030"/>
                </a:lnTo>
                <a:lnTo>
                  <a:pt x="34220" y="72030"/>
                </a:lnTo>
                <a:lnTo>
                  <a:pt x="34220" y="72020"/>
                </a:lnTo>
                <a:lnTo>
                  <a:pt x="34170" y="72020"/>
                </a:lnTo>
                <a:lnTo>
                  <a:pt x="34170" y="72030"/>
                </a:lnTo>
                <a:lnTo>
                  <a:pt x="34160" y="72030"/>
                </a:lnTo>
                <a:lnTo>
                  <a:pt x="34130" y="72030"/>
                </a:lnTo>
                <a:lnTo>
                  <a:pt x="34140" y="72010"/>
                </a:lnTo>
                <a:lnTo>
                  <a:pt x="34120" y="72020"/>
                </a:lnTo>
                <a:lnTo>
                  <a:pt x="34120" y="72000"/>
                </a:lnTo>
                <a:lnTo>
                  <a:pt x="34080" y="72000"/>
                </a:lnTo>
                <a:lnTo>
                  <a:pt x="34080" y="71980"/>
                </a:lnTo>
                <a:lnTo>
                  <a:pt x="34050" y="71980"/>
                </a:lnTo>
                <a:lnTo>
                  <a:pt x="34050" y="71960"/>
                </a:lnTo>
                <a:lnTo>
                  <a:pt x="34030" y="71960"/>
                </a:lnTo>
                <a:lnTo>
                  <a:pt x="34030" y="71940"/>
                </a:lnTo>
                <a:lnTo>
                  <a:pt x="34010" y="71940"/>
                </a:lnTo>
                <a:lnTo>
                  <a:pt x="34010" y="71930"/>
                </a:lnTo>
                <a:lnTo>
                  <a:pt x="33990" y="71930"/>
                </a:lnTo>
                <a:lnTo>
                  <a:pt x="33990" y="71910"/>
                </a:lnTo>
                <a:lnTo>
                  <a:pt x="33980" y="71910"/>
                </a:lnTo>
                <a:lnTo>
                  <a:pt x="33980" y="71890"/>
                </a:lnTo>
                <a:lnTo>
                  <a:pt x="33960" y="71890"/>
                </a:lnTo>
                <a:lnTo>
                  <a:pt x="33960" y="71870"/>
                </a:lnTo>
                <a:lnTo>
                  <a:pt x="33940" y="71870"/>
                </a:lnTo>
                <a:lnTo>
                  <a:pt x="33940" y="71840"/>
                </a:lnTo>
                <a:lnTo>
                  <a:pt x="33920" y="71840"/>
                </a:lnTo>
                <a:lnTo>
                  <a:pt x="33920" y="71820"/>
                </a:lnTo>
                <a:lnTo>
                  <a:pt x="33890" y="71820"/>
                </a:lnTo>
                <a:lnTo>
                  <a:pt x="33890" y="71800"/>
                </a:lnTo>
                <a:lnTo>
                  <a:pt x="33880" y="71800"/>
                </a:lnTo>
                <a:lnTo>
                  <a:pt x="33850" y="71800"/>
                </a:lnTo>
                <a:lnTo>
                  <a:pt x="33850" y="71790"/>
                </a:lnTo>
                <a:lnTo>
                  <a:pt x="33850" y="71780"/>
                </a:lnTo>
                <a:lnTo>
                  <a:pt x="33800" y="71780"/>
                </a:lnTo>
                <a:lnTo>
                  <a:pt x="33780" y="71780"/>
                </a:lnTo>
                <a:lnTo>
                  <a:pt x="33780" y="717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