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Princes Town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Trinidad and Tobago • State Map | Fully Editable Vector Shape</a:t>
            </a:r>
          </a:p>
        </p:txBody>
      </p:sp>
      <p:sp>
        <p:nvSpPr>
          <p:cNvPr id="101" name="Princes Town"/>
          <p:cNvSpPr/>
          <p:nvPr/>
        </p:nvSpPr>
        <p:spPr>
          <a:xfrm>
            <a:off x="3446834" y="1325880"/>
            <a:ext cx="5298025" cy="4937760"/>
          </a:xfrm>
          <a:custGeom>
            <a:avLst/>
            <a:gdLst/>
            <a:ahLst/>
            <a:cxnLst/>
            <a:rect l="0" t="0" r="100000" b="93200"/>
            <a:pathLst>
              <a:path w="100000" h="93200">
                <a:moveTo>
                  <a:pt x="36130" y="71580"/>
                </a:moveTo>
                <a:lnTo>
                  <a:pt x="36160" y="71580"/>
                </a:lnTo>
                <a:lnTo>
                  <a:pt x="36360" y="71450"/>
                </a:lnTo>
                <a:lnTo>
                  <a:pt x="36570" y="71270"/>
                </a:lnTo>
                <a:lnTo>
                  <a:pt x="36700" y="71340"/>
                </a:lnTo>
                <a:lnTo>
                  <a:pt x="36730" y="71410"/>
                </a:lnTo>
                <a:lnTo>
                  <a:pt x="36900" y="71550"/>
                </a:lnTo>
                <a:lnTo>
                  <a:pt x="37110" y="71620"/>
                </a:lnTo>
                <a:lnTo>
                  <a:pt x="37140" y="71760"/>
                </a:lnTo>
                <a:lnTo>
                  <a:pt x="37310" y="71930"/>
                </a:lnTo>
                <a:lnTo>
                  <a:pt x="37410" y="71900"/>
                </a:lnTo>
                <a:lnTo>
                  <a:pt x="37580" y="71620"/>
                </a:lnTo>
                <a:lnTo>
                  <a:pt x="37710" y="71450"/>
                </a:lnTo>
                <a:lnTo>
                  <a:pt x="38160" y="71380"/>
                </a:lnTo>
                <a:lnTo>
                  <a:pt x="38390" y="71280"/>
                </a:lnTo>
                <a:lnTo>
                  <a:pt x="38390" y="71140"/>
                </a:lnTo>
                <a:lnTo>
                  <a:pt x="38220" y="71000"/>
                </a:lnTo>
                <a:lnTo>
                  <a:pt x="38220" y="70900"/>
                </a:lnTo>
                <a:lnTo>
                  <a:pt x="38400" y="70800"/>
                </a:lnTo>
                <a:lnTo>
                  <a:pt x="38770" y="70620"/>
                </a:lnTo>
                <a:lnTo>
                  <a:pt x="39340" y="70730"/>
                </a:lnTo>
                <a:lnTo>
                  <a:pt x="39950" y="70730"/>
                </a:lnTo>
                <a:lnTo>
                  <a:pt x="40290" y="70670"/>
                </a:lnTo>
                <a:lnTo>
                  <a:pt x="40730" y="70600"/>
                </a:lnTo>
                <a:lnTo>
                  <a:pt x="40900" y="70150"/>
                </a:lnTo>
                <a:lnTo>
                  <a:pt x="41140" y="70080"/>
                </a:lnTo>
                <a:lnTo>
                  <a:pt x="41370" y="70050"/>
                </a:lnTo>
                <a:lnTo>
                  <a:pt x="41680" y="69840"/>
                </a:lnTo>
                <a:lnTo>
                  <a:pt x="42190" y="69880"/>
                </a:lnTo>
                <a:lnTo>
                  <a:pt x="42450" y="70020"/>
                </a:lnTo>
                <a:lnTo>
                  <a:pt x="42660" y="70160"/>
                </a:lnTo>
                <a:lnTo>
                  <a:pt x="42860" y="70330"/>
                </a:lnTo>
                <a:lnTo>
                  <a:pt x="43030" y="70440"/>
                </a:lnTo>
                <a:lnTo>
                  <a:pt x="43200" y="70370"/>
                </a:lnTo>
                <a:lnTo>
                  <a:pt x="43400" y="70400"/>
                </a:lnTo>
                <a:lnTo>
                  <a:pt x="43430" y="70510"/>
                </a:lnTo>
                <a:lnTo>
                  <a:pt x="43640" y="70410"/>
                </a:lnTo>
                <a:lnTo>
                  <a:pt x="43770" y="70160"/>
                </a:lnTo>
                <a:lnTo>
                  <a:pt x="44080" y="70130"/>
                </a:lnTo>
                <a:lnTo>
                  <a:pt x="44380" y="70060"/>
                </a:lnTo>
                <a:lnTo>
                  <a:pt x="44580" y="70270"/>
                </a:lnTo>
                <a:lnTo>
                  <a:pt x="44750" y="70410"/>
                </a:lnTo>
                <a:lnTo>
                  <a:pt x="44850" y="70380"/>
                </a:lnTo>
                <a:lnTo>
                  <a:pt x="45060" y="70450"/>
                </a:lnTo>
                <a:lnTo>
                  <a:pt x="45090" y="70650"/>
                </a:lnTo>
                <a:lnTo>
                  <a:pt x="45320" y="70730"/>
                </a:lnTo>
                <a:lnTo>
                  <a:pt x="45530" y="70830"/>
                </a:lnTo>
                <a:lnTo>
                  <a:pt x="45700" y="70690"/>
                </a:lnTo>
                <a:lnTo>
                  <a:pt x="45930" y="70690"/>
                </a:lnTo>
                <a:lnTo>
                  <a:pt x="46140" y="70870"/>
                </a:lnTo>
                <a:lnTo>
                  <a:pt x="46510" y="71010"/>
                </a:lnTo>
                <a:lnTo>
                  <a:pt x="46680" y="71080"/>
                </a:lnTo>
                <a:lnTo>
                  <a:pt x="46840" y="71180"/>
                </a:lnTo>
                <a:lnTo>
                  <a:pt x="47010" y="71250"/>
                </a:lnTo>
                <a:lnTo>
                  <a:pt x="47110" y="71460"/>
                </a:lnTo>
                <a:lnTo>
                  <a:pt x="47180" y="71460"/>
                </a:lnTo>
                <a:lnTo>
                  <a:pt x="47320" y="71220"/>
                </a:lnTo>
                <a:lnTo>
                  <a:pt x="47350" y="71110"/>
                </a:lnTo>
                <a:lnTo>
                  <a:pt x="47490" y="71120"/>
                </a:lnTo>
                <a:lnTo>
                  <a:pt x="47480" y="71390"/>
                </a:lnTo>
                <a:lnTo>
                  <a:pt x="47620" y="71530"/>
                </a:lnTo>
                <a:lnTo>
                  <a:pt x="47860" y="71780"/>
                </a:lnTo>
                <a:lnTo>
                  <a:pt x="47990" y="71880"/>
                </a:lnTo>
                <a:lnTo>
                  <a:pt x="48000" y="72060"/>
                </a:lnTo>
                <a:lnTo>
                  <a:pt x="48020" y="72330"/>
                </a:lnTo>
                <a:lnTo>
                  <a:pt x="48020" y="72710"/>
                </a:lnTo>
                <a:lnTo>
                  <a:pt x="48120" y="73060"/>
                </a:lnTo>
                <a:lnTo>
                  <a:pt x="48320" y="73370"/>
                </a:lnTo>
                <a:lnTo>
                  <a:pt x="48490" y="73540"/>
                </a:lnTo>
                <a:lnTo>
                  <a:pt x="48760" y="73580"/>
                </a:lnTo>
                <a:lnTo>
                  <a:pt x="48990" y="73620"/>
                </a:lnTo>
                <a:lnTo>
                  <a:pt x="49090" y="73720"/>
                </a:lnTo>
                <a:lnTo>
                  <a:pt x="49020" y="73860"/>
                </a:lnTo>
                <a:lnTo>
                  <a:pt x="48890" y="73890"/>
                </a:lnTo>
                <a:lnTo>
                  <a:pt x="48820" y="74030"/>
                </a:lnTo>
                <a:lnTo>
                  <a:pt x="48820" y="74310"/>
                </a:lnTo>
                <a:lnTo>
                  <a:pt x="49020" y="74450"/>
                </a:lnTo>
                <a:lnTo>
                  <a:pt x="49220" y="74480"/>
                </a:lnTo>
                <a:lnTo>
                  <a:pt x="49420" y="74520"/>
                </a:lnTo>
                <a:lnTo>
                  <a:pt x="49630" y="74240"/>
                </a:lnTo>
                <a:lnTo>
                  <a:pt x="49930" y="74100"/>
                </a:lnTo>
                <a:lnTo>
                  <a:pt x="50110" y="73900"/>
                </a:lnTo>
                <a:lnTo>
                  <a:pt x="50340" y="73860"/>
                </a:lnTo>
                <a:lnTo>
                  <a:pt x="50480" y="73970"/>
                </a:lnTo>
                <a:lnTo>
                  <a:pt x="50780" y="74040"/>
                </a:lnTo>
                <a:lnTo>
                  <a:pt x="50950" y="74080"/>
                </a:lnTo>
                <a:lnTo>
                  <a:pt x="51250" y="74180"/>
                </a:lnTo>
                <a:lnTo>
                  <a:pt x="51390" y="74320"/>
                </a:lnTo>
                <a:lnTo>
                  <a:pt x="51390" y="74490"/>
                </a:lnTo>
                <a:lnTo>
                  <a:pt x="51590" y="74560"/>
                </a:lnTo>
                <a:lnTo>
                  <a:pt x="51820" y="74670"/>
                </a:lnTo>
                <a:lnTo>
                  <a:pt x="51820" y="75430"/>
                </a:lnTo>
                <a:lnTo>
                  <a:pt x="51750" y="76290"/>
                </a:lnTo>
                <a:lnTo>
                  <a:pt x="51910" y="76710"/>
                </a:lnTo>
                <a:lnTo>
                  <a:pt x="52050" y="76990"/>
                </a:lnTo>
                <a:lnTo>
                  <a:pt x="52250" y="77400"/>
                </a:lnTo>
                <a:lnTo>
                  <a:pt x="52140" y="77610"/>
                </a:lnTo>
                <a:lnTo>
                  <a:pt x="52040" y="78130"/>
                </a:lnTo>
                <a:lnTo>
                  <a:pt x="51900" y="78340"/>
                </a:lnTo>
                <a:lnTo>
                  <a:pt x="51690" y="79340"/>
                </a:lnTo>
                <a:lnTo>
                  <a:pt x="51750" y="81170"/>
                </a:lnTo>
                <a:lnTo>
                  <a:pt x="51850" y="81420"/>
                </a:lnTo>
                <a:lnTo>
                  <a:pt x="51910" y="83110"/>
                </a:lnTo>
                <a:lnTo>
                  <a:pt x="52090" y="85710"/>
                </a:lnTo>
                <a:lnTo>
                  <a:pt x="52130" y="86790"/>
                </a:lnTo>
                <a:lnTo>
                  <a:pt x="52120" y="86790"/>
                </a:lnTo>
                <a:lnTo>
                  <a:pt x="52120" y="86770"/>
                </a:lnTo>
                <a:lnTo>
                  <a:pt x="52100" y="86770"/>
                </a:lnTo>
                <a:lnTo>
                  <a:pt x="52100" y="86750"/>
                </a:lnTo>
                <a:lnTo>
                  <a:pt x="52080" y="86760"/>
                </a:lnTo>
                <a:lnTo>
                  <a:pt x="52080" y="86770"/>
                </a:lnTo>
                <a:lnTo>
                  <a:pt x="51990" y="86770"/>
                </a:lnTo>
                <a:lnTo>
                  <a:pt x="51990" y="86760"/>
                </a:lnTo>
                <a:lnTo>
                  <a:pt x="51990" y="86750"/>
                </a:lnTo>
                <a:lnTo>
                  <a:pt x="51950" y="86750"/>
                </a:lnTo>
                <a:lnTo>
                  <a:pt x="51940" y="86750"/>
                </a:lnTo>
                <a:lnTo>
                  <a:pt x="51940" y="86740"/>
                </a:lnTo>
                <a:lnTo>
                  <a:pt x="51940" y="86730"/>
                </a:lnTo>
                <a:lnTo>
                  <a:pt x="51910" y="86730"/>
                </a:lnTo>
                <a:lnTo>
                  <a:pt x="51910" y="86740"/>
                </a:lnTo>
                <a:lnTo>
                  <a:pt x="51910" y="86750"/>
                </a:lnTo>
                <a:lnTo>
                  <a:pt x="51850" y="86750"/>
                </a:lnTo>
                <a:lnTo>
                  <a:pt x="51850" y="86770"/>
                </a:lnTo>
                <a:lnTo>
                  <a:pt x="51840" y="86770"/>
                </a:lnTo>
                <a:lnTo>
                  <a:pt x="51840" y="86750"/>
                </a:lnTo>
                <a:lnTo>
                  <a:pt x="51820" y="86750"/>
                </a:lnTo>
                <a:lnTo>
                  <a:pt x="51820" y="86760"/>
                </a:lnTo>
                <a:lnTo>
                  <a:pt x="51820" y="86770"/>
                </a:lnTo>
                <a:lnTo>
                  <a:pt x="51800" y="86770"/>
                </a:lnTo>
                <a:lnTo>
                  <a:pt x="51780" y="86770"/>
                </a:lnTo>
                <a:lnTo>
                  <a:pt x="51780" y="86780"/>
                </a:lnTo>
                <a:lnTo>
                  <a:pt x="51780" y="86790"/>
                </a:lnTo>
                <a:lnTo>
                  <a:pt x="51750" y="86790"/>
                </a:lnTo>
                <a:lnTo>
                  <a:pt x="51750" y="86810"/>
                </a:lnTo>
                <a:lnTo>
                  <a:pt x="51680" y="86810"/>
                </a:lnTo>
                <a:lnTo>
                  <a:pt x="51660" y="86810"/>
                </a:lnTo>
                <a:lnTo>
                  <a:pt x="51660" y="86800"/>
                </a:lnTo>
                <a:lnTo>
                  <a:pt x="51660" y="86790"/>
                </a:lnTo>
                <a:lnTo>
                  <a:pt x="51640" y="86790"/>
                </a:lnTo>
                <a:lnTo>
                  <a:pt x="51620" y="86790"/>
                </a:lnTo>
                <a:lnTo>
                  <a:pt x="51620" y="86770"/>
                </a:lnTo>
                <a:lnTo>
                  <a:pt x="51590" y="86770"/>
                </a:lnTo>
                <a:lnTo>
                  <a:pt x="51590" y="86760"/>
                </a:lnTo>
                <a:lnTo>
                  <a:pt x="51590" y="86750"/>
                </a:lnTo>
                <a:lnTo>
                  <a:pt x="51570" y="86750"/>
                </a:lnTo>
                <a:lnTo>
                  <a:pt x="51570" y="86770"/>
                </a:lnTo>
                <a:lnTo>
                  <a:pt x="51550" y="86770"/>
                </a:lnTo>
                <a:lnTo>
                  <a:pt x="51550" y="86780"/>
                </a:lnTo>
                <a:lnTo>
                  <a:pt x="51550" y="86790"/>
                </a:lnTo>
                <a:lnTo>
                  <a:pt x="51520" y="86790"/>
                </a:lnTo>
                <a:lnTo>
                  <a:pt x="51520" y="86770"/>
                </a:lnTo>
                <a:lnTo>
                  <a:pt x="51500" y="86770"/>
                </a:lnTo>
                <a:lnTo>
                  <a:pt x="51500" y="86750"/>
                </a:lnTo>
                <a:lnTo>
                  <a:pt x="51480" y="86750"/>
                </a:lnTo>
                <a:lnTo>
                  <a:pt x="51480" y="86700"/>
                </a:lnTo>
                <a:lnTo>
                  <a:pt x="51490" y="86700"/>
                </a:lnTo>
                <a:lnTo>
                  <a:pt x="51500" y="86700"/>
                </a:lnTo>
                <a:lnTo>
                  <a:pt x="51500" y="86660"/>
                </a:lnTo>
                <a:lnTo>
                  <a:pt x="51470" y="86660"/>
                </a:lnTo>
                <a:lnTo>
                  <a:pt x="51470" y="86650"/>
                </a:lnTo>
                <a:lnTo>
                  <a:pt x="51450" y="86650"/>
                </a:lnTo>
                <a:lnTo>
                  <a:pt x="51430" y="86650"/>
                </a:lnTo>
                <a:lnTo>
                  <a:pt x="51430" y="86630"/>
                </a:lnTo>
                <a:lnTo>
                  <a:pt x="51420" y="86630"/>
                </a:lnTo>
                <a:lnTo>
                  <a:pt x="51380" y="86630"/>
                </a:lnTo>
                <a:lnTo>
                  <a:pt x="51380" y="86610"/>
                </a:lnTo>
                <a:lnTo>
                  <a:pt x="51360" y="86610"/>
                </a:lnTo>
                <a:lnTo>
                  <a:pt x="51360" y="86630"/>
                </a:lnTo>
                <a:lnTo>
                  <a:pt x="51340" y="86630"/>
                </a:lnTo>
                <a:lnTo>
                  <a:pt x="51340" y="86610"/>
                </a:lnTo>
                <a:lnTo>
                  <a:pt x="51310" y="86610"/>
                </a:lnTo>
                <a:lnTo>
                  <a:pt x="51310" y="86590"/>
                </a:lnTo>
                <a:lnTo>
                  <a:pt x="51230" y="86590"/>
                </a:lnTo>
                <a:lnTo>
                  <a:pt x="51220" y="86590"/>
                </a:lnTo>
                <a:lnTo>
                  <a:pt x="51220" y="86610"/>
                </a:lnTo>
                <a:lnTo>
                  <a:pt x="51060" y="86610"/>
                </a:lnTo>
                <a:lnTo>
                  <a:pt x="51040" y="86610"/>
                </a:lnTo>
                <a:lnTo>
                  <a:pt x="51040" y="86630"/>
                </a:lnTo>
                <a:lnTo>
                  <a:pt x="51020" y="86630"/>
                </a:lnTo>
                <a:lnTo>
                  <a:pt x="51010" y="86630"/>
                </a:lnTo>
                <a:lnTo>
                  <a:pt x="51010" y="86650"/>
                </a:lnTo>
                <a:lnTo>
                  <a:pt x="50990" y="86650"/>
                </a:lnTo>
                <a:lnTo>
                  <a:pt x="50980" y="86650"/>
                </a:lnTo>
                <a:lnTo>
                  <a:pt x="50970" y="86660"/>
                </a:lnTo>
                <a:lnTo>
                  <a:pt x="50940" y="86660"/>
                </a:lnTo>
                <a:lnTo>
                  <a:pt x="50940" y="86680"/>
                </a:lnTo>
                <a:lnTo>
                  <a:pt x="50890" y="86690"/>
                </a:lnTo>
                <a:lnTo>
                  <a:pt x="50890" y="86700"/>
                </a:lnTo>
                <a:lnTo>
                  <a:pt x="50820" y="86700"/>
                </a:lnTo>
                <a:lnTo>
                  <a:pt x="50820" y="86720"/>
                </a:lnTo>
                <a:lnTo>
                  <a:pt x="50800" y="86720"/>
                </a:lnTo>
                <a:lnTo>
                  <a:pt x="50780" y="86720"/>
                </a:lnTo>
                <a:lnTo>
                  <a:pt x="50780" y="86730"/>
                </a:lnTo>
                <a:lnTo>
                  <a:pt x="50770" y="86730"/>
                </a:lnTo>
                <a:lnTo>
                  <a:pt x="50730" y="86730"/>
                </a:lnTo>
                <a:lnTo>
                  <a:pt x="50730" y="86750"/>
                </a:lnTo>
                <a:lnTo>
                  <a:pt x="50720" y="86750"/>
                </a:lnTo>
                <a:lnTo>
                  <a:pt x="50710" y="86760"/>
                </a:lnTo>
                <a:lnTo>
                  <a:pt x="50710" y="86770"/>
                </a:lnTo>
                <a:lnTo>
                  <a:pt x="50690" y="86770"/>
                </a:lnTo>
                <a:lnTo>
                  <a:pt x="50680" y="86770"/>
                </a:lnTo>
                <a:lnTo>
                  <a:pt x="50680" y="86780"/>
                </a:lnTo>
                <a:lnTo>
                  <a:pt x="50680" y="86790"/>
                </a:lnTo>
                <a:lnTo>
                  <a:pt x="50660" y="86790"/>
                </a:lnTo>
                <a:lnTo>
                  <a:pt x="50640" y="86790"/>
                </a:lnTo>
                <a:lnTo>
                  <a:pt x="50640" y="86800"/>
                </a:lnTo>
                <a:lnTo>
                  <a:pt x="50640" y="86820"/>
                </a:lnTo>
                <a:lnTo>
                  <a:pt x="50610" y="86820"/>
                </a:lnTo>
                <a:lnTo>
                  <a:pt x="50610" y="86840"/>
                </a:lnTo>
                <a:lnTo>
                  <a:pt x="50590" y="86840"/>
                </a:lnTo>
                <a:lnTo>
                  <a:pt x="50570" y="86840"/>
                </a:lnTo>
                <a:lnTo>
                  <a:pt x="50570" y="86860"/>
                </a:lnTo>
                <a:lnTo>
                  <a:pt x="50550" y="86860"/>
                </a:lnTo>
                <a:lnTo>
                  <a:pt x="50550" y="86870"/>
                </a:lnTo>
                <a:lnTo>
                  <a:pt x="50550" y="86880"/>
                </a:lnTo>
                <a:lnTo>
                  <a:pt x="50500" y="86880"/>
                </a:lnTo>
                <a:lnTo>
                  <a:pt x="50480" y="86880"/>
                </a:lnTo>
                <a:lnTo>
                  <a:pt x="50480" y="86900"/>
                </a:lnTo>
                <a:lnTo>
                  <a:pt x="50450" y="86890"/>
                </a:lnTo>
                <a:lnTo>
                  <a:pt x="50450" y="86910"/>
                </a:lnTo>
                <a:lnTo>
                  <a:pt x="50410" y="86910"/>
                </a:lnTo>
                <a:lnTo>
                  <a:pt x="50410" y="86930"/>
                </a:lnTo>
                <a:lnTo>
                  <a:pt x="50340" y="86930"/>
                </a:lnTo>
                <a:lnTo>
                  <a:pt x="50340" y="86950"/>
                </a:lnTo>
                <a:lnTo>
                  <a:pt x="50320" y="86950"/>
                </a:lnTo>
                <a:lnTo>
                  <a:pt x="50310" y="86950"/>
                </a:lnTo>
                <a:lnTo>
                  <a:pt x="50310" y="86970"/>
                </a:lnTo>
                <a:lnTo>
                  <a:pt x="50290" y="86960"/>
                </a:lnTo>
                <a:lnTo>
                  <a:pt x="50290" y="86980"/>
                </a:lnTo>
                <a:lnTo>
                  <a:pt x="50250" y="86980"/>
                </a:lnTo>
                <a:lnTo>
                  <a:pt x="50250" y="87000"/>
                </a:lnTo>
                <a:lnTo>
                  <a:pt x="50200" y="87000"/>
                </a:lnTo>
                <a:lnTo>
                  <a:pt x="50200" y="87020"/>
                </a:lnTo>
                <a:lnTo>
                  <a:pt x="50180" y="87020"/>
                </a:lnTo>
                <a:lnTo>
                  <a:pt x="50180" y="87040"/>
                </a:lnTo>
                <a:lnTo>
                  <a:pt x="50050" y="87030"/>
                </a:lnTo>
                <a:lnTo>
                  <a:pt x="50040" y="87060"/>
                </a:lnTo>
                <a:lnTo>
                  <a:pt x="49940" y="87060"/>
                </a:lnTo>
                <a:lnTo>
                  <a:pt x="49940" y="87040"/>
                </a:lnTo>
                <a:lnTo>
                  <a:pt x="49890" y="87030"/>
                </a:lnTo>
                <a:lnTo>
                  <a:pt x="49890" y="87020"/>
                </a:lnTo>
                <a:lnTo>
                  <a:pt x="49820" y="87020"/>
                </a:lnTo>
                <a:lnTo>
                  <a:pt x="49820" y="87040"/>
                </a:lnTo>
                <a:lnTo>
                  <a:pt x="49760" y="87040"/>
                </a:lnTo>
                <a:lnTo>
                  <a:pt x="49760" y="87060"/>
                </a:lnTo>
                <a:lnTo>
                  <a:pt x="49730" y="87060"/>
                </a:lnTo>
                <a:lnTo>
                  <a:pt x="49730" y="87040"/>
                </a:lnTo>
                <a:lnTo>
                  <a:pt x="49680" y="87040"/>
                </a:lnTo>
                <a:lnTo>
                  <a:pt x="49680" y="87010"/>
                </a:lnTo>
                <a:lnTo>
                  <a:pt x="49680" y="87000"/>
                </a:lnTo>
                <a:lnTo>
                  <a:pt x="49530" y="87000"/>
                </a:lnTo>
                <a:lnTo>
                  <a:pt x="49530" y="87010"/>
                </a:lnTo>
                <a:lnTo>
                  <a:pt x="49530" y="87020"/>
                </a:lnTo>
                <a:lnTo>
                  <a:pt x="49510" y="87020"/>
                </a:lnTo>
                <a:lnTo>
                  <a:pt x="49500" y="87020"/>
                </a:lnTo>
                <a:lnTo>
                  <a:pt x="49500" y="87040"/>
                </a:lnTo>
                <a:lnTo>
                  <a:pt x="49410" y="87040"/>
                </a:lnTo>
                <a:lnTo>
                  <a:pt x="49390" y="87040"/>
                </a:lnTo>
                <a:lnTo>
                  <a:pt x="49390" y="86980"/>
                </a:lnTo>
                <a:lnTo>
                  <a:pt x="49410" y="86980"/>
                </a:lnTo>
                <a:lnTo>
                  <a:pt x="49410" y="86950"/>
                </a:lnTo>
                <a:lnTo>
                  <a:pt x="49400" y="86950"/>
                </a:lnTo>
                <a:lnTo>
                  <a:pt x="49380" y="86950"/>
                </a:lnTo>
                <a:lnTo>
                  <a:pt x="49380" y="86930"/>
                </a:lnTo>
                <a:lnTo>
                  <a:pt x="49330" y="86930"/>
                </a:lnTo>
                <a:lnTo>
                  <a:pt x="49320" y="86930"/>
                </a:lnTo>
                <a:lnTo>
                  <a:pt x="49320" y="86920"/>
                </a:lnTo>
                <a:lnTo>
                  <a:pt x="49310" y="86910"/>
                </a:lnTo>
                <a:lnTo>
                  <a:pt x="49310" y="86900"/>
                </a:lnTo>
                <a:lnTo>
                  <a:pt x="49260" y="86900"/>
                </a:lnTo>
                <a:lnTo>
                  <a:pt x="49260" y="86890"/>
                </a:lnTo>
                <a:lnTo>
                  <a:pt x="49250" y="86880"/>
                </a:lnTo>
                <a:lnTo>
                  <a:pt x="49220" y="86880"/>
                </a:lnTo>
                <a:lnTo>
                  <a:pt x="49220" y="86900"/>
                </a:lnTo>
                <a:lnTo>
                  <a:pt x="49200" y="86900"/>
                </a:lnTo>
                <a:lnTo>
                  <a:pt x="49200" y="86880"/>
                </a:lnTo>
                <a:lnTo>
                  <a:pt x="49180" y="86880"/>
                </a:lnTo>
                <a:lnTo>
                  <a:pt x="49180" y="86900"/>
                </a:lnTo>
                <a:lnTo>
                  <a:pt x="49170" y="86900"/>
                </a:lnTo>
                <a:lnTo>
                  <a:pt x="49170" y="86880"/>
                </a:lnTo>
                <a:lnTo>
                  <a:pt x="49150" y="86880"/>
                </a:lnTo>
                <a:lnTo>
                  <a:pt x="49150" y="86870"/>
                </a:lnTo>
                <a:lnTo>
                  <a:pt x="49150" y="86860"/>
                </a:lnTo>
                <a:lnTo>
                  <a:pt x="49100" y="86860"/>
                </a:lnTo>
                <a:lnTo>
                  <a:pt x="49100" y="86870"/>
                </a:lnTo>
                <a:lnTo>
                  <a:pt x="49100" y="86880"/>
                </a:lnTo>
                <a:lnTo>
                  <a:pt x="49080" y="86880"/>
                </a:lnTo>
                <a:lnTo>
                  <a:pt x="49080" y="86900"/>
                </a:lnTo>
                <a:lnTo>
                  <a:pt x="49030" y="86900"/>
                </a:lnTo>
                <a:lnTo>
                  <a:pt x="49030" y="86890"/>
                </a:lnTo>
                <a:lnTo>
                  <a:pt x="49030" y="86880"/>
                </a:lnTo>
                <a:lnTo>
                  <a:pt x="48990" y="86880"/>
                </a:lnTo>
                <a:lnTo>
                  <a:pt x="48970" y="86880"/>
                </a:lnTo>
                <a:lnTo>
                  <a:pt x="48970" y="86860"/>
                </a:lnTo>
                <a:lnTo>
                  <a:pt x="48960" y="86860"/>
                </a:lnTo>
                <a:lnTo>
                  <a:pt x="48960" y="86840"/>
                </a:lnTo>
                <a:lnTo>
                  <a:pt x="48920" y="86840"/>
                </a:lnTo>
                <a:lnTo>
                  <a:pt x="48920" y="86820"/>
                </a:lnTo>
                <a:lnTo>
                  <a:pt x="48900" y="86820"/>
                </a:lnTo>
                <a:lnTo>
                  <a:pt x="48900" y="86810"/>
                </a:lnTo>
                <a:lnTo>
                  <a:pt x="48840" y="86800"/>
                </a:lnTo>
                <a:lnTo>
                  <a:pt x="48830" y="86800"/>
                </a:lnTo>
                <a:lnTo>
                  <a:pt x="48830" y="86790"/>
                </a:lnTo>
                <a:lnTo>
                  <a:pt x="48760" y="86790"/>
                </a:lnTo>
                <a:lnTo>
                  <a:pt x="48760" y="86810"/>
                </a:lnTo>
                <a:lnTo>
                  <a:pt x="48690" y="86800"/>
                </a:lnTo>
                <a:lnTo>
                  <a:pt x="48690" y="86820"/>
                </a:lnTo>
                <a:lnTo>
                  <a:pt x="48670" y="86820"/>
                </a:lnTo>
                <a:lnTo>
                  <a:pt x="48670" y="86800"/>
                </a:lnTo>
                <a:lnTo>
                  <a:pt x="48650" y="86810"/>
                </a:lnTo>
                <a:lnTo>
                  <a:pt x="48640" y="86810"/>
                </a:lnTo>
                <a:lnTo>
                  <a:pt x="48640" y="86750"/>
                </a:lnTo>
                <a:lnTo>
                  <a:pt x="48620" y="86750"/>
                </a:lnTo>
                <a:lnTo>
                  <a:pt x="48620" y="86740"/>
                </a:lnTo>
                <a:lnTo>
                  <a:pt x="48600" y="86730"/>
                </a:lnTo>
                <a:lnTo>
                  <a:pt x="48600" y="86720"/>
                </a:lnTo>
                <a:lnTo>
                  <a:pt x="48590" y="86710"/>
                </a:lnTo>
                <a:lnTo>
                  <a:pt x="48550" y="86720"/>
                </a:lnTo>
                <a:lnTo>
                  <a:pt x="48550" y="86700"/>
                </a:lnTo>
                <a:lnTo>
                  <a:pt x="48530" y="86700"/>
                </a:lnTo>
                <a:lnTo>
                  <a:pt x="48530" y="86720"/>
                </a:lnTo>
                <a:lnTo>
                  <a:pt x="48390" y="86720"/>
                </a:lnTo>
                <a:lnTo>
                  <a:pt x="48390" y="86730"/>
                </a:lnTo>
                <a:lnTo>
                  <a:pt x="48380" y="86730"/>
                </a:lnTo>
                <a:lnTo>
                  <a:pt x="48370" y="86700"/>
                </a:lnTo>
                <a:lnTo>
                  <a:pt x="48360" y="86700"/>
                </a:lnTo>
                <a:lnTo>
                  <a:pt x="48360" y="86660"/>
                </a:lnTo>
                <a:lnTo>
                  <a:pt x="48340" y="86660"/>
                </a:lnTo>
                <a:lnTo>
                  <a:pt x="48340" y="86670"/>
                </a:lnTo>
                <a:lnTo>
                  <a:pt x="48340" y="86680"/>
                </a:lnTo>
                <a:lnTo>
                  <a:pt x="48320" y="86680"/>
                </a:lnTo>
                <a:lnTo>
                  <a:pt x="48320" y="86700"/>
                </a:lnTo>
                <a:lnTo>
                  <a:pt x="48310" y="86700"/>
                </a:lnTo>
                <a:lnTo>
                  <a:pt x="48310" y="86680"/>
                </a:lnTo>
                <a:lnTo>
                  <a:pt x="48270" y="86680"/>
                </a:lnTo>
                <a:lnTo>
                  <a:pt x="48270" y="86660"/>
                </a:lnTo>
                <a:lnTo>
                  <a:pt x="48250" y="86660"/>
                </a:lnTo>
                <a:lnTo>
                  <a:pt x="48250" y="86650"/>
                </a:lnTo>
                <a:lnTo>
                  <a:pt x="48230" y="86650"/>
                </a:lnTo>
                <a:lnTo>
                  <a:pt x="48220" y="86650"/>
                </a:lnTo>
                <a:lnTo>
                  <a:pt x="48210" y="86630"/>
                </a:lnTo>
                <a:lnTo>
                  <a:pt x="48180" y="86630"/>
                </a:lnTo>
                <a:lnTo>
                  <a:pt x="48180" y="86610"/>
                </a:lnTo>
                <a:lnTo>
                  <a:pt x="48140" y="86610"/>
                </a:lnTo>
                <a:lnTo>
                  <a:pt x="48130" y="86610"/>
                </a:lnTo>
                <a:lnTo>
                  <a:pt x="48130" y="86590"/>
                </a:lnTo>
                <a:lnTo>
                  <a:pt x="48090" y="86590"/>
                </a:lnTo>
                <a:lnTo>
                  <a:pt x="48090" y="86570"/>
                </a:lnTo>
                <a:lnTo>
                  <a:pt x="48080" y="86570"/>
                </a:lnTo>
                <a:lnTo>
                  <a:pt x="48070" y="86560"/>
                </a:lnTo>
                <a:lnTo>
                  <a:pt x="48060" y="86560"/>
                </a:lnTo>
                <a:lnTo>
                  <a:pt x="48060" y="86550"/>
                </a:lnTo>
                <a:lnTo>
                  <a:pt x="48060" y="86540"/>
                </a:lnTo>
                <a:lnTo>
                  <a:pt x="48050" y="86540"/>
                </a:lnTo>
                <a:lnTo>
                  <a:pt x="48010" y="86540"/>
                </a:lnTo>
                <a:lnTo>
                  <a:pt x="48010" y="86520"/>
                </a:lnTo>
                <a:lnTo>
                  <a:pt x="47990" y="86520"/>
                </a:lnTo>
                <a:lnTo>
                  <a:pt x="47990" y="86530"/>
                </a:lnTo>
                <a:lnTo>
                  <a:pt x="47990" y="86540"/>
                </a:lnTo>
                <a:lnTo>
                  <a:pt x="47970" y="86540"/>
                </a:lnTo>
                <a:lnTo>
                  <a:pt x="47950" y="86540"/>
                </a:lnTo>
                <a:lnTo>
                  <a:pt x="47950" y="86560"/>
                </a:lnTo>
                <a:lnTo>
                  <a:pt x="47910" y="86560"/>
                </a:lnTo>
                <a:lnTo>
                  <a:pt x="47880" y="86560"/>
                </a:lnTo>
                <a:lnTo>
                  <a:pt x="47880" y="86550"/>
                </a:lnTo>
                <a:lnTo>
                  <a:pt x="47890" y="86520"/>
                </a:lnTo>
                <a:lnTo>
                  <a:pt x="47870" y="86520"/>
                </a:lnTo>
                <a:lnTo>
                  <a:pt x="47870" y="86480"/>
                </a:lnTo>
                <a:lnTo>
                  <a:pt x="47850" y="86490"/>
                </a:lnTo>
                <a:lnTo>
                  <a:pt x="47850" y="86470"/>
                </a:lnTo>
                <a:lnTo>
                  <a:pt x="47810" y="86470"/>
                </a:lnTo>
                <a:lnTo>
                  <a:pt x="47810" y="86450"/>
                </a:lnTo>
                <a:lnTo>
                  <a:pt x="47780" y="86450"/>
                </a:lnTo>
                <a:lnTo>
                  <a:pt x="47780" y="86430"/>
                </a:lnTo>
                <a:lnTo>
                  <a:pt x="47740" y="86430"/>
                </a:lnTo>
                <a:lnTo>
                  <a:pt x="47740" y="86410"/>
                </a:lnTo>
                <a:lnTo>
                  <a:pt x="47740" y="86400"/>
                </a:lnTo>
                <a:lnTo>
                  <a:pt x="47730" y="86400"/>
                </a:lnTo>
                <a:lnTo>
                  <a:pt x="47710" y="86400"/>
                </a:lnTo>
                <a:lnTo>
                  <a:pt x="47710" y="86380"/>
                </a:lnTo>
                <a:lnTo>
                  <a:pt x="47690" y="86380"/>
                </a:lnTo>
                <a:lnTo>
                  <a:pt x="47690" y="86360"/>
                </a:lnTo>
                <a:lnTo>
                  <a:pt x="47670" y="86360"/>
                </a:lnTo>
                <a:lnTo>
                  <a:pt x="47670" y="86380"/>
                </a:lnTo>
                <a:lnTo>
                  <a:pt x="47660" y="86380"/>
                </a:lnTo>
                <a:lnTo>
                  <a:pt x="47660" y="86360"/>
                </a:lnTo>
                <a:lnTo>
                  <a:pt x="47620" y="86360"/>
                </a:lnTo>
                <a:lnTo>
                  <a:pt x="47620" y="86340"/>
                </a:lnTo>
                <a:lnTo>
                  <a:pt x="47600" y="86340"/>
                </a:lnTo>
                <a:lnTo>
                  <a:pt x="47600" y="86330"/>
                </a:lnTo>
                <a:lnTo>
                  <a:pt x="47590" y="86320"/>
                </a:lnTo>
                <a:lnTo>
                  <a:pt x="47550" y="86320"/>
                </a:lnTo>
                <a:lnTo>
                  <a:pt x="47550" y="86310"/>
                </a:lnTo>
                <a:lnTo>
                  <a:pt x="47510" y="86310"/>
                </a:lnTo>
                <a:lnTo>
                  <a:pt x="47460" y="86310"/>
                </a:lnTo>
                <a:lnTo>
                  <a:pt x="47460" y="86300"/>
                </a:lnTo>
                <a:lnTo>
                  <a:pt x="47460" y="86290"/>
                </a:lnTo>
                <a:lnTo>
                  <a:pt x="47410" y="86290"/>
                </a:lnTo>
                <a:lnTo>
                  <a:pt x="47410" y="86310"/>
                </a:lnTo>
                <a:lnTo>
                  <a:pt x="47360" y="86310"/>
                </a:lnTo>
                <a:lnTo>
                  <a:pt x="47340" y="86310"/>
                </a:lnTo>
                <a:lnTo>
                  <a:pt x="47340" y="86320"/>
                </a:lnTo>
                <a:lnTo>
                  <a:pt x="47290" y="86330"/>
                </a:lnTo>
                <a:lnTo>
                  <a:pt x="47290" y="86340"/>
                </a:lnTo>
                <a:lnTo>
                  <a:pt x="47230" y="86340"/>
                </a:lnTo>
                <a:lnTo>
                  <a:pt x="47230" y="86360"/>
                </a:lnTo>
                <a:lnTo>
                  <a:pt x="47210" y="86360"/>
                </a:lnTo>
                <a:lnTo>
                  <a:pt x="47200" y="86360"/>
                </a:lnTo>
                <a:lnTo>
                  <a:pt x="47200" y="86380"/>
                </a:lnTo>
                <a:lnTo>
                  <a:pt x="47140" y="86380"/>
                </a:lnTo>
                <a:lnTo>
                  <a:pt x="47130" y="86380"/>
                </a:lnTo>
                <a:lnTo>
                  <a:pt x="47130" y="86400"/>
                </a:lnTo>
                <a:lnTo>
                  <a:pt x="47100" y="86400"/>
                </a:lnTo>
                <a:lnTo>
                  <a:pt x="47090" y="86400"/>
                </a:lnTo>
                <a:lnTo>
                  <a:pt x="47090" y="86410"/>
                </a:lnTo>
                <a:lnTo>
                  <a:pt x="47070" y="86410"/>
                </a:lnTo>
                <a:lnTo>
                  <a:pt x="47060" y="86410"/>
                </a:lnTo>
                <a:lnTo>
                  <a:pt x="47060" y="86420"/>
                </a:lnTo>
                <a:lnTo>
                  <a:pt x="47060" y="86430"/>
                </a:lnTo>
                <a:lnTo>
                  <a:pt x="47010" y="86430"/>
                </a:lnTo>
                <a:lnTo>
                  <a:pt x="47010" y="86450"/>
                </a:lnTo>
                <a:lnTo>
                  <a:pt x="46980" y="86450"/>
                </a:lnTo>
                <a:lnTo>
                  <a:pt x="46970" y="86450"/>
                </a:lnTo>
                <a:lnTo>
                  <a:pt x="46970" y="86460"/>
                </a:lnTo>
                <a:lnTo>
                  <a:pt x="46970" y="86470"/>
                </a:lnTo>
                <a:lnTo>
                  <a:pt x="46940" y="86470"/>
                </a:lnTo>
                <a:lnTo>
                  <a:pt x="46940" y="86490"/>
                </a:lnTo>
                <a:lnTo>
                  <a:pt x="46890" y="86480"/>
                </a:lnTo>
                <a:lnTo>
                  <a:pt x="46880" y="86500"/>
                </a:lnTo>
                <a:lnTo>
                  <a:pt x="46860" y="86500"/>
                </a:lnTo>
                <a:lnTo>
                  <a:pt x="46830" y="86500"/>
                </a:lnTo>
                <a:lnTo>
                  <a:pt x="46810" y="86500"/>
                </a:lnTo>
                <a:lnTo>
                  <a:pt x="46810" y="86510"/>
                </a:lnTo>
                <a:lnTo>
                  <a:pt x="46810" y="86520"/>
                </a:lnTo>
                <a:lnTo>
                  <a:pt x="46690" y="86520"/>
                </a:lnTo>
                <a:lnTo>
                  <a:pt x="46670" y="86520"/>
                </a:lnTo>
                <a:lnTo>
                  <a:pt x="46680" y="86500"/>
                </a:lnTo>
                <a:lnTo>
                  <a:pt x="46650" y="86500"/>
                </a:lnTo>
                <a:lnTo>
                  <a:pt x="46650" y="86490"/>
                </a:lnTo>
                <a:lnTo>
                  <a:pt x="46620" y="86490"/>
                </a:lnTo>
                <a:lnTo>
                  <a:pt x="46620" y="86470"/>
                </a:lnTo>
                <a:lnTo>
                  <a:pt x="46600" y="86470"/>
                </a:lnTo>
                <a:lnTo>
                  <a:pt x="46600" y="86450"/>
                </a:lnTo>
                <a:lnTo>
                  <a:pt x="46600" y="86430"/>
                </a:lnTo>
                <a:lnTo>
                  <a:pt x="46580" y="86430"/>
                </a:lnTo>
                <a:lnTo>
                  <a:pt x="46590" y="86380"/>
                </a:lnTo>
                <a:lnTo>
                  <a:pt x="46570" y="86380"/>
                </a:lnTo>
                <a:lnTo>
                  <a:pt x="46570" y="86360"/>
                </a:lnTo>
                <a:lnTo>
                  <a:pt x="46550" y="86360"/>
                </a:lnTo>
                <a:lnTo>
                  <a:pt x="46550" y="86350"/>
                </a:lnTo>
                <a:lnTo>
                  <a:pt x="46550" y="86320"/>
                </a:lnTo>
                <a:lnTo>
                  <a:pt x="46530" y="86320"/>
                </a:lnTo>
                <a:lnTo>
                  <a:pt x="46530" y="86310"/>
                </a:lnTo>
                <a:lnTo>
                  <a:pt x="46510" y="86310"/>
                </a:lnTo>
                <a:lnTo>
                  <a:pt x="46510" y="86300"/>
                </a:lnTo>
                <a:lnTo>
                  <a:pt x="46510" y="86290"/>
                </a:lnTo>
                <a:lnTo>
                  <a:pt x="46500" y="86290"/>
                </a:lnTo>
                <a:lnTo>
                  <a:pt x="46500" y="86280"/>
                </a:lnTo>
                <a:lnTo>
                  <a:pt x="46500" y="86270"/>
                </a:lnTo>
                <a:lnTo>
                  <a:pt x="46490" y="86270"/>
                </a:lnTo>
                <a:lnTo>
                  <a:pt x="46480" y="86270"/>
                </a:lnTo>
                <a:lnTo>
                  <a:pt x="46480" y="86260"/>
                </a:lnTo>
                <a:lnTo>
                  <a:pt x="46460" y="86250"/>
                </a:lnTo>
                <a:lnTo>
                  <a:pt x="46460" y="86240"/>
                </a:lnTo>
                <a:lnTo>
                  <a:pt x="46440" y="86240"/>
                </a:lnTo>
                <a:lnTo>
                  <a:pt x="46440" y="86220"/>
                </a:lnTo>
                <a:lnTo>
                  <a:pt x="46410" y="86220"/>
                </a:lnTo>
                <a:lnTo>
                  <a:pt x="46410" y="86240"/>
                </a:lnTo>
                <a:lnTo>
                  <a:pt x="46390" y="86240"/>
                </a:lnTo>
                <a:lnTo>
                  <a:pt x="46390" y="86220"/>
                </a:lnTo>
                <a:lnTo>
                  <a:pt x="46360" y="86220"/>
                </a:lnTo>
                <a:lnTo>
                  <a:pt x="46300" y="86220"/>
                </a:lnTo>
                <a:lnTo>
                  <a:pt x="46300" y="86210"/>
                </a:lnTo>
                <a:lnTo>
                  <a:pt x="46300" y="86200"/>
                </a:lnTo>
                <a:lnTo>
                  <a:pt x="46000" y="86200"/>
                </a:lnTo>
                <a:lnTo>
                  <a:pt x="45990" y="86200"/>
                </a:lnTo>
                <a:lnTo>
                  <a:pt x="45980" y="86180"/>
                </a:lnTo>
                <a:lnTo>
                  <a:pt x="45950" y="86180"/>
                </a:lnTo>
                <a:lnTo>
                  <a:pt x="45950" y="86160"/>
                </a:lnTo>
                <a:lnTo>
                  <a:pt x="45910" y="86160"/>
                </a:lnTo>
                <a:lnTo>
                  <a:pt x="45900" y="86160"/>
                </a:lnTo>
                <a:lnTo>
                  <a:pt x="45900" y="86180"/>
                </a:lnTo>
                <a:lnTo>
                  <a:pt x="45850" y="86180"/>
                </a:lnTo>
                <a:lnTo>
                  <a:pt x="45850" y="86160"/>
                </a:lnTo>
                <a:lnTo>
                  <a:pt x="45810" y="86160"/>
                </a:lnTo>
                <a:lnTo>
                  <a:pt x="45810" y="86150"/>
                </a:lnTo>
                <a:lnTo>
                  <a:pt x="45800" y="86150"/>
                </a:lnTo>
                <a:lnTo>
                  <a:pt x="45780" y="86150"/>
                </a:lnTo>
                <a:lnTo>
                  <a:pt x="45780" y="86130"/>
                </a:lnTo>
                <a:lnTo>
                  <a:pt x="45750" y="86130"/>
                </a:lnTo>
                <a:lnTo>
                  <a:pt x="45720" y="86130"/>
                </a:lnTo>
                <a:lnTo>
                  <a:pt x="45720" y="86150"/>
                </a:lnTo>
                <a:lnTo>
                  <a:pt x="45600" y="86150"/>
                </a:lnTo>
                <a:lnTo>
                  <a:pt x="45600" y="86130"/>
                </a:lnTo>
                <a:lnTo>
                  <a:pt x="45500" y="86130"/>
                </a:lnTo>
                <a:lnTo>
                  <a:pt x="45500" y="86150"/>
                </a:lnTo>
                <a:lnTo>
                  <a:pt x="45250" y="86150"/>
                </a:lnTo>
                <a:lnTo>
                  <a:pt x="45250" y="86160"/>
                </a:lnTo>
                <a:lnTo>
                  <a:pt x="45230" y="86160"/>
                </a:lnTo>
                <a:lnTo>
                  <a:pt x="45230" y="86150"/>
                </a:lnTo>
                <a:lnTo>
                  <a:pt x="45180" y="86150"/>
                </a:lnTo>
                <a:lnTo>
                  <a:pt x="45180" y="86160"/>
                </a:lnTo>
                <a:lnTo>
                  <a:pt x="45150" y="86160"/>
                </a:lnTo>
                <a:lnTo>
                  <a:pt x="45140" y="86180"/>
                </a:lnTo>
                <a:lnTo>
                  <a:pt x="45050" y="86180"/>
                </a:lnTo>
                <a:lnTo>
                  <a:pt x="45020" y="86180"/>
                </a:lnTo>
                <a:lnTo>
                  <a:pt x="45020" y="86190"/>
                </a:lnTo>
                <a:lnTo>
                  <a:pt x="45020" y="86200"/>
                </a:lnTo>
                <a:lnTo>
                  <a:pt x="44970" y="86200"/>
                </a:lnTo>
                <a:lnTo>
                  <a:pt x="44970" y="86220"/>
                </a:lnTo>
                <a:lnTo>
                  <a:pt x="44900" y="86220"/>
                </a:lnTo>
                <a:lnTo>
                  <a:pt x="44900" y="86200"/>
                </a:lnTo>
                <a:lnTo>
                  <a:pt x="44860" y="86200"/>
                </a:lnTo>
                <a:lnTo>
                  <a:pt x="44860" y="86190"/>
                </a:lnTo>
                <a:lnTo>
                  <a:pt x="44860" y="86180"/>
                </a:lnTo>
                <a:lnTo>
                  <a:pt x="44810" y="86180"/>
                </a:lnTo>
                <a:lnTo>
                  <a:pt x="44810" y="86190"/>
                </a:lnTo>
                <a:lnTo>
                  <a:pt x="44810" y="86200"/>
                </a:lnTo>
                <a:lnTo>
                  <a:pt x="44740" y="86200"/>
                </a:lnTo>
                <a:lnTo>
                  <a:pt x="44740" y="86220"/>
                </a:lnTo>
                <a:lnTo>
                  <a:pt x="44670" y="86220"/>
                </a:lnTo>
                <a:lnTo>
                  <a:pt x="44650" y="86220"/>
                </a:lnTo>
                <a:lnTo>
                  <a:pt x="44650" y="86240"/>
                </a:lnTo>
                <a:lnTo>
                  <a:pt x="44630" y="86240"/>
                </a:lnTo>
                <a:lnTo>
                  <a:pt x="44620" y="86240"/>
                </a:lnTo>
                <a:lnTo>
                  <a:pt x="44620" y="86250"/>
                </a:lnTo>
                <a:lnTo>
                  <a:pt x="44570" y="86250"/>
                </a:lnTo>
                <a:lnTo>
                  <a:pt x="44570" y="86270"/>
                </a:lnTo>
                <a:lnTo>
                  <a:pt x="44520" y="86270"/>
                </a:lnTo>
                <a:lnTo>
                  <a:pt x="44490" y="86270"/>
                </a:lnTo>
                <a:lnTo>
                  <a:pt x="44490" y="86280"/>
                </a:lnTo>
                <a:lnTo>
                  <a:pt x="44490" y="86290"/>
                </a:lnTo>
                <a:lnTo>
                  <a:pt x="44420" y="86290"/>
                </a:lnTo>
                <a:lnTo>
                  <a:pt x="44410" y="86290"/>
                </a:lnTo>
                <a:lnTo>
                  <a:pt x="44410" y="86310"/>
                </a:lnTo>
                <a:lnTo>
                  <a:pt x="44340" y="86310"/>
                </a:lnTo>
                <a:lnTo>
                  <a:pt x="44320" y="86310"/>
                </a:lnTo>
                <a:lnTo>
                  <a:pt x="44320" y="86320"/>
                </a:lnTo>
                <a:lnTo>
                  <a:pt x="44280" y="86320"/>
                </a:lnTo>
                <a:lnTo>
                  <a:pt x="44270" y="86320"/>
                </a:lnTo>
                <a:lnTo>
                  <a:pt x="44270" y="86340"/>
                </a:lnTo>
                <a:lnTo>
                  <a:pt x="44250" y="86340"/>
                </a:lnTo>
                <a:lnTo>
                  <a:pt x="44230" y="86340"/>
                </a:lnTo>
                <a:lnTo>
                  <a:pt x="44230" y="86360"/>
                </a:lnTo>
                <a:lnTo>
                  <a:pt x="44210" y="86360"/>
                </a:lnTo>
                <a:lnTo>
                  <a:pt x="44210" y="86370"/>
                </a:lnTo>
                <a:lnTo>
                  <a:pt x="44210" y="86380"/>
                </a:lnTo>
                <a:lnTo>
                  <a:pt x="44150" y="86380"/>
                </a:lnTo>
                <a:lnTo>
                  <a:pt x="44140" y="86400"/>
                </a:lnTo>
                <a:lnTo>
                  <a:pt x="44110" y="86400"/>
                </a:lnTo>
                <a:lnTo>
                  <a:pt x="44090" y="86400"/>
                </a:lnTo>
                <a:lnTo>
                  <a:pt x="44090" y="86410"/>
                </a:lnTo>
                <a:lnTo>
                  <a:pt x="44070" y="86410"/>
                </a:lnTo>
                <a:lnTo>
                  <a:pt x="44060" y="86410"/>
                </a:lnTo>
                <a:lnTo>
                  <a:pt x="44060" y="86420"/>
                </a:lnTo>
                <a:lnTo>
                  <a:pt x="44060" y="86430"/>
                </a:lnTo>
                <a:lnTo>
                  <a:pt x="44030" y="86430"/>
                </a:lnTo>
                <a:lnTo>
                  <a:pt x="44020" y="86430"/>
                </a:lnTo>
                <a:lnTo>
                  <a:pt x="44020" y="86450"/>
                </a:lnTo>
                <a:lnTo>
                  <a:pt x="43990" y="86450"/>
                </a:lnTo>
                <a:lnTo>
                  <a:pt x="43990" y="86470"/>
                </a:lnTo>
                <a:lnTo>
                  <a:pt x="43950" y="86470"/>
                </a:lnTo>
                <a:lnTo>
                  <a:pt x="43940" y="86470"/>
                </a:lnTo>
                <a:lnTo>
                  <a:pt x="43930" y="86470"/>
                </a:lnTo>
                <a:lnTo>
                  <a:pt x="43930" y="86490"/>
                </a:lnTo>
                <a:lnTo>
                  <a:pt x="43850" y="86480"/>
                </a:lnTo>
                <a:lnTo>
                  <a:pt x="43850" y="86500"/>
                </a:lnTo>
                <a:lnTo>
                  <a:pt x="43830" y="86500"/>
                </a:lnTo>
                <a:lnTo>
                  <a:pt x="43830" y="86520"/>
                </a:lnTo>
                <a:lnTo>
                  <a:pt x="43810" y="86520"/>
                </a:lnTo>
                <a:lnTo>
                  <a:pt x="43810" y="86540"/>
                </a:lnTo>
                <a:lnTo>
                  <a:pt x="43730" y="86540"/>
                </a:lnTo>
                <a:lnTo>
                  <a:pt x="43700" y="86540"/>
                </a:lnTo>
                <a:lnTo>
                  <a:pt x="43700" y="86550"/>
                </a:lnTo>
                <a:lnTo>
                  <a:pt x="43700" y="86560"/>
                </a:lnTo>
                <a:lnTo>
                  <a:pt x="43670" y="86560"/>
                </a:lnTo>
                <a:lnTo>
                  <a:pt x="43670" y="86570"/>
                </a:lnTo>
                <a:lnTo>
                  <a:pt x="43630" y="86570"/>
                </a:lnTo>
                <a:lnTo>
                  <a:pt x="43630" y="86590"/>
                </a:lnTo>
                <a:lnTo>
                  <a:pt x="43600" y="86590"/>
                </a:lnTo>
                <a:lnTo>
                  <a:pt x="43600" y="86610"/>
                </a:lnTo>
                <a:lnTo>
                  <a:pt x="43580" y="86610"/>
                </a:lnTo>
                <a:lnTo>
                  <a:pt x="43580" y="86630"/>
                </a:lnTo>
                <a:lnTo>
                  <a:pt x="43570" y="86630"/>
                </a:lnTo>
                <a:lnTo>
                  <a:pt x="43560" y="86630"/>
                </a:lnTo>
                <a:lnTo>
                  <a:pt x="43560" y="86650"/>
                </a:lnTo>
                <a:lnTo>
                  <a:pt x="43530" y="86650"/>
                </a:lnTo>
                <a:lnTo>
                  <a:pt x="43530" y="86660"/>
                </a:lnTo>
                <a:lnTo>
                  <a:pt x="43460" y="86660"/>
                </a:lnTo>
                <a:lnTo>
                  <a:pt x="43460" y="86630"/>
                </a:lnTo>
                <a:lnTo>
                  <a:pt x="43440" y="86630"/>
                </a:lnTo>
                <a:lnTo>
                  <a:pt x="43440" y="86590"/>
                </a:lnTo>
                <a:lnTo>
                  <a:pt x="43420" y="86590"/>
                </a:lnTo>
                <a:lnTo>
                  <a:pt x="43430" y="86560"/>
                </a:lnTo>
                <a:lnTo>
                  <a:pt x="43410" y="86560"/>
                </a:lnTo>
                <a:lnTo>
                  <a:pt x="43410" y="86540"/>
                </a:lnTo>
                <a:lnTo>
                  <a:pt x="43370" y="86540"/>
                </a:lnTo>
                <a:lnTo>
                  <a:pt x="43300" y="86540"/>
                </a:lnTo>
                <a:lnTo>
                  <a:pt x="43300" y="86560"/>
                </a:lnTo>
                <a:lnTo>
                  <a:pt x="43270" y="86560"/>
                </a:lnTo>
                <a:lnTo>
                  <a:pt x="43250" y="86560"/>
                </a:lnTo>
                <a:lnTo>
                  <a:pt x="43250" y="86570"/>
                </a:lnTo>
                <a:lnTo>
                  <a:pt x="43210" y="86570"/>
                </a:lnTo>
                <a:lnTo>
                  <a:pt x="43210" y="86590"/>
                </a:lnTo>
                <a:lnTo>
                  <a:pt x="43190" y="86590"/>
                </a:lnTo>
                <a:lnTo>
                  <a:pt x="43180" y="86590"/>
                </a:lnTo>
                <a:lnTo>
                  <a:pt x="43180" y="86610"/>
                </a:lnTo>
                <a:lnTo>
                  <a:pt x="43130" y="86610"/>
                </a:lnTo>
                <a:lnTo>
                  <a:pt x="43130" y="86630"/>
                </a:lnTo>
                <a:lnTo>
                  <a:pt x="43100" y="86630"/>
                </a:lnTo>
                <a:lnTo>
                  <a:pt x="43090" y="86630"/>
                </a:lnTo>
                <a:lnTo>
                  <a:pt x="43090" y="86640"/>
                </a:lnTo>
                <a:lnTo>
                  <a:pt x="43090" y="86650"/>
                </a:lnTo>
                <a:lnTo>
                  <a:pt x="43070" y="86650"/>
                </a:lnTo>
                <a:lnTo>
                  <a:pt x="43040" y="86650"/>
                </a:lnTo>
                <a:lnTo>
                  <a:pt x="43040" y="86660"/>
                </a:lnTo>
                <a:lnTo>
                  <a:pt x="43020" y="86660"/>
                </a:lnTo>
                <a:lnTo>
                  <a:pt x="43020" y="86680"/>
                </a:lnTo>
                <a:lnTo>
                  <a:pt x="42950" y="86680"/>
                </a:lnTo>
                <a:lnTo>
                  <a:pt x="42950" y="86670"/>
                </a:lnTo>
                <a:lnTo>
                  <a:pt x="42950" y="86660"/>
                </a:lnTo>
                <a:lnTo>
                  <a:pt x="42930" y="86660"/>
                </a:lnTo>
                <a:lnTo>
                  <a:pt x="42930" y="86650"/>
                </a:lnTo>
                <a:lnTo>
                  <a:pt x="42920" y="86650"/>
                </a:lnTo>
                <a:lnTo>
                  <a:pt x="42900" y="86650"/>
                </a:lnTo>
                <a:lnTo>
                  <a:pt x="42900" y="86620"/>
                </a:lnTo>
                <a:lnTo>
                  <a:pt x="42880" y="86630"/>
                </a:lnTo>
                <a:lnTo>
                  <a:pt x="42860" y="86630"/>
                </a:lnTo>
                <a:lnTo>
                  <a:pt x="42860" y="86650"/>
                </a:lnTo>
                <a:lnTo>
                  <a:pt x="42790" y="86650"/>
                </a:lnTo>
                <a:lnTo>
                  <a:pt x="42760" y="86650"/>
                </a:lnTo>
                <a:lnTo>
                  <a:pt x="42760" y="86660"/>
                </a:lnTo>
                <a:lnTo>
                  <a:pt x="42740" y="86660"/>
                </a:lnTo>
                <a:lnTo>
                  <a:pt x="42720" y="86660"/>
                </a:lnTo>
                <a:lnTo>
                  <a:pt x="42720" y="86680"/>
                </a:lnTo>
                <a:lnTo>
                  <a:pt x="42700" y="86680"/>
                </a:lnTo>
                <a:lnTo>
                  <a:pt x="42700" y="86690"/>
                </a:lnTo>
                <a:lnTo>
                  <a:pt x="42700" y="86700"/>
                </a:lnTo>
                <a:lnTo>
                  <a:pt x="42670" y="86700"/>
                </a:lnTo>
                <a:lnTo>
                  <a:pt x="42670" y="86720"/>
                </a:lnTo>
                <a:lnTo>
                  <a:pt x="42640" y="86720"/>
                </a:lnTo>
                <a:lnTo>
                  <a:pt x="42630" y="86720"/>
                </a:lnTo>
                <a:lnTo>
                  <a:pt x="42630" y="86730"/>
                </a:lnTo>
                <a:lnTo>
                  <a:pt x="42610" y="86730"/>
                </a:lnTo>
                <a:lnTo>
                  <a:pt x="42620" y="86750"/>
                </a:lnTo>
                <a:lnTo>
                  <a:pt x="42570" y="86750"/>
                </a:lnTo>
                <a:lnTo>
                  <a:pt x="42560" y="86760"/>
                </a:lnTo>
                <a:lnTo>
                  <a:pt x="42560" y="86770"/>
                </a:lnTo>
                <a:lnTo>
                  <a:pt x="42530" y="86770"/>
                </a:lnTo>
                <a:lnTo>
                  <a:pt x="42530" y="86790"/>
                </a:lnTo>
                <a:lnTo>
                  <a:pt x="42510" y="86790"/>
                </a:lnTo>
                <a:lnTo>
                  <a:pt x="42510" y="86810"/>
                </a:lnTo>
                <a:lnTo>
                  <a:pt x="42490" y="86810"/>
                </a:lnTo>
                <a:lnTo>
                  <a:pt x="42480" y="86810"/>
                </a:lnTo>
                <a:lnTo>
                  <a:pt x="42480" y="86820"/>
                </a:lnTo>
                <a:lnTo>
                  <a:pt x="42470" y="86820"/>
                </a:lnTo>
                <a:lnTo>
                  <a:pt x="42460" y="86820"/>
                </a:lnTo>
                <a:lnTo>
                  <a:pt x="42460" y="86830"/>
                </a:lnTo>
                <a:lnTo>
                  <a:pt x="42460" y="86840"/>
                </a:lnTo>
                <a:lnTo>
                  <a:pt x="42440" y="86840"/>
                </a:lnTo>
                <a:lnTo>
                  <a:pt x="42420" y="86840"/>
                </a:lnTo>
                <a:lnTo>
                  <a:pt x="42420" y="86860"/>
                </a:lnTo>
                <a:lnTo>
                  <a:pt x="42410" y="86860"/>
                </a:lnTo>
                <a:lnTo>
                  <a:pt x="42410" y="86870"/>
                </a:lnTo>
                <a:lnTo>
                  <a:pt x="42410" y="86880"/>
                </a:lnTo>
                <a:lnTo>
                  <a:pt x="42390" y="86880"/>
                </a:lnTo>
                <a:lnTo>
                  <a:pt x="42390" y="86900"/>
                </a:lnTo>
                <a:lnTo>
                  <a:pt x="42350" y="86890"/>
                </a:lnTo>
                <a:lnTo>
                  <a:pt x="42350" y="86930"/>
                </a:lnTo>
                <a:lnTo>
                  <a:pt x="42340" y="86930"/>
                </a:lnTo>
                <a:lnTo>
                  <a:pt x="42340" y="86940"/>
                </a:lnTo>
                <a:lnTo>
                  <a:pt x="42340" y="86950"/>
                </a:lnTo>
                <a:lnTo>
                  <a:pt x="42330" y="86950"/>
                </a:lnTo>
                <a:lnTo>
                  <a:pt x="42320" y="86950"/>
                </a:lnTo>
                <a:lnTo>
                  <a:pt x="42320" y="86960"/>
                </a:lnTo>
                <a:lnTo>
                  <a:pt x="42320" y="86970"/>
                </a:lnTo>
                <a:lnTo>
                  <a:pt x="42190" y="86970"/>
                </a:lnTo>
                <a:lnTo>
                  <a:pt x="42190" y="86950"/>
                </a:lnTo>
                <a:lnTo>
                  <a:pt x="42170" y="86950"/>
                </a:lnTo>
                <a:lnTo>
                  <a:pt x="42150" y="86950"/>
                </a:lnTo>
                <a:lnTo>
                  <a:pt x="42140" y="86940"/>
                </a:lnTo>
                <a:lnTo>
                  <a:pt x="42140" y="86930"/>
                </a:lnTo>
                <a:lnTo>
                  <a:pt x="42110" y="86930"/>
                </a:lnTo>
                <a:lnTo>
                  <a:pt x="42110" y="86950"/>
                </a:lnTo>
                <a:lnTo>
                  <a:pt x="42080" y="86950"/>
                </a:lnTo>
                <a:lnTo>
                  <a:pt x="42070" y="86950"/>
                </a:lnTo>
                <a:lnTo>
                  <a:pt x="42070" y="86960"/>
                </a:lnTo>
                <a:lnTo>
                  <a:pt x="42070" y="86970"/>
                </a:lnTo>
                <a:lnTo>
                  <a:pt x="42040" y="86970"/>
                </a:lnTo>
                <a:lnTo>
                  <a:pt x="42040" y="86980"/>
                </a:lnTo>
                <a:lnTo>
                  <a:pt x="41970" y="86980"/>
                </a:lnTo>
                <a:lnTo>
                  <a:pt x="41970" y="87000"/>
                </a:lnTo>
                <a:lnTo>
                  <a:pt x="41910" y="87000"/>
                </a:lnTo>
                <a:lnTo>
                  <a:pt x="41910" y="86980"/>
                </a:lnTo>
                <a:lnTo>
                  <a:pt x="41880" y="86980"/>
                </a:lnTo>
                <a:lnTo>
                  <a:pt x="41880" y="86970"/>
                </a:lnTo>
                <a:lnTo>
                  <a:pt x="41830" y="86970"/>
                </a:lnTo>
                <a:lnTo>
                  <a:pt x="41830" y="86980"/>
                </a:lnTo>
                <a:lnTo>
                  <a:pt x="41720" y="86980"/>
                </a:lnTo>
                <a:lnTo>
                  <a:pt x="41720" y="86970"/>
                </a:lnTo>
                <a:lnTo>
                  <a:pt x="41690" y="86970"/>
                </a:lnTo>
                <a:lnTo>
                  <a:pt x="41690" y="86960"/>
                </a:lnTo>
                <a:lnTo>
                  <a:pt x="41690" y="86950"/>
                </a:lnTo>
                <a:lnTo>
                  <a:pt x="41670" y="86950"/>
                </a:lnTo>
                <a:lnTo>
                  <a:pt x="41670" y="86960"/>
                </a:lnTo>
                <a:lnTo>
                  <a:pt x="41670" y="86970"/>
                </a:lnTo>
                <a:lnTo>
                  <a:pt x="41590" y="86970"/>
                </a:lnTo>
                <a:lnTo>
                  <a:pt x="41580" y="86970"/>
                </a:lnTo>
                <a:lnTo>
                  <a:pt x="41580" y="86980"/>
                </a:lnTo>
                <a:lnTo>
                  <a:pt x="41550" y="86980"/>
                </a:lnTo>
                <a:lnTo>
                  <a:pt x="41540" y="86980"/>
                </a:lnTo>
                <a:lnTo>
                  <a:pt x="41540" y="87000"/>
                </a:lnTo>
                <a:lnTo>
                  <a:pt x="41480" y="87000"/>
                </a:lnTo>
                <a:lnTo>
                  <a:pt x="41460" y="87000"/>
                </a:lnTo>
                <a:lnTo>
                  <a:pt x="41460" y="87010"/>
                </a:lnTo>
                <a:lnTo>
                  <a:pt x="41460" y="87020"/>
                </a:lnTo>
                <a:lnTo>
                  <a:pt x="41410" y="87020"/>
                </a:lnTo>
                <a:lnTo>
                  <a:pt x="41400" y="87020"/>
                </a:lnTo>
                <a:lnTo>
                  <a:pt x="41400" y="87040"/>
                </a:lnTo>
                <a:lnTo>
                  <a:pt x="41330" y="87040"/>
                </a:lnTo>
                <a:lnTo>
                  <a:pt x="41330" y="87020"/>
                </a:lnTo>
                <a:lnTo>
                  <a:pt x="41320" y="87020"/>
                </a:lnTo>
                <a:lnTo>
                  <a:pt x="41320" y="87030"/>
                </a:lnTo>
                <a:lnTo>
                  <a:pt x="41320" y="87040"/>
                </a:lnTo>
                <a:lnTo>
                  <a:pt x="41260" y="87030"/>
                </a:lnTo>
                <a:lnTo>
                  <a:pt x="41260" y="87060"/>
                </a:lnTo>
                <a:lnTo>
                  <a:pt x="41190" y="87060"/>
                </a:lnTo>
                <a:lnTo>
                  <a:pt x="41190" y="87050"/>
                </a:lnTo>
                <a:lnTo>
                  <a:pt x="41190" y="87040"/>
                </a:lnTo>
                <a:lnTo>
                  <a:pt x="41090" y="87030"/>
                </a:lnTo>
                <a:lnTo>
                  <a:pt x="41090" y="87060"/>
                </a:lnTo>
                <a:lnTo>
                  <a:pt x="41010" y="87060"/>
                </a:lnTo>
                <a:lnTo>
                  <a:pt x="41000" y="87060"/>
                </a:lnTo>
                <a:lnTo>
                  <a:pt x="41000" y="87070"/>
                </a:lnTo>
                <a:lnTo>
                  <a:pt x="40980" y="87070"/>
                </a:lnTo>
                <a:lnTo>
                  <a:pt x="40980" y="87090"/>
                </a:lnTo>
                <a:lnTo>
                  <a:pt x="40950" y="87090"/>
                </a:lnTo>
                <a:lnTo>
                  <a:pt x="40950" y="87100"/>
                </a:lnTo>
                <a:lnTo>
                  <a:pt x="40950" y="87110"/>
                </a:lnTo>
                <a:lnTo>
                  <a:pt x="40910" y="87110"/>
                </a:lnTo>
                <a:lnTo>
                  <a:pt x="40910" y="87100"/>
                </a:lnTo>
                <a:lnTo>
                  <a:pt x="40910" y="87090"/>
                </a:lnTo>
                <a:lnTo>
                  <a:pt x="40890" y="87090"/>
                </a:lnTo>
                <a:lnTo>
                  <a:pt x="40890" y="87100"/>
                </a:lnTo>
                <a:lnTo>
                  <a:pt x="40890" y="87110"/>
                </a:lnTo>
                <a:lnTo>
                  <a:pt x="40720" y="87110"/>
                </a:lnTo>
                <a:lnTo>
                  <a:pt x="40720" y="87130"/>
                </a:lnTo>
                <a:lnTo>
                  <a:pt x="40670" y="87120"/>
                </a:lnTo>
                <a:lnTo>
                  <a:pt x="40670" y="87140"/>
                </a:lnTo>
                <a:lnTo>
                  <a:pt x="40440" y="87150"/>
                </a:lnTo>
                <a:lnTo>
                  <a:pt x="40440" y="87160"/>
                </a:lnTo>
                <a:lnTo>
                  <a:pt x="40400" y="87160"/>
                </a:lnTo>
                <a:lnTo>
                  <a:pt x="40400" y="87140"/>
                </a:lnTo>
                <a:lnTo>
                  <a:pt x="40250" y="87140"/>
                </a:lnTo>
                <a:lnTo>
                  <a:pt x="40250" y="87160"/>
                </a:lnTo>
                <a:lnTo>
                  <a:pt x="40190" y="87160"/>
                </a:lnTo>
                <a:lnTo>
                  <a:pt x="40190" y="87150"/>
                </a:lnTo>
                <a:lnTo>
                  <a:pt x="40180" y="87140"/>
                </a:lnTo>
                <a:lnTo>
                  <a:pt x="40180" y="87160"/>
                </a:lnTo>
                <a:lnTo>
                  <a:pt x="40140" y="87160"/>
                </a:lnTo>
                <a:lnTo>
                  <a:pt x="40140" y="87150"/>
                </a:lnTo>
                <a:lnTo>
                  <a:pt x="40130" y="87140"/>
                </a:lnTo>
                <a:lnTo>
                  <a:pt x="40070" y="87140"/>
                </a:lnTo>
                <a:lnTo>
                  <a:pt x="40070" y="87130"/>
                </a:lnTo>
                <a:lnTo>
                  <a:pt x="39990" y="87120"/>
                </a:lnTo>
                <a:lnTo>
                  <a:pt x="39980" y="87130"/>
                </a:lnTo>
                <a:lnTo>
                  <a:pt x="39980" y="87140"/>
                </a:lnTo>
                <a:lnTo>
                  <a:pt x="39950" y="87140"/>
                </a:lnTo>
                <a:lnTo>
                  <a:pt x="39950" y="87130"/>
                </a:lnTo>
                <a:lnTo>
                  <a:pt x="39900" y="87130"/>
                </a:lnTo>
                <a:lnTo>
                  <a:pt x="39890" y="87130"/>
                </a:lnTo>
                <a:lnTo>
                  <a:pt x="39890" y="87140"/>
                </a:lnTo>
                <a:lnTo>
                  <a:pt x="39880" y="87140"/>
                </a:lnTo>
                <a:lnTo>
                  <a:pt x="39880" y="87120"/>
                </a:lnTo>
                <a:lnTo>
                  <a:pt x="39840" y="87120"/>
                </a:lnTo>
                <a:lnTo>
                  <a:pt x="39820" y="87130"/>
                </a:lnTo>
                <a:lnTo>
                  <a:pt x="39820" y="87120"/>
                </a:lnTo>
                <a:lnTo>
                  <a:pt x="39820" y="87110"/>
                </a:lnTo>
                <a:lnTo>
                  <a:pt x="39770" y="87110"/>
                </a:lnTo>
                <a:lnTo>
                  <a:pt x="39700" y="87110"/>
                </a:lnTo>
                <a:lnTo>
                  <a:pt x="39700" y="87100"/>
                </a:lnTo>
                <a:lnTo>
                  <a:pt x="39670" y="87090"/>
                </a:lnTo>
                <a:lnTo>
                  <a:pt x="39630" y="87090"/>
                </a:lnTo>
                <a:lnTo>
                  <a:pt x="39630" y="87080"/>
                </a:lnTo>
                <a:lnTo>
                  <a:pt x="39630" y="87070"/>
                </a:lnTo>
                <a:lnTo>
                  <a:pt x="39590" y="87070"/>
                </a:lnTo>
                <a:lnTo>
                  <a:pt x="39560" y="87070"/>
                </a:lnTo>
                <a:lnTo>
                  <a:pt x="39560" y="87060"/>
                </a:lnTo>
                <a:lnTo>
                  <a:pt x="39470" y="87060"/>
                </a:lnTo>
                <a:lnTo>
                  <a:pt x="39470" y="87070"/>
                </a:lnTo>
                <a:lnTo>
                  <a:pt x="39440" y="87070"/>
                </a:lnTo>
                <a:lnTo>
                  <a:pt x="39440" y="87090"/>
                </a:lnTo>
                <a:lnTo>
                  <a:pt x="39370" y="87090"/>
                </a:lnTo>
                <a:lnTo>
                  <a:pt x="39350" y="87090"/>
                </a:lnTo>
                <a:lnTo>
                  <a:pt x="39350" y="87100"/>
                </a:lnTo>
                <a:lnTo>
                  <a:pt x="39350" y="87110"/>
                </a:lnTo>
                <a:lnTo>
                  <a:pt x="39320" y="87110"/>
                </a:lnTo>
                <a:lnTo>
                  <a:pt x="39310" y="87130"/>
                </a:lnTo>
                <a:lnTo>
                  <a:pt x="39280" y="87120"/>
                </a:lnTo>
                <a:lnTo>
                  <a:pt x="39280" y="87140"/>
                </a:lnTo>
                <a:lnTo>
                  <a:pt x="39240" y="87140"/>
                </a:lnTo>
                <a:lnTo>
                  <a:pt x="39240" y="87160"/>
                </a:lnTo>
                <a:lnTo>
                  <a:pt x="39230" y="87160"/>
                </a:lnTo>
                <a:lnTo>
                  <a:pt x="39190" y="84660"/>
                </a:lnTo>
                <a:lnTo>
                  <a:pt x="39160" y="80080"/>
                </a:lnTo>
                <a:lnTo>
                  <a:pt x="39060" y="79970"/>
                </a:lnTo>
                <a:lnTo>
                  <a:pt x="39030" y="79800"/>
                </a:lnTo>
                <a:lnTo>
                  <a:pt x="39130" y="79690"/>
                </a:lnTo>
                <a:lnTo>
                  <a:pt x="39500" y="79700"/>
                </a:lnTo>
                <a:lnTo>
                  <a:pt x="39640" y="79560"/>
                </a:lnTo>
                <a:lnTo>
                  <a:pt x="39570" y="79490"/>
                </a:lnTo>
                <a:lnTo>
                  <a:pt x="39500" y="79420"/>
                </a:lnTo>
                <a:lnTo>
                  <a:pt x="39470" y="79380"/>
                </a:lnTo>
                <a:lnTo>
                  <a:pt x="39500" y="79320"/>
                </a:lnTo>
                <a:lnTo>
                  <a:pt x="39710" y="79210"/>
                </a:lnTo>
                <a:lnTo>
                  <a:pt x="39640" y="78560"/>
                </a:lnTo>
                <a:lnTo>
                  <a:pt x="39640" y="78310"/>
                </a:lnTo>
                <a:lnTo>
                  <a:pt x="39610" y="78240"/>
                </a:lnTo>
                <a:lnTo>
                  <a:pt x="39510" y="78040"/>
                </a:lnTo>
                <a:lnTo>
                  <a:pt x="39540" y="77830"/>
                </a:lnTo>
                <a:lnTo>
                  <a:pt x="39680" y="77720"/>
                </a:lnTo>
                <a:lnTo>
                  <a:pt x="39880" y="77550"/>
                </a:lnTo>
                <a:lnTo>
                  <a:pt x="39850" y="77310"/>
                </a:lnTo>
                <a:lnTo>
                  <a:pt x="39820" y="77140"/>
                </a:lnTo>
                <a:lnTo>
                  <a:pt x="39450" y="76860"/>
                </a:lnTo>
                <a:lnTo>
                  <a:pt x="39110" y="76650"/>
                </a:lnTo>
                <a:lnTo>
                  <a:pt x="38910" y="76550"/>
                </a:lnTo>
                <a:lnTo>
                  <a:pt x="38770" y="76370"/>
                </a:lnTo>
                <a:lnTo>
                  <a:pt x="38470" y="76090"/>
                </a:lnTo>
                <a:lnTo>
                  <a:pt x="38300" y="75950"/>
                </a:lnTo>
                <a:lnTo>
                  <a:pt x="38170" y="75850"/>
                </a:lnTo>
                <a:lnTo>
                  <a:pt x="38000" y="75810"/>
                </a:lnTo>
                <a:lnTo>
                  <a:pt x="37900" y="75750"/>
                </a:lnTo>
                <a:lnTo>
                  <a:pt x="37730" y="75740"/>
                </a:lnTo>
                <a:lnTo>
                  <a:pt x="37530" y="75840"/>
                </a:lnTo>
                <a:lnTo>
                  <a:pt x="37420" y="75950"/>
                </a:lnTo>
                <a:lnTo>
                  <a:pt x="37190" y="75910"/>
                </a:lnTo>
                <a:lnTo>
                  <a:pt x="36990" y="75810"/>
                </a:lnTo>
                <a:lnTo>
                  <a:pt x="36680" y="75740"/>
                </a:lnTo>
                <a:lnTo>
                  <a:pt x="36480" y="75670"/>
                </a:lnTo>
                <a:lnTo>
                  <a:pt x="36210" y="75530"/>
                </a:lnTo>
                <a:lnTo>
                  <a:pt x="35910" y="75350"/>
                </a:lnTo>
                <a:lnTo>
                  <a:pt x="35700" y="75180"/>
                </a:lnTo>
                <a:lnTo>
                  <a:pt x="35600" y="75080"/>
                </a:lnTo>
                <a:lnTo>
                  <a:pt x="35470" y="75010"/>
                </a:lnTo>
                <a:lnTo>
                  <a:pt x="35370" y="74870"/>
                </a:lnTo>
                <a:lnTo>
                  <a:pt x="35230" y="74680"/>
                </a:lnTo>
                <a:lnTo>
                  <a:pt x="35240" y="74660"/>
                </a:lnTo>
                <a:lnTo>
                  <a:pt x="35500" y="74450"/>
                </a:lnTo>
                <a:lnTo>
                  <a:pt x="35640" y="74140"/>
                </a:lnTo>
                <a:lnTo>
                  <a:pt x="35640" y="73590"/>
                </a:lnTo>
                <a:lnTo>
                  <a:pt x="35780" y="73280"/>
                </a:lnTo>
                <a:lnTo>
                  <a:pt x="35850" y="72860"/>
                </a:lnTo>
                <a:lnTo>
                  <a:pt x="35850" y="72620"/>
                </a:lnTo>
                <a:lnTo>
                  <a:pt x="35950" y="72450"/>
                </a:lnTo>
                <a:lnTo>
                  <a:pt x="36060" y="72070"/>
                </a:lnTo>
                <a:lnTo>
                  <a:pt x="36130" y="71750"/>
                </a:lnTo>
                <a:lnTo>
                  <a:pt x="36130" y="71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