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Point Fortin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Trinidad and Tobago • State Map | Fully Editable Vector Shape</a:t>
            </a:r>
          </a:p>
        </p:txBody>
      </p:sp>
      <p:sp>
        <p:nvSpPr>
          <p:cNvPr id="101" name="Point Fortin"/>
          <p:cNvSpPr/>
          <p:nvPr/>
        </p:nvSpPr>
        <p:spPr>
          <a:xfrm>
            <a:off x="3446834" y="1325880"/>
            <a:ext cx="5298025" cy="4937760"/>
          </a:xfrm>
          <a:custGeom>
            <a:avLst/>
            <a:gdLst/>
            <a:ahLst/>
            <a:cxnLst/>
            <a:rect l="0" t="0" r="100000" b="93200"/>
            <a:pathLst>
              <a:path w="100000" h="93200">
                <a:moveTo>
                  <a:pt x="18810" y="81190"/>
                </a:moveTo>
                <a:lnTo>
                  <a:pt x="18840" y="81190"/>
                </a:lnTo>
                <a:lnTo>
                  <a:pt x="18840" y="81170"/>
                </a:lnTo>
                <a:lnTo>
                  <a:pt x="18860" y="81170"/>
                </a:lnTo>
                <a:lnTo>
                  <a:pt x="18860" y="81190"/>
                </a:lnTo>
                <a:lnTo>
                  <a:pt x="18890" y="81190"/>
                </a:lnTo>
                <a:lnTo>
                  <a:pt x="18890" y="81170"/>
                </a:lnTo>
                <a:lnTo>
                  <a:pt x="18930" y="81170"/>
                </a:lnTo>
                <a:lnTo>
                  <a:pt x="18930" y="81150"/>
                </a:lnTo>
                <a:lnTo>
                  <a:pt x="18960" y="81150"/>
                </a:lnTo>
                <a:lnTo>
                  <a:pt x="18960" y="81130"/>
                </a:lnTo>
                <a:lnTo>
                  <a:pt x="18970" y="81130"/>
                </a:lnTo>
                <a:lnTo>
                  <a:pt x="18980" y="81130"/>
                </a:lnTo>
                <a:lnTo>
                  <a:pt x="18980" y="81120"/>
                </a:lnTo>
                <a:lnTo>
                  <a:pt x="18990" y="81120"/>
                </a:lnTo>
                <a:lnTo>
                  <a:pt x="19020" y="81120"/>
                </a:lnTo>
                <a:lnTo>
                  <a:pt x="19020" y="81100"/>
                </a:lnTo>
                <a:lnTo>
                  <a:pt x="19050" y="81100"/>
                </a:lnTo>
                <a:lnTo>
                  <a:pt x="19050" y="81080"/>
                </a:lnTo>
                <a:lnTo>
                  <a:pt x="19070" y="81080"/>
                </a:lnTo>
                <a:lnTo>
                  <a:pt x="19070" y="81060"/>
                </a:lnTo>
                <a:lnTo>
                  <a:pt x="19090" y="81060"/>
                </a:lnTo>
                <a:lnTo>
                  <a:pt x="19090" y="81040"/>
                </a:lnTo>
                <a:lnTo>
                  <a:pt x="19170" y="81040"/>
                </a:lnTo>
                <a:lnTo>
                  <a:pt x="19170" y="81020"/>
                </a:lnTo>
                <a:lnTo>
                  <a:pt x="19180" y="81020"/>
                </a:lnTo>
                <a:lnTo>
                  <a:pt x="19230" y="81030"/>
                </a:lnTo>
                <a:lnTo>
                  <a:pt x="19230" y="81010"/>
                </a:lnTo>
                <a:lnTo>
                  <a:pt x="19240" y="81010"/>
                </a:lnTo>
                <a:lnTo>
                  <a:pt x="19250" y="80990"/>
                </a:lnTo>
                <a:lnTo>
                  <a:pt x="19280" y="80990"/>
                </a:lnTo>
                <a:lnTo>
                  <a:pt x="19280" y="80970"/>
                </a:lnTo>
                <a:lnTo>
                  <a:pt x="19300" y="80970"/>
                </a:lnTo>
                <a:lnTo>
                  <a:pt x="19300" y="80910"/>
                </a:lnTo>
                <a:lnTo>
                  <a:pt x="19300" y="80850"/>
                </a:lnTo>
                <a:lnTo>
                  <a:pt x="19310" y="80850"/>
                </a:lnTo>
                <a:lnTo>
                  <a:pt x="19310" y="80840"/>
                </a:lnTo>
                <a:lnTo>
                  <a:pt x="19310" y="80810"/>
                </a:lnTo>
                <a:lnTo>
                  <a:pt x="19300" y="80810"/>
                </a:lnTo>
                <a:lnTo>
                  <a:pt x="19300" y="80730"/>
                </a:lnTo>
                <a:lnTo>
                  <a:pt x="19300" y="80690"/>
                </a:lnTo>
                <a:lnTo>
                  <a:pt x="19290" y="80690"/>
                </a:lnTo>
                <a:lnTo>
                  <a:pt x="19280" y="80690"/>
                </a:lnTo>
                <a:lnTo>
                  <a:pt x="19280" y="80670"/>
                </a:lnTo>
                <a:lnTo>
                  <a:pt x="19270" y="80670"/>
                </a:lnTo>
                <a:lnTo>
                  <a:pt x="19260" y="80670"/>
                </a:lnTo>
                <a:lnTo>
                  <a:pt x="19260" y="80640"/>
                </a:lnTo>
                <a:lnTo>
                  <a:pt x="19260" y="80600"/>
                </a:lnTo>
                <a:lnTo>
                  <a:pt x="19250" y="80600"/>
                </a:lnTo>
                <a:lnTo>
                  <a:pt x="19230" y="80600"/>
                </a:lnTo>
                <a:lnTo>
                  <a:pt x="19230" y="80560"/>
                </a:lnTo>
                <a:lnTo>
                  <a:pt x="19240" y="80560"/>
                </a:lnTo>
                <a:lnTo>
                  <a:pt x="19250" y="80520"/>
                </a:lnTo>
                <a:lnTo>
                  <a:pt x="19280" y="80530"/>
                </a:lnTo>
                <a:lnTo>
                  <a:pt x="19280" y="80510"/>
                </a:lnTo>
                <a:lnTo>
                  <a:pt x="19300" y="80510"/>
                </a:lnTo>
                <a:lnTo>
                  <a:pt x="19300" y="80500"/>
                </a:lnTo>
                <a:lnTo>
                  <a:pt x="19300" y="80490"/>
                </a:lnTo>
                <a:lnTo>
                  <a:pt x="19310" y="80490"/>
                </a:lnTo>
                <a:lnTo>
                  <a:pt x="19310" y="80470"/>
                </a:lnTo>
                <a:lnTo>
                  <a:pt x="19320" y="80470"/>
                </a:lnTo>
                <a:lnTo>
                  <a:pt x="19330" y="80470"/>
                </a:lnTo>
                <a:lnTo>
                  <a:pt x="19330" y="80460"/>
                </a:lnTo>
                <a:lnTo>
                  <a:pt x="19340" y="80460"/>
                </a:lnTo>
                <a:lnTo>
                  <a:pt x="19350" y="80460"/>
                </a:lnTo>
                <a:lnTo>
                  <a:pt x="19350" y="80440"/>
                </a:lnTo>
                <a:lnTo>
                  <a:pt x="19350" y="80420"/>
                </a:lnTo>
                <a:lnTo>
                  <a:pt x="19360" y="80420"/>
                </a:lnTo>
                <a:lnTo>
                  <a:pt x="19370" y="80420"/>
                </a:lnTo>
                <a:lnTo>
                  <a:pt x="19370" y="80410"/>
                </a:lnTo>
                <a:lnTo>
                  <a:pt x="19370" y="80400"/>
                </a:lnTo>
                <a:lnTo>
                  <a:pt x="19380" y="80400"/>
                </a:lnTo>
                <a:lnTo>
                  <a:pt x="19380" y="80390"/>
                </a:lnTo>
                <a:lnTo>
                  <a:pt x="19380" y="80370"/>
                </a:lnTo>
                <a:lnTo>
                  <a:pt x="19400" y="80370"/>
                </a:lnTo>
                <a:lnTo>
                  <a:pt x="19400" y="80360"/>
                </a:lnTo>
                <a:lnTo>
                  <a:pt x="19400" y="80330"/>
                </a:lnTo>
                <a:lnTo>
                  <a:pt x="19410" y="80330"/>
                </a:lnTo>
                <a:lnTo>
                  <a:pt x="19420" y="80330"/>
                </a:lnTo>
                <a:lnTo>
                  <a:pt x="19420" y="80310"/>
                </a:lnTo>
                <a:lnTo>
                  <a:pt x="19440" y="80310"/>
                </a:lnTo>
                <a:lnTo>
                  <a:pt x="19440" y="80290"/>
                </a:lnTo>
                <a:lnTo>
                  <a:pt x="19440" y="80280"/>
                </a:lnTo>
                <a:lnTo>
                  <a:pt x="19450" y="80280"/>
                </a:lnTo>
                <a:lnTo>
                  <a:pt x="19450" y="80150"/>
                </a:lnTo>
                <a:lnTo>
                  <a:pt x="19440" y="80150"/>
                </a:lnTo>
                <a:lnTo>
                  <a:pt x="19440" y="80100"/>
                </a:lnTo>
                <a:lnTo>
                  <a:pt x="19440" y="80080"/>
                </a:lnTo>
                <a:lnTo>
                  <a:pt x="19430" y="80080"/>
                </a:lnTo>
                <a:lnTo>
                  <a:pt x="19420" y="80080"/>
                </a:lnTo>
                <a:lnTo>
                  <a:pt x="19420" y="80000"/>
                </a:lnTo>
                <a:lnTo>
                  <a:pt x="19420" y="79940"/>
                </a:lnTo>
                <a:lnTo>
                  <a:pt x="19410" y="79940"/>
                </a:lnTo>
                <a:lnTo>
                  <a:pt x="19400" y="79940"/>
                </a:lnTo>
                <a:lnTo>
                  <a:pt x="19400" y="79900"/>
                </a:lnTo>
                <a:lnTo>
                  <a:pt x="19380" y="79900"/>
                </a:lnTo>
                <a:lnTo>
                  <a:pt x="19380" y="79880"/>
                </a:lnTo>
                <a:lnTo>
                  <a:pt x="19370" y="79880"/>
                </a:lnTo>
                <a:lnTo>
                  <a:pt x="19370" y="79850"/>
                </a:lnTo>
                <a:lnTo>
                  <a:pt x="19280" y="79850"/>
                </a:lnTo>
                <a:lnTo>
                  <a:pt x="19280" y="79830"/>
                </a:lnTo>
                <a:lnTo>
                  <a:pt x="19270" y="79830"/>
                </a:lnTo>
                <a:lnTo>
                  <a:pt x="19260" y="79830"/>
                </a:lnTo>
                <a:lnTo>
                  <a:pt x="19260" y="79760"/>
                </a:lnTo>
                <a:lnTo>
                  <a:pt x="19280" y="79760"/>
                </a:lnTo>
                <a:lnTo>
                  <a:pt x="19280" y="79740"/>
                </a:lnTo>
                <a:lnTo>
                  <a:pt x="19300" y="79740"/>
                </a:lnTo>
                <a:lnTo>
                  <a:pt x="19300" y="79720"/>
                </a:lnTo>
                <a:lnTo>
                  <a:pt x="19300" y="79710"/>
                </a:lnTo>
                <a:lnTo>
                  <a:pt x="19310" y="79700"/>
                </a:lnTo>
                <a:lnTo>
                  <a:pt x="19310" y="79690"/>
                </a:lnTo>
                <a:lnTo>
                  <a:pt x="19330" y="79690"/>
                </a:lnTo>
                <a:lnTo>
                  <a:pt x="19330" y="79620"/>
                </a:lnTo>
                <a:lnTo>
                  <a:pt x="19350" y="79620"/>
                </a:lnTo>
                <a:lnTo>
                  <a:pt x="19370" y="79620"/>
                </a:lnTo>
                <a:lnTo>
                  <a:pt x="19370" y="79640"/>
                </a:lnTo>
                <a:lnTo>
                  <a:pt x="19420" y="79630"/>
                </a:lnTo>
                <a:lnTo>
                  <a:pt x="19420" y="79650"/>
                </a:lnTo>
                <a:lnTo>
                  <a:pt x="19450" y="79650"/>
                </a:lnTo>
                <a:lnTo>
                  <a:pt x="19450" y="79660"/>
                </a:lnTo>
                <a:lnTo>
                  <a:pt x="19450" y="79670"/>
                </a:lnTo>
                <a:lnTo>
                  <a:pt x="19470" y="79670"/>
                </a:lnTo>
                <a:lnTo>
                  <a:pt x="19470" y="79680"/>
                </a:lnTo>
                <a:lnTo>
                  <a:pt x="19470" y="79710"/>
                </a:lnTo>
                <a:lnTo>
                  <a:pt x="19490" y="79710"/>
                </a:lnTo>
                <a:lnTo>
                  <a:pt x="19490" y="79720"/>
                </a:lnTo>
                <a:lnTo>
                  <a:pt x="19500" y="79720"/>
                </a:lnTo>
                <a:lnTo>
                  <a:pt x="19510" y="79720"/>
                </a:lnTo>
                <a:lnTo>
                  <a:pt x="19510" y="79730"/>
                </a:lnTo>
                <a:lnTo>
                  <a:pt x="19510" y="79740"/>
                </a:lnTo>
                <a:lnTo>
                  <a:pt x="19520" y="79750"/>
                </a:lnTo>
                <a:lnTo>
                  <a:pt x="19520" y="79760"/>
                </a:lnTo>
                <a:lnTo>
                  <a:pt x="19540" y="79760"/>
                </a:lnTo>
                <a:lnTo>
                  <a:pt x="19540" y="79780"/>
                </a:lnTo>
                <a:lnTo>
                  <a:pt x="19560" y="79780"/>
                </a:lnTo>
                <a:lnTo>
                  <a:pt x="19560" y="79760"/>
                </a:lnTo>
                <a:lnTo>
                  <a:pt x="19560" y="79720"/>
                </a:lnTo>
                <a:lnTo>
                  <a:pt x="19570" y="79720"/>
                </a:lnTo>
                <a:lnTo>
                  <a:pt x="19580" y="79720"/>
                </a:lnTo>
                <a:lnTo>
                  <a:pt x="19580" y="79700"/>
                </a:lnTo>
                <a:lnTo>
                  <a:pt x="19580" y="79690"/>
                </a:lnTo>
                <a:lnTo>
                  <a:pt x="19590" y="79690"/>
                </a:lnTo>
                <a:lnTo>
                  <a:pt x="19590" y="79670"/>
                </a:lnTo>
                <a:lnTo>
                  <a:pt x="19580" y="79670"/>
                </a:lnTo>
                <a:lnTo>
                  <a:pt x="19580" y="79620"/>
                </a:lnTo>
                <a:lnTo>
                  <a:pt x="19590" y="79620"/>
                </a:lnTo>
                <a:lnTo>
                  <a:pt x="19590" y="79610"/>
                </a:lnTo>
                <a:lnTo>
                  <a:pt x="19590" y="79600"/>
                </a:lnTo>
                <a:lnTo>
                  <a:pt x="19660" y="79600"/>
                </a:lnTo>
                <a:lnTo>
                  <a:pt x="19660" y="79620"/>
                </a:lnTo>
                <a:lnTo>
                  <a:pt x="19680" y="79620"/>
                </a:lnTo>
                <a:lnTo>
                  <a:pt x="19680" y="79580"/>
                </a:lnTo>
                <a:lnTo>
                  <a:pt x="19660" y="79580"/>
                </a:lnTo>
                <a:lnTo>
                  <a:pt x="19660" y="79560"/>
                </a:lnTo>
                <a:lnTo>
                  <a:pt x="19650" y="79560"/>
                </a:lnTo>
                <a:lnTo>
                  <a:pt x="19650" y="79530"/>
                </a:lnTo>
                <a:lnTo>
                  <a:pt x="19630" y="79530"/>
                </a:lnTo>
                <a:lnTo>
                  <a:pt x="19630" y="79470"/>
                </a:lnTo>
                <a:lnTo>
                  <a:pt x="19610" y="79470"/>
                </a:lnTo>
                <a:lnTo>
                  <a:pt x="19610" y="79420"/>
                </a:lnTo>
                <a:lnTo>
                  <a:pt x="19590" y="79420"/>
                </a:lnTo>
                <a:lnTo>
                  <a:pt x="19590" y="79410"/>
                </a:lnTo>
                <a:lnTo>
                  <a:pt x="19590" y="79400"/>
                </a:lnTo>
                <a:lnTo>
                  <a:pt x="19580" y="79400"/>
                </a:lnTo>
                <a:lnTo>
                  <a:pt x="19570" y="79390"/>
                </a:lnTo>
                <a:lnTo>
                  <a:pt x="19560" y="79390"/>
                </a:lnTo>
                <a:lnTo>
                  <a:pt x="19560" y="79350"/>
                </a:lnTo>
                <a:lnTo>
                  <a:pt x="19540" y="79350"/>
                </a:lnTo>
                <a:lnTo>
                  <a:pt x="19540" y="79330"/>
                </a:lnTo>
                <a:lnTo>
                  <a:pt x="19520" y="79330"/>
                </a:lnTo>
                <a:lnTo>
                  <a:pt x="19520" y="79300"/>
                </a:lnTo>
                <a:lnTo>
                  <a:pt x="19510" y="79300"/>
                </a:lnTo>
                <a:lnTo>
                  <a:pt x="19510" y="79270"/>
                </a:lnTo>
                <a:lnTo>
                  <a:pt x="19510" y="79260"/>
                </a:lnTo>
                <a:lnTo>
                  <a:pt x="19500" y="79260"/>
                </a:lnTo>
                <a:lnTo>
                  <a:pt x="19490" y="79260"/>
                </a:lnTo>
                <a:lnTo>
                  <a:pt x="19490" y="79210"/>
                </a:lnTo>
                <a:lnTo>
                  <a:pt x="19450" y="79210"/>
                </a:lnTo>
                <a:lnTo>
                  <a:pt x="19450" y="79200"/>
                </a:lnTo>
                <a:lnTo>
                  <a:pt x="19450" y="79190"/>
                </a:lnTo>
                <a:lnTo>
                  <a:pt x="19450" y="79150"/>
                </a:lnTo>
                <a:lnTo>
                  <a:pt x="19440" y="79150"/>
                </a:lnTo>
                <a:lnTo>
                  <a:pt x="19440" y="79140"/>
                </a:lnTo>
                <a:lnTo>
                  <a:pt x="19420" y="79140"/>
                </a:lnTo>
                <a:lnTo>
                  <a:pt x="19420" y="79100"/>
                </a:lnTo>
                <a:lnTo>
                  <a:pt x="19400" y="79100"/>
                </a:lnTo>
                <a:lnTo>
                  <a:pt x="19400" y="79080"/>
                </a:lnTo>
                <a:lnTo>
                  <a:pt x="19380" y="79080"/>
                </a:lnTo>
                <a:lnTo>
                  <a:pt x="19380" y="79060"/>
                </a:lnTo>
                <a:lnTo>
                  <a:pt x="19380" y="78990"/>
                </a:lnTo>
                <a:lnTo>
                  <a:pt x="19370" y="78990"/>
                </a:lnTo>
                <a:lnTo>
                  <a:pt x="19360" y="78970"/>
                </a:lnTo>
                <a:lnTo>
                  <a:pt x="19350" y="78970"/>
                </a:lnTo>
                <a:lnTo>
                  <a:pt x="19350" y="78950"/>
                </a:lnTo>
                <a:lnTo>
                  <a:pt x="19350" y="78940"/>
                </a:lnTo>
                <a:lnTo>
                  <a:pt x="19340" y="78940"/>
                </a:lnTo>
                <a:lnTo>
                  <a:pt x="19330" y="78940"/>
                </a:lnTo>
                <a:lnTo>
                  <a:pt x="19330" y="78920"/>
                </a:lnTo>
                <a:lnTo>
                  <a:pt x="19310" y="78920"/>
                </a:lnTo>
                <a:lnTo>
                  <a:pt x="19310" y="78850"/>
                </a:lnTo>
                <a:lnTo>
                  <a:pt x="19300" y="78850"/>
                </a:lnTo>
                <a:lnTo>
                  <a:pt x="19300" y="78830"/>
                </a:lnTo>
                <a:lnTo>
                  <a:pt x="19300" y="78810"/>
                </a:lnTo>
                <a:lnTo>
                  <a:pt x="19290" y="78810"/>
                </a:lnTo>
                <a:lnTo>
                  <a:pt x="19280" y="78810"/>
                </a:lnTo>
                <a:lnTo>
                  <a:pt x="19280" y="78780"/>
                </a:lnTo>
                <a:lnTo>
                  <a:pt x="19260" y="78780"/>
                </a:lnTo>
                <a:lnTo>
                  <a:pt x="19260" y="78770"/>
                </a:lnTo>
                <a:lnTo>
                  <a:pt x="19260" y="78760"/>
                </a:lnTo>
                <a:lnTo>
                  <a:pt x="19250" y="78760"/>
                </a:lnTo>
                <a:lnTo>
                  <a:pt x="19240" y="78760"/>
                </a:lnTo>
                <a:lnTo>
                  <a:pt x="19240" y="78740"/>
                </a:lnTo>
                <a:lnTo>
                  <a:pt x="19230" y="78740"/>
                </a:lnTo>
                <a:lnTo>
                  <a:pt x="19230" y="78710"/>
                </a:lnTo>
                <a:lnTo>
                  <a:pt x="19210" y="78710"/>
                </a:lnTo>
                <a:lnTo>
                  <a:pt x="19210" y="78690"/>
                </a:lnTo>
                <a:lnTo>
                  <a:pt x="19200" y="78690"/>
                </a:lnTo>
                <a:lnTo>
                  <a:pt x="19190" y="78690"/>
                </a:lnTo>
                <a:lnTo>
                  <a:pt x="19190" y="78660"/>
                </a:lnTo>
                <a:lnTo>
                  <a:pt x="19170" y="78650"/>
                </a:lnTo>
                <a:lnTo>
                  <a:pt x="19170" y="78620"/>
                </a:lnTo>
                <a:lnTo>
                  <a:pt x="19160" y="78620"/>
                </a:lnTo>
                <a:lnTo>
                  <a:pt x="19150" y="78540"/>
                </a:lnTo>
                <a:lnTo>
                  <a:pt x="19140" y="78550"/>
                </a:lnTo>
                <a:lnTo>
                  <a:pt x="19130" y="78510"/>
                </a:lnTo>
                <a:lnTo>
                  <a:pt x="19120" y="78510"/>
                </a:lnTo>
                <a:lnTo>
                  <a:pt x="19120" y="78480"/>
                </a:lnTo>
                <a:lnTo>
                  <a:pt x="19100" y="78480"/>
                </a:lnTo>
                <a:lnTo>
                  <a:pt x="19100" y="78440"/>
                </a:lnTo>
                <a:lnTo>
                  <a:pt x="19090" y="78440"/>
                </a:lnTo>
                <a:lnTo>
                  <a:pt x="19080" y="78400"/>
                </a:lnTo>
                <a:lnTo>
                  <a:pt x="19070" y="78400"/>
                </a:lnTo>
                <a:lnTo>
                  <a:pt x="19070" y="78360"/>
                </a:lnTo>
                <a:lnTo>
                  <a:pt x="19050" y="78370"/>
                </a:lnTo>
                <a:lnTo>
                  <a:pt x="19050" y="78350"/>
                </a:lnTo>
                <a:lnTo>
                  <a:pt x="19040" y="78350"/>
                </a:lnTo>
                <a:lnTo>
                  <a:pt x="19030" y="78350"/>
                </a:lnTo>
                <a:lnTo>
                  <a:pt x="19030" y="78330"/>
                </a:lnTo>
                <a:lnTo>
                  <a:pt x="19030" y="78310"/>
                </a:lnTo>
                <a:lnTo>
                  <a:pt x="19020" y="78310"/>
                </a:lnTo>
                <a:lnTo>
                  <a:pt x="19010" y="78260"/>
                </a:lnTo>
                <a:lnTo>
                  <a:pt x="19000" y="78260"/>
                </a:lnTo>
                <a:lnTo>
                  <a:pt x="18990" y="78230"/>
                </a:lnTo>
                <a:lnTo>
                  <a:pt x="18980" y="78230"/>
                </a:lnTo>
                <a:lnTo>
                  <a:pt x="18980" y="78190"/>
                </a:lnTo>
                <a:lnTo>
                  <a:pt x="18970" y="78190"/>
                </a:lnTo>
                <a:lnTo>
                  <a:pt x="18940" y="78190"/>
                </a:lnTo>
                <a:lnTo>
                  <a:pt x="18940" y="78200"/>
                </a:lnTo>
                <a:lnTo>
                  <a:pt x="18940" y="78210"/>
                </a:lnTo>
                <a:lnTo>
                  <a:pt x="18910" y="78210"/>
                </a:lnTo>
                <a:lnTo>
                  <a:pt x="18910" y="78200"/>
                </a:lnTo>
                <a:lnTo>
                  <a:pt x="18910" y="78190"/>
                </a:lnTo>
                <a:lnTo>
                  <a:pt x="18900" y="78190"/>
                </a:lnTo>
                <a:lnTo>
                  <a:pt x="18890" y="78190"/>
                </a:lnTo>
                <a:lnTo>
                  <a:pt x="18890" y="78120"/>
                </a:lnTo>
                <a:lnTo>
                  <a:pt x="18960" y="78120"/>
                </a:lnTo>
                <a:lnTo>
                  <a:pt x="18960" y="78100"/>
                </a:lnTo>
                <a:lnTo>
                  <a:pt x="18970" y="78100"/>
                </a:lnTo>
                <a:lnTo>
                  <a:pt x="18980" y="78100"/>
                </a:lnTo>
                <a:lnTo>
                  <a:pt x="18980" y="78090"/>
                </a:lnTo>
                <a:lnTo>
                  <a:pt x="18980" y="78080"/>
                </a:lnTo>
                <a:lnTo>
                  <a:pt x="18990" y="78080"/>
                </a:lnTo>
                <a:lnTo>
                  <a:pt x="19000" y="78080"/>
                </a:lnTo>
                <a:lnTo>
                  <a:pt x="19000" y="78060"/>
                </a:lnTo>
                <a:lnTo>
                  <a:pt x="19010" y="78060"/>
                </a:lnTo>
                <a:lnTo>
                  <a:pt x="19020" y="78060"/>
                </a:lnTo>
                <a:lnTo>
                  <a:pt x="19020" y="78050"/>
                </a:lnTo>
                <a:lnTo>
                  <a:pt x="19050" y="78040"/>
                </a:lnTo>
                <a:lnTo>
                  <a:pt x="19050" y="78060"/>
                </a:lnTo>
                <a:lnTo>
                  <a:pt x="19060" y="78060"/>
                </a:lnTo>
                <a:lnTo>
                  <a:pt x="19070" y="78060"/>
                </a:lnTo>
                <a:lnTo>
                  <a:pt x="19070" y="78100"/>
                </a:lnTo>
                <a:lnTo>
                  <a:pt x="19060" y="78100"/>
                </a:lnTo>
                <a:lnTo>
                  <a:pt x="19050" y="78100"/>
                </a:lnTo>
                <a:lnTo>
                  <a:pt x="19050" y="78110"/>
                </a:lnTo>
                <a:lnTo>
                  <a:pt x="19040" y="78120"/>
                </a:lnTo>
                <a:lnTo>
                  <a:pt x="19030" y="78120"/>
                </a:lnTo>
                <a:lnTo>
                  <a:pt x="19030" y="78190"/>
                </a:lnTo>
                <a:lnTo>
                  <a:pt x="19050" y="78190"/>
                </a:lnTo>
                <a:lnTo>
                  <a:pt x="19050" y="78210"/>
                </a:lnTo>
                <a:lnTo>
                  <a:pt x="19060" y="78210"/>
                </a:lnTo>
                <a:lnTo>
                  <a:pt x="19070" y="78210"/>
                </a:lnTo>
                <a:lnTo>
                  <a:pt x="19070" y="78230"/>
                </a:lnTo>
                <a:lnTo>
                  <a:pt x="19070" y="78260"/>
                </a:lnTo>
                <a:lnTo>
                  <a:pt x="19080" y="78260"/>
                </a:lnTo>
                <a:lnTo>
                  <a:pt x="19090" y="78300"/>
                </a:lnTo>
                <a:lnTo>
                  <a:pt x="19100" y="78300"/>
                </a:lnTo>
                <a:lnTo>
                  <a:pt x="19100" y="78310"/>
                </a:lnTo>
                <a:lnTo>
                  <a:pt x="19110" y="78310"/>
                </a:lnTo>
                <a:lnTo>
                  <a:pt x="19120" y="78310"/>
                </a:lnTo>
                <a:lnTo>
                  <a:pt x="19120" y="78330"/>
                </a:lnTo>
                <a:lnTo>
                  <a:pt x="19120" y="78370"/>
                </a:lnTo>
                <a:lnTo>
                  <a:pt x="19130" y="78360"/>
                </a:lnTo>
                <a:lnTo>
                  <a:pt x="19140" y="78370"/>
                </a:lnTo>
                <a:lnTo>
                  <a:pt x="19140" y="78390"/>
                </a:lnTo>
                <a:lnTo>
                  <a:pt x="19150" y="78390"/>
                </a:lnTo>
                <a:lnTo>
                  <a:pt x="19160" y="78400"/>
                </a:lnTo>
                <a:lnTo>
                  <a:pt x="19180" y="78400"/>
                </a:lnTo>
                <a:lnTo>
                  <a:pt x="19170" y="78460"/>
                </a:lnTo>
                <a:lnTo>
                  <a:pt x="19180" y="78450"/>
                </a:lnTo>
                <a:lnTo>
                  <a:pt x="19190" y="78460"/>
                </a:lnTo>
                <a:lnTo>
                  <a:pt x="19190" y="78480"/>
                </a:lnTo>
                <a:lnTo>
                  <a:pt x="19190" y="78510"/>
                </a:lnTo>
                <a:lnTo>
                  <a:pt x="19210" y="78510"/>
                </a:lnTo>
                <a:lnTo>
                  <a:pt x="19210" y="78530"/>
                </a:lnTo>
                <a:lnTo>
                  <a:pt x="19220" y="78530"/>
                </a:lnTo>
                <a:lnTo>
                  <a:pt x="19230" y="78560"/>
                </a:lnTo>
                <a:lnTo>
                  <a:pt x="19240" y="78560"/>
                </a:lnTo>
                <a:lnTo>
                  <a:pt x="19240" y="78620"/>
                </a:lnTo>
                <a:lnTo>
                  <a:pt x="19250" y="78620"/>
                </a:lnTo>
                <a:lnTo>
                  <a:pt x="19260" y="78620"/>
                </a:lnTo>
                <a:lnTo>
                  <a:pt x="19260" y="78630"/>
                </a:lnTo>
                <a:lnTo>
                  <a:pt x="19260" y="78640"/>
                </a:lnTo>
                <a:lnTo>
                  <a:pt x="19280" y="78630"/>
                </a:lnTo>
                <a:lnTo>
                  <a:pt x="19280" y="78670"/>
                </a:lnTo>
                <a:lnTo>
                  <a:pt x="19290" y="78670"/>
                </a:lnTo>
                <a:lnTo>
                  <a:pt x="19300" y="78670"/>
                </a:lnTo>
                <a:lnTo>
                  <a:pt x="19300" y="78690"/>
                </a:lnTo>
                <a:lnTo>
                  <a:pt x="19320" y="78690"/>
                </a:lnTo>
                <a:lnTo>
                  <a:pt x="19310" y="78730"/>
                </a:lnTo>
                <a:lnTo>
                  <a:pt x="19330" y="78720"/>
                </a:lnTo>
                <a:lnTo>
                  <a:pt x="19330" y="78800"/>
                </a:lnTo>
                <a:lnTo>
                  <a:pt x="19340" y="78800"/>
                </a:lnTo>
                <a:lnTo>
                  <a:pt x="19350" y="78830"/>
                </a:lnTo>
                <a:lnTo>
                  <a:pt x="19360" y="78830"/>
                </a:lnTo>
                <a:lnTo>
                  <a:pt x="19370" y="78830"/>
                </a:lnTo>
                <a:lnTo>
                  <a:pt x="19360" y="78850"/>
                </a:lnTo>
                <a:lnTo>
                  <a:pt x="19350" y="78850"/>
                </a:lnTo>
                <a:lnTo>
                  <a:pt x="19350" y="78870"/>
                </a:lnTo>
                <a:lnTo>
                  <a:pt x="19370" y="78870"/>
                </a:lnTo>
                <a:lnTo>
                  <a:pt x="19370" y="78890"/>
                </a:lnTo>
                <a:lnTo>
                  <a:pt x="19400" y="78890"/>
                </a:lnTo>
                <a:lnTo>
                  <a:pt x="19400" y="78940"/>
                </a:lnTo>
                <a:lnTo>
                  <a:pt x="19410" y="78940"/>
                </a:lnTo>
                <a:lnTo>
                  <a:pt x="19420" y="78940"/>
                </a:lnTo>
                <a:lnTo>
                  <a:pt x="19420" y="78950"/>
                </a:lnTo>
                <a:lnTo>
                  <a:pt x="19420" y="78970"/>
                </a:lnTo>
                <a:lnTo>
                  <a:pt x="19430" y="78970"/>
                </a:lnTo>
                <a:lnTo>
                  <a:pt x="19440" y="78990"/>
                </a:lnTo>
                <a:lnTo>
                  <a:pt x="19450" y="78990"/>
                </a:lnTo>
                <a:lnTo>
                  <a:pt x="19450" y="79000"/>
                </a:lnTo>
                <a:lnTo>
                  <a:pt x="19450" y="79030"/>
                </a:lnTo>
                <a:lnTo>
                  <a:pt x="19470" y="79030"/>
                </a:lnTo>
                <a:lnTo>
                  <a:pt x="19470" y="79120"/>
                </a:lnTo>
                <a:lnTo>
                  <a:pt x="19490" y="79120"/>
                </a:lnTo>
                <a:lnTo>
                  <a:pt x="19490" y="79150"/>
                </a:lnTo>
                <a:lnTo>
                  <a:pt x="19510" y="79150"/>
                </a:lnTo>
                <a:lnTo>
                  <a:pt x="19520" y="79150"/>
                </a:lnTo>
                <a:lnTo>
                  <a:pt x="19520" y="79180"/>
                </a:lnTo>
                <a:lnTo>
                  <a:pt x="19520" y="79210"/>
                </a:lnTo>
                <a:lnTo>
                  <a:pt x="19540" y="79210"/>
                </a:lnTo>
                <a:lnTo>
                  <a:pt x="19540" y="79240"/>
                </a:lnTo>
                <a:lnTo>
                  <a:pt x="19560" y="79240"/>
                </a:lnTo>
                <a:lnTo>
                  <a:pt x="19560" y="79260"/>
                </a:lnTo>
                <a:lnTo>
                  <a:pt x="19570" y="79260"/>
                </a:lnTo>
                <a:lnTo>
                  <a:pt x="19580" y="79260"/>
                </a:lnTo>
                <a:lnTo>
                  <a:pt x="19580" y="79270"/>
                </a:lnTo>
                <a:lnTo>
                  <a:pt x="19580" y="79280"/>
                </a:lnTo>
                <a:lnTo>
                  <a:pt x="19590" y="79280"/>
                </a:lnTo>
                <a:lnTo>
                  <a:pt x="19590" y="79290"/>
                </a:lnTo>
                <a:lnTo>
                  <a:pt x="19600" y="79290"/>
                </a:lnTo>
                <a:lnTo>
                  <a:pt x="19610" y="79300"/>
                </a:lnTo>
                <a:lnTo>
                  <a:pt x="19610" y="79310"/>
                </a:lnTo>
                <a:lnTo>
                  <a:pt x="19610" y="79330"/>
                </a:lnTo>
                <a:lnTo>
                  <a:pt x="19630" y="79330"/>
                </a:lnTo>
                <a:lnTo>
                  <a:pt x="19630" y="79350"/>
                </a:lnTo>
                <a:lnTo>
                  <a:pt x="19650" y="79350"/>
                </a:lnTo>
                <a:lnTo>
                  <a:pt x="19650" y="79370"/>
                </a:lnTo>
                <a:lnTo>
                  <a:pt x="19660" y="79370"/>
                </a:lnTo>
                <a:lnTo>
                  <a:pt x="19660" y="79420"/>
                </a:lnTo>
                <a:lnTo>
                  <a:pt x="19680" y="79420"/>
                </a:lnTo>
                <a:lnTo>
                  <a:pt x="19680" y="79430"/>
                </a:lnTo>
                <a:lnTo>
                  <a:pt x="19680" y="79440"/>
                </a:lnTo>
                <a:lnTo>
                  <a:pt x="19700" y="79440"/>
                </a:lnTo>
                <a:lnTo>
                  <a:pt x="19700" y="79460"/>
                </a:lnTo>
                <a:lnTo>
                  <a:pt x="19710" y="79460"/>
                </a:lnTo>
                <a:lnTo>
                  <a:pt x="19720" y="79490"/>
                </a:lnTo>
                <a:lnTo>
                  <a:pt x="19730" y="79490"/>
                </a:lnTo>
                <a:lnTo>
                  <a:pt x="19730" y="79500"/>
                </a:lnTo>
                <a:lnTo>
                  <a:pt x="19730" y="79510"/>
                </a:lnTo>
                <a:lnTo>
                  <a:pt x="19750" y="79510"/>
                </a:lnTo>
                <a:lnTo>
                  <a:pt x="19750" y="79550"/>
                </a:lnTo>
                <a:lnTo>
                  <a:pt x="19760" y="79550"/>
                </a:lnTo>
                <a:lnTo>
                  <a:pt x="19770" y="79550"/>
                </a:lnTo>
                <a:lnTo>
                  <a:pt x="19770" y="79560"/>
                </a:lnTo>
                <a:lnTo>
                  <a:pt x="19810" y="79560"/>
                </a:lnTo>
                <a:lnTo>
                  <a:pt x="19810" y="79580"/>
                </a:lnTo>
                <a:lnTo>
                  <a:pt x="19820" y="79580"/>
                </a:lnTo>
                <a:lnTo>
                  <a:pt x="19820" y="79640"/>
                </a:lnTo>
                <a:lnTo>
                  <a:pt x="19820" y="79650"/>
                </a:lnTo>
                <a:lnTo>
                  <a:pt x="19860" y="79650"/>
                </a:lnTo>
                <a:lnTo>
                  <a:pt x="19860" y="79670"/>
                </a:lnTo>
                <a:lnTo>
                  <a:pt x="19890" y="79670"/>
                </a:lnTo>
                <a:lnTo>
                  <a:pt x="19890" y="79690"/>
                </a:lnTo>
                <a:lnTo>
                  <a:pt x="19980" y="79690"/>
                </a:lnTo>
                <a:lnTo>
                  <a:pt x="19980" y="79670"/>
                </a:lnTo>
                <a:lnTo>
                  <a:pt x="19990" y="79670"/>
                </a:lnTo>
                <a:lnTo>
                  <a:pt x="20050" y="79670"/>
                </a:lnTo>
                <a:lnTo>
                  <a:pt x="20050" y="79650"/>
                </a:lnTo>
                <a:lnTo>
                  <a:pt x="20070" y="79650"/>
                </a:lnTo>
                <a:lnTo>
                  <a:pt x="20070" y="79670"/>
                </a:lnTo>
                <a:lnTo>
                  <a:pt x="20120" y="79670"/>
                </a:lnTo>
                <a:lnTo>
                  <a:pt x="20120" y="79650"/>
                </a:lnTo>
                <a:lnTo>
                  <a:pt x="20210" y="79650"/>
                </a:lnTo>
                <a:lnTo>
                  <a:pt x="20210" y="79630"/>
                </a:lnTo>
                <a:lnTo>
                  <a:pt x="20280" y="79640"/>
                </a:lnTo>
                <a:lnTo>
                  <a:pt x="20280" y="79620"/>
                </a:lnTo>
                <a:lnTo>
                  <a:pt x="20300" y="79620"/>
                </a:lnTo>
                <a:lnTo>
                  <a:pt x="20370" y="79620"/>
                </a:lnTo>
                <a:lnTo>
                  <a:pt x="20370" y="79600"/>
                </a:lnTo>
                <a:lnTo>
                  <a:pt x="20440" y="79600"/>
                </a:lnTo>
                <a:lnTo>
                  <a:pt x="20440" y="79580"/>
                </a:lnTo>
                <a:lnTo>
                  <a:pt x="20470" y="79580"/>
                </a:lnTo>
                <a:lnTo>
                  <a:pt x="20470" y="79570"/>
                </a:lnTo>
                <a:lnTo>
                  <a:pt x="20470" y="79560"/>
                </a:lnTo>
                <a:lnTo>
                  <a:pt x="20510" y="79560"/>
                </a:lnTo>
                <a:lnTo>
                  <a:pt x="20610" y="79560"/>
                </a:lnTo>
                <a:lnTo>
                  <a:pt x="20610" y="79550"/>
                </a:lnTo>
                <a:lnTo>
                  <a:pt x="20620" y="79550"/>
                </a:lnTo>
                <a:lnTo>
                  <a:pt x="20650" y="79550"/>
                </a:lnTo>
                <a:lnTo>
                  <a:pt x="20670" y="79540"/>
                </a:lnTo>
                <a:lnTo>
                  <a:pt x="20670" y="79530"/>
                </a:lnTo>
                <a:lnTo>
                  <a:pt x="20750" y="79530"/>
                </a:lnTo>
                <a:lnTo>
                  <a:pt x="20750" y="79520"/>
                </a:lnTo>
                <a:lnTo>
                  <a:pt x="20760" y="79510"/>
                </a:lnTo>
                <a:lnTo>
                  <a:pt x="20770" y="79510"/>
                </a:lnTo>
                <a:lnTo>
                  <a:pt x="20790" y="79510"/>
                </a:lnTo>
                <a:lnTo>
                  <a:pt x="20790" y="79500"/>
                </a:lnTo>
                <a:lnTo>
                  <a:pt x="20790" y="79490"/>
                </a:lnTo>
                <a:lnTo>
                  <a:pt x="20800" y="79490"/>
                </a:lnTo>
                <a:lnTo>
                  <a:pt x="20810" y="79490"/>
                </a:lnTo>
                <a:lnTo>
                  <a:pt x="20810" y="79480"/>
                </a:lnTo>
                <a:lnTo>
                  <a:pt x="20810" y="79470"/>
                </a:lnTo>
                <a:lnTo>
                  <a:pt x="20820" y="79470"/>
                </a:lnTo>
                <a:lnTo>
                  <a:pt x="20840" y="79470"/>
                </a:lnTo>
                <a:lnTo>
                  <a:pt x="20840" y="79460"/>
                </a:lnTo>
                <a:lnTo>
                  <a:pt x="20850" y="79460"/>
                </a:lnTo>
                <a:lnTo>
                  <a:pt x="20860" y="79460"/>
                </a:lnTo>
                <a:lnTo>
                  <a:pt x="20860" y="79470"/>
                </a:lnTo>
                <a:lnTo>
                  <a:pt x="20890" y="79470"/>
                </a:lnTo>
                <a:lnTo>
                  <a:pt x="20890" y="79460"/>
                </a:lnTo>
                <a:lnTo>
                  <a:pt x="20950" y="79460"/>
                </a:lnTo>
                <a:lnTo>
                  <a:pt x="20950" y="79440"/>
                </a:lnTo>
                <a:lnTo>
                  <a:pt x="20960" y="79440"/>
                </a:lnTo>
                <a:lnTo>
                  <a:pt x="20970" y="79420"/>
                </a:lnTo>
                <a:lnTo>
                  <a:pt x="20980" y="79420"/>
                </a:lnTo>
                <a:lnTo>
                  <a:pt x="20980" y="79400"/>
                </a:lnTo>
                <a:lnTo>
                  <a:pt x="21020" y="79400"/>
                </a:lnTo>
                <a:lnTo>
                  <a:pt x="21020" y="79390"/>
                </a:lnTo>
                <a:lnTo>
                  <a:pt x="21030" y="79390"/>
                </a:lnTo>
                <a:lnTo>
                  <a:pt x="21050" y="79390"/>
                </a:lnTo>
                <a:lnTo>
                  <a:pt x="21050" y="79370"/>
                </a:lnTo>
                <a:lnTo>
                  <a:pt x="21090" y="79370"/>
                </a:lnTo>
                <a:lnTo>
                  <a:pt x="21090" y="79350"/>
                </a:lnTo>
                <a:lnTo>
                  <a:pt x="21100" y="79350"/>
                </a:lnTo>
                <a:lnTo>
                  <a:pt x="21160" y="79350"/>
                </a:lnTo>
                <a:lnTo>
                  <a:pt x="21160" y="79330"/>
                </a:lnTo>
                <a:lnTo>
                  <a:pt x="21230" y="79330"/>
                </a:lnTo>
                <a:lnTo>
                  <a:pt x="21230" y="79320"/>
                </a:lnTo>
                <a:lnTo>
                  <a:pt x="21260" y="79310"/>
                </a:lnTo>
                <a:lnTo>
                  <a:pt x="21260" y="79300"/>
                </a:lnTo>
                <a:lnTo>
                  <a:pt x="21280" y="79300"/>
                </a:lnTo>
                <a:lnTo>
                  <a:pt x="21280" y="79310"/>
                </a:lnTo>
                <a:lnTo>
                  <a:pt x="21300" y="79310"/>
                </a:lnTo>
                <a:lnTo>
                  <a:pt x="21300" y="79300"/>
                </a:lnTo>
                <a:lnTo>
                  <a:pt x="21320" y="79300"/>
                </a:lnTo>
                <a:lnTo>
                  <a:pt x="21320" y="79280"/>
                </a:lnTo>
                <a:lnTo>
                  <a:pt x="21350" y="79280"/>
                </a:lnTo>
                <a:lnTo>
                  <a:pt x="21350" y="79260"/>
                </a:lnTo>
                <a:lnTo>
                  <a:pt x="21360" y="79260"/>
                </a:lnTo>
                <a:lnTo>
                  <a:pt x="21390" y="79260"/>
                </a:lnTo>
                <a:lnTo>
                  <a:pt x="21390" y="79250"/>
                </a:lnTo>
                <a:lnTo>
                  <a:pt x="21390" y="79240"/>
                </a:lnTo>
                <a:lnTo>
                  <a:pt x="21400" y="79240"/>
                </a:lnTo>
                <a:lnTo>
                  <a:pt x="21420" y="79240"/>
                </a:lnTo>
                <a:lnTo>
                  <a:pt x="21420" y="79230"/>
                </a:lnTo>
                <a:lnTo>
                  <a:pt x="21420" y="79220"/>
                </a:lnTo>
                <a:lnTo>
                  <a:pt x="21430" y="79220"/>
                </a:lnTo>
                <a:lnTo>
                  <a:pt x="21440" y="79220"/>
                </a:lnTo>
                <a:lnTo>
                  <a:pt x="21440" y="79240"/>
                </a:lnTo>
                <a:lnTo>
                  <a:pt x="21460" y="79240"/>
                </a:lnTo>
                <a:lnTo>
                  <a:pt x="21460" y="79230"/>
                </a:lnTo>
                <a:lnTo>
                  <a:pt x="21470" y="79220"/>
                </a:lnTo>
                <a:lnTo>
                  <a:pt x="21470" y="79210"/>
                </a:lnTo>
                <a:lnTo>
                  <a:pt x="21510" y="79210"/>
                </a:lnTo>
                <a:lnTo>
                  <a:pt x="21510" y="79190"/>
                </a:lnTo>
                <a:lnTo>
                  <a:pt x="21540" y="79190"/>
                </a:lnTo>
                <a:lnTo>
                  <a:pt x="21540" y="79170"/>
                </a:lnTo>
                <a:lnTo>
                  <a:pt x="21600" y="79170"/>
                </a:lnTo>
                <a:lnTo>
                  <a:pt x="21600" y="79150"/>
                </a:lnTo>
                <a:lnTo>
                  <a:pt x="21610" y="79150"/>
                </a:lnTo>
                <a:lnTo>
                  <a:pt x="21610" y="79140"/>
                </a:lnTo>
                <a:lnTo>
                  <a:pt x="21640" y="79140"/>
                </a:lnTo>
                <a:lnTo>
                  <a:pt x="21670" y="79140"/>
                </a:lnTo>
                <a:lnTo>
                  <a:pt x="21670" y="79120"/>
                </a:lnTo>
                <a:lnTo>
                  <a:pt x="21720" y="79120"/>
                </a:lnTo>
                <a:lnTo>
                  <a:pt x="21720" y="79100"/>
                </a:lnTo>
                <a:lnTo>
                  <a:pt x="21790" y="79100"/>
                </a:lnTo>
                <a:lnTo>
                  <a:pt x="21810" y="79100"/>
                </a:lnTo>
                <a:lnTo>
                  <a:pt x="21820" y="79100"/>
                </a:lnTo>
                <a:lnTo>
                  <a:pt x="21820" y="79080"/>
                </a:lnTo>
                <a:lnTo>
                  <a:pt x="21820" y="79060"/>
                </a:lnTo>
                <a:lnTo>
                  <a:pt x="21830" y="79060"/>
                </a:lnTo>
                <a:lnTo>
                  <a:pt x="21840" y="79060"/>
                </a:lnTo>
                <a:lnTo>
                  <a:pt x="21840" y="79050"/>
                </a:lnTo>
                <a:lnTo>
                  <a:pt x="21840" y="79030"/>
                </a:lnTo>
                <a:lnTo>
                  <a:pt x="21860" y="79030"/>
                </a:lnTo>
                <a:lnTo>
                  <a:pt x="21860" y="79010"/>
                </a:lnTo>
                <a:lnTo>
                  <a:pt x="21880" y="79010"/>
                </a:lnTo>
                <a:lnTo>
                  <a:pt x="21880" y="78990"/>
                </a:lnTo>
                <a:lnTo>
                  <a:pt x="21890" y="78990"/>
                </a:lnTo>
                <a:lnTo>
                  <a:pt x="21900" y="78980"/>
                </a:lnTo>
                <a:lnTo>
                  <a:pt x="21910" y="78970"/>
                </a:lnTo>
                <a:lnTo>
                  <a:pt x="21910" y="78960"/>
                </a:lnTo>
                <a:lnTo>
                  <a:pt x="21910" y="78940"/>
                </a:lnTo>
                <a:lnTo>
                  <a:pt x="21930" y="78940"/>
                </a:lnTo>
                <a:lnTo>
                  <a:pt x="21930" y="78950"/>
                </a:lnTo>
                <a:lnTo>
                  <a:pt x="21930" y="78960"/>
                </a:lnTo>
                <a:lnTo>
                  <a:pt x="22020" y="78950"/>
                </a:lnTo>
                <a:lnTo>
                  <a:pt x="22020" y="78940"/>
                </a:lnTo>
                <a:lnTo>
                  <a:pt x="22050" y="78940"/>
                </a:lnTo>
                <a:lnTo>
                  <a:pt x="22050" y="78920"/>
                </a:lnTo>
                <a:lnTo>
                  <a:pt x="22060" y="78920"/>
                </a:lnTo>
                <a:lnTo>
                  <a:pt x="22070" y="78920"/>
                </a:lnTo>
                <a:lnTo>
                  <a:pt x="22070" y="78910"/>
                </a:lnTo>
                <a:lnTo>
                  <a:pt x="22070" y="78900"/>
                </a:lnTo>
                <a:lnTo>
                  <a:pt x="22090" y="78900"/>
                </a:lnTo>
                <a:lnTo>
                  <a:pt x="22110" y="78900"/>
                </a:lnTo>
                <a:lnTo>
                  <a:pt x="22110" y="78890"/>
                </a:lnTo>
                <a:lnTo>
                  <a:pt x="22120" y="78890"/>
                </a:lnTo>
                <a:lnTo>
                  <a:pt x="22120" y="78870"/>
                </a:lnTo>
                <a:lnTo>
                  <a:pt x="22160" y="78870"/>
                </a:lnTo>
                <a:lnTo>
                  <a:pt x="22160" y="78850"/>
                </a:lnTo>
                <a:lnTo>
                  <a:pt x="22190" y="78850"/>
                </a:lnTo>
                <a:lnTo>
                  <a:pt x="22190" y="78830"/>
                </a:lnTo>
                <a:lnTo>
                  <a:pt x="22230" y="78830"/>
                </a:lnTo>
                <a:lnTo>
                  <a:pt x="22230" y="78810"/>
                </a:lnTo>
                <a:lnTo>
                  <a:pt x="22260" y="78810"/>
                </a:lnTo>
                <a:lnTo>
                  <a:pt x="22260" y="78800"/>
                </a:lnTo>
                <a:lnTo>
                  <a:pt x="22300" y="78800"/>
                </a:lnTo>
                <a:lnTo>
                  <a:pt x="22300" y="78780"/>
                </a:lnTo>
                <a:lnTo>
                  <a:pt x="22320" y="78780"/>
                </a:lnTo>
                <a:lnTo>
                  <a:pt x="22330" y="78780"/>
                </a:lnTo>
                <a:lnTo>
                  <a:pt x="22330" y="78760"/>
                </a:lnTo>
                <a:lnTo>
                  <a:pt x="22310" y="78760"/>
                </a:lnTo>
                <a:lnTo>
                  <a:pt x="22300" y="78760"/>
                </a:lnTo>
                <a:lnTo>
                  <a:pt x="22300" y="78750"/>
                </a:lnTo>
                <a:lnTo>
                  <a:pt x="22300" y="78740"/>
                </a:lnTo>
                <a:lnTo>
                  <a:pt x="22350" y="78740"/>
                </a:lnTo>
                <a:lnTo>
                  <a:pt x="22350" y="78730"/>
                </a:lnTo>
                <a:lnTo>
                  <a:pt x="22390" y="78730"/>
                </a:lnTo>
                <a:lnTo>
                  <a:pt x="22390" y="78710"/>
                </a:lnTo>
                <a:lnTo>
                  <a:pt x="22400" y="78710"/>
                </a:lnTo>
                <a:lnTo>
                  <a:pt x="22410" y="78690"/>
                </a:lnTo>
                <a:lnTo>
                  <a:pt x="22440" y="78690"/>
                </a:lnTo>
                <a:lnTo>
                  <a:pt x="22440" y="78670"/>
                </a:lnTo>
                <a:lnTo>
                  <a:pt x="22460" y="78670"/>
                </a:lnTo>
                <a:lnTo>
                  <a:pt x="22460" y="78650"/>
                </a:lnTo>
                <a:lnTo>
                  <a:pt x="22470" y="78650"/>
                </a:lnTo>
                <a:lnTo>
                  <a:pt x="22490" y="78650"/>
                </a:lnTo>
                <a:lnTo>
                  <a:pt x="22490" y="78640"/>
                </a:lnTo>
                <a:lnTo>
                  <a:pt x="22490" y="78620"/>
                </a:lnTo>
                <a:lnTo>
                  <a:pt x="22510" y="78620"/>
                </a:lnTo>
                <a:lnTo>
                  <a:pt x="22510" y="78600"/>
                </a:lnTo>
                <a:lnTo>
                  <a:pt x="22530" y="78600"/>
                </a:lnTo>
                <a:lnTo>
                  <a:pt x="22530" y="78580"/>
                </a:lnTo>
                <a:lnTo>
                  <a:pt x="22540" y="78580"/>
                </a:lnTo>
                <a:lnTo>
                  <a:pt x="22540" y="78560"/>
                </a:lnTo>
                <a:lnTo>
                  <a:pt x="22560" y="78560"/>
                </a:lnTo>
                <a:lnTo>
                  <a:pt x="22560" y="78550"/>
                </a:lnTo>
                <a:lnTo>
                  <a:pt x="22570" y="78550"/>
                </a:lnTo>
                <a:lnTo>
                  <a:pt x="22580" y="78550"/>
                </a:lnTo>
                <a:lnTo>
                  <a:pt x="22580" y="78530"/>
                </a:lnTo>
                <a:lnTo>
                  <a:pt x="22580" y="78510"/>
                </a:lnTo>
                <a:lnTo>
                  <a:pt x="22590" y="78510"/>
                </a:lnTo>
                <a:lnTo>
                  <a:pt x="22600" y="78510"/>
                </a:lnTo>
                <a:lnTo>
                  <a:pt x="22600" y="78500"/>
                </a:lnTo>
                <a:lnTo>
                  <a:pt x="22600" y="78490"/>
                </a:lnTo>
                <a:lnTo>
                  <a:pt x="22610" y="78490"/>
                </a:lnTo>
                <a:lnTo>
                  <a:pt x="22610" y="78480"/>
                </a:lnTo>
                <a:lnTo>
                  <a:pt x="22640" y="78480"/>
                </a:lnTo>
                <a:lnTo>
                  <a:pt x="22670" y="78480"/>
                </a:lnTo>
                <a:lnTo>
                  <a:pt x="22670" y="78460"/>
                </a:lnTo>
                <a:lnTo>
                  <a:pt x="22690" y="78450"/>
                </a:lnTo>
                <a:lnTo>
                  <a:pt x="22680" y="78440"/>
                </a:lnTo>
                <a:lnTo>
                  <a:pt x="22700" y="78440"/>
                </a:lnTo>
                <a:lnTo>
                  <a:pt x="22700" y="78400"/>
                </a:lnTo>
                <a:lnTo>
                  <a:pt x="22720" y="78400"/>
                </a:lnTo>
                <a:lnTo>
                  <a:pt x="22720" y="78310"/>
                </a:lnTo>
                <a:lnTo>
                  <a:pt x="22700" y="78310"/>
                </a:lnTo>
                <a:lnTo>
                  <a:pt x="22700" y="78280"/>
                </a:lnTo>
                <a:lnTo>
                  <a:pt x="22720" y="78280"/>
                </a:lnTo>
                <a:lnTo>
                  <a:pt x="22720" y="78270"/>
                </a:lnTo>
                <a:lnTo>
                  <a:pt x="22720" y="78240"/>
                </a:lnTo>
                <a:lnTo>
                  <a:pt x="22740" y="78240"/>
                </a:lnTo>
                <a:lnTo>
                  <a:pt x="22740" y="78260"/>
                </a:lnTo>
                <a:lnTo>
                  <a:pt x="22740" y="78280"/>
                </a:lnTo>
                <a:lnTo>
                  <a:pt x="22750" y="78280"/>
                </a:lnTo>
                <a:lnTo>
                  <a:pt x="22770" y="78280"/>
                </a:lnTo>
                <a:lnTo>
                  <a:pt x="22770" y="78260"/>
                </a:lnTo>
                <a:lnTo>
                  <a:pt x="22790" y="78260"/>
                </a:lnTo>
                <a:lnTo>
                  <a:pt x="22790" y="78280"/>
                </a:lnTo>
                <a:lnTo>
                  <a:pt x="22830" y="78280"/>
                </a:lnTo>
                <a:lnTo>
                  <a:pt x="22820" y="78260"/>
                </a:lnTo>
                <a:lnTo>
                  <a:pt x="22840" y="78260"/>
                </a:lnTo>
                <a:lnTo>
                  <a:pt x="22840" y="78250"/>
                </a:lnTo>
                <a:lnTo>
                  <a:pt x="22840" y="78240"/>
                </a:lnTo>
                <a:lnTo>
                  <a:pt x="22850" y="78240"/>
                </a:lnTo>
                <a:lnTo>
                  <a:pt x="22880" y="78240"/>
                </a:lnTo>
                <a:lnTo>
                  <a:pt x="22880" y="78230"/>
                </a:lnTo>
                <a:lnTo>
                  <a:pt x="22900" y="78230"/>
                </a:lnTo>
                <a:lnTo>
                  <a:pt x="22900" y="78210"/>
                </a:lnTo>
                <a:lnTo>
                  <a:pt x="22910" y="78210"/>
                </a:lnTo>
                <a:lnTo>
                  <a:pt x="22930" y="78210"/>
                </a:lnTo>
                <a:lnTo>
                  <a:pt x="22930" y="78190"/>
                </a:lnTo>
                <a:lnTo>
                  <a:pt x="22970" y="78190"/>
                </a:lnTo>
                <a:lnTo>
                  <a:pt x="22970" y="78150"/>
                </a:lnTo>
                <a:lnTo>
                  <a:pt x="22980" y="78150"/>
                </a:lnTo>
                <a:lnTo>
                  <a:pt x="22980" y="78140"/>
                </a:lnTo>
                <a:lnTo>
                  <a:pt x="23000" y="78140"/>
                </a:lnTo>
                <a:lnTo>
                  <a:pt x="23000" y="78120"/>
                </a:lnTo>
                <a:lnTo>
                  <a:pt x="23020" y="78120"/>
                </a:lnTo>
                <a:lnTo>
                  <a:pt x="23020" y="78110"/>
                </a:lnTo>
                <a:lnTo>
                  <a:pt x="23020" y="78100"/>
                </a:lnTo>
                <a:lnTo>
                  <a:pt x="23030" y="78100"/>
                </a:lnTo>
                <a:lnTo>
                  <a:pt x="23040" y="78100"/>
                </a:lnTo>
                <a:lnTo>
                  <a:pt x="23040" y="78090"/>
                </a:lnTo>
                <a:lnTo>
                  <a:pt x="23040" y="78060"/>
                </a:lnTo>
                <a:lnTo>
                  <a:pt x="23070" y="78110"/>
                </a:lnTo>
                <a:lnTo>
                  <a:pt x="23100" y="78300"/>
                </a:lnTo>
                <a:lnTo>
                  <a:pt x="23230" y="78550"/>
                </a:lnTo>
                <a:lnTo>
                  <a:pt x="23340" y="78720"/>
                </a:lnTo>
                <a:lnTo>
                  <a:pt x="23470" y="78860"/>
                </a:lnTo>
                <a:lnTo>
                  <a:pt x="23370" y="79140"/>
                </a:lnTo>
                <a:lnTo>
                  <a:pt x="23200" y="79380"/>
                </a:lnTo>
                <a:lnTo>
                  <a:pt x="23000" y="79510"/>
                </a:lnTo>
                <a:lnTo>
                  <a:pt x="22690" y="79930"/>
                </a:lnTo>
                <a:lnTo>
                  <a:pt x="22590" y="80240"/>
                </a:lnTo>
                <a:lnTo>
                  <a:pt x="22450" y="80790"/>
                </a:lnTo>
                <a:lnTo>
                  <a:pt x="22120" y="80860"/>
                </a:lnTo>
                <a:lnTo>
                  <a:pt x="21880" y="81000"/>
                </a:lnTo>
                <a:lnTo>
                  <a:pt x="21740" y="81340"/>
                </a:lnTo>
                <a:lnTo>
                  <a:pt x="21470" y="81340"/>
                </a:lnTo>
                <a:lnTo>
                  <a:pt x="21240" y="81580"/>
                </a:lnTo>
                <a:lnTo>
                  <a:pt x="20830" y="81820"/>
                </a:lnTo>
                <a:lnTo>
                  <a:pt x="20700" y="82030"/>
                </a:lnTo>
                <a:lnTo>
                  <a:pt x="20390" y="82300"/>
                </a:lnTo>
                <a:lnTo>
                  <a:pt x="20120" y="82510"/>
                </a:lnTo>
                <a:lnTo>
                  <a:pt x="19480" y="82510"/>
                </a:lnTo>
                <a:lnTo>
                  <a:pt x="19210" y="82570"/>
                </a:lnTo>
                <a:lnTo>
                  <a:pt x="19070" y="82370"/>
                </a:lnTo>
                <a:lnTo>
                  <a:pt x="19040" y="82060"/>
                </a:lnTo>
                <a:lnTo>
                  <a:pt x="18870" y="81950"/>
                </a:lnTo>
                <a:lnTo>
                  <a:pt x="18840" y="81500"/>
                </a:lnTo>
                <a:lnTo>
                  <a:pt x="18810" y="811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