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Penal-Debe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Trinidad and Tobago • State Map | Fully Editable Vector Shape</a:t>
            </a:r>
          </a:p>
        </p:txBody>
      </p:sp>
      <p:sp>
        <p:nvSpPr>
          <p:cNvPr id="101" name="Penal-Debe"/>
          <p:cNvSpPr/>
          <p:nvPr/>
        </p:nvSpPr>
        <p:spPr>
          <a:xfrm>
            <a:off x="3446834" y="1325880"/>
            <a:ext cx="5298025" cy="4937760"/>
          </a:xfrm>
          <a:custGeom>
            <a:avLst/>
            <a:gdLst/>
            <a:ahLst/>
            <a:cxnLst/>
            <a:rect l="0" t="0" r="100000" b="93200"/>
            <a:pathLst>
              <a:path w="100000" h="93200">
                <a:moveTo>
                  <a:pt x="39230" y="87160"/>
                </a:moveTo>
                <a:lnTo>
                  <a:pt x="39230" y="87170"/>
                </a:lnTo>
                <a:lnTo>
                  <a:pt x="39230" y="87180"/>
                </a:lnTo>
                <a:lnTo>
                  <a:pt x="39170" y="87180"/>
                </a:lnTo>
                <a:lnTo>
                  <a:pt x="39170" y="87200"/>
                </a:lnTo>
                <a:lnTo>
                  <a:pt x="39140" y="87200"/>
                </a:lnTo>
                <a:lnTo>
                  <a:pt x="39140" y="87220"/>
                </a:lnTo>
                <a:lnTo>
                  <a:pt x="39110" y="87220"/>
                </a:lnTo>
                <a:lnTo>
                  <a:pt x="39090" y="87220"/>
                </a:lnTo>
                <a:lnTo>
                  <a:pt x="39080" y="87240"/>
                </a:lnTo>
                <a:lnTo>
                  <a:pt x="39070" y="87230"/>
                </a:lnTo>
                <a:lnTo>
                  <a:pt x="39070" y="87250"/>
                </a:lnTo>
                <a:lnTo>
                  <a:pt x="39050" y="87250"/>
                </a:lnTo>
                <a:lnTo>
                  <a:pt x="39030" y="87250"/>
                </a:lnTo>
                <a:lnTo>
                  <a:pt x="39030" y="87260"/>
                </a:lnTo>
                <a:lnTo>
                  <a:pt x="39030" y="87270"/>
                </a:lnTo>
                <a:lnTo>
                  <a:pt x="39000" y="87270"/>
                </a:lnTo>
                <a:lnTo>
                  <a:pt x="39000" y="87250"/>
                </a:lnTo>
                <a:lnTo>
                  <a:pt x="38980" y="87250"/>
                </a:lnTo>
                <a:lnTo>
                  <a:pt x="38980" y="87230"/>
                </a:lnTo>
                <a:lnTo>
                  <a:pt x="38960" y="87230"/>
                </a:lnTo>
                <a:lnTo>
                  <a:pt x="38960" y="87220"/>
                </a:lnTo>
                <a:lnTo>
                  <a:pt x="38930" y="87220"/>
                </a:lnTo>
                <a:lnTo>
                  <a:pt x="38930" y="87180"/>
                </a:lnTo>
                <a:lnTo>
                  <a:pt x="38910" y="87180"/>
                </a:lnTo>
                <a:lnTo>
                  <a:pt x="38910" y="87170"/>
                </a:lnTo>
                <a:lnTo>
                  <a:pt x="38900" y="87160"/>
                </a:lnTo>
                <a:lnTo>
                  <a:pt x="38890" y="87160"/>
                </a:lnTo>
                <a:lnTo>
                  <a:pt x="38890" y="87150"/>
                </a:lnTo>
                <a:lnTo>
                  <a:pt x="38890" y="87140"/>
                </a:lnTo>
                <a:lnTo>
                  <a:pt x="38880" y="87140"/>
                </a:lnTo>
                <a:lnTo>
                  <a:pt x="38880" y="87130"/>
                </a:lnTo>
                <a:lnTo>
                  <a:pt x="38870" y="87130"/>
                </a:lnTo>
                <a:lnTo>
                  <a:pt x="38840" y="87130"/>
                </a:lnTo>
                <a:lnTo>
                  <a:pt x="38840" y="87110"/>
                </a:lnTo>
                <a:lnTo>
                  <a:pt x="38830" y="87110"/>
                </a:lnTo>
                <a:lnTo>
                  <a:pt x="38820" y="87110"/>
                </a:lnTo>
                <a:lnTo>
                  <a:pt x="38820" y="87090"/>
                </a:lnTo>
                <a:lnTo>
                  <a:pt x="38810" y="87090"/>
                </a:lnTo>
                <a:lnTo>
                  <a:pt x="38810" y="87070"/>
                </a:lnTo>
                <a:lnTo>
                  <a:pt x="38810" y="87060"/>
                </a:lnTo>
                <a:lnTo>
                  <a:pt x="38800" y="87060"/>
                </a:lnTo>
                <a:lnTo>
                  <a:pt x="38790" y="87060"/>
                </a:lnTo>
                <a:lnTo>
                  <a:pt x="38790" y="87050"/>
                </a:lnTo>
                <a:lnTo>
                  <a:pt x="38790" y="87040"/>
                </a:lnTo>
                <a:lnTo>
                  <a:pt x="38520" y="87040"/>
                </a:lnTo>
                <a:lnTo>
                  <a:pt x="38520" y="87050"/>
                </a:lnTo>
                <a:lnTo>
                  <a:pt x="38520" y="87060"/>
                </a:lnTo>
                <a:lnTo>
                  <a:pt x="38510" y="87060"/>
                </a:lnTo>
                <a:lnTo>
                  <a:pt x="38510" y="87040"/>
                </a:lnTo>
                <a:lnTo>
                  <a:pt x="38440" y="87040"/>
                </a:lnTo>
                <a:lnTo>
                  <a:pt x="38400" y="87030"/>
                </a:lnTo>
                <a:lnTo>
                  <a:pt x="38400" y="87060"/>
                </a:lnTo>
                <a:lnTo>
                  <a:pt x="38370" y="87060"/>
                </a:lnTo>
                <a:lnTo>
                  <a:pt x="38370" y="87070"/>
                </a:lnTo>
                <a:lnTo>
                  <a:pt x="38310" y="87070"/>
                </a:lnTo>
                <a:lnTo>
                  <a:pt x="38300" y="87070"/>
                </a:lnTo>
                <a:lnTo>
                  <a:pt x="38300" y="87060"/>
                </a:lnTo>
                <a:lnTo>
                  <a:pt x="38280" y="87060"/>
                </a:lnTo>
                <a:lnTo>
                  <a:pt x="38280" y="87020"/>
                </a:lnTo>
                <a:lnTo>
                  <a:pt x="38260" y="87020"/>
                </a:lnTo>
                <a:lnTo>
                  <a:pt x="38260" y="87000"/>
                </a:lnTo>
                <a:lnTo>
                  <a:pt x="38240" y="87000"/>
                </a:lnTo>
                <a:lnTo>
                  <a:pt x="38240" y="86980"/>
                </a:lnTo>
                <a:lnTo>
                  <a:pt x="38210" y="86980"/>
                </a:lnTo>
                <a:lnTo>
                  <a:pt x="38210" y="86970"/>
                </a:lnTo>
                <a:lnTo>
                  <a:pt x="38200" y="86970"/>
                </a:lnTo>
                <a:lnTo>
                  <a:pt x="38170" y="86970"/>
                </a:lnTo>
                <a:lnTo>
                  <a:pt x="38170" y="86940"/>
                </a:lnTo>
                <a:lnTo>
                  <a:pt x="38080" y="86950"/>
                </a:lnTo>
                <a:lnTo>
                  <a:pt x="38070" y="86950"/>
                </a:lnTo>
                <a:lnTo>
                  <a:pt x="38070" y="86940"/>
                </a:lnTo>
                <a:lnTo>
                  <a:pt x="38070" y="86930"/>
                </a:lnTo>
                <a:lnTo>
                  <a:pt x="38030" y="86930"/>
                </a:lnTo>
                <a:lnTo>
                  <a:pt x="38030" y="86950"/>
                </a:lnTo>
                <a:lnTo>
                  <a:pt x="37990" y="86950"/>
                </a:lnTo>
                <a:lnTo>
                  <a:pt x="37980" y="86950"/>
                </a:lnTo>
                <a:lnTo>
                  <a:pt x="37980" y="86970"/>
                </a:lnTo>
                <a:lnTo>
                  <a:pt x="37960" y="86960"/>
                </a:lnTo>
                <a:lnTo>
                  <a:pt x="37960" y="86980"/>
                </a:lnTo>
                <a:lnTo>
                  <a:pt x="37930" y="86980"/>
                </a:lnTo>
                <a:lnTo>
                  <a:pt x="37930" y="87000"/>
                </a:lnTo>
                <a:lnTo>
                  <a:pt x="37860" y="87000"/>
                </a:lnTo>
                <a:lnTo>
                  <a:pt x="37860" y="86990"/>
                </a:lnTo>
                <a:lnTo>
                  <a:pt x="37860" y="86980"/>
                </a:lnTo>
                <a:lnTo>
                  <a:pt x="37850" y="86980"/>
                </a:lnTo>
                <a:lnTo>
                  <a:pt x="37840" y="86980"/>
                </a:lnTo>
                <a:lnTo>
                  <a:pt x="37840" y="86970"/>
                </a:lnTo>
                <a:lnTo>
                  <a:pt x="37820" y="86970"/>
                </a:lnTo>
                <a:lnTo>
                  <a:pt x="37820" y="86950"/>
                </a:lnTo>
                <a:lnTo>
                  <a:pt x="37800" y="86950"/>
                </a:lnTo>
                <a:lnTo>
                  <a:pt x="37800" y="86970"/>
                </a:lnTo>
                <a:lnTo>
                  <a:pt x="37770" y="86970"/>
                </a:lnTo>
                <a:lnTo>
                  <a:pt x="37770" y="86980"/>
                </a:lnTo>
                <a:lnTo>
                  <a:pt x="37720" y="86980"/>
                </a:lnTo>
                <a:lnTo>
                  <a:pt x="37710" y="86950"/>
                </a:lnTo>
                <a:lnTo>
                  <a:pt x="37680" y="86950"/>
                </a:lnTo>
                <a:lnTo>
                  <a:pt x="37680" y="86930"/>
                </a:lnTo>
                <a:lnTo>
                  <a:pt x="37660" y="86930"/>
                </a:lnTo>
                <a:lnTo>
                  <a:pt x="37660" y="86880"/>
                </a:lnTo>
                <a:lnTo>
                  <a:pt x="37650" y="86880"/>
                </a:lnTo>
                <a:lnTo>
                  <a:pt x="37640" y="86860"/>
                </a:lnTo>
                <a:lnTo>
                  <a:pt x="37630" y="86860"/>
                </a:lnTo>
                <a:lnTo>
                  <a:pt x="37630" y="86850"/>
                </a:lnTo>
                <a:lnTo>
                  <a:pt x="37630" y="86840"/>
                </a:lnTo>
                <a:lnTo>
                  <a:pt x="37620" y="86840"/>
                </a:lnTo>
                <a:lnTo>
                  <a:pt x="37580" y="86840"/>
                </a:lnTo>
                <a:lnTo>
                  <a:pt x="37570" y="86820"/>
                </a:lnTo>
                <a:lnTo>
                  <a:pt x="37450" y="86820"/>
                </a:lnTo>
                <a:lnTo>
                  <a:pt x="37450" y="86810"/>
                </a:lnTo>
                <a:lnTo>
                  <a:pt x="37420" y="86810"/>
                </a:lnTo>
                <a:lnTo>
                  <a:pt x="37420" y="86790"/>
                </a:lnTo>
                <a:lnTo>
                  <a:pt x="37400" y="86790"/>
                </a:lnTo>
                <a:lnTo>
                  <a:pt x="37400" y="86780"/>
                </a:lnTo>
                <a:lnTo>
                  <a:pt x="37400" y="86770"/>
                </a:lnTo>
                <a:lnTo>
                  <a:pt x="37330" y="86770"/>
                </a:lnTo>
                <a:lnTo>
                  <a:pt x="37330" y="86780"/>
                </a:lnTo>
                <a:lnTo>
                  <a:pt x="37330" y="86790"/>
                </a:lnTo>
                <a:lnTo>
                  <a:pt x="37280" y="86790"/>
                </a:lnTo>
                <a:lnTo>
                  <a:pt x="37260" y="86790"/>
                </a:lnTo>
                <a:lnTo>
                  <a:pt x="37260" y="86810"/>
                </a:lnTo>
                <a:lnTo>
                  <a:pt x="37090" y="86800"/>
                </a:lnTo>
                <a:lnTo>
                  <a:pt x="37080" y="86820"/>
                </a:lnTo>
                <a:lnTo>
                  <a:pt x="37040" y="86830"/>
                </a:lnTo>
                <a:lnTo>
                  <a:pt x="37030" y="86840"/>
                </a:lnTo>
                <a:lnTo>
                  <a:pt x="36970" y="86840"/>
                </a:lnTo>
                <a:lnTo>
                  <a:pt x="36960" y="86840"/>
                </a:lnTo>
                <a:lnTo>
                  <a:pt x="36960" y="86860"/>
                </a:lnTo>
                <a:lnTo>
                  <a:pt x="36930" y="86860"/>
                </a:lnTo>
                <a:lnTo>
                  <a:pt x="36930" y="86880"/>
                </a:lnTo>
                <a:lnTo>
                  <a:pt x="36910" y="86880"/>
                </a:lnTo>
                <a:lnTo>
                  <a:pt x="36910" y="86900"/>
                </a:lnTo>
                <a:lnTo>
                  <a:pt x="36830" y="86900"/>
                </a:lnTo>
                <a:lnTo>
                  <a:pt x="36820" y="86900"/>
                </a:lnTo>
                <a:lnTo>
                  <a:pt x="36820" y="86910"/>
                </a:lnTo>
                <a:lnTo>
                  <a:pt x="36720" y="86920"/>
                </a:lnTo>
                <a:lnTo>
                  <a:pt x="36720" y="86930"/>
                </a:lnTo>
                <a:lnTo>
                  <a:pt x="36680" y="86930"/>
                </a:lnTo>
                <a:lnTo>
                  <a:pt x="36680" y="86920"/>
                </a:lnTo>
                <a:lnTo>
                  <a:pt x="36660" y="86910"/>
                </a:lnTo>
                <a:lnTo>
                  <a:pt x="36660" y="86900"/>
                </a:lnTo>
                <a:lnTo>
                  <a:pt x="36590" y="86890"/>
                </a:lnTo>
                <a:lnTo>
                  <a:pt x="36590" y="86910"/>
                </a:lnTo>
                <a:lnTo>
                  <a:pt x="36470" y="86920"/>
                </a:lnTo>
                <a:lnTo>
                  <a:pt x="36470" y="86930"/>
                </a:lnTo>
                <a:lnTo>
                  <a:pt x="36450" y="86930"/>
                </a:lnTo>
                <a:lnTo>
                  <a:pt x="36450" y="86950"/>
                </a:lnTo>
                <a:lnTo>
                  <a:pt x="36420" y="86950"/>
                </a:lnTo>
                <a:lnTo>
                  <a:pt x="36400" y="86950"/>
                </a:lnTo>
                <a:lnTo>
                  <a:pt x="36400" y="86960"/>
                </a:lnTo>
                <a:lnTo>
                  <a:pt x="36400" y="86970"/>
                </a:lnTo>
                <a:lnTo>
                  <a:pt x="36370" y="86970"/>
                </a:lnTo>
                <a:lnTo>
                  <a:pt x="36330" y="86970"/>
                </a:lnTo>
                <a:lnTo>
                  <a:pt x="36330" y="86980"/>
                </a:lnTo>
                <a:lnTo>
                  <a:pt x="36310" y="86990"/>
                </a:lnTo>
                <a:lnTo>
                  <a:pt x="36310" y="87000"/>
                </a:lnTo>
                <a:lnTo>
                  <a:pt x="36260" y="87010"/>
                </a:lnTo>
                <a:lnTo>
                  <a:pt x="36260" y="87020"/>
                </a:lnTo>
                <a:lnTo>
                  <a:pt x="36230" y="87020"/>
                </a:lnTo>
                <a:lnTo>
                  <a:pt x="36210" y="87020"/>
                </a:lnTo>
                <a:lnTo>
                  <a:pt x="36210" y="87030"/>
                </a:lnTo>
                <a:lnTo>
                  <a:pt x="36210" y="87060"/>
                </a:lnTo>
                <a:lnTo>
                  <a:pt x="36170" y="87060"/>
                </a:lnTo>
                <a:lnTo>
                  <a:pt x="36170" y="87070"/>
                </a:lnTo>
                <a:lnTo>
                  <a:pt x="36160" y="87070"/>
                </a:lnTo>
                <a:lnTo>
                  <a:pt x="36140" y="87070"/>
                </a:lnTo>
                <a:lnTo>
                  <a:pt x="36140" y="87090"/>
                </a:lnTo>
                <a:lnTo>
                  <a:pt x="36120" y="87090"/>
                </a:lnTo>
                <a:lnTo>
                  <a:pt x="36120" y="87100"/>
                </a:lnTo>
                <a:lnTo>
                  <a:pt x="36120" y="87110"/>
                </a:lnTo>
                <a:lnTo>
                  <a:pt x="36050" y="87110"/>
                </a:lnTo>
                <a:lnTo>
                  <a:pt x="36050" y="87070"/>
                </a:lnTo>
                <a:lnTo>
                  <a:pt x="36030" y="87070"/>
                </a:lnTo>
                <a:lnTo>
                  <a:pt x="36030" y="87060"/>
                </a:lnTo>
                <a:lnTo>
                  <a:pt x="36010" y="87060"/>
                </a:lnTo>
                <a:lnTo>
                  <a:pt x="36010" y="87020"/>
                </a:lnTo>
                <a:lnTo>
                  <a:pt x="36000" y="87020"/>
                </a:lnTo>
                <a:lnTo>
                  <a:pt x="36000" y="87000"/>
                </a:lnTo>
                <a:lnTo>
                  <a:pt x="35930" y="87000"/>
                </a:lnTo>
                <a:lnTo>
                  <a:pt x="35870" y="87000"/>
                </a:lnTo>
                <a:lnTo>
                  <a:pt x="35870" y="87010"/>
                </a:lnTo>
                <a:lnTo>
                  <a:pt x="35870" y="87020"/>
                </a:lnTo>
                <a:lnTo>
                  <a:pt x="35770" y="87020"/>
                </a:lnTo>
                <a:lnTo>
                  <a:pt x="35750" y="87020"/>
                </a:lnTo>
                <a:lnTo>
                  <a:pt x="35750" y="87040"/>
                </a:lnTo>
                <a:lnTo>
                  <a:pt x="35700" y="87030"/>
                </a:lnTo>
                <a:lnTo>
                  <a:pt x="35700" y="87060"/>
                </a:lnTo>
                <a:lnTo>
                  <a:pt x="35570" y="87060"/>
                </a:lnTo>
                <a:lnTo>
                  <a:pt x="35570" y="87050"/>
                </a:lnTo>
                <a:lnTo>
                  <a:pt x="35570" y="87040"/>
                </a:lnTo>
                <a:lnTo>
                  <a:pt x="35420" y="87040"/>
                </a:lnTo>
                <a:lnTo>
                  <a:pt x="35420" y="87060"/>
                </a:lnTo>
                <a:lnTo>
                  <a:pt x="35400" y="87060"/>
                </a:lnTo>
                <a:lnTo>
                  <a:pt x="35400" y="87070"/>
                </a:lnTo>
                <a:lnTo>
                  <a:pt x="35360" y="87070"/>
                </a:lnTo>
                <a:lnTo>
                  <a:pt x="35360" y="87090"/>
                </a:lnTo>
                <a:lnTo>
                  <a:pt x="35280" y="87090"/>
                </a:lnTo>
                <a:lnTo>
                  <a:pt x="35280" y="87080"/>
                </a:lnTo>
                <a:lnTo>
                  <a:pt x="35280" y="87070"/>
                </a:lnTo>
                <a:lnTo>
                  <a:pt x="35270" y="87070"/>
                </a:lnTo>
                <a:lnTo>
                  <a:pt x="35240" y="87070"/>
                </a:lnTo>
                <a:lnTo>
                  <a:pt x="35240" y="87060"/>
                </a:lnTo>
                <a:lnTo>
                  <a:pt x="35220" y="87060"/>
                </a:lnTo>
                <a:lnTo>
                  <a:pt x="35220" y="87070"/>
                </a:lnTo>
                <a:lnTo>
                  <a:pt x="35210" y="87070"/>
                </a:lnTo>
                <a:lnTo>
                  <a:pt x="35210" y="87090"/>
                </a:lnTo>
                <a:lnTo>
                  <a:pt x="35150" y="87090"/>
                </a:lnTo>
                <a:lnTo>
                  <a:pt x="35160" y="87070"/>
                </a:lnTo>
                <a:lnTo>
                  <a:pt x="35140" y="87070"/>
                </a:lnTo>
                <a:lnTo>
                  <a:pt x="35140" y="87060"/>
                </a:lnTo>
                <a:lnTo>
                  <a:pt x="35120" y="87060"/>
                </a:lnTo>
                <a:lnTo>
                  <a:pt x="35120" y="87040"/>
                </a:lnTo>
                <a:lnTo>
                  <a:pt x="35080" y="87040"/>
                </a:lnTo>
                <a:lnTo>
                  <a:pt x="35080" y="87020"/>
                </a:lnTo>
                <a:lnTo>
                  <a:pt x="35020" y="87020"/>
                </a:lnTo>
                <a:lnTo>
                  <a:pt x="35010" y="87020"/>
                </a:lnTo>
                <a:lnTo>
                  <a:pt x="35010" y="87010"/>
                </a:lnTo>
                <a:lnTo>
                  <a:pt x="35010" y="87000"/>
                </a:lnTo>
                <a:lnTo>
                  <a:pt x="35000" y="87000"/>
                </a:lnTo>
                <a:lnTo>
                  <a:pt x="34990" y="87000"/>
                </a:lnTo>
                <a:lnTo>
                  <a:pt x="34990" y="86980"/>
                </a:lnTo>
                <a:lnTo>
                  <a:pt x="34880" y="86980"/>
                </a:lnTo>
                <a:lnTo>
                  <a:pt x="34870" y="86980"/>
                </a:lnTo>
                <a:lnTo>
                  <a:pt x="34870" y="86970"/>
                </a:lnTo>
                <a:lnTo>
                  <a:pt x="34680" y="86970"/>
                </a:lnTo>
                <a:lnTo>
                  <a:pt x="34680" y="86980"/>
                </a:lnTo>
                <a:lnTo>
                  <a:pt x="34640" y="86980"/>
                </a:lnTo>
                <a:lnTo>
                  <a:pt x="34630" y="86980"/>
                </a:lnTo>
                <a:lnTo>
                  <a:pt x="34630" y="86990"/>
                </a:lnTo>
                <a:lnTo>
                  <a:pt x="34630" y="87000"/>
                </a:lnTo>
                <a:lnTo>
                  <a:pt x="34590" y="87000"/>
                </a:lnTo>
                <a:lnTo>
                  <a:pt x="34590" y="86980"/>
                </a:lnTo>
                <a:lnTo>
                  <a:pt x="34570" y="86980"/>
                </a:lnTo>
                <a:lnTo>
                  <a:pt x="34570" y="86990"/>
                </a:lnTo>
                <a:lnTo>
                  <a:pt x="34570" y="87000"/>
                </a:lnTo>
                <a:lnTo>
                  <a:pt x="34540" y="87010"/>
                </a:lnTo>
                <a:lnTo>
                  <a:pt x="34540" y="87020"/>
                </a:lnTo>
                <a:lnTo>
                  <a:pt x="34520" y="87020"/>
                </a:lnTo>
                <a:lnTo>
                  <a:pt x="34500" y="87020"/>
                </a:lnTo>
                <a:lnTo>
                  <a:pt x="34500" y="87040"/>
                </a:lnTo>
                <a:lnTo>
                  <a:pt x="34490" y="87040"/>
                </a:lnTo>
                <a:lnTo>
                  <a:pt x="34490" y="87060"/>
                </a:lnTo>
                <a:lnTo>
                  <a:pt x="34490" y="87070"/>
                </a:lnTo>
                <a:lnTo>
                  <a:pt x="34470" y="87070"/>
                </a:lnTo>
                <a:lnTo>
                  <a:pt x="34470" y="87090"/>
                </a:lnTo>
                <a:lnTo>
                  <a:pt x="34450" y="87090"/>
                </a:lnTo>
                <a:lnTo>
                  <a:pt x="34430" y="87090"/>
                </a:lnTo>
                <a:lnTo>
                  <a:pt x="34430" y="87100"/>
                </a:lnTo>
                <a:lnTo>
                  <a:pt x="34430" y="87110"/>
                </a:lnTo>
                <a:lnTo>
                  <a:pt x="34380" y="87110"/>
                </a:lnTo>
                <a:lnTo>
                  <a:pt x="34360" y="87110"/>
                </a:lnTo>
                <a:lnTo>
                  <a:pt x="34360" y="87130"/>
                </a:lnTo>
                <a:lnTo>
                  <a:pt x="34290" y="87120"/>
                </a:lnTo>
                <a:lnTo>
                  <a:pt x="34290" y="87140"/>
                </a:lnTo>
                <a:lnTo>
                  <a:pt x="34250" y="87140"/>
                </a:lnTo>
                <a:lnTo>
                  <a:pt x="34240" y="87140"/>
                </a:lnTo>
                <a:lnTo>
                  <a:pt x="34240" y="87160"/>
                </a:lnTo>
                <a:lnTo>
                  <a:pt x="34190" y="87160"/>
                </a:lnTo>
                <a:lnTo>
                  <a:pt x="34190" y="87150"/>
                </a:lnTo>
                <a:lnTo>
                  <a:pt x="34150" y="87140"/>
                </a:lnTo>
                <a:lnTo>
                  <a:pt x="34150" y="87160"/>
                </a:lnTo>
                <a:lnTo>
                  <a:pt x="34010" y="87160"/>
                </a:lnTo>
                <a:lnTo>
                  <a:pt x="34010" y="87180"/>
                </a:lnTo>
                <a:lnTo>
                  <a:pt x="33960" y="87180"/>
                </a:lnTo>
                <a:lnTo>
                  <a:pt x="33940" y="87180"/>
                </a:lnTo>
                <a:lnTo>
                  <a:pt x="33940" y="87190"/>
                </a:lnTo>
                <a:lnTo>
                  <a:pt x="33940" y="87200"/>
                </a:lnTo>
                <a:lnTo>
                  <a:pt x="33810" y="87200"/>
                </a:lnTo>
                <a:lnTo>
                  <a:pt x="33800" y="87200"/>
                </a:lnTo>
                <a:lnTo>
                  <a:pt x="33800" y="87220"/>
                </a:lnTo>
                <a:lnTo>
                  <a:pt x="33740" y="87220"/>
                </a:lnTo>
                <a:lnTo>
                  <a:pt x="33710" y="87220"/>
                </a:lnTo>
                <a:lnTo>
                  <a:pt x="33710" y="87230"/>
                </a:lnTo>
                <a:lnTo>
                  <a:pt x="33680" y="87230"/>
                </a:lnTo>
                <a:lnTo>
                  <a:pt x="33680" y="87220"/>
                </a:lnTo>
                <a:lnTo>
                  <a:pt x="33670" y="87220"/>
                </a:lnTo>
                <a:lnTo>
                  <a:pt x="33660" y="87220"/>
                </a:lnTo>
                <a:lnTo>
                  <a:pt x="33660" y="87230"/>
                </a:lnTo>
                <a:lnTo>
                  <a:pt x="33610" y="87240"/>
                </a:lnTo>
                <a:lnTo>
                  <a:pt x="33610" y="87250"/>
                </a:lnTo>
                <a:lnTo>
                  <a:pt x="33540" y="87250"/>
                </a:lnTo>
                <a:lnTo>
                  <a:pt x="33540" y="87270"/>
                </a:lnTo>
                <a:lnTo>
                  <a:pt x="33520" y="87270"/>
                </a:lnTo>
                <a:lnTo>
                  <a:pt x="33520" y="87250"/>
                </a:lnTo>
                <a:lnTo>
                  <a:pt x="33480" y="87250"/>
                </a:lnTo>
                <a:lnTo>
                  <a:pt x="33480" y="87240"/>
                </a:lnTo>
                <a:lnTo>
                  <a:pt x="33420" y="87240"/>
                </a:lnTo>
                <a:lnTo>
                  <a:pt x="33410" y="87250"/>
                </a:lnTo>
                <a:lnTo>
                  <a:pt x="33310" y="87250"/>
                </a:lnTo>
                <a:lnTo>
                  <a:pt x="33310" y="87270"/>
                </a:lnTo>
                <a:lnTo>
                  <a:pt x="33240" y="87270"/>
                </a:lnTo>
                <a:lnTo>
                  <a:pt x="33240" y="87300"/>
                </a:lnTo>
                <a:lnTo>
                  <a:pt x="33150" y="87300"/>
                </a:lnTo>
                <a:lnTo>
                  <a:pt x="33150" y="87320"/>
                </a:lnTo>
                <a:lnTo>
                  <a:pt x="33060" y="87320"/>
                </a:lnTo>
                <a:lnTo>
                  <a:pt x="33060" y="87340"/>
                </a:lnTo>
                <a:lnTo>
                  <a:pt x="33050" y="87340"/>
                </a:lnTo>
                <a:lnTo>
                  <a:pt x="33050" y="87330"/>
                </a:lnTo>
                <a:lnTo>
                  <a:pt x="33050" y="87320"/>
                </a:lnTo>
                <a:lnTo>
                  <a:pt x="33030" y="87320"/>
                </a:lnTo>
                <a:lnTo>
                  <a:pt x="33030" y="87330"/>
                </a:lnTo>
                <a:lnTo>
                  <a:pt x="33030" y="87340"/>
                </a:lnTo>
                <a:lnTo>
                  <a:pt x="32910" y="87340"/>
                </a:lnTo>
                <a:lnTo>
                  <a:pt x="32900" y="87330"/>
                </a:lnTo>
                <a:lnTo>
                  <a:pt x="32820" y="87320"/>
                </a:lnTo>
                <a:lnTo>
                  <a:pt x="32690" y="87320"/>
                </a:lnTo>
                <a:lnTo>
                  <a:pt x="32690" y="87310"/>
                </a:lnTo>
                <a:lnTo>
                  <a:pt x="32680" y="87310"/>
                </a:lnTo>
                <a:lnTo>
                  <a:pt x="32680" y="87290"/>
                </a:lnTo>
                <a:lnTo>
                  <a:pt x="32630" y="87290"/>
                </a:lnTo>
                <a:lnTo>
                  <a:pt x="32620" y="87290"/>
                </a:lnTo>
                <a:lnTo>
                  <a:pt x="32620" y="87310"/>
                </a:lnTo>
                <a:lnTo>
                  <a:pt x="32590" y="87300"/>
                </a:lnTo>
                <a:lnTo>
                  <a:pt x="32590" y="87320"/>
                </a:lnTo>
                <a:lnTo>
                  <a:pt x="32570" y="87320"/>
                </a:lnTo>
                <a:lnTo>
                  <a:pt x="32550" y="87320"/>
                </a:lnTo>
                <a:lnTo>
                  <a:pt x="32550" y="87330"/>
                </a:lnTo>
                <a:lnTo>
                  <a:pt x="32550" y="87340"/>
                </a:lnTo>
                <a:lnTo>
                  <a:pt x="32530" y="87340"/>
                </a:lnTo>
                <a:lnTo>
                  <a:pt x="32520" y="87340"/>
                </a:lnTo>
                <a:lnTo>
                  <a:pt x="32520" y="87360"/>
                </a:lnTo>
                <a:lnTo>
                  <a:pt x="32460" y="87360"/>
                </a:lnTo>
                <a:lnTo>
                  <a:pt x="32450" y="87350"/>
                </a:lnTo>
                <a:lnTo>
                  <a:pt x="32450" y="87340"/>
                </a:lnTo>
                <a:lnTo>
                  <a:pt x="32350" y="87340"/>
                </a:lnTo>
                <a:lnTo>
                  <a:pt x="32340" y="87340"/>
                </a:lnTo>
                <a:lnTo>
                  <a:pt x="32340" y="87320"/>
                </a:lnTo>
                <a:lnTo>
                  <a:pt x="32330" y="87320"/>
                </a:lnTo>
                <a:lnTo>
                  <a:pt x="32330" y="87340"/>
                </a:lnTo>
                <a:lnTo>
                  <a:pt x="32270" y="87340"/>
                </a:lnTo>
                <a:lnTo>
                  <a:pt x="32270" y="87330"/>
                </a:lnTo>
                <a:lnTo>
                  <a:pt x="32270" y="87320"/>
                </a:lnTo>
                <a:lnTo>
                  <a:pt x="32200" y="87320"/>
                </a:lnTo>
                <a:lnTo>
                  <a:pt x="32200" y="87330"/>
                </a:lnTo>
                <a:lnTo>
                  <a:pt x="32200" y="87340"/>
                </a:lnTo>
                <a:lnTo>
                  <a:pt x="32190" y="87340"/>
                </a:lnTo>
                <a:lnTo>
                  <a:pt x="32190" y="87360"/>
                </a:lnTo>
                <a:lnTo>
                  <a:pt x="32100" y="87360"/>
                </a:lnTo>
                <a:lnTo>
                  <a:pt x="32100" y="87350"/>
                </a:lnTo>
                <a:lnTo>
                  <a:pt x="32100" y="87340"/>
                </a:lnTo>
                <a:lnTo>
                  <a:pt x="31990" y="87340"/>
                </a:lnTo>
                <a:lnTo>
                  <a:pt x="31990" y="87360"/>
                </a:lnTo>
                <a:lnTo>
                  <a:pt x="31970" y="87360"/>
                </a:lnTo>
                <a:lnTo>
                  <a:pt x="31960" y="87360"/>
                </a:lnTo>
                <a:lnTo>
                  <a:pt x="31960" y="87370"/>
                </a:lnTo>
                <a:lnTo>
                  <a:pt x="31960" y="87380"/>
                </a:lnTo>
                <a:lnTo>
                  <a:pt x="31950" y="87380"/>
                </a:lnTo>
                <a:lnTo>
                  <a:pt x="31940" y="87380"/>
                </a:lnTo>
                <a:lnTo>
                  <a:pt x="31940" y="87390"/>
                </a:lnTo>
                <a:lnTo>
                  <a:pt x="31870" y="87390"/>
                </a:lnTo>
                <a:lnTo>
                  <a:pt x="31850" y="87390"/>
                </a:lnTo>
                <a:lnTo>
                  <a:pt x="31850" y="87380"/>
                </a:lnTo>
                <a:lnTo>
                  <a:pt x="31820" y="87380"/>
                </a:lnTo>
                <a:lnTo>
                  <a:pt x="31820" y="87350"/>
                </a:lnTo>
                <a:lnTo>
                  <a:pt x="31820" y="87340"/>
                </a:lnTo>
                <a:lnTo>
                  <a:pt x="31800" y="87340"/>
                </a:lnTo>
                <a:lnTo>
                  <a:pt x="31800" y="87310"/>
                </a:lnTo>
                <a:lnTo>
                  <a:pt x="31760" y="87310"/>
                </a:lnTo>
                <a:lnTo>
                  <a:pt x="31760" y="87290"/>
                </a:lnTo>
                <a:lnTo>
                  <a:pt x="31750" y="87290"/>
                </a:lnTo>
                <a:lnTo>
                  <a:pt x="31750" y="87280"/>
                </a:lnTo>
                <a:lnTo>
                  <a:pt x="31750" y="87270"/>
                </a:lnTo>
                <a:lnTo>
                  <a:pt x="31710" y="87270"/>
                </a:lnTo>
                <a:lnTo>
                  <a:pt x="31710" y="87220"/>
                </a:lnTo>
                <a:lnTo>
                  <a:pt x="31690" y="87220"/>
                </a:lnTo>
                <a:lnTo>
                  <a:pt x="31690" y="87180"/>
                </a:lnTo>
                <a:lnTo>
                  <a:pt x="31680" y="87180"/>
                </a:lnTo>
                <a:lnTo>
                  <a:pt x="31670" y="87160"/>
                </a:lnTo>
                <a:lnTo>
                  <a:pt x="31660" y="87160"/>
                </a:lnTo>
                <a:lnTo>
                  <a:pt x="31660" y="87150"/>
                </a:lnTo>
                <a:lnTo>
                  <a:pt x="31640" y="87140"/>
                </a:lnTo>
                <a:lnTo>
                  <a:pt x="31640" y="87130"/>
                </a:lnTo>
                <a:lnTo>
                  <a:pt x="31580" y="87130"/>
                </a:lnTo>
                <a:lnTo>
                  <a:pt x="31520" y="87130"/>
                </a:lnTo>
                <a:lnTo>
                  <a:pt x="31520" y="87110"/>
                </a:lnTo>
                <a:lnTo>
                  <a:pt x="31480" y="87110"/>
                </a:lnTo>
                <a:lnTo>
                  <a:pt x="31480" y="87130"/>
                </a:lnTo>
                <a:lnTo>
                  <a:pt x="31470" y="87130"/>
                </a:lnTo>
                <a:lnTo>
                  <a:pt x="31460" y="87110"/>
                </a:lnTo>
                <a:lnTo>
                  <a:pt x="31390" y="87110"/>
                </a:lnTo>
                <a:lnTo>
                  <a:pt x="31390" y="87100"/>
                </a:lnTo>
                <a:lnTo>
                  <a:pt x="31390" y="87090"/>
                </a:lnTo>
                <a:lnTo>
                  <a:pt x="31380" y="87090"/>
                </a:lnTo>
                <a:lnTo>
                  <a:pt x="31380" y="87110"/>
                </a:lnTo>
                <a:lnTo>
                  <a:pt x="31370" y="87110"/>
                </a:lnTo>
                <a:lnTo>
                  <a:pt x="31310" y="86840"/>
                </a:lnTo>
                <a:lnTo>
                  <a:pt x="31280" y="86690"/>
                </a:lnTo>
                <a:lnTo>
                  <a:pt x="31140" y="86470"/>
                </a:lnTo>
                <a:lnTo>
                  <a:pt x="31280" y="86260"/>
                </a:lnTo>
                <a:lnTo>
                  <a:pt x="31350" y="85930"/>
                </a:lnTo>
                <a:lnTo>
                  <a:pt x="31420" y="85720"/>
                </a:lnTo>
                <a:lnTo>
                  <a:pt x="31590" y="85610"/>
                </a:lnTo>
                <a:lnTo>
                  <a:pt x="31520" y="85500"/>
                </a:lnTo>
                <a:lnTo>
                  <a:pt x="31260" y="85500"/>
                </a:lnTo>
                <a:lnTo>
                  <a:pt x="31260" y="85280"/>
                </a:lnTo>
                <a:lnTo>
                  <a:pt x="31150" y="85030"/>
                </a:lnTo>
                <a:lnTo>
                  <a:pt x="31110" y="84920"/>
                </a:lnTo>
                <a:lnTo>
                  <a:pt x="30920" y="84740"/>
                </a:lnTo>
                <a:lnTo>
                  <a:pt x="30850" y="84600"/>
                </a:lnTo>
                <a:lnTo>
                  <a:pt x="30950" y="84460"/>
                </a:lnTo>
                <a:lnTo>
                  <a:pt x="31220" y="84330"/>
                </a:lnTo>
                <a:lnTo>
                  <a:pt x="31220" y="83780"/>
                </a:lnTo>
                <a:lnTo>
                  <a:pt x="31360" y="83530"/>
                </a:lnTo>
                <a:lnTo>
                  <a:pt x="31690" y="83470"/>
                </a:lnTo>
                <a:lnTo>
                  <a:pt x="32160" y="83470"/>
                </a:lnTo>
                <a:lnTo>
                  <a:pt x="32740" y="83130"/>
                </a:lnTo>
                <a:lnTo>
                  <a:pt x="33140" y="83020"/>
                </a:lnTo>
                <a:lnTo>
                  <a:pt x="33380" y="82750"/>
                </a:lnTo>
                <a:lnTo>
                  <a:pt x="33550" y="82510"/>
                </a:lnTo>
                <a:lnTo>
                  <a:pt x="33550" y="82400"/>
                </a:lnTo>
                <a:lnTo>
                  <a:pt x="33450" y="82190"/>
                </a:lnTo>
                <a:lnTo>
                  <a:pt x="33420" y="81500"/>
                </a:lnTo>
                <a:lnTo>
                  <a:pt x="33620" y="81290"/>
                </a:lnTo>
                <a:lnTo>
                  <a:pt x="33790" y="81020"/>
                </a:lnTo>
                <a:lnTo>
                  <a:pt x="33690" y="80880"/>
                </a:lnTo>
                <a:lnTo>
                  <a:pt x="33560" y="80840"/>
                </a:lnTo>
                <a:lnTo>
                  <a:pt x="33420" y="80840"/>
                </a:lnTo>
                <a:lnTo>
                  <a:pt x="33290" y="80260"/>
                </a:lnTo>
                <a:lnTo>
                  <a:pt x="33460" y="79560"/>
                </a:lnTo>
                <a:lnTo>
                  <a:pt x="33530" y="79250"/>
                </a:lnTo>
                <a:lnTo>
                  <a:pt x="33630" y="79010"/>
                </a:lnTo>
                <a:lnTo>
                  <a:pt x="33770" y="78700"/>
                </a:lnTo>
                <a:lnTo>
                  <a:pt x="33700" y="78560"/>
                </a:lnTo>
                <a:lnTo>
                  <a:pt x="33430" y="78490"/>
                </a:lnTo>
                <a:lnTo>
                  <a:pt x="33060" y="78350"/>
                </a:lnTo>
                <a:lnTo>
                  <a:pt x="32320" y="78280"/>
                </a:lnTo>
                <a:lnTo>
                  <a:pt x="32110" y="78140"/>
                </a:lnTo>
                <a:lnTo>
                  <a:pt x="31880" y="77930"/>
                </a:lnTo>
                <a:lnTo>
                  <a:pt x="31640" y="77830"/>
                </a:lnTo>
                <a:lnTo>
                  <a:pt x="31580" y="77620"/>
                </a:lnTo>
                <a:lnTo>
                  <a:pt x="31710" y="77480"/>
                </a:lnTo>
                <a:lnTo>
                  <a:pt x="31640" y="77310"/>
                </a:lnTo>
                <a:lnTo>
                  <a:pt x="31510" y="77200"/>
                </a:lnTo>
                <a:lnTo>
                  <a:pt x="31210" y="77060"/>
                </a:lnTo>
                <a:lnTo>
                  <a:pt x="30870" y="76960"/>
                </a:lnTo>
                <a:lnTo>
                  <a:pt x="30530" y="76850"/>
                </a:lnTo>
                <a:lnTo>
                  <a:pt x="30360" y="76680"/>
                </a:lnTo>
                <a:lnTo>
                  <a:pt x="30360" y="76550"/>
                </a:lnTo>
                <a:lnTo>
                  <a:pt x="30360" y="76530"/>
                </a:lnTo>
                <a:lnTo>
                  <a:pt x="30380" y="76530"/>
                </a:lnTo>
                <a:lnTo>
                  <a:pt x="30380" y="76510"/>
                </a:lnTo>
                <a:lnTo>
                  <a:pt x="30390" y="76510"/>
                </a:lnTo>
                <a:lnTo>
                  <a:pt x="30390" y="76490"/>
                </a:lnTo>
                <a:lnTo>
                  <a:pt x="30430" y="76500"/>
                </a:lnTo>
                <a:lnTo>
                  <a:pt x="30430" y="76480"/>
                </a:lnTo>
                <a:lnTo>
                  <a:pt x="30480" y="76480"/>
                </a:lnTo>
                <a:lnTo>
                  <a:pt x="30480" y="76460"/>
                </a:lnTo>
                <a:lnTo>
                  <a:pt x="30500" y="76460"/>
                </a:lnTo>
                <a:lnTo>
                  <a:pt x="30500" y="76440"/>
                </a:lnTo>
                <a:lnTo>
                  <a:pt x="30570" y="76440"/>
                </a:lnTo>
                <a:lnTo>
                  <a:pt x="30570" y="76420"/>
                </a:lnTo>
                <a:lnTo>
                  <a:pt x="30600" y="76420"/>
                </a:lnTo>
                <a:lnTo>
                  <a:pt x="30600" y="76410"/>
                </a:lnTo>
                <a:lnTo>
                  <a:pt x="30620" y="76410"/>
                </a:lnTo>
                <a:lnTo>
                  <a:pt x="30620" y="76390"/>
                </a:lnTo>
                <a:lnTo>
                  <a:pt x="30670" y="76390"/>
                </a:lnTo>
                <a:lnTo>
                  <a:pt x="30680" y="76390"/>
                </a:lnTo>
                <a:lnTo>
                  <a:pt x="30670" y="76370"/>
                </a:lnTo>
                <a:lnTo>
                  <a:pt x="30710" y="76370"/>
                </a:lnTo>
                <a:lnTo>
                  <a:pt x="30710" y="76350"/>
                </a:lnTo>
                <a:lnTo>
                  <a:pt x="30720" y="76350"/>
                </a:lnTo>
                <a:lnTo>
                  <a:pt x="30750" y="76350"/>
                </a:lnTo>
                <a:lnTo>
                  <a:pt x="30750" y="76340"/>
                </a:lnTo>
                <a:lnTo>
                  <a:pt x="30760" y="76330"/>
                </a:lnTo>
                <a:lnTo>
                  <a:pt x="30780" y="76330"/>
                </a:lnTo>
                <a:lnTo>
                  <a:pt x="30780" y="76320"/>
                </a:lnTo>
                <a:lnTo>
                  <a:pt x="30800" y="76320"/>
                </a:lnTo>
                <a:lnTo>
                  <a:pt x="30800" y="76310"/>
                </a:lnTo>
                <a:lnTo>
                  <a:pt x="30800" y="76300"/>
                </a:lnTo>
                <a:lnTo>
                  <a:pt x="30850" y="76290"/>
                </a:lnTo>
                <a:lnTo>
                  <a:pt x="30850" y="76280"/>
                </a:lnTo>
                <a:lnTo>
                  <a:pt x="30870" y="76280"/>
                </a:lnTo>
                <a:lnTo>
                  <a:pt x="30890" y="76280"/>
                </a:lnTo>
                <a:lnTo>
                  <a:pt x="30880" y="76260"/>
                </a:lnTo>
                <a:lnTo>
                  <a:pt x="30920" y="76260"/>
                </a:lnTo>
                <a:lnTo>
                  <a:pt x="30920" y="76250"/>
                </a:lnTo>
                <a:lnTo>
                  <a:pt x="30960" y="76240"/>
                </a:lnTo>
                <a:lnTo>
                  <a:pt x="30960" y="76230"/>
                </a:lnTo>
                <a:lnTo>
                  <a:pt x="30970" y="76230"/>
                </a:lnTo>
                <a:lnTo>
                  <a:pt x="30970" y="76210"/>
                </a:lnTo>
                <a:lnTo>
                  <a:pt x="31000" y="76210"/>
                </a:lnTo>
                <a:lnTo>
                  <a:pt x="31010" y="76210"/>
                </a:lnTo>
                <a:lnTo>
                  <a:pt x="31010" y="76190"/>
                </a:lnTo>
                <a:lnTo>
                  <a:pt x="31040" y="76190"/>
                </a:lnTo>
                <a:lnTo>
                  <a:pt x="31040" y="76170"/>
                </a:lnTo>
                <a:lnTo>
                  <a:pt x="31050" y="76170"/>
                </a:lnTo>
                <a:lnTo>
                  <a:pt x="31060" y="76170"/>
                </a:lnTo>
                <a:lnTo>
                  <a:pt x="31060" y="76160"/>
                </a:lnTo>
                <a:lnTo>
                  <a:pt x="31100" y="76160"/>
                </a:lnTo>
                <a:lnTo>
                  <a:pt x="31100" y="76140"/>
                </a:lnTo>
                <a:lnTo>
                  <a:pt x="31110" y="76140"/>
                </a:lnTo>
                <a:lnTo>
                  <a:pt x="31130" y="76140"/>
                </a:lnTo>
                <a:lnTo>
                  <a:pt x="31130" y="76120"/>
                </a:lnTo>
                <a:lnTo>
                  <a:pt x="31180" y="76120"/>
                </a:lnTo>
                <a:lnTo>
                  <a:pt x="31180" y="76100"/>
                </a:lnTo>
                <a:lnTo>
                  <a:pt x="31200" y="76100"/>
                </a:lnTo>
                <a:lnTo>
                  <a:pt x="31220" y="76100"/>
                </a:lnTo>
                <a:lnTo>
                  <a:pt x="31220" y="76090"/>
                </a:lnTo>
                <a:lnTo>
                  <a:pt x="31240" y="76080"/>
                </a:lnTo>
                <a:lnTo>
                  <a:pt x="31240" y="76070"/>
                </a:lnTo>
                <a:lnTo>
                  <a:pt x="31250" y="76070"/>
                </a:lnTo>
                <a:lnTo>
                  <a:pt x="31250" y="76060"/>
                </a:lnTo>
                <a:lnTo>
                  <a:pt x="31250" y="76050"/>
                </a:lnTo>
                <a:lnTo>
                  <a:pt x="31260" y="76050"/>
                </a:lnTo>
                <a:lnTo>
                  <a:pt x="31290" y="76040"/>
                </a:lnTo>
                <a:lnTo>
                  <a:pt x="31290" y="76030"/>
                </a:lnTo>
                <a:lnTo>
                  <a:pt x="31310" y="76030"/>
                </a:lnTo>
                <a:lnTo>
                  <a:pt x="31310" y="76010"/>
                </a:lnTo>
                <a:lnTo>
                  <a:pt x="31340" y="76010"/>
                </a:lnTo>
                <a:lnTo>
                  <a:pt x="31340" y="76000"/>
                </a:lnTo>
                <a:lnTo>
                  <a:pt x="31360" y="76000"/>
                </a:lnTo>
                <a:lnTo>
                  <a:pt x="31380" y="76000"/>
                </a:lnTo>
                <a:lnTo>
                  <a:pt x="31380" y="75980"/>
                </a:lnTo>
                <a:lnTo>
                  <a:pt x="31410" y="75980"/>
                </a:lnTo>
                <a:lnTo>
                  <a:pt x="31410" y="75960"/>
                </a:lnTo>
                <a:lnTo>
                  <a:pt x="31440" y="75960"/>
                </a:lnTo>
                <a:lnTo>
                  <a:pt x="31450" y="75960"/>
                </a:lnTo>
                <a:lnTo>
                  <a:pt x="31450" y="75940"/>
                </a:lnTo>
                <a:lnTo>
                  <a:pt x="31500" y="75940"/>
                </a:lnTo>
                <a:lnTo>
                  <a:pt x="31500" y="75920"/>
                </a:lnTo>
                <a:lnTo>
                  <a:pt x="31520" y="75920"/>
                </a:lnTo>
                <a:lnTo>
                  <a:pt x="31550" y="75920"/>
                </a:lnTo>
                <a:lnTo>
                  <a:pt x="31550" y="75900"/>
                </a:lnTo>
                <a:lnTo>
                  <a:pt x="31620" y="75910"/>
                </a:lnTo>
                <a:lnTo>
                  <a:pt x="31620" y="75890"/>
                </a:lnTo>
                <a:lnTo>
                  <a:pt x="31660" y="75880"/>
                </a:lnTo>
                <a:lnTo>
                  <a:pt x="31660" y="75870"/>
                </a:lnTo>
                <a:lnTo>
                  <a:pt x="31680" y="75890"/>
                </a:lnTo>
                <a:lnTo>
                  <a:pt x="31650" y="75910"/>
                </a:lnTo>
                <a:lnTo>
                  <a:pt x="31990" y="75890"/>
                </a:lnTo>
                <a:lnTo>
                  <a:pt x="32530" y="75790"/>
                </a:lnTo>
                <a:lnTo>
                  <a:pt x="32730" y="75620"/>
                </a:lnTo>
                <a:lnTo>
                  <a:pt x="32930" y="75440"/>
                </a:lnTo>
                <a:lnTo>
                  <a:pt x="33370" y="75340"/>
                </a:lnTo>
                <a:lnTo>
                  <a:pt x="33680" y="75170"/>
                </a:lnTo>
                <a:lnTo>
                  <a:pt x="33980" y="75030"/>
                </a:lnTo>
                <a:lnTo>
                  <a:pt x="34250" y="75000"/>
                </a:lnTo>
                <a:lnTo>
                  <a:pt x="34450" y="74930"/>
                </a:lnTo>
                <a:lnTo>
                  <a:pt x="34620" y="75000"/>
                </a:lnTo>
                <a:lnTo>
                  <a:pt x="34830" y="75000"/>
                </a:lnTo>
                <a:lnTo>
                  <a:pt x="35060" y="74970"/>
                </a:lnTo>
                <a:lnTo>
                  <a:pt x="35230" y="74680"/>
                </a:lnTo>
                <a:lnTo>
                  <a:pt x="35370" y="74870"/>
                </a:lnTo>
                <a:lnTo>
                  <a:pt x="35470" y="75010"/>
                </a:lnTo>
                <a:lnTo>
                  <a:pt x="35600" y="75080"/>
                </a:lnTo>
                <a:lnTo>
                  <a:pt x="35700" y="75180"/>
                </a:lnTo>
                <a:lnTo>
                  <a:pt x="35910" y="75350"/>
                </a:lnTo>
                <a:lnTo>
                  <a:pt x="36210" y="75530"/>
                </a:lnTo>
                <a:lnTo>
                  <a:pt x="36480" y="75670"/>
                </a:lnTo>
                <a:lnTo>
                  <a:pt x="36680" y="75740"/>
                </a:lnTo>
                <a:lnTo>
                  <a:pt x="36990" y="75810"/>
                </a:lnTo>
                <a:lnTo>
                  <a:pt x="37190" y="75910"/>
                </a:lnTo>
                <a:lnTo>
                  <a:pt x="37420" y="75950"/>
                </a:lnTo>
                <a:lnTo>
                  <a:pt x="37530" y="75840"/>
                </a:lnTo>
                <a:lnTo>
                  <a:pt x="37730" y="75740"/>
                </a:lnTo>
                <a:lnTo>
                  <a:pt x="37900" y="75750"/>
                </a:lnTo>
                <a:lnTo>
                  <a:pt x="38000" y="75810"/>
                </a:lnTo>
                <a:lnTo>
                  <a:pt x="38170" y="75850"/>
                </a:lnTo>
                <a:lnTo>
                  <a:pt x="38300" y="75950"/>
                </a:lnTo>
                <a:lnTo>
                  <a:pt x="38470" y="76090"/>
                </a:lnTo>
                <a:lnTo>
                  <a:pt x="38770" y="76370"/>
                </a:lnTo>
                <a:lnTo>
                  <a:pt x="38910" y="76550"/>
                </a:lnTo>
                <a:lnTo>
                  <a:pt x="39110" y="76650"/>
                </a:lnTo>
                <a:lnTo>
                  <a:pt x="39450" y="76860"/>
                </a:lnTo>
                <a:lnTo>
                  <a:pt x="39820" y="77140"/>
                </a:lnTo>
                <a:lnTo>
                  <a:pt x="39850" y="77310"/>
                </a:lnTo>
                <a:lnTo>
                  <a:pt x="39880" y="77550"/>
                </a:lnTo>
                <a:lnTo>
                  <a:pt x="39680" y="77720"/>
                </a:lnTo>
                <a:lnTo>
                  <a:pt x="39540" y="77830"/>
                </a:lnTo>
                <a:lnTo>
                  <a:pt x="39510" y="78040"/>
                </a:lnTo>
                <a:lnTo>
                  <a:pt x="39610" y="78240"/>
                </a:lnTo>
                <a:lnTo>
                  <a:pt x="39640" y="78310"/>
                </a:lnTo>
                <a:lnTo>
                  <a:pt x="39640" y="78560"/>
                </a:lnTo>
                <a:lnTo>
                  <a:pt x="39710" y="79210"/>
                </a:lnTo>
                <a:lnTo>
                  <a:pt x="39500" y="79320"/>
                </a:lnTo>
                <a:lnTo>
                  <a:pt x="39470" y="79380"/>
                </a:lnTo>
                <a:lnTo>
                  <a:pt x="39500" y="79420"/>
                </a:lnTo>
                <a:lnTo>
                  <a:pt x="39570" y="79490"/>
                </a:lnTo>
                <a:lnTo>
                  <a:pt x="39640" y="79560"/>
                </a:lnTo>
                <a:lnTo>
                  <a:pt x="39500" y="79700"/>
                </a:lnTo>
                <a:lnTo>
                  <a:pt x="39130" y="79690"/>
                </a:lnTo>
                <a:lnTo>
                  <a:pt x="39030" y="79800"/>
                </a:lnTo>
                <a:lnTo>
                  <a:pt x="39060" y="79970"/>
                </a:lnTo>
                <a:lnTo>
                  <a:pt x="39160" y="80080"/>
                </a:lnTo>
                <a:lnTo>
                  <a:pt x="39190" y="84660"/>
                </a:lnTo>
                <a:lnTo>
                  <a:pt x="39230" y="87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