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Mayaro/Rio Claro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Trinidad and Tobago • State Map | Fully Editable Vector Shape</a:t>
            </a:r>
          </a:p>
        </p:txBody>
      </p:sp>
      <p:sp>
        <p:nvSpPr>
          <p:cNvPr id="101" name="Mayaro/Rio Claro"/>
          <p:cNvSpPr/>
          <p:nvPr/>
        </p:nvSpPr>
        <p:spPr>
          <a:xfrm>
            <a:off x="3446834" y="1325880"/>
            <a:ext cx="5298025" cy="4937760"/>
          </a:xfrm>
          <a:custGeom>
            <a:avLst/>
            <a:gdLst/>
            <a:ahLst/>
            <a:cxnLst/>
            <a:rect l="0" t="0" r="100000" b="93200"/>
            <a:pathLst>
              <a:path w="100000" h="93200">
                <a:moveTo>
                  <a:pt x="48000" y="72060"/>
                </a:moveTo>
                <a:lnTo>
                  <a:pt x="48390" y="72020"/>
                </a:lnTo>
                <a:lnTo>
                  <a:pt x="48670" y="71750"/>
                </a:lnTo>
                <a:lnTo>
                  <a:pt x="48740" y="71500"/>
                </a:lnTo>
                <a:lnTo>
                  <a:pt x="48900" y="71300"/>
                </a:lnTo>
                <a:lnTo>
                  <a:pt x="49720" y="71300"/>
                </a:lnTo>
                <a:lnTo>
                  <a:pt x="49850" y="71020"/>
                </a:lnTo>
                <a:lnTo>
                  <a:pt x="49960" y="70810"/>
                </a:lnTo>
                <a:lnTo>
                  <a:pt x="50000" y="69640"/>
                </a:lnTo>
                <a:lnTo>
                  <a:pt x="50000" y="69330"/>
                </a:lnTo>
                <a:lnTo>
                  <a:pt x="49900" y="69220"/>
                </a:lnTo>
                <a:lnTo>
                  <a:pt x="49900" y="69150"/>
                </a:lnTo>
                <a:lnTo>
                  <a:pt x="50110" y="68740"/>
                </a:lnTo>
                <a:lnTo>
                  <a:pt x="50280" y="68500"/>
                </a:lnTo>
                <a:lnTo>
                  <a:pt x="50280" y="67940"/>
                </a:lnTo>
                <a:lnTo>
                  <a:pt x="50320" y="67630"/>
                </a:lnTo>
                <a:lnTo>
                  <a:pt x="50520" y="67180"/>
                </a:lnTo>
                <a:lnTo>
                  <a:pt x="50530" y="66910"/>
                </a:lnTo>
                <a:lnTo>
                  <a:pt x="50320" y="66730"/>
                </a:lnTo>
                <a:lnTo>
                  <a:pt x="50220" y="66630"/>
                </a:lnTo>
                <a:lnTo>
                  <a:pt x="49680" y="66520"/>
                </a:lnTo>
                <a:lnTo>
                  <a:pt x="49550" y="66480"/>
                </a:lnTo>
                <a:lnTo>
                  <a:pt x="49280" y="66380"/>
                </a:lnTo>
                <a:lnTo>
                  <a:pt x="49180" y="66270"/>
                </a:lnTo>
                <a:lnTo>
                  <a:pt x="49210" y="66140"/>
                </a:lnTo>
                <a:lnTo>
                  <a:pt x="49450" y="65860"/>
                </a:lnTo>
                <a:lnTo>
                  <a:pt x="49490" y="65480"/>
                </a:lnTo>
                <a:lnTo>
                  <a:pt x="49690" y="65240"/>
                </a:lnTo>
                <a:lnTo>
                  <a:pt x="49900" y="65070"/>
                </a:lnTo>
                <a:lnTo>
                  <a:pt x="50070" y="64750"/>
                </a:lnTo>
                <a:lnTo>
                  <a:pt x="50310" y="64340"/>
                </a:lnTo>
                <a:lnTo>
                  <a:pt x="50650" y="63930"/>
                </a:lnTo>
                <a:lnTo>
                  <a:pt x="50750" y="63840"/>
                </a:lnTo>
                <a:lnTo>
                  <a:pt x="50990" y="63650"/>
                </a:lnTo>
                <a:lnTo>
                  <a:pt x="51200" y="63410"/>
                </a:lnTo>
                <a:lnTo>
                  <a:pt x="51300" y="63450"/>
                </a:lnTo>
                <a:lnTo>
                  <a:pt x="51500" y="63650"/>
                </a:lnTo>
                <a:lnTo>
                  <a:pt x="51670" y="63760"/>
                </a:lnTo>
                <a:lnTo>
                  <a:pt x="51910" y="63690"/>
                </a:lnTo>
                <a:lnTo>
                  <a:pt x="52310" y="63350"/>
                </a:lnTo>
                <a:lnTo>
                  <a:pt x="52620" y="63140"/>
                </a:lnTo>
                <a:lnTo>
                  <a:pt x="52960" y="63040"/>
                </a:lnTo>
                <a:lnTo>
                  <a:pt x="53130" y="62860"/>
                </a:lnTo>
                <a:lnTo>
                  <a:pt x="53370" y="62860"/>
                </a:lnTo>
                <a:lnTo>
                  <a:pt x="53570" y="63140"/>
                </a:lnTo>
                <a:lnTo>
                  <a:pt x="53740" y="63320"/>
                </a:lnTo>
                <a:lnTo>
                  <a:pt x="53940" y="63180"/>
                </a:lnTo>
                <a:lnTo>
                  <a:pt x="54050" y="62730"/>
                </a:lnTo>
                <a:lnTo>
                  <a:pt x="54250" y="62380"/>
                </a:lnTo>
                <a:lnTo>
                  <a:pt x="54800" y="62390"/>
                </a:lnTo>
                <a:lnTo>
                  <a:pt x="55230" y="62530"/>
                </a:lnTo>
                <a:lnTo>
                  <a:pt x="55340" y="62630"/>
                </a:lnTo>
                <a:lnTo>
                  <a:pt x="55230" y="62700"/>
                </a:lnTo>
                <a:lnTo>
                  <a:pt x="55170" y="62870"/>
                </a:lnTo>
                <a:lnTo>
                  <a:pt x="55370" y="63080"/>
                </a:lnTo>
                <a:lnTo>
                  <a:pt x="55740" y="63500"/>
                </a:lnTo>
                <a:lnTo>
                  <a:pt x="56040" y="63740"/>
                </a:lnTo>
                <a:lnTo>
                  <a:pt x="56510" y="63750"/>
                </a:lnTo>
                <a:lnTo>
                  <a:pt x="56950" y="63510"/>
                </a:lnTo>
                <a:lnTo>
                  <a:pt x="57230" y="63370"/>
                </a:lnTo>
                <a:lnTo>
                  <a:pt x="57670" y="63470"/>
                </a:lnTo>
                <a:lnTo>
                  <a:pt x="61230" y="63460"/>
                </a:lnTo>
                <a:lnTo>
                  <a:pt x="61250" y="63460"/>
                </a:lnTo>
                <a:lnTo>
                  <a:pt x="61250" y="63610"/>
                </a:lnTo>
                <a:lnTo>
                  <a:pt x="61260" y="63610"/>
                </a:lnTo>
                <a:lnTo>
                  <a:pt x="61260" y="63640"/>
                </a:lnTo>
                <a:lnTo>
                  <a:pt x="61280" y="63640"/>
                </a:lnTo>
                <a:lnTo>
                  <a:pt x="61280" y="63700"/>
                </a:lnTo>
                <a:lnTo>
                  <a:pt x="61300" y="63700"/>
                </a:lnTo>
                <a:lnTo>
                  <a:pt x="61300" y="63750"/>
                </a:lnTo>
                <a:lnTo>
                  <a:pt x="61320" y="63750"/>
                </a:lnTo>
                <a:lnTo>
                  <a:pt x="61320" y="63790"/>
                </a:lnTo>
                <a:lnTo>
                  <a:pt x="61340" y="63790"/>
                </a:lnTo>
                <a:lnTo>
                  <a:pt x="61340" y="63850"/>
                </a:lnTo>
                <a:lnTo>
                  <a:pt x="61340" y="63860"/>
                </a:lnTo>
                <a:lnTo>
                  <a:pt x="61340" y="63870"/>
                </a:lnTo>
                <a:lnTo>
                  <a:pt x="61350" y="63870"/>
                </a:lnTo>
                <a:lnTo>
                  <a:pt x="61350" y="63980"/>
                </a:lnTo>
                <a:lnTo>
                  <a:pt x="61370" y="63980"/>
                </a:lnTo>
                <a:lnTo>
                  <a:pt x="61370" y="64040"/>
                </a:lnTo>
                <a:lnTo>
                  <a:pt x="61390" y="64030"/>
                </a:lnTo>
                <a:lnTo>
                  <a:pt x="61390" y="64050"/>
                </a:lnTo>
                <a:lnTo>
                  <a:pt x="61400" y="64050"/>
                </a:lnTo>
                <a:lnTo>
                  <a:pt x="61410" y="64050"/>
                </a:lnTo>
                <a:lnTo>
                  <a:pt x="61410" y="64070"/>
                </a:lnTo>
                <a:lnTo>
                  <a:pt x="61410" y="64090"/>
                </a:lnTo>
                <a:lnTo>
                  <a:pt x="61420" y="64090"/>
                </a:lnTo>
                <a:lnTo>
                  <a:pt x="61420" y="64110"/>
                </a:lnTo>
                <a:lnTo>
                  <a:pt x="61420" y="64160"/>
                </a:lnTo>
                <a:lnTo>
                  <a:pt x="61440" y="64160"/>
                </a:lnTo>
                <a:lnTo>
                  <a:pt x="61440" y="64180"/>
                </a:lnTo>
                <a:lnTo>
                  <a:pt x="61440" y="64230"/>
                </a:lnTo>
                <a:lnTo>
                  <a:pt x="61460" y="64230"/>
                </a:lnTo>
                <a:lnTo>
                  <a:pt x="61460" y="64250"/>
                </a:lnTo>
                <a:lnTo>
                  <a:pt x="61440" y="64250"/>
                </a:lnTo>
                <a:lnTo>
                  <a:pt x="61440" y="64270"/>
                </a:lnTo>
                <a:lnTo>
                  <a:pt x="61460" y="64270"/>
                </a:lnTo>
                <a:lnTo>
                  <a:pt x="61460" y="64300"/>
                </a:lnTo>
                <a:lnTo>
                  <a:pt x="61470" y="64300"/>
                </a:lnTo>
                <a:lnTo>
                  <a:pt x="61480" y="64370"/>
                </a:lnTo>
                <a:lnTo>
                  <a:pt x="61490" y="64370"/>
                </a:lnTo>
                <a:lnTo>
                  <a:pt x="61490" y="64390"/>
                </a:lnTo>
                <a:lnTo>
                  <a:pt x="61480" y="64390"/>
                </a:lnTo>
                <a:lnTo>
                  <a:pt x="61480" y="64450"/>
                </a:lnTo>
                <a:lnTo>
                  <a:pt x="61490" y="64450"/>
                </a:lnTo>
                <a:lnTo>
                  <a:pt x="61490" y="64460"/>
                </a:lnTo>
                <a:lnTo>
                  <a:pt x="61490" y="64480"/>
                </a:lnTo>
                <a:lnTo>
                  <a:pt x="61510" y="64480"/>
                </a:lnTo>
                <a:lnTo>
                  <a:pt x="61510" y="64570"/>
                </a:lnTo>
                <a:lnTo>
                  <a:pt x="61520" y="64570"/>
                </a:lnTo>
                <a:lnTo>
                  <a:pt x="61530" y="64590"/>
                </a:lnTo>
                <a:lnTo>
                  <a:pt x="61540" y="64590"/>
                </a:lnTo>
                <a:lnTo>
                  <a:pt x="61550" y="64610"/>
                </a:lnTo>
                <a:lnTo>
                  <a:pt x="61560" y="64610"/>
                </a:lnTo>
                <a:lnTo>
                  <a:pt x="61560" y="64660"/>
                </a:lnTo>
                <a:lnTo>
                  <a:pt x="61570" y="64660"/>
                </a:lnTo>
                <a:lnTo>
                  <a:pt x="61580" y="64660"/>
                </a:lnTo>
                <a:lnTo>
                  <a:pt x="61580" y="64710"/>
                </a:lnTo>
                <a:lnTo>
                  <a:pt x="61580" y="64800"/>
                </a:lnTo>
                <a:lnTo>
                  <a:pt x="61590" y="64800"/>
                </a:lnTo>
                <a:lnTo>
                  <a:pt x="61600" y="64800"/>
                </a:lnTo>
                <a:lnTo>
                  <a:pt x="61600" y="64820"/>
                </a:lnTo>
                <a:lnTo>
                  <a:pt x="61600" y="64860"/>
                </a:lnTo>
                <a:lnTo>
                  <a:pt x="61610" y="64860"/>
                </a:lnTo>
                <a:lnTo>
                  <a:pt x="61620" y="64950"/>
                </a:lnTo>
                <a:lnTo>
                  <a:pt x="61630" y="64950"/>
                </a:lnTo>
                <a:lnTo>
                  <a:pt x="61630" y="64960"/>
                </a:lnTo>
                <a:lnTo>
                  <a:pt x="61640" y="64960"/>
                </a:lnTo>
                <a:lnTo>
                  <a:pt x="61650" y="64960"/>
                </a:lnTo>
                <a:lnTo>
                  <a:pt x="61650" y="64980"/>
                </a:lnTo>
                <a:lnTo>
                  <a:pt x="61650" y="65000"/>
                </a:lnTo>
                <a:lnTo>
                  <a:pt x="61670" y="65000"/>
                </a:lnTo>
                <a:lnTo>
                  <a:pt x="61670" y="65040"/>
                </a:lnTo>
                <a:lnTo>
                  <a:pt x="61690" y="65040"/>
                </a:lnTo>
                <a:lnTo>
                  <a:pt x="61690" y="65090"/>
                </a:lnTo>
                <a:lnTo>
                  <a:pt x="61700" y="65090"/>
                </a:lnTo>
                <a:lnTo>
                  <a:pt x="61700" y="65120"/>
                </a:lnTo>
                <a:lnTo>
                  <a:pt x="61720" y="65120"/>
                </a:lnTo>
                <a:lnTo>
                  <a:pt x="61720" y="65140"/>
                </a:lnTo>
                <a:lnTo>
                  <a:pt x="61720" y="65230"/>
                </a:lnTo>
                <a:lnTo>
                  <a:pt x="61730" y="65230"/>
                </a:lnTo>
                <a:lnTo>
                  <a:pt x="61740" y="65230"/>
                </a:lnTo>
                <a:lnTo>
                  <a:pt x="61740" y="65240"/>
                </a:lnTo>
                <a:lnTo>
                  <a:pt x="61740" y="65270"/>
                </a:lnTo>
                <a:lnTo>
                  <a:pt x="61750" y="65270"/>
                </a:lnTo>
                <a:lnTo>
                  <a:pt x="61760" y="65270"/>
                </a:lnTo>
                <a:lnTo>
                  <a:pt x="61760" y="65290"/>
                </a:lnTo>
                <a:lnTo>
                  <a:pt x="61760" y="65340"/>
                </a:lnTo>
                <a:lnTo>
                  <a:pt x="61770" y="65340"/>
                </a:lnTo>
                <a:lnTo>
                  <a:pt x="61770" y="65350"/>
                </a:lnTo>
                <a:lnTo>
                  <a:pt x="61770" y="65390"/>
                </a:lnTo>
                <a:lnTo>
                  <a:pt x="61790" y="65390"/>
                </a:lnTo>
                <a:lnTo>
                  <a:pt x="61790" y="65430"/>
                </a:lnTo>
                <a:lnTo>
                  <a:pt x="61800" y="65430"/>
                </a:lnTo>
                <a:lnTo>
                  <a:pt x="61810" y="65430"/>
                </a:lnTo>
                <a:lnTo>
                  <a:pt x="61810" y="65480"/>
                </a:lnTo>
                <a:lnTo>
                  <a:pt x="61810" y="65500"/>
                </a:lnTo>
                <a:lnTo>
                  <a:pt x="61800" y="65500"/>
                </a:lnTo>
                <a:lnTo>
                  <a:pt x="61790" y="65500"/>
                </a:lnTo>
                <a:lnTo>
                  <a:pt x="61790" y="65520"/>
                </a:lnTo>
                <a:lnTo>
                  <a:pt x="61810" y="65520"/>
                </a:lnTo>
                <a:lnTo>
                  <a:pt x="61810" y="65550"/>
                </a:lnTo>
                <a:lnTo>
                  <a:pt x="61820" y="65560"/>
                </a:lnTo>
                <a:lnTo>
                  <a:pt x="61830" y="65570"/>
                </a:lnTo>
                <a:lnTo>
                  <a:pt x="61840" y="65570"/>
                </a:lnTo>
                <a:lnTo>
                  <a:pt x="61840" y="65580"/>
                </a:lnTo>
                <a:lnTo>
                  <a:pt x="61840" y="65590"/>
                </a:lnTo>
                <a:lnTo>
                  <a:pt x="61850" y="65590"/>
                </a:lnTo>
                <a:lnTo>
                  <a:pt x="61860" y="65590"/>
                </a:lnTo>
                <a:lnTo>
                  <a:pt x="61860" y="65640"/>
                </a:lnTo>
                <a:lnTo>
                  <a:pt x="61860" y="65670"/>
                </a:lnTo>
                <a:lnTo>
                  <a:pt x="61860" y="65700"/>
                </a:lnTo>
                <a:lnTo>
                  <a:pt x="61870" y="65690"/>
                </a:lnTo>
                <a:lnTo>
                  <a:pt x="61880" y="65700"/>
                </a:lnTo>
                <a:lnTo>
                  <a:pt x="61880" y="65710"/>
                </a:lnTo>
                <a:lnTo>
                  <a:pt x="61880" y="65730"/>
                </a:lnTo>
                <a:lnTo>
                  <a:pt x="61890" y="65730"/>
                </a:lnTo>
                <a:lnTo>
                  <a:pt x="61900" y="65730"/>
                </a:lnTo>
                <a:lnTo>
                  <a:pt x="61900" y="65740"/>
                </a:lnTo>
                <a:lnTo>
                  <a:pt x="61900" y="65770"/>
                </a:lnTo>
                <a:lnTo>
                  <a:pt x="61910" y="65770"/>
                </a:lnTo>
                <a:lnTo>
                  <a:pt x="61910" y="65780"/>
                </a:lnTo>
                <a:lnTo>
                  <a:pt x="61910" y="65820"/>
                </a:lnTo>
                <a:lnTo>
                  <a:pt x="61930" y="65820"/>
                </a:lnTo>
                <a:lnTo>
                  <a:pt x="61930" y="65910"/>
                </a:lnTo>
                <a:lnTo>
                  <a:pt x="61940" y="65910"/>
                </a:lnTo>
                <a:lnTo>
                  <a:pt x="61950" y="65910"/>
                </a:lnTo>
                <a:lnTo>
                  <a:pt x="61950" y="65930"/>
                </a:lnTo>
                <a:lnTo>
                  <a:pt x="61950" y="65960"/>
                </a:lnTo>
                <a:lnTo>
                  <a:pt x="61960" y="65960"/>
                </a:lnTo>
                <a:lnTo>
                  <a:pt x="61970" y="65960"/>
                </a:lnTo>
                <a:lnTo>
                  <a:pt x="61970" y="65990"/>
                </a:lnTo>
                <a:lnTo>
                  <a:pt x="61970" y="66040"/>
                </a:lnTo>
                <a:lnTo>
                  <a:pt x="61980" y="66040"/>
                </a:lnTo>
                <a:lnTo>
                  <a:pt x="61980" y="66070"/>
                </a:lnTo>
                <a:lnTo>
                  <a:pt x="61980" y="66160"/>
                </a:lnTo>
                <a:lnTo>
                  <a:pt x="62010" y="66160"/>
                </a:lnTo>
                <a:lnTo>
                  <a:pt x="62000" y="66170"/>
                </a:lnTo>
                <a:lnTo>
                  <a:pt x="62000" y="66180"/>
                </a:lnTo>
                <a:lnTo>
                  <a:pt x="62010" y="66180"/>
                </a:lnTo>
                <a:lnTo>
                  <a:pt x="62020" y="66180"/>
                </a:lnTo>
                <a:lnTo>
                  <a:pt x="62020" y="66210"/>
                </a:lnTo>
                <a:lnTo>
                  <a:pt x="62020" y="66230"/>
                </a:lnTo>
                <a:lnTo>
                  <a:pt x="62030" y="66230"/>
                </a:lnTo>
                <a:lnTo>
                  <a:pt x="62040" y="66230"/>
                </a:lnTo>
                <a:lnTo>
                  <a:pt x="62040" y="66280"/>
                </a:lnTo>
                <a:lnTo>
                  <a:pt x="62040" y="66340"/>
                </a:lnTo>
                <a:lnTo>
                  <a:pt x="62050" y="66340"/>
                </a:lnTo>
                <a:lnTo>
                  <a:pt x="62060" y="66340"/>
                </a:lnTo>
                <a:lnTo>
                  <a:pt x="62060" y="66450"/>
                </a:lnTo>
                <a:lnTo>
                  <a:pt x="62040" y="66450"/>
                </a:lnTo>
                <a:lnTo>
                  <a:pt x="62040" y="66460"/>
                </a:lnTo>
                <a:lnTo>
                  <a:pt x="62020" y="66460"/>
                </a:lnTo>
                <a:lnTo>
                  <a:pt x="62020" y="66500"/>
                </a:lnTo>
                <a:lnTo>
                  <a:pt x="62040" y="66500"/>
                </a:lnTo>
                <a:lnTo>
                  <a:pt x="62040" y="66520"/>
                </a:lnTo>
                <a:lnTo>
                  <a:pt x="62060" y="66520"/>
                </a:lnTo>
                <a:lnTo>
                  <a:pt x="62060" y="66540"/>
                </a:lnTo>
                <a:lnTo>
                  <a:pt x="62080" y="66540"/>
                </a:lnTo>
                <a:lnTo>
                  <a:pt x="62090" y="66540"/>
                </a:lnTo>
                <a:lnTo>
                  <a:pt x="62090" y="66550"/>
                </a:lnTo>
                <a:lnTo>
                  <a:pt x="62100" y="66550"/>
                </a:lnTo>
                <a:lnTo>
                  <a:pt x="62110" y="66550"/>
                </a:lnTo>
                <a:lnTo>
                  <a:pt x="62110" y="66570"/>
                </a:lnTo>
                <a:lnTo>
                  <a:pt x="62110" y="66590"/>
                </a:lnTo>
                <a:lnTo>
                  <a:pt x="62120" y="66590"/>
                </a:lnTo>
                <a:lnTo>
                  <a:pt x="62130" y="66620"/>
                </a:lnTo>
                <a:lnTo>
                  <a:pt x="62140" y="66620"/>
                </a:lnTo>
                <a:lnTo>
                  <a:pt x="62140" y="66630"/>
                </a:lnTo>
                <a:lnTo>
                  <a:pt x="62140" y="66640"/>
                </a:lnTo>
                <a:lnTo>
                  <a:pt x="62160" y="66640"/>
                </a:lnTo>
                <a:lnTo>
                  <a:pt x="62160" y="66680"/>
                </a:lnTo>
                <a:lnTo>
                  <a:pt x="62180" y="66680"/>
                </a:lnTo>
                <a:lnTo>
                  <a:pt x="62180" y="66700"/>
                </a:lnTo>
                <a:lnTo>
                  <a:pt x="62200" y="66700"/>
                </a:lnTo>
                <a:lnTo>
                  <a:pt x="62200" y="66730"/>
                </a:lnTo>
                <a:lnTo>
                  <a:pt x="62220" y="66730"/>
                </a:lnTo>
                <a:lnTo>
                  <a:pt x="62210" y="66740"/>
                </a:lnTo>
                <a:lnTo>
                  <a:pt x="62210" y="66750"/>
                </a:lnTo>
                <a:lnTo>
                  <a:pt x="62220" y="66750"/>
                </a:lnTo>
                <a:lnTo>
                  <a:pt x="62230" y="66750"/>
                </a:lnTo>
                <a:lnTo>
                  <a:pt x="62230" y="66770"/>
                </a:lnTo>
                <a:lnTo>
                  <a:pt x="62230" y="66800"/>
                </a:lnTo>
                <a:lnTo>
                  <a:pt x="62250" y="66800"/>
                </a:lnTo>
                <a:lnTo>
                  <a:pt x="62250" y="66810"/>
                </a:lnTo>
                <a:lnTo>
                  <a:pt x="62250" y="66840"/>
                </a:lnTo>
                <a:lnTo>
                  <a:pt x="62260" y="66840"/>
                </a:lnTo>
                <a:lnTo>
                  <a:pt x="62270" y="66840"/>
                </a:lnTo>
                <a:lnTo>
                  <a:pt x="62270" y="66880"/>
                </a:lnTo>
                <a:lnTo>
                  <a:pt x="62270" y="66900"/>
                </a:lnTo>
                <a:lnTo>
                  <a:pt x="62270" y="66950"/>
                </a:lnTo>
                <a:lnTo>
                  <a:pt x="62280" y="66950"/>
                </a:lnTo>
                <a:lnTo>
                  <a:pt x="62280" y="66980"/>
                </a:lnTo>
                <a:lnTo>
                  <a:pt x="62300" y="66980"/>
                </a:lnTo>
                <a:lnTo>
                  <a:pt x="62300" y="67040"/>
                </a:lnTo>
                <a:lnTo>
                  <a:pt x="62320" y="67030"/>
                </a:lnTo>
                <a:lnTo>
                  <a:pt x="62320" y="67040"/>
                </a:lnTo>
                <a:lnTo>
                  <a:pt x="62320" y="67070"/>
                </a:lnTo>
                <a:lnTo>
                  <a:pt x="62330" y="67070"/>
                </a:lnTo>
                <a:lnTo>
                  <a:pt x="62340" y="67110"/>
                </a:lnTo>
                <a:lnTo>
                  <a:pt x="62350" y="67110"/>
                </a:lnTo>
                <a:lnTo>
                  <a:pt x="62350" y="67120"/>
                </a:lnTo>
                <a:lnTo>
                  <a:pt x="62360" y="67120"/>
                </a:lnTo>
                <a:lnTo>
                  <a:pt x="62370" y="67120"/>
                </a:lnTo>
                <a:lnTo>
                  <a:pt x="62370" y="67130"/>
                </a:lnTo>
                <a:lnTo>
                  <a:pt x="62370" y="67230"/>
                </a:lnTo>
                <a:lnTo>
                  <a:pt x="62390" y="67230"/>
                </a:lnTo>
                <a:lnTo>
                  <a:pt x="62390" y="67270"/>
                </a:lnTo>
                <a:lnTo>
                  <a:pt x="62410" y="67270"/>
                </a:lnTo>
                <a:lnTo>
                  <a:pt x="62410" y="67320"/>
                </a:lnTo>
                <a:lnTo>
                  <a:pt x="62420" y="67320"/>
                </a:lnTo>
                <a:lnTo>
                  <a:pt x="62420" y="67340"/>
                </a:lnTo>
                <a:lnTo>
                  <a:pt x="62420" y="67370"/>
                </a:lnTo>
                <a:lnTo>
                  <a:pt x="62430" y="67370"/>
                </a:lnTo>
                <a:lnTo>
                  <a:pt x="62440" y="67370"/>
                </a:lnTo>
                <a:lnTo>
                  <a:pt x="62440" y="67380"/>
                </a:lnTo>
                <a:lnTo>
                  <a:pt x="62440" y="67410"/>
                </a:lnTo>
                <a:lnTo>
                  <a:pt x="62460" y="67410"/>
                </a:lnTo>
                <a:lnTo>
                  <a:pt x="62460" y="67420"/>
                </a:lnTo>
                <a:lnTo>
                  <a:pt x="62460" y="67430"/>
                </a:lnTo>
                <a:lnTo>
                  <a:pt x="62470" y="67430"/>
                </a:lnTo>
                <a:lnTo>
                  <a:pt x="62480" y="67430"/>
                </a:lnTo>
                <a:lnTo>
                  <a:pt x="62480" y="67440"/>
                </a:lnTo>
                <a:lnTo>
                  <a:pt x="62480" y="67460"/>
                </a:lnTo>
                <a:lnTo>
                  <a:pt x="62490" y="67460"/>
                </a:lnTo>
                <a:lnTo>
                  <a:pt x="62490" y="67520"/>
                </a:lnTo>
                <a:lnTo>
                  <a:pt x="62500" y="67520"/>
                </a:lnTo>
                <a:lnTo>
                  <a:pt x="62510" y="67520"/>
                </a:lnTo>
                <a:lnTo>
                  <a:pt x="62510" y="67530"/>
                </a:lnTo>
                <a:lnTo>
                  <a:pt x="62510" y="67550"/>
                </a:lnTo>
                <a:lnTo>
                  <a:pt x="62530" y="67550"/>
                </a:lnTo>
                <a:lnTo>
                  <a:pt x="62530" y="67590"/>
                </a:lnTo>
                <a:lnTo>
                  <a:pt x="62530" y="67660"/>
                </a:lnTo>
                <a:lnTo>
                  <a:pt x="62540" y="67660"/>
                </a:lnTo>
                <a:lnTo>
                  <a:pt x="62550" y="67680"/>
                </a:lnTo>
                <a:lnTo>
                  <a:pt x="62560" y="67680"/>
                </a:lnTo>
                <a:lnTo>
                  <a:pt x="62560" y="67690"/>
                </a:lnTo>
                <a:lnTo>
                  <a:pt x="62560" y="67700"/>
                </a:lnTo>
                <a:lnTo>
                  <a:pt x="62570" y="67700"/>
                </a:lnTo>
                <a:lnTo>
                  <a:pt x="62580" y="67700"/>
                </a:lnTo>
                <a:lnTo>
                  <a:pt x="62580" y="67730"/>
                </a:lnTo>
                <a:lnTo>
                  <a:pt x="62580" y="67780"/>
                </a:lnTo>
                <a:lnTo>
                  <a:pt x="62600" y="67780"/>
                </a:lnTo>
                <a:lnTo>
                  <a:pt x="62600" y="67820"/>
                </a:lnTo>
                <a:lnTo>
                  <a:pt x="62610" y="67820"/>
                </a:lnTo>
                <a:lnTo>
                  <a:pt x="62620" y="67820"/>
                </a:lnTo>
                <a:lnTo>
                  <a:pt x="62620" y="67830"/>
                </a:lnTo>
                <a:lnTo>
                  <a:pt x="62620" y="67840"/>
                </a:lnTo>
                <a:lnTo>
                  <a:pt x="62630" y="67840"/>
                </a:lnTo>
                <a:lnTo>
                  <a:pt x="62630" y="67870"/>
                </a:lnTo>
                <a:lnTo>
                  <a:pt x="62650" y="67870"/>
                </a:lnTo>
                <a:lnTo>
                  <a:pt x="62650" y="67910"/>
                </a:lnTo>
                <a:lnTo>
                  <a:pt x="62670" y="67910"/>
                </a:lnTo>
                <a:lnTo>
                  <a:pt x="62670" y="67920"/>
                </a:lnTo>
                <a:lnTo>
                  <a:pt x="62670" y="67930"/>
                </a:lnTo>
                <a:lnTo>
                  <a:pt x="62680" y="67930"/>
                </a:lnTo>
                <a:lnTo>
                  <a:pt x="62690" y="67930"/>
                </a:lnTo>
                <a:lnTo>
                  <a:pt x="62690" y="68000"/>
                </a:lnTo>
                <a:lnTo>
                  <a:pt x="62680" y="68000"/>
                </a:lnTo>
                <a:lnTo>
                  <a:pt x="62670" y="68000"/>
                </a:lnTo>
                <a:lnTo>
                  <a:pt x="62670" y="68030"/>
                </a:lnTo>
                <a:lnTo>
                  <a:pt x="62680" y="68030"/>
                </a:lnTo>
                <a:lnTo>
                  <a:pt x="62690" y="68030"/>
                </a:lnTo>
                <a:lnTo>
                  <a:pt x="62690" y="68050"/>
                </a:lnTo>
                <a:lnTo>
                  <a:pt x="62700" y="68050"/>
                </a:lnTo>
                <a:lnTo>
                  <a:pt x="62700" y="68070"/>
                </a:lnTo>
                <a:lnTo>
                  <a:pt x="62740" y="68070"/>
                </a:lnTo>
                <a:lnTo>
                  <a:pt x="62740" y="68090"/>
                </a:lnTo>
                <a:lnTo>
                  <a:pt x="62750" y="68090"/>
                </a:lnTo>
                <a:lnTo>
                  <a:pt x="62760" y="68090"/>
                </a:lnTo>
                <a:lnTo>
                  <a:pt x="62760" y="68100"/>
                </a:lnTo>
                <a:lnTo>
                  <a:pt x="62760" y="68140"/>
                </a:lnTo>
                <a:lnTo>
                  <a:pt x="62770" y="68140"/>
                </a:lnTo>
                <a:lnTo>
                  <a:pt x="62770" y="68180"/>
                </a:lnTo>
                <a:lnTo>
                  <a:pt x="62790" y="68180"/>
                </a:lnTo>
                <a:lnTo>
                  <a:pt x="62790" y="68250"/>
                </a:lnTo>
                <a:lnTo>
                  <a:pt x="62810" y="68250"/>
                </a:lnTo>
                <a:lnTo>
                  <a:pt x="62810" y="68300"/>
                </a:lnTo>
                <a:lnTo>
                  <a:pt x="62820" y="68300"/>
                </a:lnTo>
                <a:lnTo>
                  <a:pt x="62820" y="68310"/>
                </a:lnTo>
                <a:lnTo>
                  <a:pt x="62830" y="68340"/>
                </a:lnTo>
                <a:lnTo>
                  <a:pt x="62850" y="68340"/>
                </a:lnTo>
                <a:lnTo>
                  <a:pt x="62850" y="68360"/>
                </a:lnTo>
                <a:lnTo>
                  <a:pt x="62860" y="68360"/>
                </a:lnTo>
                <a:lnTo>
                  <a:pt x="62860" y="68410"/>
                </a:lnTo>
                <a:lnTo>
                  <a:pt x="62880" y="68410"/>
                </a:lnTo>
                <a:lnTo>
                  <a:pt x="62880" y="68450"/>
                </a:lnTo>
                <a:lnTo>
                  <a:pt x="62890" y="68440"/>
                </a:lnTo>
                <a:lnTo>
                  <a:pt x="62900" y="68450"/>
                </a:lnTo>
                <a:lnTo>
                  <a:pt x="62900" y="68460"/>
                </a:lnTo>
                <a:lnTo>
                  <a:pt x="62900" y="68500"/>
                </a:lnTo>
                <a:lnTo>
                  <a:pt x="62910" y="68500"/>
                </a:lnTo>
                <a:lnTo>
                  <a:pt x="62920" y="68550"/>
                </a:lnTo>
                <a:lnTo>
                  <a:pt x="62940" y="68550"/>
                </a:lnTo>
                <a:lnTo>
                  <a:pt x="62930" y="68590"/>
                </a:lnTo>
                <a:lnTo>
                  <a:pt x="62950" y="68590"/>
                </a:lnTo>
                <a:lnTo>
                  <a:pt x="62950" y="68610"/>
                </a:lnTo>
                <a:lnTo>
                  <a:pt x="62960" y="68610"/>
                </a:lnTo>
                <a:lnTo>
                  <a:pt x="62970" y="68680"/>
                </a:lnTo>
                <a:lnTo>
                  <a:pt x="62980" y="68680"/>
                </a:lnTo>
                <a:lnTo>
                  <a:pt x="62990" y="68680"/>
                </a:lnTo>
                <a:lnTo>
                  <a:pt x="62990" y="68710"/>
                </a:lnTo>
                <a:lnTo>
                  <a:pt x="63000" y="68710"/>
                </a:lnTo>
                <a:lnTo>
                  <a:pt x="63000" y="68720"/>
                </a:lnTo>
                <a:lnTo>
                  <a:pt x="63000" y="68750"/>
                </a:lnTo>
                <a:lnTo>
                  <a:pt x="63020" y="68750"/>
                </a:lnTo>
                <a:lnTo>
                  <a:pt x="63020" y="68770"/>
                </a:lnTo>
                <a:lnTo>
                  <a:pt x="63030" y="68760"/>
                </a:lnTo>
                <a:lnTo>
                  <a:pt x="63040" y="68770"/>
                </a:lnTo>
                <a:lnTo>
                  <a:pt x="63040" y="68780"/>
                </a:lnTo>
                <a:lnTo>
                  <a:pt x="63040" y="68800"/>
                </a:lnTo>
                <a:lnTo>
                  <a:pt x="63050" y="68800"/>
                </a:lnTo>
                <a:lnTo>
                  <a:pt x="63060" y="68800"/>
                </a:lnTo>
                <a:lnTo>
                  <a:pt x="63060" y="68810"/>
                </a:lnTo>
                <a:lnTo>
                  <a:pt x="63060" y="68840"/>
                </a:lnTo>
                <a:lnTo>
                  <a:pt x="63070" y="68840"/>
                </a:lnTo>
                <a:lnTo>
                  <a:pt x="63070" y="68860"/>
                </a:lnTo>
                <a:lnTo>
                  <a:pt x="63090" y="68860"/>
                </a:lnTo>
                <a:lnTo>
                  <a:pt x="63090" y="68870"/>
                </a:lnTo>
                <a:lnTo>
                  <a:pt x="63110" y="68870"/>
                </a:lnTo>
                <a:lnTo>
                  <a:pt x="63110" y="68910"/>
                </a:lnTo>
                <a:lnTo>
                  <a:pt x="63120" y="68910"/>
                </a:lnTo>
                <a:lnTo>
                  <a:pt x="63130" y="68910"/>
                </a:lnTo>
                <a:lnTo>
                  <a:pt x="63130" y="68950"/>
                </a:lnTo>
                <a:lnTo>
                  <a:pt x="63140" y="68950"/>
                </a:lnTo>
                <a:lnTo>
                  <a:pt x="63140" y="68980"/>
                </a:lnTo>
                <a:lnTo>
                  <a:pt x="63160" y="68980"/>
                </a:lnTo>
                <a:lnTo>
                  <a:pt x="63160" y="69020"/>
                </a:lnTo>
                <a:lnTo>
                  <a:pt x="63170" y="69020"/>
                </a:lnTo>
                <a:lnTo>
                  <a:pt x="63180" y="69020"/>
                </a:lnTo>
                <a:lnTo>
                  <a:pt x="63180" y="69070"/>
                </a:lnTo>
                <a:lnTo>
                  <a:pt x="63200" y="69070"/>
                </a:lnTo>
                <a:lnTo>
                  <a:pt x="63200" y="69100"/>
                </a:lnTo>
                <a:lnTo>
                  <a:pt x="63200" y="69110"/>
                </a:lnTo>
                <a:lnTo>
                  <a:pt x="63210" y="69110"/>
                </a:lnTo>
                <a:lnTo>
                  <a:pt x="63210" y="69120"/>
                </a:lnTo>
                <a:lnTo>
                  <a:pt x="63230" y="69120"/>
                </a:lnTo>
                <a:lnTo>
                  <a:pt x="63230" y="69140"/>
                </a:lnTo>
                <a:lnTo>
                  <a:pt x="63250" y="69140"/>
                </a:lnTo>
                <a:lnTo>
                  <a:pt x="63250" y="69180"/>
                </a:lnTo>
                <a:lnTo>
                  <a:pt x="63260" y="69180"/>
                </a:lnTo>
                <a:lnTo>
                  <a:pt x="63270" y="69230"/>
                </a:lnTo>
                <a:lnTo>
                  <a:pt x="63280" y="69230"/>
                </a:lnTo>
                <a:lnTo>
                  <a:pt x="63280" y="69250"/>
                </a:lnTo>
                <a:lnTo>
                  <a:pt x="63320" y="69250"/>
                </a:lnTo>
                <a:lnTo>
                  <a:pt x="63320" y="69270"/>
                </a:lnTo>
                <a:lnTo>
                  <a:pt x="63330" y="69270"/>
                </a:lnTo>
                <a:lnTo>
                  <a:pt x="63340" y="69270"/>
                </a:lnTo>
                <a:lnTo>
                  <a:pt x="63340" y="69290"/>
                </a:lnTo>
                <a:lnTo>
                  <a:pt x="63340" y="69320"/>
                </a:lnTo>
                <a:lnTo>
                  <a:pt x="63350" y="69320"/>
                </a:lnTo>
                <a:lnTo>
                  <a:pt x="63370" y="69320"/>
                </a:lnTo>
                <a:lnTo>
                  <a:pt x="63370" y="69340"/>
                </a:lnTo>
                <a:lnTo>
                  <a:pt x="63390" y="69340"/>
                </a:lnTo>
                <a:lnTo>
                  <a:pt x="63390" y="69360"/>
                </a:lnTo>
                <a:lnTo>
                  <a:pt x="63400" y="69360"/>
                </a:lnTo>
                <a:lnTo>
                  <a:pt x="63410" y="69390"/>
                </a:lnTo>
                <a:lnTo>
                  <a:pt x="63420" y="69390"/>
                </a:lnTo>
                <a:lnTo>
                  <a:pt x="63420" y="69410"/>
                </a:lnTo>
                <a:lnTo>
                  <a:pt x="63440" y="69410"/>
                </a:lnTo>
                <a:lnTo>
                  <a:pt x="63440" y="69430"/>
                </a:lnTo>
                <a:lnTo>
                  <a:pt x="63460" y="69430"/>
                </a:lnTo>
                <a:lnTo>
                  <a:pt x="63460" y="69460"/>
                </a:lnTo>
                <a:lnTo>
                  <a:pt x="63470" y="69460"/>
                </a:lnTo>
                <a:lnTo>
                  <a:pt x="63480" y="69460"/>
                </a:lnTo>
                <a:lnTo>
                  <a:pt x="63480" y="69480"/>
                </a:lnTo>
                <a:lnTo>
                  <a:pt x="63490" y="69480"/>
                </a:lnTo>
                <a:lnTo>
                  <a:pt x="63500" y="69500"/>
                </a:lnTo>
                <a:lnTo>
                  <a:pt x="63510" y="69500"/>
                </a:lnTo>
                <a:lnTo>
                  <a:pt x="63510" y="69510"/>
                </a:lnTo>
                <a:lnTo>
                  <a:pt x="63510" y="69530"/>
                </a:lnTo>
                <a:lnTo>
                  <a:pt x="63530" y="69530"/>
                </a:lnTo>
                <a:lnTo>
                  <a:pt x="63530" y="69550"/>
                </a:lnTo>
                <a:lnTo>
                  <a:pt x="63550" y="69550"/>
                </a:lnTo>
                <a:lnTo>
                  <a:pt x="63550" y="69570"/>
                </a:lnTo>
                <a:lnTo>
                  <a:pt x="63570" y="69570"/>
                </a:lnTo>
                <a:lnTo>
                  <a:pt x="63570" y="69590"/>
                </a:lnTo>
                <a:lnTo>
                  <a:pt x="63580" y="69590"/>
                </a:lnTo>
                <a:lnTo>
                  <a:pt x="63580" y="69610"/>
                </a:lnTo>
                <a:lnTo>
                  <a:pt x="63600" y="69610"/>
                </a:lnTo>
                <a:lnTo>
                  <a:pt x="63600" y="69640"/>
                </a:lnTo>
                <a:lnTo>
                  <a:pt x="63620" y="69640"/>
                </a:lnTo>
                <a:lnTo>
                  <a:pt x="63620" y="69660"/>
                </a:lnTo>
                <a:lnTo>
                  <a:pt x="63640" y="69660"/>
                </a:lnTo>
                <a:lnTo>
                  <a:pt x="63650" y="69660"/>
                </a:lnTo>
                <a:lnTo>
                  <a:pt x="63650" y="69670"/>
                </a:lnTo>
                <a:lnTo>
                  <a:pt x="63650" y="69690"/>
                </a:lnTo>
                <a:lnTo>
                  <a:pt x="63680" y="69690"/>
                </a:lnTo>
                <a:lnTo>
                  <a:pt x="63690" y="69690"/>
                </a:lnTo>
                <a:lnTo>
                  <a:pt x="63690" y="69700"/>
                </a:lnTo>
                <a:lnTo>
                  <a:pt x="63690" y="69750"/>
                </a:lnTo>
                <a:lnTo>
                  <a:pt x="63720" y="69750"/>
                </a:lnTo>
                <a:lnTo>
                  <a:pt x="63720" y="69770"/>
                </a:lnTo>
                <a:lnTo>
                  <a:pt x="63740" y="69770"/>
                </a:lnTo>
                <a:lnTo>
                  <a:pt x="63740" y="69800"/>
                </a:lnTo>
                <a:lnTo>
                  <a:pt x="63760" y="69800"/>
                </a:lnTo>
                <a:lnTo>
                  <a:pt x="63760" y="69820"/>
                </a:lnTo>
                <a:lnTo>
                  <a:pt x="63770" y="69820"/>
                </a:lnTo>
                <a:lnTo>
                  <a:pt x="63780" y="69840"/>
                </a:lnTo>
                <a:lnTo>
                  <a:pt x="63790" y="69840"/>
                </a:lnTo>
                <a:lnTo>
                  <a:pt x="63790" y="69860"/>
                </a:lnTo>
                <a:lnTo>
                  <a:pt x="63810" y="69860"/>
                </a:lnTo>
                <a:lnTo>
                  <a:pt x="63810" y="69870"/>
                </a:lnTo>
                <a:lnTo>
                  <a:pt x="63830" y="69880"/>
                </a:lnTo>
                <a:lnTo>
                  <a:pt x="63830" y="69910"/>
                </a:lnTo>
                <a:lnTo>
                  <a:pt x="63840" y="69910"/>
                </a:lnTo>
                <a:lnTo>
                  <a:pt x="63850" y="69930"/>
                </a:lnTo>
                <a:lnTo>
                  <a:pt x="63860" y="69930"/>
                </a:lnTo>
                <a:lnTo>
                  <a:pt x="63860" y="69940"/>
                </a:lnTo>
                <a:lnTo>
                  <a:pt x="63880" y="69940"/>
                </a:lnTo>
                <a:lnTo>
                  <a:pt x="63880" y="69960"/>
                </a:lnTo>
                <a:lnTo>
                  <a:pt x="63890" y="69960"/>
                </a:lnTo>
                <a:lnTo>
                  <a:pt x="63900" y="70000"/>
                </a:lnTo>
                <a:lnTo>
                  <a:pt x="63910" y="70000"/>
                </a:lnTo>
                <a:lnTo>
                  <a:pt x="63920" y="70030"/>
                </a:lnTo>
                <a:lnTo>
                  <a:pt x="63930" y="70030"/>
                </a:lnTo>
                <a:lnTo>
                  <a:pt x="63930" y="70040"/>
                </a:lnTo>
                <a:lnTo>
                  <a:pt x="63930" y="70050"/>
                </a:lnTo>
                <a:lnTo>
                  <a:pt x="64050" y="70050"/>
                </a:lnTo>
                <a:lnTo>
                  <a:pt x="64140" y="70050"/>
                </a:lnTo>
                <a:lnTo>
                  <a:pt x="64140" y="70060"/>
                </a:lnTo>
                <a:lnTo>
                  <a:pt x="64140" y="70070"/>
                </a:lnTo>
                <a:lnTo>
                  <a:pt x="64170" y="70070"/>
                </a:lnTo>
                <a:lnTo>
                  <a:pt x="64180" y="70070"/>
                </a:lnTo>
                <a:lnTo>
                  <a:pt x="64180" y="70080"/>
                </a:lnTo>
                <a:lnTo>
                  <a:pt x="64270" y="70090"/>
                </a:lnTo>
                <a:lnTo>
                  <a:pt x="64270" y="70110"/>
                </a:lnTo>
                <a:lnTo>
                  <a:pt x="64270" y="70120"/>
                </a:lnTo>
                <a:lnTo>
                  <a:pt x="64440" y="70120"/>
                </a:lnTo>
                <a:lnTo>
                  <a:pt x="64440" y="70100"/>
                </a:lnTo>
                <a:lnTo>
                  <a:pt x="64440" y="70090"/>
                </a:lnTo>
                <a:lnTo>
                  <a:pt x="64480" y="70090"/>
                </a:lnTo>
                <a:lnTo>
                  <a:pt x="64480" y="70070"/>
                </a:lnTo>
                <a:lnTo>
                  <a:pt x="64500" y="70070"/>
                </a:lnTo>
                <a:lnTo>
                  <a:pt x="64500" y="70050"/>
                </a:lnTo>
                <a:lnTo>
                  <a:pt x="64500" y="70030"/>
                </a:lnTo>
                <a:lnTo>
                  <a:pt x="64510" y="70030"/>
                </a:lnTo>
                <a:lnTo>
                  <a:pt x="64510" y="69990"/>
                </a:lnTo>
                <a:lnTo>
                  <a:pt x="64510" y="69980"/>
                </a:lnTo>
                <a:lnTo>
                  <a:pt x="64530" y="69980"/>
                </a:lnTo>
                <a:lnTo>
                  <a:pt x="64530" y="69960"/>
                </a:lnTo>
                <a:lnTo>
                  <a:pt x="64530" y="69940"/>
                </a:lnTo>
                <a:lnTo>
                  <a:pt x="64550" y="69940"/>
                </a:lnTo>
                <a:lnTo>
                  <a:pt x="64550" y="69890"/>
                </a:lnTo>
                <a:lnTo>
                  <a:pt x="64570" y="69890"/>
                </a:lnTo>
                <a:lnTo>
                  <a:pt x="64570" y="69870"/>
                </a:lnTo>
                <a:lnTo>
                  <a:pt x="64620" y="69880"/>
                </a:lnTo>
                <a:lnTo>
                  <a:pt x="64620" y="69860"/>
                </a:lnTo>
                <a:lnTo>
                  <a:pt x="64640" y="69860"/>
                </a:lnTo>
                <a:lnTo>
                  <a:pt x="64640" y="69840"/>
                </a:lnTo>
                <a:lnTo>
                  <a:pt x="64830" y="69840"/>
                </a:lnTo>
                <a:lnTo>
                  <a:pt x="64830" y="69860"/>
                </a:lnTo>
                <a:lnTo>
                  <a:pt x="64860" y="69860"/>
                </a:lnTo>
                <a:lnTo>
                  <a:pt x="64860" y="69870"/>
                </a:lnTo>
                <a:lnTo>
                  <a:pt x="64890" y="69870"/>
                </a:lnTo>
                <a:lnTo>
                  <a:pt x="64900" y="69880"/>
                </a:lnTo>
                <a:lnTo>
                  <a:pt x="64900" y="69890"/>
                </a:lnTo>
                <a:lnTo>
                  <a:pt x="64940" y="69890"/>
                </a:lnTo>
                <a:lnTo>
                  <a:pt x="64950" y="69890"/>
                </a:lnTo>
                <a:lnTo>
                  <a:pt x="64950" y="69900"/>
                </a:lnTo>
                <a:lnTo>
                  <a:pt x="64950" y="69910"/>
                </a:lnTo>
                <a:lnTo>
                  <a:pt x="64970" y="69910"/>
                </a:lnTo>
                <a:lnTo>
                  <a:pt x="64990" y="69910"/>
                </a:lnTo>
                <a:lnTo>
                  <a:pt x="64990" y="69890"/>
                </a:lnTo>
                <a:lnTo>
                  <a:pt x="65000" y="69890"/>
                </a:lnTo>
                <a:lnTo>
                  <a:pt x="65010" y="69880"/>
                </a:lnTo>
                <a:lnTo>
                  <a:pt x="65010" y="69870"/>
                </a:lnTo>
                <a:lnTo>
                  <a:pt x="65090" y="69870"/>
                </a:lnTo>
                <a:lnTo>
                  <a:pt x="65190" y="69870"/>
                </a:lnTo>
                <a:lnTo>
                  <a:pt x="65220" y="69870"/>
                </a:lnTo>
                <a:lnTo>
                  <a:pt x="65220" y="69860"/>
                </a:lnTo>
                <a:lnTo>
                  <a:pt x="65240" y="69860"/>
                </a:lnTo>
                <a:lnTo>
                  <a:pt x="65230" y="69820"/>
                </a:lnTo>
                <a:lnTo>
                  <a:pt x="65250" y="69820"/>
                </a:lnTo>
                <a:lnTo>
                  <a:pt x="65250" y="69800"/>
                </a:lnTo>
                <a:lnTo>
                  <a:pt x="65260" y="69800"/>
                </a:lnTo>
                <a:lnTo>
                  <a:pt x="65270" y="69800"/>
                </a:lnTo>
                <a:lnTo>
                  <a:pt x="65270" y="69780"/>
                </a:lnTo>
                <a:lnTo>
                  <a:pt x="65320" y="69780"/>
                </a:lnTo>
                <a:lnTo>
                  <a:pt x="65410" y="69780"/>
                </a:lnTo>
                <a:lnTo>
                  <a:pt x="65410" y="69790"/>
                </a:lnTo>
                <a:lnTo>
                  <a:pt x="65410" y="69800"/>
                </a:lnTo>
                <a:lnTo>
                  <a:pt x="65420" y="69800"/>
                </a:lnTo>
                <a:lnTo>
                  <a:pt x="65430" y="69800"/>
                </a:lnTo>
                <a:lnTo>
                  <a:pt x="65430" y="69870"/>
                </a:lnTo>
                <a:lnTo>
                  <a:pt x="65420" y="69870"/>
                </a:lnTo>
                <a:lnTo>
                  <a:pt x="65410" y="69870"/>
                </a:lnTo>
                <a:lnTo>
                  <a:pt x="65410" y="69910"/>
                </a:lnTo>
                <a:lnTo>
                  <a:pt x="65410" y="69930"/>
                </a:lnTo>
                <a:lnTo>
                  <a:pt x="65390" y="69930"/>
                </a:lnTo>
                <a:lnTo>
                  <a:pt x="65390" y="69950"/>
                </a:lnTo>
                <a:lnTo>
                  <a:pt x="65390" y="69960"/>
                </a:lnTo>
                <a:lnTo>
                  <a:pt x="65380" y="69960"/>
                </a:lnTo>
                <a:lnTo>
                  <a:pt x="65370" y="69960"/>
                </a:lnTo>
                <a:lnTo>
                  <a:pt x="65370" y="69980"/>
                </a:lnTo>
                <a:lnTo>
                  <a:pt x="65360" y="69980"/>
                </a:lnTo>
                <a:lnTo>
                  <a:pt x="65360" y="70000"/>
                </a:lnTo>
                <a:lnTo>
                  <a:pt x="65360" y="70020"/>
                </a:lnTo>
                <a:lnTo>
                  <a:pt x="65350" y="70020"/>
                </a:lnTo>
                <a:lnTo>
                  <a:pt x="65340" y="70020"/>
                </a:lnTo>
                <a:lnTo>
                  <a:pt x="65340" y="70030"/>
                </a:lnTo>
                <a:lnTo>
                  <a:pt x="65320" y="70030"/>
                </a:lnTo>
                <a:lnTo>
                  <a:pt x="65320" y="70060"/>
                </a:lnTo>
                <a:lnTo>
                  <a:pt x="65320" y="70070"/>
                </a:lnTo>
                <a:lnTo>
                  <a:pt x="65290" y="70070"/>
                </a:lnTo>
                <a:lnTo>
                  <a:pt x="65290" y="70140"/>
                </a:lnTo>
                <a:lnTo>
                  <a:pt x="65280" y="70140"/>
                </a:lnTo>
                <a:lnTo>
                  <a:pt x="65270" y="70140"/>
                </a:lnTo>
                <a:lnTo>
                  <a:pt x="65270" y="70170"/>
                </a:lnTo>
                <a:lnTo>
                  <a:pt x="65270" y="70190"/>
                </a:lnTo>
                <a:lnTo>
                  <a:pt x="65260" y="70190"/>
                </a:lnTo>
                <a:lnTo>
                  <a:pt x="65250" y="70190"/>
                </a:lnTo>
                <a:lnTo>
                  <a:pt x="65250" y="70260"/>
                </a:lnTo>
                <a:lnTo>
                  <a:pt x="65250" y="70280"/>
                </a:lnTo>
                <a:lnTo>
                  <a:pt x="65230" y="70280"/>
                </a:lnTo>
                <a:lnTo>
                  <a:pt x="65230" y="70340"/>
                </a:lnTo>
                <a:lnTo>
                  <a:pt x="65230" y="70350"/>
                </a:lnTo>
                <a:lnTo>
                  <a:pt x="65220" y="70360"/>
                </a:lnTo>
                <a:lnTo>
                  <a:pt x="65220" y="70500"/>
                </a:lnTo>
                <a:lnTo>
                  <a:pt x="65230" y="70500"/>
                </a:lnTo>
                <a:lnTo>
                  <a:pt x="65230" y="70510"/>
                </a:lnTo>
                <a:lnTo>
                  <a:pt x="65230" y="70550"/>
                </a:lnTo>
                <a:lnTo>
                  <a:pt x="65250" y="70550"/>
                </a:lnTo>
                <a:lnTo>
                  <a:pt x="65270" y="70550"/>
                </a:lnTo>
                <a:lnTo>
                  <a:pt x="65270" y="70610"/>
                </a:lnTo>
                <a:lnTo>
                  <a:pt x="65260" y="70610"/>
                </a:lnTo>
                <a:lnTo>
                  <a:pt x="65250" y="70610"/>
                </a:lnTo>
                <a:lnTo>
                  <a:pt x="65250" y="70640"/>
                </a:lnTo>
                <a:lnTo>
                  <a:pt x="65180" y="70640"/>
                </a:lnTo>
                <a:lnTo>
                  <a:pt x="65180" y="70630"/>
                </a:lnTo>
                <a:lnTo>
                  <a:pt x="65180" y="70620"/>
                </a:lnTo>
                <a:lnTo>
                  <a:pt x="65180" y="70610"/>
                </a:lnTo>
                <a:lnTo>
                  <a:pt x="65150" y="70600"/>
                </a:lnTo>
                <a:lnTo>
                  <a:pt x="65150" y="70620"/>
                </a:lnTo>
                <a:lnTo>
                  <a:pt x="65110" y="70620"/>
                </a:lnTo>
                <a:lnTo>
                  <a:pt x="65110" y="70650"/>
                </a:lnTo>
                <a:lnTo>
                  <a:pt x="65110" y="70690"/>
                </a:lnTo>
                <a:lnTo>
                  <a:pt x="65100" y="70690"/>
                </a:lnTo>
                <a:lnTo>
                  <a:pt x="65090" y="70690"/>
                </a:lnTo>
                <a:lnTo>
                  <a:pt x="65090" y="70720"/>
                </a:lnTo>
                <a:lnTo>
                  <a:pt x="65090" y="70730"/>
                </a:lnTo>
                <a:lnTo>
                  <a:pt x="65080" y="70730"/>
                </a:lnTo>
                <a:lnTo>
                  <a:pt x="65080" y="70750"/>
                </a:lnTo>
                <a:lnTo>
                  <a:pt x="64980" y="70750"/>
                </a:lnTo>
                <a:lnTo>
                  <a:pt x="64970" y="70750"/>
                </a:lnTo>
                <a:lnTo>
                  <a:pt x="64970" y="70740"/>
                </a:lnTo>
                <a:lnTo>
                  <a:pt x="64970" y="70730"/>
                </a:lnTo>
                <a:lnTo>
                  <a:pt x="64950" y="70730"/>
                </a:lnTo>
                <a:lnTo>
                  <a:pt x="64920" y="70730"/>
                </a:lnTo>
                <a:lnTo>
                  <a:pt x="64910" y="70710"/>
                </a:lnTo>
                <a:lnTo>
                  <a:pt x="64880" y="70710"/>
                </a:lnTo>
                <a:lnTo>
                  <a:pt x="64880" y="70690"/>
                </a:lnTo>
                <a:lnTo>
                  <a:pt x="64850" y="70690"/>
                </a:lnTo>
                <a:lnTo>
                  <a:pt x="64850" y="70680"/>
                </a:lnTo>
                <a:lnTo>
                  <a:pt x="64830" y="70680"/>
                </a:lnTo>
                <a:lnTo>
                  <a:pt x="64810" y="70680"/>
                </a:lnTo>
                <a:lnTo>
                  <a:pt x="64810" y="70660"/>
                </a:lnTo>
                <a:lnTo>
                  <a:pt x="64780" y="70660"/>
                </a:lnTo>
                <a:lnTo>
                  <a:pt x="64770" y="70660"/>
                </a:lnTo>
                <a:lnTo>
                  <a:pt x="64760" y="70660"/>
                </a:lnTo>
                <a:lnTo>
                  <a:pt x="64760" y="70650"/>
                </a:lnTo>
                <a:lnTo>
                  <a:pt x="64760" y="70640"/>
                </a:lnTo>
                <a:lnTo>
                  <a:pt x="64750" y="70640"/>
                </a:lnTo>
                <a:lnTo>
                  <a:pt x="64710" y="70640"/>
                </a:lnTo>
                <a:lnTo>
                  <a:pt x="64710" y="70620"/>
                </a:lnTo>
                <a:lnTo>
                  <a:pt x="64670" y="70620"/>
                </a:lnTo>
                <a:lnTo>
                  <a:pt x="64670" y="70600"/>
                </a:lnTo>
                <a:lnTo>
                  <a:pt x="64630" y="70600"/>
                </a:lnTo>
                <a:lnTo>
                  <a:pt x="64620" y="70610"/>
                </a:lnTo>
                <a:lnTo>
                  <a:pt x="64620" y="70600"/>
                </a:lnTo>
                <a:lnTo>
                  <a:pt x="64620" y="70590"/>
                </a:lnTo>
                <a:lnTo>
                  <a:pt x="64590" y="70590"/>
                </a:lnTo>
                <a:lnTo>
                  <a:pt x="64550" y="70590"/>
                </a:lnTo>
                <a:lnTo>
                  <a:pt x="64550" y="70570"/>
                </a:lnTo>
                <a:lnTo>
                  <a:pt x="64530" y="70570"/>
                </a:lnTo>
                <a:lnTo>
                  <a:pt x="64500" y="70570"/>
                </a:lnTo>
                <a:lnTo>
                  <a:pt x="64500" y="70560"/>
                </a:lnTo>
                <a:lnTo>
                  <a:pt x="64500" y="70550"/>
                </a:lnTo>
                <a:lnTo>
                  <a:pt x="64470" y="70550"/>
                </a:lnTo>
                <a:lnTo>
                  <a:pt x="64430" y="70550"/>
                </a:lnTo>
                <a:lnTo>
                  <a:pt x="64430" y="70540"/>
                </a:lnTo>
                <a:lnTo>
                  <a:pt x="64410" y="70540"/>
                </a:lnTo>
                <a:lnTo>
                  <a:pt x="64370" y="70530"/>
                </a:lnTo>
                <a:lnTo>
                  <a:pt x="64370" y="70550"/>
                </a:lnTo>
                <a:lnTo>
                  <a:pt x="64360" y="70550"/>
                </a:lnTo>
                <a:lnTo>
                  <a:pt x="64360" y="70560"/>
                </a:lnTo>
                <a:lnTo>
                  <a:pt x="64360" y="70570"/>
                </a:lnTo>
                <a:lnTo>
                  <a:pt x="64330" y="70570"/>
                </a:lnTo>
                <a:lnTo>
                  <a:pt x="64320" y="70570"/>
                </a:lnTo>
                <a:lnTo>
                  <a:pt x="64320" y="70600"/>
                </a:lnTo>
                <a:lnTo>
                  <a:pt x="64320" y="70620"/>
                </a:lnTo>
                <a:lnTo>
                  <a:pt x="64300" y="70620"/>
                </a:lnTo>
                <a:lnTo>
                  <a:pt x="64300" y="70680"/>
                </a:lnTo>
                <a:lnTo>
                  <a:pt x="64270" y="70680"/>
                </a:lnTo>
                <a:lnTo>
                  <a:pt x="64270" y="70690"/>
                </a:lnTo>
                <a:lnTo>
                  <a:pt x="64250" y="70690"/>
                </a:lnTo>
                <a:lnTo>
                  <a:pt x="64250" y="70710"/>
                </a:lnTo>
                <a:lnTo>
                  <a:pt x="64250" y="70730"/>
                </a:lnTo>
                <a:lnTo>
                  <a:pt x="64230" y="70730"/>
                </a:lnTo>
                <a:lnTo>
                  <a:pt x="64230" y="70750"/>
                </a:lnTo>
                <a:lnTo>
                  <a:pt x="64210" y="70750"/>
                </a:lnTo>
                <a:lnTo>
                  <a:pt x="64210" y="70770"/>
                </a:lnTo>
                <a:lnTo>
                  <a:pt x="64210" y="70780"/>
                </a:lnTo>
                <a:lnTo>
                  <a:pt x="64200" y="70780"/>
                </a:lnTo>
                <a:lnTo>
                  <a:pt x="64200" y="70810"/>
                </a:lnTo>
                <a:lnTo>
                  <a:pt x="64200" y="70820"/>
                </a:lnTo>
                <a:lnTo>
                  <a:pt x="64190" y="70820"/>
                </a:lnTo>
                <a:lnTo>
                  <a:pt x="64180" y="70820"/>
                </a:lnTo>
                <a:lnTo>
                  <a:pt x="64180" y="70840"/>
                </a:lnTo>
                <a:lnTo>
                  <a:pt x="64160" y="70840"/>
                </a:lnTo>
                <a:lnTo>
                  <a:pt x="64160" y="70860"/>
                </a:lnTo>
                <a:lnTo>
                  <a:pt x="64160" y="70870"/>
                </a:lnTo>
                <a:lnTo>
                  <a:pt x="64140" y="70870"/>
                </a:lnTo>
                <a:lnTo>
                  <a:pt x="64150" y="70890"/>
                </a:lnTo>
                <a:lnTo>
                  <a:pt x="64130" y="70890"/>
                </a:lnTo>
                <a:lnTo>
                  <a:pt x="64130" y="70930"/>
                </a:lnTo>
                <a:lnTo>
                  <a:pt x="64130" y="70940"/>
                </a:lnTo>
                <a:lnTo>
                  <a:pt x="64120" y="70940"/>
                </a:lnTo>
                <a:lnTo>
                  <a:pt x="64110" y="70940"/>
                </a:lnTo>
                <a:lnTo>
                  <a:pt x="64110" y="70960"/>
                </a:lnTo>
                <a:lnTo>
                  <a:pt x="64090" y="70960"/>
                </a:lnTo>
                <a:lnTo>
                  <a:pt x="64090" y="70980"/>
                </a:lnTo>
                <a:lnTo>
                  <a:pt x="64090" y="71000"/>
                </a:lnTo>
                <a:lnTo>
                  <a:pt x="64080" y="71000"/>
                </a:lnTo>
                <a:lnTo>
                  <a:pt x="64070" y="71020"/>
                </a:lnTo>
                <a:lnTo>
                  <a:pt x="64060" y="71020"/>
                </a:lnTo>
                <a:lnTo>
                  <a:pt x="64060" y="71060"/>
                </a:lnTo>
                <a:lnTo>
                  <a:pt x="64040" y="71050"/>
                </a:lnTo>
                <a:lnTo>
                  <a:pt x="64040" y="71100"/>
                </a:lnTo>
                <a:lnTo>
                  <a:pt x="64040" y="71110"/>
                </a:lnTo>
                <a:lnTo>
                  <a:pt x="64020" y="71110"/>
                </a:lnTo>
                <a:lnTo>
                  <a:pt x="64020" y="71130"/>
                </a:lnTo>
                <a:lnTo>
                  <a:pt x="64020" y="71140"/>
                </a:lnTo>
                <a:lnTo>
                  <a:pt x="64000" y="71140"/>
                </a:lnTo>
                <a:lnTo>
                  <a:pt x="64000" y="71150"/>
                </a:lnTo>
                <a:lnTo>
                  <a:pt x="64000" y="71160"/>
                </a:lnTo>
                <a:lnTo>
                  <a:pt x="63990" y="71160"/>
                </a:lnTo>
                <a:lnTo>
                  <a:pt x="63990" y="71170"/>
                </a:lnTo>
                <a:lnTo>
                  <a:pt x="63980" y="71180"/>
                </a:lnTo>
                <a:lnTo>
                  <a:pt x="63970" y="71180"/>
                </a:lnTo>
                <a:lnTo>
                  <a:pt x="63970" y="71230"/>
                </a:lnTo>
                <a:lnTo>
                  <a:pt x="63950" y="71230"/>
                </a:lnTo>
                <a:lnTo>
                  <a:pt x="63950" y="71250"/>
                </a:lnTo>
                <a:lnTo>
                  <a:pt x="63950" y="71270"/>
                </a:lnTo>
                <a:lnTo>
                  <a:pt x="63940" y="71270"/>
                </a:lnTo>
                <a:lnTo>
                  <a:pt x="63930" y="71270"/>
                </a:lnTo>
                <a:lnTo>
                  <a:pt x="63920" y="71270"/>
                </a:lnTo>
                <a:lnTo>
                  <a:pt x="63920" y="71300"/>
                </a:lnTo>
                <a:lnTo>
                  <a:pt x="63920" y="71330"/>
                </a:lnTo>
                <a:lnTo>
                  <a:pt x="63910" y="71340"/>
                </a:lnTo>
                <a:lnTo>
                  <a:pt x="63900" y="71340"/>
                </a:lnTo>
                <a:lnTo>
                  <a:pt x="63900" y="71370"/>
                </a:lnTo>
                <a:lnTo>
                  <a:pt x="63890" y="71370"/>
                </a:lnTo>
                <a:lnTo>
                  <a:pt x="63880" y="71370"/>
                </a:lnTo>
                <a:lnTo>
                  <a:pt x="63880" y="71380"/>
                </a:lnTo>
                <a:lnTo>
                  <a:pt x="63880" y="71410"/>
                </a:lnTo>
                <a:lnTo>
                  <a:pt x="63870" y="71410"/>
                </a:lnTo>
                <a:lnTo>
                  <a:pt x="63860" y="71410"/>
                </a:lnTo>
                <a:lnTo>
                  <a:pt x="63860" y="71430"/>
                </a:lnTo>
                <a:lnTo>
                  <a:pt x="63860" y="71450"/>
                </a:lnTo>
                <a:lnTo>
                  <a:pt x="63860" y="71460"/>
                </a:lnTo>
                <a:lnTo>
                  <a:pt x="63850" y="71460"/>
                </a:lnTo>
                <a:lnTo>
                  <a:pt x="63850" y="71470"/>
                </a:lnTo>
                <a:lnTo>
                  <a:pt x="63850" y="71510"/>
                </a:lnTo>
                <a:lnTo>
                  <a:pt x="63850" y="71520"/>
                </a:lnTo>
                <a:lnTo>
                  <a:pt x="63830" y="71520"/>
                </a:lnTo>
                <a:lnTo>
                  <a:pt x="63830" y="71550"/>
                </a:lnTo>
                <a:lnTo>
                  <a:pt x="63830" y="71570"/>
                </a:lnTo>
                <a:lnTo>
                  <a:pt x="63820" y="71570"/>
                </a:lnTo>
                <a:lnTo>
                  <a:pt x="63810" y="71570"/>
                </a:lnTo>
                <a:lnTo>
                  <a:pt x="63810" y="71580"/>
                </a:lnTo>
                <a:lnTo>
                  <a:pt x="63810" y="71590"/>
                </a:lnTo>
                <a:lnTo>
                  <a:pt x="63800" y="71590"/>
                </a:lnTo>
                <a:lnTo>
                  <a:pt x="63790" y="71600"/>
                </a:lnTo>
                <a:lnTo>
                  <a:pt x="63780" y="71600"/>
                </a:lnTo>
                <a:lnTo>
                  <a:pt x="63780" y="71650"/>
                </a:lnTo>
                <a:lnTo>
                  <a:pt x="63770" y="71660"/>
                </a:lnTo>
                <a:lnTo>
                  <a:pt x="63760" y="71660"/>
                </a:lnTo>
                <a:lnTo>
                  <a:pt x="63760" y="71690"/>
                </a:lnTo>
                <a:lnTo>
                  <a:pt x="63740" y="71690"/>
                </a:lnTo>
                <a:lnTo>
                  <a:pt x="63740" y="71710"/>
                </a:lnTo>
                <a:lnTo>
                  <a:pt x="63720" y="71710"/>
                </a:lnTo>
                <a:lnTo>
                  <a:pt x="63720" y="71750"/>
                </a:lnTo>
                <a:lnTo>
                  <a:pt x="63720" y="71770"/>
                </a:lnTo>
                <a:lnTo>
                  <a:pt x="63710" y="71770"/>
                </a:lnTo>
                <a:lnTo>
                  <a:pt x="63710" y="71780"/>
                </a:lnTo>
                <a:lnTo>
                  <a:pt x="63690" y="71780"/>
                </a:lnTo>
                <a:lnTo>
                  <a:pt x="63690" y="71840"/>
                </a:lnTo>
                <a:lnTo>
                  <a:pt x="63690" y="71850"/>
                </a:lnTo>
                <a:lnTo>
                  <a:pt x="63670" y="71850"/>
                </a:lnTo>
                <a:lnTo>
                  <a:pt x="63670" y="71880"/>
                </a:lnTo>
                <a:lnTo>
                  <a:pt x="63670" y="71930"/>
                </a:lnTo>
                <a:lnTo>
                  <a:pt x="63650" y="71930"/>
                </a:lnTo>
                <a:lnTo>
                  <a:pt x="63650" y="71940"/>
                </a:lnTo>
                <a:lnTo>
                  <a:pt x="63640" y="71940"/>
                </a:lnTo>
                <a:lnTo>
                  <a:pt x="63640" y="72010"/>
                </a:lnTo>
                <a:lnTo>
                  <a:pt x="63630" y="72030"/>
                </a:lnTo>
                <a:lnTo>
                  <a:pt x="63620" y="72030"/>
                </a:lnTo>
                <a:lnTo>
                  <a:pt x="63620" y="72080"/>
                </a:lnTo>
                <a:lnTo>
                  <a:pt x="63600" y="72090"/>
                </a:lnTo>
                <a:lnTo>
                  <a:pt x="63600" y="72110"/>
                </a:lnTo>
                <a:lnTo>
                  <a:pt x="63600" y="72120"/>
                </a:lnTo>
                <a:lnTo>
                  <a:pt x="63590" y="72120"/>
                </a:lnTo>
                <a:lnTo>
                  <a:pt x="63580" y="72120"/>
                </a:lnTo>
                <a:lnTo>
                  <a:pt x="63580" y="72150"/>
                </a:lnTo>
                <a:lnTo>
                  <a:pt x="63580" y="72180"/>
                </a:lnTo>
                <a:lnTo>
                  <a:pt x="63570" y="72170"/>
                </a:lnTo>
                <a:lnTo>
                  <a:pt x="63570" y="72180"/>
                </a:lnTo>
                <a:lnTo>
                  <a:pt x="63570" y="72240"/>
                </a:lnTo>
                <a:lnTo>
                  <a:pt x="63560" y="72260"/>
                </a:lnTo>
                <a:lnTo>
                  <a:pt x="63550" y="72270"/>
                </a:lnTo>
                <a:lnTo>
                  <a:pt x="63550" y="72320"/>
                </a:lnTo>
                <a:lnTo>
                  <a:pt x="63550" y="72340"/>
                </a:lnTo>
                <a:lnTo>
                  <a:pt x="63540" y="72340"/>
                </a:lnTo>
                <a:lnTo>
                  <a:pt x="63530" y="72340"/>
                </a:lnTo>
                <a:lnTo>
                  <a:pt x="63530" y="72440"/>
                </a:lnTo>
                <a:lnTo>
                  <a:pt x="63530" y="72500"/>
                </a:lnTo>
                <a:lnTo>
                  <a:pt x="63520" y="72500"/>
                </a:lnTo>
                <a:lnTo>
                  <a:pt x="63510" y="72500"/>
                </a:lnTo>
                <a:lnTo>
                  <a:pt x="63510" y="72540"/>
                </a:lnTo>
                <a:lnTo>
                  <a:pt x="63510" y="72590"/>
                </a:lnTo>
                <a:lnTo>
                  <a:pt x="63500" y="72590"/>
                </a:lnTo>
                <a:lnTo>
                  <a:pt x="63500" y="72640"/>
                </a:lnTo>
                <a:lnTo>
                  <a:pt x="63490" y="72660"/>
                </a:lnTo>
                <a:lnTo>
                  <a:pt x="63480" y="72660"/>
                </a:lnTo>
                <a:lnTo>
                  <a:pt x="63480" y="72890"/>
                </a:lnTo>
                <a:lnTo>
                  <a:pt x="63480" y="72960"/>
                </a:lnTo>
                <a:lnTo>
                  <a:pt x="63460" y="72960"/>
                </a:lnTo>
                <a:lnTo>
                  <a:pt x="63460" y="73030"/>
                </a:lnTo>
                <a:lnTo>
                  <a:pt x="63460" y="73040"/>
                </a:lnTo>
                <a:lnTo>
                  <a:pt x="63460" y="73050"/>
                </a:lnTo>
                <a:lnTo>
                  <a:pt x="63440" y="73050"/>
                </a:lnTo>
                <a:lnTo>
                  <a:pt x="63440" y="73130"/>
                </a:lnTo>
                <a:lnTo>
                  <a:pt x="63440" y="73140"/>
                </a:lnTo>
                <a:lnTo>
                  <a:pt x="63420" y="73140"/>
                </a:lnTo>
                <a:lnTo>
                  <a:pt x="63420" y="73210"/>
                </a:lnTo>
                <a:lnTo>
                  <a:pt x="63450" y="73210"/>
                </a:lnTo>
                <a:lnTo>
                  <a:pt x="63440" y="73510"/>
                </a:lnTo>
                <a:lnTo>
                  <a:pt x="63460" y="73510"/>
                </a:lnTo>
                <a:lnTo>
                  <a:pt x="63460" y="73520"/>
                </a:lnTo>
                <a:lnTo>
                  <a:pt x="63460" y="73640"/>
                </a:lnTo>
                <a:lnTo>
                  <a:pt x="63440" y="73640"/>
                </a:lnTo>
                <a:lnTo>
                  <a:pt x="63440" y="73680"/>
                </a:lnTo>
                <a:lnTo>
                  <a:pt x="63460" y="73670"/>
                </a:lnTo>
                <a:lnTo>
                  <a:pt x="63460" y="73780"/>
                </a:lnTo>
                <a:lnTo>
                  <a:pt x="63440" y="73780"/>
                </a:lnTo>
                <a:lnTo>
                  <a:pt x="63440" y="73840"/>
                </a:lnTo>
                <a:lnTo>
                  <a:pt x="63460" y="73840"/>
                </a:lnTo>
                <a:lnTo>
                  <a:pt x="63460" y="74000"/>
                </a:lnTo>
                <a:lnTo>
                  <a:pt x="63440" y="74000"/>
                </a:lnTo>
                <a:lnTo>
                  <a:pt x="63440" y="74470"/>
                </a:lnTo>
                <a:lnTo>
                  <a:pt x="63440" y="74480"/>
                </a:lnTo>
                <a:lnTo>
                  <a:pt x="63420" y="74480"/>
                </a:lnTo>
                <a:lnTo>
                  <a:pt x="63420" y="74570"/>
                </a:lnTo>
                <a:lnTo>
                  <a:pt x="63450" y="74570"/>
                </a:lnTo>
                <a:lnTo>
                  <a:pt x="63440" y="74570"/>
                </a:lnTo>
                <a:lnTo>
                  <a:pt x="63440" y="74590"/>
                </a:lnTo>
                <a:lnTo>
                  <a:pt x="63420" y="74590"/>
                </a:lnTo>
                <a:lnTo>
                  <a:pt x="63420" y="74720"/>
                </a:lnTo>
                <a:lnTo>
                  <a:pt x="63420" y="74730"/>
                </a:lnTo>
                <a:lnTo>
                  <a:pt x="63410" y="74730"/>
                </a:lnTo>
                <a:lnTo>
                  <a:pt x="63410" y="74900"/>
                </a:lnTo>
                <a:lnTo>
                  <a:pt x="63410" y="74930"/>
                </a:lnTo>
                <a:lnTo>
                  <a:pt x="63410" y="74940"/>
                </a:lnTo>
                <a:lnTo>
                  <a:pt x="63390" y="74940"/>
                </a:lnTo>
                <a:lnTo>
                  <a:pt x="63390" y="75000"/>
                </a:lnTo>
                <a:lnTo>
                  <a:pt x="63370" y="75000"/>
                </a:lnTo>
                <a:lnTo>
                  <a:pt x="63370" y="75010"/>
                </a:lnTo>
                <a:lnTo>
                  <a:pt x="63390" y="75010"/>
                </a:lnTo>
                <a:lnTo>
                  <a:pt x="63390" y="75440"/>
                </a:lnTo>
                <a:lnTo>
                  <a:pt x="63380" y="75440"/>
                </a:lnTo>
                <a:lnTo>
                  <a:pt x="63370" y="75440"/>
                </a:lnTo>
                <a:lnTo>
                  <a:pt x="63370" y="75530"/>
                </a:lnTo>
                <a:lnTo>
                  <a:pt x="63350" y="75530"/>
                </a:lnTo>
                <a:lnTo>
                  <a:pt x="63340" y="75530"/>
                </a:lnTo>
                <a:lnTo>
                  <a:pt x="63340" y="75540"/>
                </a:lnTo>
                <a:lnTo>
                  <a:pt x="63340" y="75550"/>
                </a:lnTo>
                <a:lnTo>
                  <a:pt x="63340" y="75580"/>
                </a:lnTo>
                <a:lnTo>
                  <a:pt x="63320" y="75580"/>
                </a:lnTo>
                <a:lnTo>
                  <a:pt x="63320" y="75740"/>
                </a:lnTo>
                <a:lnTo>
                  <a:pt x="63320" y="75780"/>
                </a:lnTo>
                <a:lnTo>
                  <a:pt x="63310" y="75780"/>
                </a:lnTo>
                <a:lnTo>
                  <a:pt x="63300" y="75780"/>
                </a:lnTo>
                <a:lnTo>
                  <a:pt x="63300" y="75910"/>
                </a:lnTo>
                <a:lnTo>
                  <a:pt x="63300" y="75980"/>
                </a:lnTo>
                <a:lnTo>
                  <a:pt x="63280" y="75980"/>
                </a:lnTo>
                <a:lnTo>
                  <a:pt x="63280" y="76000"/>
                </a:lnTo>
                <a:lnTo>
                  <a:pt x="63300" y="76000"/>
                </a:lnTo>
                <a:lnTo>
                  <a:pt x="63300" y="76070"/>
                </a:lnTo>
                <a:lnTo>
                  <a:pt x="63300" y="76140"/>
                </a:lnTo>
                <a:lnTo>
                  <a:pt x="63280" y="76140"/>
                </a:lnTo>
                <a:lnTo>
                  <a:pt x="63280" y="76190"/>
                </a:lnTo>
                <a:lnTo>
                  <a:pt x="63300" y="76190"/>
                </a:lnTo>
                <a:lnTo>
                  <a:pt x="63300" y="76210"/>
                </a:lnTo>
                <a:lnTo>
                  <a:pt x="63290" y="76210"/>
                </a:lnTo>
                <a:lnTo>
                  <a:pt x="63280" y="76210"/>
                </a:lnTo>
                <a:lnTo>
                  <a:pt x="63290" y="76280"/>
                </a:lnTo>
                <a:lnTo>
                  <a:pt x="63270" y="76280"/>
                </a:lnTo>
                <a:lnTo>
                  <a:pt x="63270" y="76300"/>
                </a:lnTo>
                <a:lnTo>
                  <a:pt x="63280" y="76290"/>
                </a:lnTo>
                <a:lnTo>
                  <a:pt x="63280" y="76420"/>
                </a:lnTo>
                <a:lnTo>
                  <a:pt x="63270" y="76420"/>
                </a:lnTo>
                <a:lnTo>
                  <a:pt x="63270" y="76440"/>
                </a:lnTo>
                <a:lnTo>
                  <a:pt x="63270" y="76460"/>
                </a:lnTo>
                <a:lnTo>
                  <a:pt x="63260" y="76460"/>
                </a:lnTo>
                <a:lnTo>
                  <a:pt x="63250" y="76460"/>
                </a:lnTo>
                <a:lnTo>
                  <a:pt x="63250" y="76510"/>
                </a:lnTo>
                <a:lnTo>
                  <a:pt x="63250" y="76550"/>
                </a:lnTo>
                <a:lnTo>
                  <a:pt x="63240" y="76550"/>
                </a:lnTo>
                <a:lnTo>
                  <a:pt x="63230" y="76550"/>
                </a:lnTo>
                <a:lnTo>
                  <a:pt x="63230" y="76570"/>
                </a:lnTo>
                <a:lnTo>
                  <a:pt x="63210" y="76570"/>
                </a:lnTo>
                <a:lnTo>
                  <a:pt x="63210" y="76670"/>
                </a:lnTo>
                <a:lnTo>
                  <a:pt x="63230" y="76670"/>
                </a:lnTo>
                <a:lnTo>
                  <a:pt x="63230" y="76700"/>
                </a:lnTo>
                <a:lnTo>
                  <a:pt x="63230" y="76730"/>
                </a:lnTo>
                <a:lnTo>
                  <a:pt x="63210" y="76730"/>
                </a:lnTo>
                <a:lnTo>
                  <a:pt x="63210" y="76890"/>
                </a:lnTo>
                <a:lnTo>
                  <a:pt x="63230" y="76890"/>
                </a:lnTo>
                <a:lnTo>
                  <a:pt x="63230" y="76910"/>
                </a:lnTo>
                <a:lnTo>
                  <a:pt x="63220" y="76910"/>
                </a:lnTo>
                <a:lnTo>
                  <a:pt x="63210" y="76910"/>
                </a:lnTo>
                <a:lnTo>
                  <a:pt x="63210" y="76970"/>
                </a:lnTo>
                <a:lnTo>
                  <a:pt x="63210" y="77030"/>
                </a:lnTo>
                <a:lnTo>
                  <a:pt x="63200" y="77030"/>
                </a:lnTo>
                <a:lnTo>
                  <a:pt x="63200" y="77060"/>
                </a:lnTo>
                <a:lnTo>
                  <a:pt x="63200" y="77100"/>
                </a:lnTo>
                <a:lnTo>
                  <a:pt x="63190" y="77100"/>
                </a:lnTo>
                <a:lnTo>
                  <a:pt x="63180" y="77100"/>
                </a:lnTo>
                <a:lnTo>
                  <a:pt x="63180" y="77140"/>
                </a:lnTo>
                <a:lnTo>
                  <a:pt x="63180" y="77160"/>
                </a:lnTo>
                <a:lnTo>
                  <a:pt x="63160" y="77150"/>
                </a:lnTo>
                <a:lnTo>
                  <a:pt x="63160" y="77230"/>
                </a:lnTo>
                <a:lnTo>
                  <a:pt x="63180" y="77230"/>
                </a:lnTo>
                <a:lnTo>
                  <a:pt x="63180" y="77240"/>
                </a:lnTo>
                <a:lnTo>
                  <a:pt x="63180" y="77280"/>
                </a:lnTo>
                <a:lnTo>
                  <a:pt x="63170" y="77280"/>
                </a:lnTo>
                <a:lnTo>
                  <a:pt x="63160" y="77280"/>
                </a:lnTo>
                <a:lnTo>
                  <a:pt x="63160" y="77300"/>
                </a:lnTo>
                <a:lnTo>
                  <a:pt x="63140" y="77300"/>
                </a:lnTo>
                <a:lnTo>
                  <a:pt x="63140" y="77350"/>
                </a:lnTo>
                <a:lnTo>
                  <a:pt x="63160" y="77350"/>
                </a:lnTo>
                <a:lnTo>
                  <a:pt x="63160" y="77360"/>
                </a:lnTo>
                <a:lnTo>
                  <a:pt x="63160" y="77480"/>
                </a:lnTo>
                <a:lnTo>
                  <a:pt x="63140" y="77480"/>
                </a:lnTo>
                <a:lnTo>
                  <a:pt x="63140" y="77510"/>
                </a:lnTo>
                <a:lnTo>
                  <a:pt x="63110" y="77510"/>
                </a:lnTo>
                <a:lnTo>
                  <a:pt x="63110" y="77530"/>
                </a:lnTo>
                <a:lnTo>
                  <a:pt x="63120" y="77530"/>
                </a:lnTo>
                <a:lnTo>
                  <a:pt x="63130" y="77530"/>
                </a:lnTo>
                <a:lnTo>
                  <a:pt x="63130" y="77540"/>
                </a:lnTo>
                <a:lnTo>
                  <a:pt x="63130" y="77570"/>
                </a:lnTo>
                <a:lnTo>
                  <a:pt x="63150" y="77570"/>
                </a:lnTo>
                <a:lnTo>
                  <a:pt x="63140" y="77640"/>
                </a:lnTo>
                <a:lnTo>
                  <a:pt x="63130" y="77640"/>
                </a:lnTo>
                <a:lnTo>
                  <a:pt x="63130" y="77750"/>
                </a:lnTo>
                <a:lnTo>
                  <a:pt x="63130" y="77830"/>
                </a:lnTo>
                <a:lnTo>
                  <a:pt x="63120" y="77830"/>
                </a:lnTo>
                <a:lnTo>
                  <a:pt x="63110" y="77830"/>
                </a:lnTo>
                <a:lnTo>
                  <a:pt x="63110" y="77960"/>
                </a:lnTo>
                <a:lnTo>
                  <a:pt x="63110" y="77990"/>
                </a:lnTo>
                <a:lnTo>
                  <a:pt x="63090" y="77990"/>
                </a:lnTo>
                <a:lnTo>
                  <a:pt x="63090" y="78080"/>
                </a:lnTo>
                <a:lnTo>
                  <a:pt x="63110" y="78080"/>
                </a:lnTo>
                <a:lnTo>
                  <a:pt x="63110" y="78120"/>
                </a:lnTo>
                <a:lnTo>
                  <a:pt x="63120" y="78120"/>
                </a:lnTo>
                <a:lnTo>
                  <a:pt x="63130" y="78120"/>
                </a:lnTo>
                <a:lnTo>
                  <a:pt x="63130" y="78210"/>
                </a:lnTo>
                <a:lnTo>
                  <a:pt x="63120" y="78210"/>
                </a:lnTo>
                <a:lnTo>
                  <a:pt x="63110" y="78210"/>
                </a:lnTo>
                <a:lnTo>
                  <a:pt x="63110" y="78300"/>
                </a:lnTo>
                <a:lnTo>
                  <a:pt x="63130" y="78300"/>
                </a:lnTo>
                <a:lnTo>
                  <a:pt x="63130" y="78330"/>
                </a:lnTo>
                <a:lnTo>
                  <a:pt x="63150" y="78330"/>
                </a:lnTo>
                <a:lnTo>
                  <a:pt x="63150" y="78340"/>
                </a:lnTo>
                <a:lnTo>
                  <a:pt x="63140" y="78440"/>
                </a:lnTo>
                <a:lnTo>
                  <a:pt x="63130" y="78440"/>
                </a:lnTo>
                <a:lnTo>
                  <a:pt x="63130" y="78550"/>
                </a:lnTo>
                <a:lnTo>
                  <a:pt x="63140" y="78550"/>
                </a:lnTo>
                <a:lnTo>
                  <a:pt x="63140" y="78670"/>
                </a:lnTo>
                <a:lnTo>
                  <a:pt x="63160" y="78670"/>
                </a:lnTo>
                <a:lnTo>
                  <a:pt x="63160" y="78710"/>
                </a:lnTo>
                <a:lnTo>
                  <a:pt x="63140" y="78710"/>
                </a:lnTo>
                <a:lnTo>
                  <a:pt x="63140" y="78800"/>
                </a:lnTo>
                <a:lnTo>
                  <a:pt x="63160" y="78800"/>
                </a:lnTo>
                <a:lnTo>
                  <a:pt x="63160" y="78810"/>
                </a:lnTo>
                <a:lnTo>
                  <a:pt x="63180" y="78810"/>
                </a:lnTo>
                <a:lnTo>
                  <a:pt x="63180" y="78870"/>
                </a:lnTo>
                <a:lnTo>
                  <a:pt x="63200" y="78870"/>
                </a:lnTo>
                <a:lnTo>
                  <a:pt x="63200" y="78970"/>
                </a:lnTo>
                <a:lnTo>
                  <a:pt x="63190" y="78970"/>
                </a:lnTo>
                <a:lnTo>
                  <a:pt x="63180" y="78970"/>
                </a:lnTo>
                <a:lnTo>
                  <a:pt x="63180" y="79050"/>
                </a:lnTo>
                <a:lnTo>
                  <a:pt x="63200" y="79050"/>
                </a:lnTo>
                <a:lnTo>
                  <a:pt x="63200" y="79100"/>
                </a:lnTo>
                <a:lnTo>
                  <a:pt x="63190" y="79100"/>
                </a:lnTo>
                <a:lnTo>
                  <a:pt x="63180" y="79100"/>
                </a:lnTo>
                <a:lnTo>
                  <a:pt x="63180" y="79150"/>
                </a:lnTo>
                <a:lnTo>
                  <a:pt x="63200" y="79150"/>
                </a:lnTo>
                <a:lnTo>
                  <a:pt x="63200" y="79170"/>
                </a:lnTo>
                <a:lnTo>
                  <a:pt x="63210" y="79170"/>
                </a:lnTo>
                <a:lnTo>
                  <a:pt x="63210" y="79190"/>
                </a:lnTo>
                <a:lnTo>
                  <a:pt x="63210" y="79210"/>
                </a:lnTo>
                <a:lnTo>
                  <a:pt x="63230" y="79210"/>
                </a:lnTo>
                <a:lnTo>
                  <a:pt x="63230" y="79390"/>
                </a:lnTo>
                <a:lnTo>
                  <a:pt x="63250" y="79390"/>
                </a:lnTo>
                <a:lnTo>
                  <a:pt x="63250" y="79460"/>
                </a:lnTo>
                <a:lnTo>
                  <a:pt x="63260" y="79460"/>
                </a:lnTo>
                <a:lnTo>
                  <a:pt x="63270" y="79600"/>
                </a:lnTo>
                <a:lnTo>
                  <a:pt x="63280" y="79600"/>
                </a:lnTo>
                <a:lnTo>
                  <a:pt x="63280" y="79710"/>
                </a:lnTo>
                <a:lnTo>
                  <a:pt x="63270" y="79710"/>
                </a:lnTo>
                <a:lnTo>
                  <a:pt x="63270" y="79740"/>
                </a:lnTo>
                <a:lnTo>
                  <a:pt x="63280" y="79740"/>
                </a:lnTo>
                <a:lnTo>
                  <a:pt x="63280" y="79760"/>
                </a:lnTo>
                <a:lnTo>
                  <a:pt x="63280" y="79800"/>
                </a:lnTo>
                <a:lnTo>
                  <a:pt x="63300" y="79800"/>
                </a:lnTo>
                <a:lnTo>
                  <a:pt x="63300" y="79830"/>
                </a:lnTo>
                <a:lnTo>
                  <a:pt x="63300" y="79850"/>
                </a:lnTo>
                <a:lnTo>
                  <a:pt x="63280" y="79850"/>
                </a:lnTo>
                <a:lnTo>
                  <a:pt x="63280" y="79940"/>
                </a:lnTo>
                <a:lnTo>
                  <a:pt x="63300" y="79940"/>
                </a:lnTo>
                <a:lnTo>
                  <a:pt x="63300" y="80060"/>
                </a:lnTo>
                <a:lnTo>
                  <a:pt x="63320" y="80060"/>
                </a:lnTo>
                <a:lnTo>
                  <a:pt x="63320" y="80190"/>
                </a:lnTo>
                <a:lnTo>
                  <a:pt x="63330" y="80190"/>
                </a:lnTo>
                <a:lnTo>
                  <a:pt x="63340" y="80280"/>
                </a:lnTo>
                <a:lnTo>
                  <a:pt x="63350" y="80280"/>
                </a:lnTo>
                <a:lnTo>
                  <a:pt x="63370" y="80280"/>
                </a:lnTo>
                <a:lnTo>
                  <a:pt x="63370" y="80290"/>
                </a:lnTo>
                <a:lnTo>
                  <a:pt x="63370" y="80350"/>
                </a:lnTo>
                <a:lnTo>
                  <a:pt x="63390" y="80350"/>
                </a:lnTo>
                <a:lnTo>
                  <a:pt x="63390" y="80360"/>
                </a:lnTo>
                <a:lnTo>
                  <a:pt x="63390" y="80510"/>
                </a:lnTo>
                <a:lnTo>
                  <a:pt x="63400" y="80510"/>
                </a:lnTo>
                <a:lnTo>
                  <a:pt x="63410" y="80630"/>
                </a:lnTo>
                <a:lnTo>
                  <a:pt x="63420" y="80630"/>
                </a:lnTo>
                <a:lnTo>
                  <a:pt x="63420" y="80740"/>
                </a:lnTo>
                <a:lnTo>
                  <a:pt x="63450" y="80740"/>
                </a:lnTo>
                <a:lnTo>
                  <a:pt x="63440" y="80790"/>
                </a:lnTo>
                <a:lnTo>
                  <a:pt x="63460" y="80790"/>
                </a:lnTo>
                <a:lnTo>
                  <a:pt x="63460" y="80870"/>
                </a:lnTo>
                <a:lnTo>
                  <a:pt x="63480" y="80870"/>
                </a:lnTo>
                <a:lnTo>
                  <a:pt x="63480" y="81060"/>
                </a:lnTo>
                <a:lnTo>
                  <a:pt x="63490" y="81060"/>
                </a:lnTo>
                <a:lnTo>
                  <a:pt x="63490" y="81180"/>
                </a:lnTo>
                <a:lnTo>
                  <a:pt x="63500" y="81210"/>
                </a:lnTo>
                <a:lnTo>
                  <a:pt x="63510" y="81210"/>
                </a:lnTo>
                <a:lnTo>
                  <a:pt x="63510" y="81310"/>
                </a:lnTo>
                <a:lnTo>
                  <a:pt x="63530" y="81310"/>
                </a:lnTo>
                <a:lnTo>
                  <a:pt x="63530" y="81320"/>
                </a:lnTo>
                <a:lnTo>
                  <a:pt x="63530" y="81400"/>
                </a:lnTo>
                <a:lnTo>
                  <a:pt x="63540" y="81400"/>
                </a:lnTo>
                <a:lnTo>
                  <a:pt x="63550" y="81410"/>
                </a:lnTo>
                <a:lnTo>
                  <a:pt x="63550" y="81470"/>
                </a:lnTo>
                <a:lnTo>
                  <a:pt x="63560" y="81470"/>
                </a:lnTo>
                <a:lnTo>
                  <a:pt x="63560" y="81490"/>
                </a:lnTo>
                <a:lnTo>
                  <a:pt x="63570" y="81540"/>
                </a:lnTo>
                <a:lnTo>
                  <a:pt x="63580" y="81540"/>
                </a:lnTo>
                <a:lnTo>
                  <a:pt x="63580" y="81550"/>
                </a:lnTo>
                <a:lnTo>
                  <a:pt x="63580" y="81630"/>
                </a:lnTo>
                <a:lnTo>
                  <a:pt x="63600" y="81630"/>
                </a:lnTo>
                <a:lnTo>
                  <a:pt x="63600" y="81640"/>
                </a:lnTo>
                <a:lnTo>
                  <a:pt x="63600" y="81720"/>
                </a:lnTo>
                <a:lnTo>
                  <a:pt x="63610" y="81720"/>
                </a:lnTo>
                <a:lnTo>
                  <a:pt x="63610" y="81730"/>
                </a:lnTo>
                <a:lnTo>
                  <a:pt x="63620" y="81780"/>
                </a:lnTo>
                <a:lnTo>
                  <a:pt x="63630" y="81780"/>
                </a:lnTo>
                <a:lnTo>
                  <a:pt x="63640" y="81830"/>
                </a:lnTo>
                <a:lnTo>
                  <a:pt x="63650" y="81830"/>
                </a:lnTo>
                <a:lnTo>
                  <a:pt x="63650" y="81920"/>
                </a:lnTo>
                <a:lnTo>
                  <a:pt x="63670" y="81920"/>
                </a:lnTo>
                <a:lnTo>
                  <a:pt x="63670" y="81970"/>
                </a:lnTo>
                <a:lnTo>
                  <a:pt x="63680" y="81970"/>
                </a:lnTo>
                <a:lnTo>
                  <a:pt x="63690" y="82110"/>
                </a:lnTo>
                <a:lnTo>
                  <a:pt x="63700" y="82110"/>
                </a:lnTo>
                <a:lnTo>
                  <a:pt x="63710" y="82190"/>
                </a:lnTo>
                <a:lnTo>
                  <a:pt x="63720" y="82190"/>
                </a:lnTo>
                <a:lnTo>
                  <a:pt x="63720" y="82260"/>
                </a:lnTo>
                <a:lnTo>
                  <a:pt x="63740" y="82260"/>
                </a:lnTo>
                <a:lnTo>
                  <a:pt x="63740" y="82290"/>
                </a:lnTo>
                <a:lnTo>
                  <a:pt x="63740" y="82310"/>
                </a:lnTo>
                <a:lnTo>
                  <a:pt x="63750" y="82310"/>
                </a:lnTo>
                <a:lnTo>
                  <a:pt x="63760" y="82310"/>
                </a:lnTo>
                <a:lnTo>
                  <a:pt x="63760" y="82320"/>
                </a:lnTo>
                <a:lnTo>
                  <a:pt x="63760" y="82330"/>
                </a:lnTo>
                <a:lnTo>
                  <a:pt x="63760" y="82380"/>
                </a:lnTo>
                <a:lnTo>
                  <a:pt x="63770" y="82380"/>
                </a:lnTo>
                <a:lnTo>
                  <a:pt x="63780" y="82420"/>
                </a:lnTo>
                <a:lnTo>
                  <a:pt x="63790" y="82420"/>
                </a:lnTo>
                <a:lnTo>
                  <a:pt x="63790" y="82450"/>
                </a:lnTo>
                <a:lnTo>
                  <a:pt x="63810" y="82460"/>
                </a:lnTo>
                <a:lnTo>
                  <a:pt x="63810" y="82490"/>
                </a:lnTo>
                <a:lnTo>
                  <a:pt x="63830" y="82490"/>
                </a:lnTo>
                <a:lnTo>
                  <a:pt x="63830" y="82510"/>
                </a:lnTo>
                <a:lnTo>
                  <a:pt x="63850" y="82510"/>
                </a:lnTo>
                <a:lnTo>
                  <a:pt x="63850" y="82530"/>
                </a:lnTo>
                <a:lnTo>
                  <a:pt x="63870" y="82520"/>
                </a:lnTo>
                <a:lnTo>
                  <a:pt x="63860" y="82540"/>
                </a:lnTo>
                <a:lnTo>
                  <a:pt x="63880" y="82540"/>
                </a:lnTo>
                <a:lnTo>
                  <a:pt x="63880" y="82580"/>
                </a:lnTo>
                <a:lnTo>
                  <a:pt x="63900" y="82580"/>
                </a:lnTo>
                <a:lnTo>
                  <a:pt x="63900" y="82650"/>
                </a:lnTo>
                <a:lnTo>
                  <a:pt x="63910" y="82650"/>
                </a:lnTo>
                <a:lnTo>
                  <a:pt x="63920" y="82700"/>
                </a:lnTo>
                <a:lnTo>
                  <a:pt x="63930" y="82700"/>
                </a:lnTo>
                <a:lnTo>
                  <a:pt x="63930" y="82740"/>
                </a:lnTo>
                <a:lnTo>
                  <a:pt x="63950" y="82740"/>
                </a:lnTo>
                <a:lnTo>
                  <a:pt x="63950" y="82720"/>
                </a:lnTo>
                <a:lnTo>
                  <a:pt x="64040" y="82720"/>
                </a:lnTo>
                <a:lnTo>
                  <a:pt x="64040" y="82700"/>
                </a:lnTo>
                <a:lnTo>
                  <a:pt x="64090" y="82700"/>
                </a:lnTo>
                <a:lnTo>
                  <a:pt x="64110" y="82700"/>
                </a:lnTo>
                <a:lnTo>
                  <a:pt x="64110" y="82710"/>
                </a:lnTo>
                <a:lnTo>
                  <a:pt x="64110" y="82720"/>
                </a:lnTo>
                <a:lnTo>
                  <a:pt x="64130" y="82720"/>
                </a:lnTo>
                <a:lnTo>
                  <a:pt x="64130" y="82760"/>
                </a:lnTo>
                <a:lnTo>
                  <a:pt x="64140" y="82760"/>
                </a:lnTo>
                <a:lnTo>
                  <a:pt x="64140" y="82790"/>
                </a:lnTo>
                <a:lnTo>
                  <a:pt x="64130" y="82790"/>
                </a:lnTo>
                <a:lnTo>
                  <a:pt x="64130" y="82800"/>
                </a:lnTo>
                <a:lnTo>
                  <a:pt x="64130" y="82810"/>
                </a:lnTo>
                <a:lnTo>
                  <a:pt x="64090" y="82810"/>
                </a:lnTo>
                <a:lnTo>
                  <a:pt x="64080" y="82810"/>
                </a:lnTo>
                <a:lnTo>
                  <a:pt x="64070" y="82830"/>
                </a:lnTo>
                <a:lnTo>
                  <a:pt x="64050" y="82830"/>
                </a:lnTo>
                <a:lnTo>
                  <a:pt x="64040" y="82830"/>
                </a:lnTo>
                <a:lnTo>
                  <a:pt x="64040" y="82850"/>
                </a:lnTo>
                <a:lnTo>
                  <a:pt x="64000" y="82850"/>
                </a:lnTo>
                <a:lnTo>
                  <a:pt x="64000" y="82860"/>
                </a:lnTo>
                <a:lnTo>
                  <a:pt x="63990" y="82860"/>
                </a:lnTo>
                <a:lnTo>
                  <a:pt x="63990" y="82880"/>
                </a:lnTo>
                <a:lnTo>
                  <a:pt x="63950" y="82880"/>
                </a:lnTo>
                <a:lnTo>
                  <a:pt x="63950" y="82940"/>
                </a:lnTo>
                <a:lnTo>
                  <a:pt x="63950" y="82990"/>
                </a:lnTo>
                <a:lnTo>
                  <a:pt x="63900" y="82990"/>
                </a:lnTo>
                <a:lnTo>
                  <a:pt x="63900" y="82970"/>
                </a:lnTo>
                <a:lnTo>
                  <a:pt x="63860" y="82970"/>
                </a:lnTo>
                <a:lnTo>
                  <a:pt x="63860" y="82950"/>
                </a:lnTo>
                <a:lnTo>
                  <a:pt x="63690" y="82950"/>
                </a:lnTo>
                <a:lnTo>
                  <a:pt x="63690" y="82940"/>
                </a:lnTo>
                <a:lnTo>
                  <a:pt x="63670" y="82930"/>
                </a:lnTo>
                <a:lnTo>
                  <a:pt x="63670" y="82920"/>
                </a:lnTo>
                <a:lnTo>
                  <a:pt x="63650" y="82920"/>
                </a:lnTo>
                <a:lnTo>
                  <a:pt x="63650" y="82880"/>
                </a:lnTo>
                <a:lnTo>
                  <a:pt x="63620" y="82880"/>
                </a:lnTo>
                <a:lnTo>
                  <a:pt x="63620" y="82860"/>
                </a:lnTo>
                <a:lnTo>
                  <a:pt x="63570" y="82860"/>
                </a:lnTo>
                <a:lnTo>
                  <a:pt x="63570" y="82880"/>
                </a:lnTo>
                <a:lnTo>
                  <a:pt x="63500" y="82880"/>
                </a:lnTo>
                <a:lnTo>
                  <a:pt x="63500" y="82900"/>
                </a:lnTo>
                <a:lnTo>
                  <a:pt x="63480" y="82900"/>
                </a:lnTo>
                <a:lnTo>
                  <a:pt x="63480" y="82920"/>
                </a:lnTo>
                <a:lnTo>
                  <a:pt x="63440" y="82920"/>
                </a:lnTo>
                <a:lnTo>
                  <a:pt x="63440" y="82880"/>
                </a:lnTo>
                <a:lnTo>
                  <a:pt x="63390" y="82880"/>
                </a:lnTo>
                <a:lnTo>
                  <a:pt x="63390" y="82870"/>
                </a:lnTo>
                <a:lnTo>
                  <a:pt x="63390" y="82860"/>
                </a:lnTo>
                <a:lnTo>
                  <a:pt x="63350" y="82860"/>
                </a:lnTo>
                <a:lnTo>
                  <a:pt x="63340" y="82860"/>
                </a:lnTo>
                <a:lnTo>
                  <a:pt x="63340" y="82880"/>
                </a:lnTo>
                <a:lnTo>
                  <a:pt x="63280" y="82880"/>
                </a:lnTo>
                <a:lnTo>
                  <a:pt x="63280" y="82900"/>
                </a:lnTo>
                <a:lnTo>
                  <a:pt x="63230" y="82900"/>
                </a:lnTo>
                <a:lnTo>
                  <a:pt x="63230" y="82920"/>
                </a:lnTo>
                <a:lnTo>
                  <a:pt x="63220" y="82920"/>
                </a:lnTo>
                <a:lnTo>
                  <a:pt x="63210" y="82920"/>
                </a:lnTo>
                <a:lnTo>
                  <a:pt x="63210" y="82940"/>
                </a:lnTo>
                <a:lnTo>
                  <a:pt x="63160" y="82940"/>
                </a:lnTo>
                <a:lnTo>
                  <a:pt x="63150" y="82940"/>
                </a:lnTo>
                <a:lnTo>
                  <a:pt x="63130" y="82940"/>
                </a:lnTo>
                <a:lnTo>
                  <a:pt x="63130" y="82910"/>
                </a:lnTo>
                <a:lnTo>
                  <a:pt x="63110" y="82920"/>
                </a:lnTo>
                <a:lnTo>
                  <a:pt x="63110" y="82860"/>
                </a:lnTo>
                <a:lnTo>
                  <a:pt x="63120" y="82860"/>
                </a:lnTo>
                <a:lnTo>
                  <a:pt x="63130" y="82860"/>
                </a:lnTo>
                <a:lnTo>
                  <a:pt x="63130" y="82850"/>
                </a:lnTo>
                <a:lnTo>
                  <a:pt x="63160" y="82850"/>
                </a:lnTo>
                <a:lnTo>
                  <a:pt x="63160" y="82860"/>
                </a:lnTo>
                <a:lnTo>
                  <a:pt x="63180" y="82860"/>
                </a:lnTo>
                <a:lnTo>
                  <a:pt x="63180" y="82850"/>
                </a:lnTo>
                <a:lnTo>
                  <a:pt x="63200" y="82850"/>
                </a:lnTo>
                <a:lnTo>
                  <a:pt x="63200" y="82860"/>
                </a:lnTo>
                <a:lnTo>
                  <a:pt x="63210" y="82860"/>
                </a:lnTo>
                <a:lnTo>
                  <a:pt x="63230" y="82860"/>
                </a:lnTo>
                <a:lnTo>
                  <a:pt x="63230" y="82810"/>
                </a:lnTo>
                <a:lnTo>
                  <a:pt x="63230" y="82800"/>
                </a:lnTo>
                <a:lnTo>
                  <a:pt x="63230" y="82770"/>
                </a:lnTo>
                <a:lnTo>
                  <a:pt x="63250" y="82770"/>
                </a:lnTo>
                <a:lnTo>
                  <a:pt x="63250" y="82740"/>
                </a:lnTo>
                <a:lnTo>
                  <a:pt x="63270" y="82740"/>
                </a:lnTo>
                <a:lnTo>
                  <a:pt x="63270" y="82720"/>
                </a:lnTo>
                <a:lnTo>
                  <a:pt x="63280" y="82720"/>
                </a:lnTo>
                <a:lnTo>
                  <a:pt x="63290" y="82720"/>
                </a:lnTo>
                <a:lnTo>
                  <a:pt x="63300" y="82720"/>
                </a:lnTo>
                <a:lnTo>
                  <a:pt x="63300" y="82710"/>
                </a:lnTo>
                <a:lnTo>
                  <a:pt x="63310" y="82700"/>
                </a:lnTo>
                <a:lnTo>
                  <a:pt x="63340" y="82700"/>
                </a:lnTo>
                <a:lnTo>
                  <a:pt x="63340" y="82690"/>
                </a:lnTo>
                <a:lnTo>
                  <a:pt x="63340" y="82310"/>
                </a:lnTo>
                <a:lnTo>
                  <a:pt x="63340" y="82290"/>
                </a:lnTo>
                <a:lnTo>
                  <a:pt x="63340" y="82220"/>
                </a:lnTo>
                <a:lnTo>
                  <a:pt x="63320" y="82220"/>
                </a:lnTo>
                <a:lnTo>
                  <a:pt x="63320" y="82150"/>
                </a:lnTo>
                <a:lnTo>
                  <a:pt x="63300" y="82150"/>
                </a:lnTo>
                <a:lnTo>
                  <a:pt x="63300" y="82130"/>
                </a:lnTo>
                <a:lnTo>
                  <a:pt x="63280" y="82130"/>
                </a:lnTo>
                <a:lnTo>
                  <a:pt x="63280" y="82120"/>
                </a:lnTo>
                <a:lnTo>
                  <a:pt x="63280" y="82110"/>
                </a:lnTo>
                <a:lnTo>
                  <a:pt x="63280" y="82100"/>
                </a:lnTo>
                <a:lnTo>
                  <a:pt x="63270" y="82100"/>
                </a:lnTo>
                <a:lnTo>
                  <a:pt x="63260" y="82080"/>
                </a:lnTo>
                <a:lnTo>
                  <a:pt x="63250" y="82080"/>
                </a:lnTo>
                <a:lnTo>
                  <a:pt x="63250" y="82030"/>
                </a:lnTo>
                <a:lnTo>
                  <a:pt x="63230" y="82030"/>
                </a:lnTo>
                <a:lnTo>
                  <a:pt x="63230" y="82010"/>
                </a:lnTo>
                <a:lnTo>
                  <a:pt x="63210" y="82010"/>
                </a:lnTo>
                <a:lnTo>
                  <a:pt x="63210" y="81990"/>
                </a:lnTo>
                <a:lnTo>
                  <a:pt x="63200" y="81990"/>
                </a:lnTo>
                <a:lnTo>
                  <a:pt x="63200" y="81980"/>
                </a:lnTo>
                <a:lnTo>
                  <a:pt x="63200" y="81970"/>
                </a:lnTo>
                <a:lnTo>
                  <a:pt x="63190" y="81970"/>
                </a:lnTo>
                <a:lnTo>
                  <a:pt x="63180" y="81970"/>
                </a:lnTo>
                <a:lnTo>
                  <a:pt x="63160" y="81970"/>
                </a:lnTo>
                <a:lnTo>
                  <a:pt x="63160" y="81960"/>
                </a:lnTo>
                <a:lnTo>
                  <a:pt x="63160" y="81950"/>
                </a:lnTo>
                <a:lnTo>
                  <a:pt x="63140" y="81950"/>
                </a:lnTo>
                <a:lnTo>
                  <a:pt x="63130" y="81950"/>
                </a:lnTo>
                <a:lnTo>
                  <a:pt x="63120" y="81940"/>
                </a:lnTo>
                <a:lnTo>
                  <a:pt x="63090" y="81940"/>
                </a:lnTo>
                <a:lnTo>
                  <a:pt x="63090" y="81920"/>
                </a:lnTo>
                <a:lnTo>
                  <a:pt x="63080" y="81920"/>
                </a:lnTo>
                <a:lnTo>
                  <a:pt x="63060" y="81920"/>
                </a:lnTo>
                <a:lnTo>
                  <a:pt x="63060" y="81910"/>
                </a:lnTo>
                <a:lnTo>
                  <a:pt x="63060" y="81900"/>
                </a:lnTo>
                <a:lnTo>
                  <a:pt x="63050" y="81900"/>
                </a:lnTo>
                <a:lnTo>
                  <a:pt x="63040" y="81900"/>
                </a:lnTo>
                <a:lnTo>
                  <a:pt x="63040" y="81890"/>
                </a:lnTo>
                <a:lnTo>
                  <a:pt x="63040" y="81880"/>
                </a:lnTo>
                <a:lnTo>
                  <a:pt x="63030" y="81880"/>
                </a:lnTo>
                <a:lnTo>
                  <a:pt x="63000" y="81880"/>
                </a:lnTo>
                <a:lnTo>
                  <a:pt x="63000" y="81870"/>
                </a:lnTo>
                <a:lnTo>
                  <a:pt x="62980" y="81870"/>
                </a:lnTo>
                <a:lnTo>
                  <a:pt x="62930" y="81870"/>
                </a:lnTo>
                <a:lnTo>
                  <a:pt x="62930" y="81850"/>
                </a:lnTo>
                <a:lnTo>
                  <a:pt x="62920" y="81850"/>
                </a:lnTo>
                <a:lnTo>
                  <a:pt x="62920" y="81830"/>
                </a:lnTo>
                <a:lnTo>
                  <a:pt x="62900" y="81830"/>
                </a:lnTo>
                <a:lnTo>
                  <a:pt x="62830" y="81830"/>
                </a:lnTo>
                <a:lnTo>
                  <a:pt x="62830" y="81820"/>
                </a:lnTo>
                <a:lnTo>
                  <a:pt x="62810" y="81810"/>
                </a:lnTo>
                <a:lnTo>
                  <a:pt x="62770" y="81810"/>
                </a:lnTo>
                <a:lnTo>
                  <a:pt x="62770" y="81800"/>
                </a:lnTo>
                <a:lnTo>
                  <a:pt x="62770" y="81790"/>
                </a:lnTo>
                <a:lnTo>
                  <a:pt x="62740" y="81790"/>
                </a:lnTo>
                <a:lnTo>
                  <a:pt x="62690" y="81790"/>
                </a:lnTo>
                <a:lnTo>
                  <a:pt x="62690" y="81780"/>
                </a:lnTo>
                <a:lnTo>
                  <a:pt x="62630" y="81780"/>
                </a:lnTo>
                <a:lnTo>
                  <a:pt x="62630" y="81790"/>
                </a:lnTo>
                <a:lnTo>
                  <a:pt x="62600" y="81790"/>
                </a:lnTo>
                <a:lnTo>
                  <a:pt x="62600" y="81810"/>
                </a:lnTo>
                <a:lnTo>
                  <a:pt x="62520" y="81810"/>
                </a:lnTo>
                <a:lnTo>
                  <a:pt x="62490" y="81810"/>
                </a:lnTo>
                <a:lnTo>
                  <a:pt x="62490" y="81820"/>
                </a:lnTo>
                <a:lnTo>
                  <a:pt x="62490" y="81830"/>
                </a:lnTo>
                <a:lnTo>
                  <a:pt x="62440" y="81830"/>
                </a:lnTo>
                <a:lnTo>
                  <a:pt x="62440" y="81850"/>
                </a:lnTo>
                <a:lnTo>
                  <a:pt x="62420" y="81850"/>
                </a:lnTo>
                <a:lnTo>
                  <a:pt x="62420" y="81830"/>
                </a:lnTo>
                <a:lnTo>
                  <a:pt x="62280" y="81830"/>
                </a:lnTo>
                <a:lnTo>
                  <a:pt x="62130" y="81830"/>
                </a:lnTo>
                <a:lnTo>
                  <a:pt x="62130" y="81850"/>
                </a:lnTo>
                <a:lnTo>
                  <a:pt x="62100" y="81850"/>
                </a:lnTo>
                <a:lnTo>
                  <a:pt x="62090" y="81850"/>
                </a:lnTo>
                <a:lnTo>
                  <a:pt x="62090" y="81870"/>
                </a:lnTo>
                <a:lnTo>
                  <a:pt x="62030" y="81870"/>
                </a:lnTo>
                <a:lnTo>
                  <a:pt x="62000" y="81870"/>
                </a:lnTo>
                <a:lnTo>
                  <a:pt x="62000" y="81880"/>
                </a:lnTo>
                <a:lnTo>
                  <a:pt x="61990" y="81880"/>
                </a:lnTo>
                <a:lnTo>
                  <a:pt x="61980" y="81880"/>
                </a:lnTo>
                <a:lnTo>
                  <a:pt x="61980" y="81890"/>
                </a:lnTo>
                <a:lnTo>
                  <a:pt x="61980" y="81900"/>
                </a:lnTo>
                <a:lnTo>
                  <a:pt x="61970" y="81900"/>
                </a:lnTo>
                <a:lnTo>
                  <a:pt x="61970" y="81910"/>
                </a:lnTo>
                <a:lnTo>
                  <a:pt x="61970" y="81920"/>
                </a:lnTo>
                <a:lnTo>
                  <a:pt x="61930" y="81920"/>
                </a:lnTo>
                <a:lnTo>
                  <a:pt x="61910" y="81920"/>
                </a:lnTo>
                <a:lnTo>
                  <a:pt x="61910" y="81940"/>
                </a:lnTo>
                <a:lnTo>
                  <a:pt x="61890" y="81940"/>
                </a:lnTo>
                <a:lnTo>
                  <a:pt x="61860" y="81940"/>
                </a:lnTo>
                <a:lnTo>
                  <a:pt x="61860" y="81950"/>
                </a:lnTo>
                <a:lnTo>
                  <a:pt x="61860" y="81960"/>
                </a:lnTo>
                <a:lnTo>
                  <a:pt x="61850" y="81950"/>
                </a:lnTo>
                <a:lnTo>
                  <a:pt x="61840" y="81950"/>
                </a:lnTo>
                <a:lnTo>
                  <a:pt x="61840" y="81960"/>
                </a:lnTo>
                <a:lnTo>
                  <a:pt x="61840" y="81970"/>
                </a:lnTo>
                <a:lnTo>
                  <a:pt x="61790" y="81970"/>
                </a:lnTo>
                <a:lnTo>
                  <a:pt x="61790" y="81990"/>
                </a:lnTo>
                <a:lnTo>
                  <a:pt x="61770" y="81990"/>
                </a:lnTo>
                <a:lnTo>
                  <a:pt x="61760" y="81990"/>
                </a:lnTo>
                <a:lnTo>
                  <a:pt x="61760" y="82000"/>
                </a:lnTo>
                <a:lnTo>
                  <a:pt x="61740" y="82010"/>
                </a:lnTo>
                <a:lnTo>
                  <a:pt x="61740" y="82020"/>
                </a:lnTo>
                <a:lnTo>
                  <a:pt x="61720" y="82030"/>
                </a:lnTo>
                <a:lnTo>
                  <a:pt x="61720" y="82040"/>
                </a:lnTo>
                <a:lnTo>
                  <a:pt x="61700" y="82040"/>
                </a:lnTo>
                <a:lnTo>
                  <a:pt x="61700" y="82050"/>
                </a:lnTo>
                <a:lnTo>
                  <a:pt x="61700" y="82060"/>
                </a:lnTo>
                <a:lnTo>
                  <a:pt x="61670" y="82060"/>
                </a:lnTo>
                <a:lnTo>
                  <a:pt x="61670" y="82080"/>
                </a:lnTo>
                <a:lnTo>
                  <a:pt x="61660" y="82080"/>
                </a:lnTo>
                <a:lnTo>
                  <a:pt x="61650" y="82080"/>
                </a:lnTo>
                <a:lnTo>
                  <a:pt x="61650" y="82090"/>
                </a:lnTo>
                <a:lnTo>
                  <a:pt x="61630" y="82100"/>
                </a:lnTo>
                <a:lnTo>
                  <a:pt x="61630" y="82110"/>
                </a:lnTo>
                <a:lnTo>
                  <a:pt x="61620" y="82110"/>
                </a:lnTo>
                <a:lnTo>
                  <a:pt x="61580" y="82110"/>
                </a:lnTo>
                <a:lnTo>
                  <a:pt x="61580" y="82130"/>
                </a:lnTo>
                <a:lnTo>
                  <a:pt x="61560" y="82130"/>
                </a:lnTo>
                <a:lnTo>
                  <a:pt x="61560" y="82140"/>
                </a:lnTo>
                <a:lnTo>
                  <a:pt x="61560" y="82150"/>
                </a:lnTo>
                <a:lnTo>
                  <a:pt x="61530" y="82150"/>
                </a:lnTo>
                <a:lnTo>
                  <a:pt x="61530" y="82170"/>
                </a:lnTo>
                <a:lnTo>
                  <a:pt x="61520" y="82170"/>
                </a:lnTo>
                <a:lnTo>
                  <a:pt x="61510" y="82170"/>
                </a:lnTo>
                <a:lnTo>
                  <a:pt x="61510" y="82180"/>
                </a:lnTo>
                <a:lnTo>
                  <a:pt x="61490" y="82190"/>
                </a:lnTo>
                <a:lnTo>
                  <a:pt x="61490" y="82200"/>
                </a:lnTo>
                <a:lnTo>
                  <a:pt x="61470" y="82200"/>
                </a:lnTo>
                <a:lnTo>
                  <a:pt x="61460" y="82210"/>
                </a:lnTo>
                <a:lnTo>
                  <a:pt x="61460" y="82220"/>
                </a:lnTo>
                <a:lnTo>
                  <a:pt x="61430" y="82220"/>
                </a:lnTo>
                <a:lnTo>
                  <a:pt x="61420" y="82230"/>
                </a:lnTo>
                <a:lnTo>
                  <a:pt x="61420" y="82240"/>
                </a:lnTo>
                <a:lnTo>
                  <a:pt x="61410" y="82240"/>
                </a:lnTo>
                <a:lnTo>
                  <a:pt x="61410" y="82260"/>
                </a:lnTo>
                <a:lnTo>
                  <a:pt x="61390" y="82260"/>
                </a:lnTo>
                <a:lnTo>
                  <a:pt x="61370" y="82260"/>
                </a:lnTo>
                <a:lnTo>
                  <a:pt x="61370" y="82270"/>
                </a:lnTo>
                <a:lnTo>
                  <a:pt x="61350" y="82280"/>
                </a:lnTo>
                <a:lnTo>
                  <a:pt x="61350" y="82290"/>
                </a:lnTo>
                <a:lnTo>
                  <a:pt x="61340" y="82290"/>
                </a:lnTo>
                <a:lnTo>
                  <a:pt x="61340" y="82300"/>
                </a:lnTo>
                <a:lnTo>
                  <a:pt x="61340" y="82310"/>
                </a:lnTo>
                <a:lnTo>
                  <a:pt x="61330" y="82310"/>
                </a:lnTo>
                <a:lnTo>
                  <a:pt x="61320" y="82310"/>
                </a:lnTo>
                <a:lnTo>
                  <a:pt x="61320" y="82330"/>
                </a:lnTo>
                <a:lnTo>
                  <a:pt x="61290" y="82330"/>
                </a:lnTo>
                <a:lnTo>
                  <a:pt x="61280" y="82330"/>
                </a:lnTo>
                <a:lnTo>
                  <a:pt x="61280" y="82340"/>
                </a:lnTo>
                <a:lnTo>
                  <a:pt x="61280" y="82350"/>
                </a:lnTo>
                <a:lnTo>
                  <a:pt x="61270" y="82350"/>
                </a:lnTo>
                <a:lnTo>
                  <a:pt x="61250" y="82350"/>
                </a:lnTo>
                <a:lnTo>
                  <a:pt x="61250" y="82360"/>
                </a:lnTo>
                <a:lnTo>
                  <a:pt x="61230" y="82360"/>
                </a:lnTo>
                <a:lnTo>
                  <a:pt x="61230" y="82370"/>
                </a:lnTo>
                <a:lnTo>
                  <a:pt x="61230" y="82380"/>
                </a:lnTo>
                <a:lnTo>
                  <a:pt x="61200" y="82390"/>
                </a:lnTo>
                <a:lnTo>
                  <a:pt x="61190" y="82400"/>
                </a:lnTo>
                <a:lnTo>
                  <a:pt x="61180" y="82400"/>
                </a:lnTo>
                <a:lnTo>
                  <a:pt x="61180" y="82410"/>
                </a:lnTo>
                <a:lnTo>
                  <a:pt x="61170" y="82420"/>
                </a:lnTo>
                <a:lnTo>
                  <a:pt x="61160" y="82420"/>
                </a:lnTo>
                <a:lnTo>
                  <a:pt x="61160" y="82430"/>
                </a:lnTo>
                <a:lnTo>
                  <a:pt x="61140" y="82440"/>
                </a:lnTo>
                <a:lnTo>
                  <a:pt x="61140" y="82450"/>
                </a:lnTo>
                <a:lnTo>
                  <a:pt x="61130" y="82450"/>
                </a:lnTo>
                <a:lnTo>
                  <a:pt x="61120" y="82450"/>
                </a:lnTo>
                <a:lnTo>
                  <a:pt x="61120" y="82460"/>
                </a:lnTo>
                <a:lnTo>
                  <a:pt x="61120" y="82470"/>
                </a:lnTo>
                <a:lnTo>
                  <a:pt x="61110" y="82470"/>
                </a:lnTo>
                <a:lnTo>
                  <a:pt x="61090" y="82470"/>
                </a:lnTo>
                <a:lnTo>
                  <a:pt x="61090" y="82480"/>
                </a:lnTo>
                <a:lnTo>
                  <a:pt x="61090" y="82490"/>
                </a:lnTo>
                <a:lnTo>
                  <a:pt x="61080" y="82490"/>
                </a:lnTo>
                <a:lnTo>
                  <a:pt x="61070" y="82490"/>
                </a:lnTo>
                <a:lnTo>
                  <a:pt x="61070" y="82510"/>
                </a:lnTo>
                <a:lnTo>
                  <a:pt x="61040" y="82510"/>
                </a:lnTo>
                <a:lnTo>
                  <a:pt x="61040" y="82530"/>
                </a:lnTo>
                <a:lnTo>
                  <a:pt x="61020" y="82530"/>
                </a:lnTo>
                <a:lnTo>
                  <a:pt x="61000" y="82530"/>
                </a:lnTo>
                <a:lnTo>
                  <a:pt x="61000" y="82540"/>
                </a:lnTo>
                <a:lnTo>
                  <a:pt x="60980" y="82540"/>
                </a:lnTo>
                <a:lnTo>
                  <a:pt x="60980" y="82550"/>
                </a:lnTo>
                <a:lnTo>
                  <a:pt x="60980" y="82560"/>
                </a:lnTo>
                <a:lnTo>
                  <a:pt x="60970" y="82560"/>
                </a:lnTo>
                <a:lnTo>
                  <a:pt x="60970" y="82580"/>
                </a:lnTo>
                <a:lnTo>
                  <a:pt x="60950" y="82580"/>
                </a:lnTo>
                <a:lnTo>
                  <a:pt x="60950" y="82600"/>
                </a:lnTo>
                <a:lnTo>
                  <a:pt x="60930" y="82600"/>
                </a:lnTo>
                <a:lnTo>
                  <a:pt x="60910" y="82600"/>
                </a:lnTo>
                <a:lnTo>
                  <a:pt x="60910" y="82610"/>
                </a:lnTo>
                <a:lnTo>
                  <a:pt x="60900" y="82610"/>
                </a:lnTo>
                <a:lnTo>
                  <a:pt x="60900" y="82630"/>
                </a:lnTo>
                <a:lnTo>
                  <a:pt x="60880" y="82630"/>
                </a:lnTo>
                <a:lnTo>
                  <a:pt x="60880" y="82650"/>
                </a:lnTo>
                <a:lnTo>
                  <a:pt x="60840" y="82650"/>
                </a:lnTo>
                <a:lnTo>
                  <a:pt x="60840" y="82690"/>
                </a:lnTo>
                <a:lnTo>
                  <a:pt x="60830" y="82690"/>
                </a:lnTo>
                <a:lnTo>
                  <a:pt x="60830" y="82700"/>
                </a:lnTo>
                <a:lnTo>
                  <a:pt x="60790" y="82710"/>
                </a:lnTo>
                <a:lnTo>
                  <a:pt x="60790" y="82720"/>
                </a:lnTo>
                <a:lnTo>
                  <a:pt x="60780" y="82720"/>
                </a:lnTo>
                <a:lnTo>
                  <a:pt x="60770" y="82720"/>
                </a:lnTo>
                <a:lnTo>
                  <a:pt x="60770" y="82730"/>
                </a:lnTo>
                <a:lnTo>
                  <a:pt x="60770" y="82740"/>
                </a:lnTo>
                <a:lnTo>
                  <a:pt x="60760" y="82740"/>
                </a:lnTo>
                <a:lnTo>
                  <a:pt x="60760" y="82760"/>
                </a:lnTo>
                <a:lnTo>
                  <a:pt x="60740" y="82760"/>
                </a:lnTo>
                <a:lnTo>
                  <a:pt x="60740" y="82770"/>
                </a:lnTo>
                <a:lnTo>
                  <a:pt x="60710" y="82770"/>
                </a:lnTo>
                <a:lnTo>
                  <a:pt x="60700" y="82770"/>
                </a:lnTo>
                <a:lnTo>
                  <a:pt x="60700" y="82780"/>
                </a:lnTo>
                <a:lnTo>
                  <a:pt x="60700" y="82790"/>
                </a:lnTo>
                <a:lnTo>
                  <a:pt x="60690" y="82790"/>
                </a:lnTo>
                <a:lnTo>
                  <a:pt x="60680" y="82790"/>
                </a:lnTo>
                <a:lnTo>
                  <a:pt x="60670" y="82800"/>
                </a:lnTo>
                <a:lnTo>
                  <a:pt x="60670" y="82810"/>
                </a:lnTo>
                <a:lnTo>
                  <a:pt x="60650" y="82810"/>
                </a:lnTo>
                <a:lnTo>
                  <a:pt x="60650" y="82830"/>
                </a:lnTo>
                <a:lnTo>
                  <a:pt x="60620" y="82830"/>
                </a:lnTo>
                <a:lnTo>
                  <a:pt x="60620" y="82850"/>
                </a:lnTo>
                <a:lnTo>
                  <a:pt x="60600" y="82850"/>
                </a:lnTo>
                <a:lnTo>
                  <a:pt x="60600" y="82860"/>
                </a:lnTo>
                <a:lnTo>
                  <a:pt x="60580" y="82870"/>
                </a:lnTo>
                <a:lnTo>
                  <a:pt x="60580" y="82880"/>
                </a:lnTo>
                <a:lnTo>
                  <a:pt x="60570" y="82880"/>
                </a:lnTo>
                <a:lnTo>
                  <a:pt x="60560" y="82880"/>
                </a:lnTo>
                <a:lnTo>
                  <a:pt x="60560" y="82890"/>
                </a:lnTo>
                <a:lnTo>
                  <a:pt x="60560" y="82900"/>
                </a:lnTo>
                <a:lnTo>
                  <a:pt x="60550" y="82900"/>
                </a:lnTo>
                <a:lnTo>
                  <a:pt x="60530" y="82900"/>
                </a:lnTo>
                <a:lnTo>
                  <a:pt x="60530" y="82920"/>
                </a:lnTo>
                <a:lnTo>
                  <a:pt x="60510" y="82920"/>
                </a:lnTo>
                <a:lnTo>
                  <a:pt x="60510" y="82930"/>
                </a:lnTo>
                <a:lnTo>
                  <a:pt x="60510" y="82940"/>
                </a:lnTo>
                <a:lnTo>
                  <a:pt x="60480" y="82940"/>
                </a:lnTo>
                <a:lnTo>
                  <a:pt x="60470" y="82950"/>
                </a:lnTo>
                <a:lnTo>
                  <a:pt x="60420" y="82950"/>
                </a:lnTo>
                <a:lnTo>
                  <a:pt x="60420" y="82970"/>
                </a:lnTo>
                <a:lnTo>
                  <a:pt x="60390" y="82970"/>
                </a:lnTo>
                <a:lnTo>
                  <a:pt x="60390" y="82990"/>
                </a:lnTo>
                <a:lnTo>
                  <a:pt x="60380" y="82990"/>
                </a:lnTo>
                <a:lnTo>
                  <a:pt x="60370" y="82990"/>
                </a:lnTo>
                <a:lnTo>
                  <a:pt x="60370" y="83010"/>
                </a:lnTo>
                <a:lnTo>
                  <a:pt x="60370" y="83020"/>
                </a:lnTo>
                <a:lnTo>
                  <a:pt x="60350" y="83020"/>
                </a:lnTo>
                <a:lnTo>
                  <a:pt x="60350" y="83030"/>
                </a:lnTo>
                <a:lnTo>
                  <a:pt x="60350" y="83040"/>
                </a:lnTo>
                <a:lnTo>
                  <a:pt x="60320" y="83040"/>
                </a:lnTo>
                <a:lnTo>
                  <a:pt x="60320" y="83060"/>
                </a:lnTo>
                <a:lnTo>
                  <a:pt x="60290" y="83060"/>
                </a:lnTo>
                <a:lnTo>
                  <a:pt x="60280" y="83060"/>
                </a:lnTo>
                <a:lnTo>
                  <a:pt x="60280" y="83080"/>
                </a:lnTo>
                <a:lnTo>
                  <a:pt x="60260" y="83080"/>
                </a:lnTo>
                <a:lnTo>
                  <a:pt x="60230" y="83080"/>
                </a:lnTo>
                <a:lnTo>
                  <a:pt x="60230" y="83100"/>
                </a:lnTo>
                <a:lnTo>
                  <a:pt x="60210" y="83100"/>
                </a:lnTo>
                <a:lnTo>
                  <a:pt x="60210" y="83110"/>
                </a:lnTo>
                <a:lnTo>
                  <a:pt x="60190" y="83110"/>
                </a:lnTo>
                <a:lnTo>
                  <a:pt x="60190" y="83140"/>
                </a:lnTo>
                <a:lnTo>
                  <a:pt x="60190" y="83150"/>
                </a:lnTo>
                <a:lnTo>
                  <a:pt x="60180" y="83150"/>
                </a:lnTo>
                <a:lnTo>
                  <a:pt x="60180" y="83160"/>
                </a:lnTo>
                <a:lnTo>
                  <a:pt x="60180" y="83170"/>
                </a:lnTo>
                <a:lnTo>
                  <a:pt x="60170" y="83170"/>
                </a:lnTo>
                <a:lnTo>
                  <a:pt x="60160" y="83170"/>
                </a:lnTo>
                <a:lnTo>
                  <a:pt x="60160" y="83180"/>
                </a:lnTo>
                <a:lnTo>
                  <a:pt x="60160" y="83190"/>
                </a:lnTo>
                <a:lnTo>
                  <a:pt x="60140" y="83190"/>
                </a:lnTo>
                <a:lnTo>
                  <a:pt x="60140" y="83200"/>
                </a:lnTo>
                <a:lnTo>
                  <a:pt x="60130" y="83200"/>
                </a:lnTo>
                <a:lnTo>
                  <a:pt x="60120" y="83200"/>
                </a:lnTo>
                <a:lnTo>
                  <a:pt x="60120" y="83220"/>
                </a:lnTo>
                <a:lnTo>
                  <a:pt x="60120" y="83230"/>
                </a:lnTo>
                <a:lnTo>
                  <a:pt x="60120" y="83240"/>
                </a:lnTo>
                <a:lnTo>
                  <a:pt x="60110" y="83240"/>
                </a:lnTo>
                <a:lnTo>
                  <a:pt x="60110" y="83260"/>
                </a:lnTo>
                <a:lnTo>
                  <a:pt x="60110" y="83270"/>
                </a:lnTo>
                <a:lnTo>
                  <a:pt x="60100" y="83270"/>
                </a:lnTo>
                <a:lnTo>
                  <a:pt x="60090" y="83270"/>
                </a:lnTo>
                <a:lnTo>
                  <a:pt x="60090" y="83290"/>
                </a:lnTo>
                <a:lnTo>
                  <a:pt x="60060" y="83290"/>
                </a:lnTo>
                <a:lnTo>
                  <a:pt x="60050" y="83310"/>
                </a:lnTo>
                <a:lnTo>
                  <a:pt x="60050" y="83330"/>
                </a:lnTo>
                <a:lnTo>
                  <a:pt x="60040" y="83330"/>
                </a:lnTo>
                <a:lnTo>
                  <a:pt x="60040" y="83340"/>
                </a:lnTo>
                <a:lnTo>
                  <a:pt x="60000" y="83350"/>
                </a:lnTo>
                <a:lnTo>
                  <a:pt x="60000" y="83360"/>
                </a:lnTo>
                <a:lnTo>
                  <a:pt x="60000" y="83380"/>
                </a:lnTo>
                <a:lnTo>
                  <a:pt x="59980" y="83380"/>
                </a:lnTo>
                <a:lnTo>
                  <a:pt x="59980" y="83400"/>
                </a:lnTo>
                <a:lnTo>
                  <a:pt x="59960" y="83400"/>
                </a:lnTo>
                <a:lnTo>
                  <a:pt x="59970" y="83420"/>
                </a:lnTo>
                <a:lnTo>
                  <a:pt x="59950" y="83420"/>
                </a:lnTo>
                <a:lnTo>
                  <a:pt x="59950" y="83440"/>
                </a:lnTo>
                <a:lnTo>
                  <a:pt x="59940" y="83440"/>
                </a:lnTo>
                <a:lnTo>
                  <a:pt x="59930" y="83440"/>
                </a:lnTo>
                <a:lnTo>
                  <a:pt x="59930" y="83450"/>
                </a:lnTo>
                <a:lnTo>
                  <a:pt x="59920" y="83450"/>
                </a:lnTo>
                <a:lnTo>
                  <a:pt x="59910" y="83450"/>
                </a:lnTo>
                <a:lnTo>
                  <a:pt x="59910" y="83460"/>
                </a:lnTo>
                <a:lnTo>
                  <a:pt x="59910" y="83470"/>
                </a:lnTo>
                <a:lnTo>
                  <a:pt x="59900" y="83470"/>
                </a:lnTo>
                <a:lnTo>
                  <a:pt x="59900" y="83480"/>
                </a:lnTo>
                <a:lnTo>
                  <a:pt x="59900" y="83510"/>
                </a:lnTo>
                <a:lnTo>
                  <a:pt x="59880" y="83500"/>
                </a:lnTo>
                <a:lnTo>
                  <a:pt x="59880" y="83520"/>
                </a:lnTo>
                <a:lnTo>
                  <a:pt x="59870" y="83520"/>
                </a:lnTo>
                <a:lnTo>
                  <a:pt x="59860" y="83520"/>
                </a:lnTo>
                <a:lnTo>
                  <a:pt x="59860" y="83550"/>
                </a:lnTo>
                <a:lnTo>
                  <a:pt x="59860" y="83560"/>
                </a:lnTo>
                <a:lnTo>
                  <a:pt x="59840" y="83560"/>
                </a:lnTo>
                <a:lnTo>
                  <a:pt x="59840" y="83570"/>
                </a:lnTo>
                <a:lnTo>
                  <a:pt x="59840" y="83600"/>
                </a:lnTo>
                <a:lnTo>
                  <a:pt x="59820" y="83590"/>
                </a:lnTo>
                <a:lnTo>
                  <a:pt x="59820" y="83610"/>
                </a:lnTo>
                <a:lnTo>
                  <a:pt x="59810" y="83610"/>
                </a:lnTo>
                <a:lnTo>
                  <a:pt x="59810" y="83640"/>
                </a:lnTo>
                <a:lnTo>
                  <a:pt x="59790" y="83650"/>
                </a:lnTo>
                <a:lnTo>
                  <a:pt x="59790" y="83670"/>
                </a:lnTo>
                <a:lnTo>
                  <a:pt x="59770" y="83670"/>
                </a:lnTo>
                <a:lnTo>
                  <a:pt x="59770" y="83690"/>
                </a:lnTo>
                <a:lnTo>
                  <a:pt x="59770" y="83700"/>
                </a:lnTo>
                <a:lnTo>
                  <a:pt x="59750" y="83700"/>
                </a:lnTo>
                <a:lnTo>
                  <a:pt x="59750" y="83720"/>
                </a:lnTo>
                <a:lnTo>
                  <a:pt x="59740" y="83720"/>
                </a:lnTo>
                <a:lnTo>
                  <a:pt x="59740" y="83750"/>
                </a:lnTo>
                <a:lnTo>
                  <a:pt x="59730" y="83750"/>
                </a:lnTo>
                <a:lnTo>
                  <a:pt x="59720" y="83760"/>
                </a:lnTo>
                <a:lnTo>
                  <a:pt x="59720" y="83790"/>
                </a:lnTo>
                <a:lnTo>
                  <a:pt x="59700" y="83790"/>
                </a:lnTo>
                <a:lnTo>
                  <a:pt x="59700" y="83820"/>
                </a:lnTo>
                <a:lnTo>
                  <a:pt x="59680" y="83830"/>
                </a:lnTo>
                <a:lnTo>
                  <a:pt x="59680" y="83840"/>
                </a:lnTo>
                <a:lnTo>
                  <a:pt x="59680" y="83860"/>
                </a:lnTo>
                <a:lnTo>
                  <a:pt x="59660" y="83860"/>
                </a:lnTo>
                <a:lnTo>
                  <a:pt x="59670" y="83880"/>
                </a:lnTo>
                <a:lnTo>
                  <a:pt x="59660" y="83880"/>
                </a:lnTo>
                <a:lnTo>
                  <a:pt x="59650" y="83880"/>
                </a:lnTo>
                <a:lnTo>
                  <a:pt x="59650" y="83900"/>
                </a:lnTo>
                <a:lnTo>
                  <a:pt x="59650" y="83920"/>
                </a:lnTo>
                <a:lnTo>
                  <a:pt x="59640" y="83910"/>
                </a:lnTo>
                <a:lnTo>
                  <a:pt x="59630" y="83920"/>
                </a:lnTo>
                <a:lnTo>
                  <a:pt x="59630" y="83930"/>
                </a:lnTo>
                <a:lnTo>
                  <a:pt x="59630" y="83950"/>
                </a:lnTo>
                <a:lnTo>
                  <a:pt x="59620" y="83950"/>
                </a:lnTo>
                <a:lnTo>
                  <a:pt x="59610" y="83950"/>
                </a:lnTo>
                <a:lnTo>
                  <a:pt x="59610" y="83970"/>
                </a:lnTo>
                <a:lnTo>
                  <a:pt x="59610" y="83990"/>
                </a:lnTo>
                <a:lnTo>
                  <a:pt x="59600" y="83990"/>
                </a:lnTo>
                <a:lnTo>
                  <a:pt x="59600" y="84020"/>
                </a:lnTo>
                <a:lnTo>
                  <a:pt x="59590" y="84020"/>
                </a:lnTo>
                <a:lnTo>
                  <a:pt x="59580" y="84020"/>
                </a:lnTo>
                <a:lnTo>
                  <a:pt x="59580" y="84040"/>
                </a:lnTo>
                <a:lnTo>
                  <a:pt x="59580" y="84060"/>
                </a:lnTo>
                <a:lnTo>
                  <a:pt x="59570" y="84060"/>
                </a:lnTo>
                <a:lnTo>
                  <a:pt x="59560" y="84060"/>
                </a:lnTo>
                <a:lnTo>
                  <a:pt x="59560" y="84080"/>
                </a:lnTo>
                <a:lnTo>
                  <a:pt x="59520" y="84080"/>
                </a:lnTo>
                <a:lnTo>
                  <a:pt x="59520" y="84110"/>
                </a:lnTo>
                <a:lnTo>
                  <a:pt x="59530" y="84110"/>
                </a:lnTo>
                <a:lnTo>
                  <a:pt x="59510" y="84110"/>
                </a:lnTo>
                <a:lnTo>
                  <a:pt x="59510" y="84220"/>
                </a:lnTo>
                <a:lnTo>
                  <a:pt x="59470" y="84220"/>
                </a:lnTo>
                <a:lnTo>
                  <a:pt x="59470" y="84250"/>
                </a:lnTo>
                <a:lnTo>
                  <a:pt x="59470" y="84270"/>
                </a:lnTo>
                <a:lnTo>
                  <a:pt x="59460" y="84270"/>
                </a:lnTo>
                <a:lnTo>
                  <a:pt x="59460" y="84300"/>
                </a:lnTo>
                <a:lnTo>
                  <a:pt x="59460" y="84310"/>
                </a:lnTo>
                <a:lnTo>
                  <a:pt x="59450" y="84310"/>
                </a:lnTo>
                <a:lnTo>
                  <a:pt x="59440" y="84310"/>
                </a:lnTo>
                <a:lnTo>
                  <a:pt x="59440" y="84320"/>
                </a:lnTo>
                <a:lnTo>
                  <a:pt x="59440" y="84330"/>
                </a:lnTo>
                <a:lnTo>
                  <a:pt x="59430" y="84330"/>
                </a:lnTo>
                <a:lnTo>
                  <a:pt x="59420" y="84330"/>
                </a:lnTo>
                <a:lnTo>
                  <a:pt x="59420" y="84340"/>
                </a:lnTo>
                <a:lnTo>
                  <a:pt x="59410" y="84350"/>
                </a:lnTo>
                <a:lnTo>
                  <a:pt x="59400" y="84360"/>
                </a:lnTo>
                <a:lnTo>
                  <a:pt x="59360" y="84360"/>
                </a:lnTo>
                <a:lnTo>
                  <a:pt x="59350" y="84360"/>
                </a:lnTo>
                <a:lnTo>
                  <a:pt x="59350" y="84380"/>
                </a:lnTo>
                <a:lnTo>
                  <a:pt x="59200" y="84380"/>
                </a:lnTo>
                <a:lnTo>
                  <a:pt x="59190" y="84380"/>
                </a:lnTo>
                <a:lnTo>
                  <a:pt x="59190" y="84400"/>
                </a:lnTo>
                <a:lnTo>
                  <a:pt x="59160" y="84400"/>
                </a:lnTo>
                <a:lnTo>
                  <a:pt x="59160" y="84420"/>
                </a:lnTo>
                <a:lnTo>
                  <a:pt x="59130" y="84420"/>
                </a:lnTo>
                <a:lnTo>
                  <a:pt x="59120" y="84420"/>
                </a:lnTo>
                <a:lnTo>
                  <a:pt x="59120" y="84430"/>
                </a:lnTo>
                <a:lnTo>
                  <a:pt x="59120" y="84450"/>
                </a:lnTo>
                <a:lnTo>
                  <a:pt x="59110" y="84450"/>
                </a:lnTo>
                <a:lnTo>
                  <a:pt x="59110" y="84470"/>
                </a:lnTo>
                <a:lnTo>
                  <a:pt x="59070" y="84470"/>
                </a:lnTo>
                <a:lnTo>
                  <a:pt x="59070" y="84490"/>
                </a:lnTo>
                <a:lnTo>
                  <a:pt x="59040" y="84490"/>
                </a:lnTo>
                <a:lnTo>
                  <a:pt x="59030" y="84490"/>
                </a:lnTo>
                <a:lnTo>
                  <a:pt x="59030" y="84510"/>
                </a:lnTo>
                <a:lnTo>
                  <a:pt x="58950" y="84500"/>
                </a:lnTo>
                <a:lnTo>
                  <a:pt x="58950" y="84520"/>
                </a:lnTo>
                <a:lnTo>
                  <a:pt x="58900" y="84520"/>
                </a:lnTo>
                <a:lnTo>
                  <a:pt x="58890" y="84510"/>
                </a:lnTo>
                <a:lnTo>
                  <a:pt x="58750" y="84510"/>
                </a:lnTo>
                <a:lnTo>
                  <a:pt x="58690" y="84510"/>
                </a:lnTo>
                <a:lnTo>
                  <a:pt x="58680" y="84520"/>
                </a:lnTo>
                <a:lnTo>
                  <a:pt x="58660" y="84520"/>
                </a:lnTo>
                <a:lnTo>
                  <a:pt x="58650" y="84520"/>
                </a:lnTo>
                <a:lnTo>
                  <a:pt x="58650" y="84530"/>
                </a:lnTo>
                <a:lnTo>
                  <a:pt x="58650" y="84540"/>
                </a:lnTo>
                <a:lnTo>
                  <a:pt x="58630" y="84540"/>
                </a:lnTo>
                <a:lnTo>
                  <a:pt x="58630" y="84560"/>
                </a:lnTo>
                <a:lnTo>
                  <a:pt x="58610" y="84560"/>
                </a:lnTo>
                <a:lnTo>
                  <a:pt x="58610" y="84580"/>
                </a:lnTo>
                <a:lnTo>
                  <a:pt x="58590" y="84580"/>
                </a:lnTo>
                <a:lnTo>
                  <a:pt x="58580" y="84580"/>
                </a:lnTo>
                <a:lnTo>
                  <a:pt x="58580" y="84590"/>
                </a:lnTo>
                <a:lnTo>
                  <a:pt x="58540" y="84590"/>
                </a:lnTo>
                <a:lnTo>
                  <a:pt x="58540" y="84610"/>
                </a:lnTo>
                <a:lnTo>
                  <a:pt x="58510" y="84610"/>
                </a:lnTo>
                <a:lnTo>
                  <a:pt x="58510" y="84590"/>
                </a:lnTo>
                <a:lnTo>
                  <a:pt x="58440" y="84590"/>
                </a:lnTo>
                <a:lnTo>
                  <a:pt x="58440" y="84610"/>
                </a:lnTo>
                <a:lnTo>
                  <a:pt x="58420" y="84610"/>
                </a:lnTo>
                <a:lnTo>
                  <a:pt x="58420" y="84620"/>
                </a:lnTo>
                <a:lnTo>
                  <a:pt x="58420" y="84630"/>
                </a:lnTo>
                <a:lnTo>
                  <a:pt x="58400" y="84630"/>
                </a:lnTo>
                <a:lnTo>
                  <a:pt x="58400" y="84620"/>
                </a:lnTo>
                <a:lnTo>
                  <a:pt x="58400" y="84610"/>
                </a:lnTo>
                <a:lnTo>
                  <a:pt x="58360" y="84610"/>
                </a:lnTo>
                <a:lnTo>
                  <a:pt x="58350" y="84610"/>
                </a:lnTo>
                <a:lnTo>
                  <a:pt x="58350" y="84590"/>
                </a:lnTo>
                <a:lnTo>
                  <a:pt x="58260" y="84590"/>
                </a:lnTo>
                <a:lnTo>
                  <a:pt x="58260" y="84610"/>
                </a:lnTo>
                <a:lnTo>
                  <a:pt x="58220" y="84610"/>
                </a:lnTo>
                <a:lnTo>
                  <a:pt x="58210" y="84610"/>
                </a:lnTo>
                <a:lnTo>
                  <a:pt x="58210" y="84620"/>
                </a:lnTo>
                <a:lnTo>
                  <a:pt x="58210" y="84630"/>
                </a:lnTo>
                <a:lnTo>
                  <a:pt x="58170" y="84630"/>
                </a:lnTo>
                <a:lnTo>
                  <a:pt x="58170" y="84610"/>
                </a:lnTo>
                <a:lnTo>
                  <a:pt x="58160" y="84610"/>
                </a:lnTo>
                <a:lnTo>
                  <a:pt x="58160" y="84630"/>
                </a:lnTo>
                <a:lnTo>
                  <a:pt x="58130" y="84630"/>
                </a:lnTo>
                <a:lnTo>
                  <a:pt x="58120" y="84650"/>
                </a:lnTo>
                <a:lnTo>
                  <a:pt x="58090" y="84650"/>
                </a:lnTo>
                <a:lnTo>
                  <a:pt x="58090" y="84630"/>
                </a:lnTo>
                <a:lnTo>
                  <a:pt x="57930" y="84630"/>
                </a:lnTo>
                <a:lnTo>
                  <a:pt x="57930" y="84650"/>
                </a:lnTo>
                <a:lnTo>
                  <a:pt x="57890" y="84650"/>
                </a:lnTo>
                <a:lnTo>
                  <a:pt x="57890" y="84670"/>
                </a:lnTo>
                <a:lnTo>
                  <a:pt x="57860" y="84670"/>
                </a:lnTo>
                <a:lnTo>
                  <a:pt x="57860" y="84650"/>
                </a:lnTo>
                <a:lnTo>
                  <a:pt x="57810" y="84650"/>
                </a:lnTo>
                <a:lnTo>
                  <a:pt x="57810" y="84630"/>
                </a:lnTo>
                <a:lnTo>
                  <a:pt x="57790" y="84630"/>
                </a:lnTo>
                <a:lnTo>
                  <a:pt x="57790" y="84640"/>
                </a:lnTo>
                <a:lnTo>
                  <a:pt x="57790" y="84650"/>
                </a:lnTo>
                <a:lnTo>
                  <a:pt x="57780" y="84640"/>
                </a:lnTo>
                <a:lnTo>
                  <a:pt x="57750" y="84650"/>
                </a:lnTo>
                <a:lnTo>
                  <a:pt x="57750" y="84670"/>
                </a:lnTo>
                <a:lnTo>
                  <a:pt x="57750" y="84680"/>
                </a:lnTo>
                <a:lnTo>
                  <a:pt x="57740" y="84680"/>
                </a:lnTo>
                <a:lnTo>
                  <a:pt x="57740" y="84700"/>
                </a:lnTo>
                <a:lnTo>
                  <a:pt x="57720" y="84700"/>
                </a:lnTo>
                <a:lnTo>
                  <a:pt x="57720" y="84750"/>
                </a:lnTo>
                <a:lnTo>
                  <a:pt x="57720" y="84760"/>
                </a:lnTo>
                <a:lnTo>
                  <a:pt x="57720" y="84770"/>
                </a:lnTo>
                <a:lnTo>
                  <a:pt x="57710" y="84770"/>
                </a:lnTo>
                <a:lnTo>
                  <a:pt x="57700" y="84770"/>
                </a:lnTo>
                <a:lnTo>
                  <a:pt x="57700" y="84790"/>
                </a:lnTo>
                <a:lnTo>
                  <a:pt x="57680" y="84790"/>
                </a:lnTo>
                <a:lnTo>
                  <a:pt x="57680" y="84800"/>
                </a:lnTo>
                <a:lnTo>
                  <a:pt x="57680" y="84810"/>
                </a:lnTo>
                <a:lnTo>
                  <a:pt x="57670" y="84810"/>
                </a:lnTo>
                <a:lnTo>
                  <a:pt x="57660" y="84830"/>
                </a:lnTo>
                <a:lnTo>
                  <a:pt x="57650" y="84830"/>
                </a:lnTo>
                <a:lnTo>
                  <a:pt x="57650" y="84840"/>
                </a:lnTo>
                <a:lnTo>
                  <a:pt x="57590" y="84840"/>
                </a:lnTo>
                <a:lnTo>
                  <a:pt x="57560" y="84840"/>
                </a:lnTo>
                <a:lnTo>
                  <a:pt x="57540" y="84840"/>
                </a:lnTo>
                <a:lnTo>
                  <a:pt x="57540" y="84830"/>
                </a:lnTo>
                <a:lnTo>
                  <a:pt x="57520" y="84830"/>
                </a:lnTo>
                <a:lnTo>
                  <a:pt x="57510" y="84830"/>
                </a:lnTo>
                <a:lnTo>
                  <a:pt x="57510" y="84810"/>
                </a:lnTo>
                <a:lnTo>
                  <a:pt x="57470" y="84810"/>
                </a:lnTo>
                <a:lnTo>
                  <a:pt x="57470" y="84790"/>
                </a:lnTo>
                <a:lnTo>
                  <a:pt x="57380" y="84790"/>
                </a:lnTo>
                <a:lnTo>
                  <a:pt x="57380" y="84810"/>
                </a:lnTo>
                <a:lnTo>
                  <a:pt x="57330" y="84810"/>
                </a:lnTo>
                <a:lnTo>
                  <a:pt x="57330" y="84830"/>
                </a:lnTo>
                <a:lnTo>
                  <a:pt x="57310" y="84830"/>
                </a:lnTo>
                <a:lnTo>
                  <a:pt x="57320" y="84810"/>
                </a:lnTo>
                <a:lnTo>
                  <a:pt x="57300" y="84810"/>
                </a:lnTo>
                <a:lnTo>
                  <a:pt x="57300" y="84840"/>
                </a:lnTo>
                <a:lnTo>
                  <a:pt x="57290" y="84840"/>
                </a:lnTo>
                <a:lnTo>
                  <a:pt x="57280" y="84840"/>
                </a:lnTo>
                <a:lnTo>
                  <a:pt x="57280" y="84850"/>
                </a:lnTo>
                <a:lnTo>
                  <a:pt x="57280" y="84860"/>
                </a:lnTo>
                <a:lnTo>
                  <a:pt x="57260" y="84860"/>
                </a:lnTo>
                <a:lnTo>
                  <a:pt x="57260" y="84880"/>
                </a:lnTo>
                <a:lnTo>
                  <a:pt x="57210" y="84880"/>
                </a:lnTo>
                <a:lnTo>
                  <a:pt x="57190" y="84880"/>
                </a:lnTo>
                <a:lnTo>
                  <a:pt x="57190" y="84890"/>
                </a:lnTo>
                <a:lnTo>
                  <a:pt x="57190" y="84900"/>
                </a:lnTo>
                <a:lnTo>
                  <a:pt x="57180" y="84900"/>
                </a:lnTo>
                <a:lnTo>
                  <a:pt x="57170" y="84900"/>
                </a:lnTo>
                <a:lnTo>
                  <a:pt x="57170" y="84910"/>
                </a:lnTo>
                <a:lnTo>
                  <a:pt x="57170" y="84920"/>
                </a:lnTo>
                <a:lnTo>
                  <a:pt x="57160" y="84910"/>
                </a:lnTo>
                <a:lnTo>
                  <a:pt x="57160" y="84920"/>
                </a:lnTo>
                <a:lnTo>
                  <a:pt x="57160" y="84930"/>
                </a:lnTo>
                <a:lnTo>
                  <a:pt x="57140" y="84930"/>
                </a:lnTo>
                <a:lnTo>
                  <a:pt x="57140" y="84950"/>
                </a:lnTo>
                <a:lnTo>
                  <a:pt x="57130" y="84950"/>
                </a:lnTo>
                <a:lnTo>
                  <a:pt x="57120" y="84950"/>
                </a:lnTo>
                <a:lnTo>
                  <a:pt x="57120" y="84990"/>
                </a:lnTo>
                <a:lnTo>
                  <a:pt x="57100" y="84990"/>
                </a:lnTo>
                <a:lnTo>
                  <a:pt x="57100" y="85000"/>
                </a:lnTo>
                <a:lnTo>
                  <a:pt x="57090" y="85000"/>
                </a:lnTo>
                <a:lnTo>
                  <a:pt x="57070" y="85000"/>
                </a:lnTo>
                <a:lnTo>
                  <a:pt x="57070" y="85010"/>
                </a:lnTo>
                <a:lnTo>
                  <a:pt x="57070" y="85020"/>
                </a:lnTo>
                <a:lnTo>
                  <a:pt x="57060" y="85020"/>
                </a:lnTo>
                <a:lnTo>
                  <a:pt x="57050" y="85020"/>
                </a:lnTo>
                <a:lnTo>
                  <a:pt x="57050" y="85040"/>
                </a:lnTo>
                <a:lnTo>
                  <a:pt x="57030" y="85040"/>
                </a:lnTo>
                <a:lnTo>
                  <a:pt x="57030" y="85070"/>
                </a:lnTo>
                <a:lnTo>
                  <a:pt x="57020" y="85080"/>
                </a:lnTo>
                <a:lnTo>
                  <a:pt x="57020" y="85090"/>
                </a:lnTo>
                <a:lnTo>
                  <a:pt x="56960" y="85090"/>
                </a:lnTo>
                <a:lnTo>
                  <a:pt x="56890" y="85090"/>
                </a:lnTo>
                <a:lnTo>
                  <a:pt x="56890" y="85110"/>
                </a:lnTo>
                <a:lnTo>
                  <a:pt x="56880" y="85110"/>
                </a:lnTo>
                <a:lnTo>
                  <a:pt x="56870" y="85110"/>
                </a:lnTo>
                <a:lnTo>
                  <a:pt x="56870" y="85120"/>
                </a:lnTo>
                <a:lnTo>
                  <a:pt x="56870" y="85130"/>
                </a:lnTo>
                <a:lnTo>
                  <a:pt x="56860" y="85130"/>
                </a:lnTo>
                <a:lnTo>
                  <a:pt x="56860" y="85150"/>
                </a:lnTo>
                <a:lnTo>
                  <a:pt x="56840" y="85150"/>
                </a:lnTo>
                <a:lnTo>
                  <a:pt x="56840" y="85170"/>
                </a:lnTo>
                <a:lnTo>
                  <a:pt x="56820" y="85170"/>
                </a:lnTo>
                <a:lnTo>
                  <a:pt x="56800" y="85170"/>
                </a:lnTo>
                <a:lnTo>
                  <a:pt x="56810" y="85170"/>
                </a:lnTo>
                <a:lnTo>
                  <a:pt x="56810" y="85180"/>
                </a:lnTo>
                <a:lnTo>
                  <a:pt x="56790" y="85180"/>
                </a:lnTo>
                <a:lnTo>
                  <a:pt x="56790" y="85240"/>
                </a:lnTo>
                <a:lnTo>
                  <a:pt x="56750" y="85240"/>
                </a:lnTo>
                <a:lnTo>
                  <a:pt x="56750" y="85250"/>
                </a:lnTo>
                <a:lnTo>
                  <a:pt x="56740" y="85250"/>
                </a:lnTo>
                <a:lnTo>
                  <a:pt x="56730" y="85250"/>
                </a:lnTo>
                <a:lnTo>
                  <a:pt x="56730" y="85260"/>
                </a:lnTo>
                <a:lnTo>
                  <a:pt x="56730" y="85270"/>
                </a:lnTo>
                <a:lnTo>
                  <a:pt x="56720" y="85270"/>
                </a:lnTo>
                <a:lnTo>
                  <a:pt x="56720" y="85290"/>
                </a:lnTo>
                <a:lnTo>
                  <a:pt x="56700" y="85290"/>
                </a:lnTo>
                <a:lnTo>
                  <a:pt x="56700" y="85330"/>
                </a:lnTo>
                <a:lnTo>
                  <a:pt x="56660" y="85330"/>
                </a:lnTo>
                <a:lnTo>
                  <a:pt x="56660" y="85340"/>
                </a:lnTo>
                <a:lnTo>
                  <a:pt x="56650" y="85340"/>
                </a:lnTo>
                <a:lnTo>
                  <a:pt x="56650" y="85350"/>
                </a:lnTo>
                <a:lnTo>
                  <a:pt x="56650" y="85360"/>
                </a:lnTo>
                <a:lnTo>
                  <a:pt x="56630" y="85360"/>
                </a:lnTo>
                <a:lnTo>
                  <a:pt x="56630" y="85380"/>
                </a:lnTo>
                <a:lnTo>
                  <a:pt x="56610" y="85380"/>
                </a:lnTo>
                <a:lnTo>
                  <a:pt x="56610" y="85400"/>
                </a:lnTo>
                <a:lnTo>
                  <a:pt x="56590" y="85400"/>
                </a:lnTo>
                <a:lnTo>
                  <a:pt x="56580" y="85400"/>
                </a:lnTo>
                <a:lnTo>
                  <a:pt x="56580" y="85410"/>
                </a:lnTo>
                <a:lnTo>
                  <a:pt x="56540" y="85410"/>
                </a:lnTo>
                <a:lnTo>
                  <a:pt x="56540" y="85400"/>
                </a:lnTo>
                <a:lnTo>
                  <a:pt x="56510" y="85400"/>
                </a:lnTo>
                <a:lnTo>
                  <a:pt x="56510" y="85380"/>
                </a:lnTo>
                <a:lnTo>
                  <a:pt x="56520" y="85380"/>
                </a:lnTo>
                <a:lnTo>
                  <a:pt x="56520" y="85360"/>
                </a:lnTo>
                <a:lnTo>
                  <a:pt x="56420" y="85360"/>
                </a:lnTo>
                <a:lnTo>
                  <a:pt x="56420" y="85370"/>
                </a:lnTo>
                <a:lnTo>
                  <a:pt x="56410" y="85380"/>
                </a:lnTo>
                <a:lnTo>
                  <a:pt x="56400" y="85380"/>
                </a:lnTo>
                <a:lnTo>
                  <a:pt x="56400" y="85390"/>
                </a:lnTo>
                <a:lnTo>
                  <a:pt x="56380" y="85400"/>
                </a:lnTo>
                <a:lnTo>
                  <a:pt x="56390" y="85420"/>
                </a:lnTo>
                <a:lnTo>
                  <a:pt x="56370" y="85410"/>
                </a:lnTo>
                <a:lnTo>
                  <a:pt x="56370" y="85450"/>
                </a:lnTo>
                <a:lnTo>
                  <a:pt x="56370" y="85470"/>
                </a:lnTo>
                <a:lnTo>
                  <a:pt x="56350" y="85470"/>
                </a:lnTo>
                <a:lnTo>
                  <a:pt x="56350" y="85490"/>
                </a:lnTo>
                <a:lnTo>
                  <a:pt x="56330" y="85480"/>
                </a:lnTo>
                <a:lnTo>
                  <a:pt x="56330" y="85500"/>
                </a:lnTo>
                <a:lnTo>
                  <a:pt x="56310" y="85500"/>
                </a:lnTo>
                <a:lnTo>
                  <a:pt x="56310" y="85520"/>
                </a:lnTo>
                <a:lnTo>
                  <a:pt x="56280" y="85520"/>
                </a:lnTo>
                <a:lnTo>
                  <a:pt x="56280" y="85500"/>
                </a:lnTo>
                <a:lnTo>
                  <a:pt x="56240" y="85500"/>
                </a:lnTo>
                <a:lnTo>
                  <a:pt x="56240" y="85470"/>
                </a:lnTo>
                <a:lnTo>
                  <a:pt x="56220" y="85470"/>
                </a:lnTo>
                <a:lnTo>
                  <a:pt x="56220" y="85450"/>
                </a:lnTo>
                <a:lnTo>
                  <a:pt x="56210" y="85450"/>
                </a:lnTo>
                <a:lnTo>
                  <a:pt x="56210" y="85430"/>
                </a:lnTo>
                <a:lnTo>
                  <a:pt x="56170" y="85430"/>
                </a:lnTo>
                <a:lnTo>
                  <a:pt x="56170" y="85450"/>
                </a:lnTo>
                <a:lnTo>
                  <a:pt x="56160" y="85450"/>
                </a:lnTo>
                <a:lnTo>
                  <a:pt x="56150" y="85470"/>
                </a:lnTo>
                <a:lnTo>
                  <a:pt x="56050" y="85470"/>
                </a:lnTo>
                <a:lnTo>
                  <a:pt x="56050" y="85490"/>
                </a:lnTo>
                <a:lnTo>
                  <a:pt x="56040" y="85490"/>
                </a:lnTo>
                <a:lnTo>
                  <a:pt x="56030" y="85490"/>
                </a:lnTo>
                <a:lnTo>
                  <a:pt x="56030" y="85500"/>
                </a:lnTo>
                <a:lnTo>
                  <a:pt x="56010" y="85500"/>
                </a:lnTo>
                <a:lnTo>
                  <a:pt x="56010" y="85520"/>
                </a:lnTo>
                <a:lnTo>
                  <a:pt x="55960" y="85520"/>
                </a:lnTo>
                <a:lnTo>
                  <a:pt x="55960" y="85510"/>
                </a:lnTo>
                <a:lnTo>
                  <a:pt x="55930" y="85500"/>
                </a:lnTo>
                <a:lnTo>
                  <a:pt x="55930" y="85520"/>
                </a:lnTo>
                <a:lnTo>
                  <a:pt x="55830" y="85520"/>
                </a:lnTo>
                <a:lnTo>
                  <a:pt x="55790" y="85520"/>
                </a:lnTo>
                <a:lnTo>
                  <a:pt x="55790" y="85540"/>
                </a:lnTo>
                <a:lnTo>
                  <a:pt x="55770" y="85540"/>
                </a:lnTo>
                <a:lnTo>
                  <a:pt x="55770" y="85570"/>
                </a:lnTo>
                <a:lnTo>
                  <a:pt x="55750" y="85580"/>
                </a:lnTo>
                <a:lnTo>
                  <a:pt x="55750" y="85590"/>
                </a:lnTo>
                <a:lnTo>
                  <a:pt x="55750" y="85610"/>
                </a:lnTo>
                <a:lnTo>
                  <a:pt x="55740" y="85610"/>
                </a:lnTo>
                <a:lnTo>
                  <a:pt x="55730" y="85630"/>
                </a:lnTo>
                <a:lnTo>
                  <a:pt x="55720" y="85630"/>
                </a:lnTo>
                <a:lnTo>
                  <a:pt x="55720" y="85640"/>
                </a:lnTo>
                <a:lnTo>
                  <a:pt x="55710" y="85640"/>
                </a:lnTo>
                <a:lnTo>
                  <a:pt x="55700" y="85650"/>
                </a:lnTo>
                <a:lnTo>
                  <a:pt x="55700" y="85660"/>
                </a:lnTo>
                <a:lnTo>
                  <a:pt x="55690" y="85660"/>
                </a:lnTo>
                <a:lnTo>
                  <a:pt x="55680" y="85660"/>
                </a:lnTo>
                <a:lnTo>
                  <a:pt x="55680" y="85670"/>
                </a:lnTo>
                <a:lnTo>
                  <a:pt x="55680" y="85680"/>
                </a:lnTo>
                <a:lnTo>
                  <a:pt x="55660" y="85680"/>
                </a:lnTo>
                <a:lnTo>
                  <a:pt x="55650" y="85680"/>
                </a:lnTo>
                <a:lnTo>
                  <a:pt x="55640" y="85720"/>
                </a:lnTo>
                <a:lnTo>
                  <a:pt x="55630" y="85720"/>
                </a:lnTo>
                <a:lnTo>
                  <a:pt x="55630" y="85730"/>
                </a:lnTo>
                <a:lnTo>
                  <a:pt x="55630" y="85740"/>
                </a:lnTo>
                <a:lnTo>
                  <a:pt x="55610" y="85740"/>
                </a:lnTo>
                <a:lnTo>
                  <a:pt x="55610" y="85750"/>
                </a:lnTo>
                <a:lnTo>
                  <a:pt x="55580" y="85750"/>
                </a:lnTo>
                <a:lnTo>
                  <a:pt x="55580" y="85760"/>
                </a:lnTo>
                <a:lnTo>
                  <a:pt x="55580" y="85770"/>
                </a:lnTo>
                <a:lnTo>
                  <a:pt x="55560" y="85770"/>
                </a:lnTo>
                <a:lnTo>
                  <a:pt x="55560" y="85790"/>
                </a:lnTo>
                <a:lnTo>
                  <a:pt x="55520" y="85790"/>
                </a:lnTo>
                <a:lnTo>
                  <a:pt x="55520" y="85810"/>
                </a:lnTo>
                <a:lnTo>
                  <a:pt x="55510" y="85810"/>
                </a:lnTo>
                <a:lnTo>
                  <a:pt x="55510" y="85830"/>
                </a:lnTo>
                <a:lnTo>
                  <a:pt x="55500" y="85830"/>
                </a:lnTo>
                <a:lnTo>
                  <a:pt x="55490" y="85830"/>
                </a:lnTo>
                <a:lnTo>
                  <a:pt x="55490" y="85840"/>
                </a:lnTo>
                <a:lnTo>
                  <a:pt x="55470" y="85840"/>
                </a:lnTo>
                <a:lnTo>
                  <a:pt x="55470" y="85880"/>
                </a:lnTo>
                <a:lnTo>
                  <a:pt x="55450" y="85880"/>
                </a:lnTo>
                <a:lnTo>
                  <a:pt x="55450" y="85890"/>
                </a:lnTo>
                <a:lnTo>
                  <a:pt x="55430" y="85900"/>
                </a:lnTo>
                <a:lnTo>
                  <a:pt x="55430" y="85910"/>
                </a:lnTo>
                <a:lnTo>
                  <a:pt x="55420" y="85910"/>
                </a:lnTo>
                <a:lnTo>
                  <a:pt x="55420" y="85930"/>
                </a:lnTo>
                <a:lnTo>
                  <a:pt x="55350" y="85930"/>
                </a:lnTo>
                <a:lnTo>
                  <a:pt x="55350" y="85950"/>
                </a:lnTo>
                <a:lnTo>
                  <a:pt x="55290" y="85950"/>
                </a:lnTo>
                <a:lnTo>
                  <a:pt x="55280" y="85950"/>
                </a:lnTo>
                <a:lnTo>
                  <a:pt x="55280" y="85960"/>
                </a:lnTo>
                <a:lnTo>
                  <a:pt x="55280" y="85970"/>
                </a:lnTo>
                <a:lnTo>
                  <a:pt x="55250" y="85970"/>
                </a:lnTo>
                <a:lnTo>
                  <a:pt x="55240" y="85970"/>
                </a:lnTo>
                <a:lnTo>
                  <a:pt x="55240" y="85990"/>
                </a:lnTo>
                <a:lnTo>
                  <a:pt x="55220" y="85990"/>
                </a:lnTo>
                <a:lnTo>
                  <a:pt x="55210" y="85990"/>
                </a:lnTo>
                <a:lnTo>
                  <a:pt x="55210" y="86000"/>
                </a:lnTo>
                <a:lnTo>
                  <a:pt x="55190" y="86000"/>
                </a:lnTo>
                <a:lnTo>
                  <a:pt x="55180" y="86000"/>
                </a:lnTo>
                <a:lnTo>
                  <a:pt x="55170" y="86010"/>
                </a:lnTo>
                <a:lnTo>
                  <a:pt x="55170" y="86020"/>
                </a:lnTo>
                <a:lnTo>
                  <a:pt x="55130" y="86020"/>
                </a:lnTo>
                <a:lnTo>
                  <a:pt x="55140" y="86040"/>
                </a:lnTo>
                <a:lnTo>
                  <a:pt x="55070" y="86040"/>
                </a:lnTo>
                <a:lnTo>
                  <a:pt x="55050" y="86040"/>
                </a:lnTo>
                <a:lnTo>
                  <a:pt x="55050" y="86050"/>
                </a:lnTo>
                <a:lnTo>
                  <a:pt x="55050" y="86060"/>
                </a:lnTo>
                <a:lnTo>
                  <a:pt x="55030" y="86060"/>
                </a:lnTo>
                <a:lnTo>
                  <a:pt x="55030" y="86070"/>
                </a:lnTo>
                <a:lnTo>
                  <a:pt x="55020" y="86070"/>
                </a:lnTo>
                <a:lnTo>
                  <a:pt x="55020" y="86110"/>
                </a:lnTo>
                <a:lnTo>
                  <a:pt x="54980" y="86110"/>
                </a:lnTo>
                <a:lnTo>
                  <a:pt x="54980" y="86130"/>
                </a:lnTo>
                <a:lnTo>
                  <a:pt x="54910" y="86130"/>
                </a:lnTo>
                <a:lnTo>
                  <a:pt x="54890" y="86130"/>
                </a:lnTo>
                <a:lnTo>
                  <a:pt x="54890" y="86150"/>
                </a:lnTo>
                <a:lnTo>
                  <a:pt x="54860" y="86150"/>
                </a:lnTo>
                <a:lnTo>
                  <a:pt x="54860" y="86130"/>
                </a:lnTo>
                <a:lnTo>
                  <a:pt x="54820" y="86130"/>
                </a:lnTo>
                <a:lnTo>
                  <a:pt x="54820" y="86150"/>
                </a:lnTo>
                <a:lnTo>
                  <a:pt x="54810" y="86150"/>
                </a:lnTo>
                <a:lnTo>
                  <a:pt x="54800" y="86150"/>
                </a:lnTo>
                <a:lnTo>
                  <a:pt x="54800" y="86170"/>
                </a:lnTo>
                <a:lnTo>
                  <a:pt x="54800" y="86200"/>
                </a:lnTo>
                <a:lnTo>
                  <a:pt x="54790" y="86200"/>
                </a:lnTo>
                <a:lnTo>
                  <a:pt x="54790" y="86220"/>
                </a:lnTo>
                <a:lnTo>
                  <a:pt x="54750" y="86220"/>
                </a:lnTo>
                <a:lnTo>
                  <a:pt x="54730" y="86220"/>
                </a:lnTo>
                <a:lnTo>
                  <a:pt x="54730" y="86240"/>
                </a:lnTo>
                <a:lnTo>
                  <a:pt x="54680" y="86240"/>
                </a:lnTo>
                <a:lnTo>
                  <a:pt x="54680" y="86220"/>
                </a:lnTo>
                <a:lnTo>
                  <a:pt x="54670" y="86220"/>
                </a:lnTo>
                <a:lnTo>
                  <a:pt x="54660" y="86220"/>
                </a:lnTo>
                <a:lnTo>
                  <a:pt x="54660" y="86210"/>
                </a:lnTo>
                <a:lnTo>
                  <a:pt x="54660" y="86200"/>
                </a:lnTo>
                <a:lnTo>
                  <a:pt x="54640" y="86200"/>
                </a:lnTo>
                <a:lnTo>
                  <a:pt x="54640" y="86220"/>
                </a:lnTo>
                <a:lnTo>
                  <a:pt x="54630" y="86220"/>
                </a:lnTo>
                <a:lnTo>
                  <a:pt x="54630" y="86200"/>
                </a:lnTo>
                <a:lnTo>
                  <a:pt x="54610" y="86200"/>
                </a:lnTo>
                <a:lnTo>
                  <a:pt x="54610" y="86210"/>
                </a:lnTo>
                <a:lnTo>
                  <a:pt x="54610" y="86220"/>
                </a:lnTo>
                <a:lnTo>
                  <a:pt x="54600" y="86220"/>
                </a:lnTo>
                <a:lnTo>
                  <a:pt x="54590" y="86220"/>
                </a:lnTo>
                <a:lnTo>
                  <a:pt x="54590" y="86230"/>
                </a:lnTo>
                <a:lnTo>
                  <a:pt x="54590" y="86250"/>
                </a:lnTo>
                <a:lnTo>
                  <a:pt x="54580" y="86250"/>
                </a:lnTo>
                <a:lnTo>
                  <a:pt x="54570" y="86250"/>
                </a:lnTo>
                <a:lnTo>
                  <a:pt x="54570" y="86270"/>
                </a:lnTo>
                <a:lnTo>
                  <a:pt x="54540" y="86270"/>
                </a:lnTo>
                <a:lnTo>
                  <a:pt x="54520" y="86270"/>
                </a:lnTo>
                <a:lnTo>
                  <a:pt x="54520" y="86280"/>
                </a:lnTo>
                <a:lnTo>
                  <a:pt x="54520" y="86290"/>
                </a:lnTo>
                <a:lnTo>
                  <a:pt x="54490" y="86290"/>
                </a:lnTo>
                <a:lnTo>
                  <a:pt x="54470" y="86290"/>
                </a:lnTo>
                <a:lnTo>
                  <a:pt x="54470" y="86300"/>
                </a:lnTo>
                <a:lnTo>
                  <a:pt x="54470" y="86310"/>
                </a:lnTo>
                <a:lnTo>
                  <a:pt x="54460" y="86310"/>
                </a:lnTo>
                <a:lnTo>
                  <a:pt x="54450" y="86310"/>
                </a:lnTo>
                <a:lnTo>
                  <a:pt x="54450" y="86320"/>
                </a:lnTo>
                <a:lnTo>
                  <a:pt x="54440" y="86320"/>
                </a:lnTo>
                <a:lnTo>
                  <a:pt x="54420" y="86330"/>
                </a:lnTo>
                <a:lnTo>
                  <a:pt x="54420" y="86340"/>
                </a:lnTo>
                <a:lnTo>
                  <a:pt x="54290" y="86340"/>
                </a:lnTo>
                <a:lnTo>
                  <a:pt x="54290" y="86360"/>
                </a:lnTo>
                <a:lnTo>
                  <a:pt x="54240" y="86360"/>
                </a:lnTo>
                <a:lnTo>
                  <a:pt x="54240" y="86400"/>
                </a:lnTo>
                <a:lnTo>
                  <a:pt x="54230" y="86400"/>
                </a:lnTo>
                <a:lnTo>
                  <a:pt x="54220" y="86400"/>
                </a:lnTo>
                <a:lnTo>
                  <a:pt x="54220" y="86410"/>
                </a:lnTo>
                <a:lnTo>
                  <a:pt x="54180" y="86410"/>
                </a:lnTo>
                <a:lnTo>
                  <a:pt x="54150" y="86410"/>
                </a:lnTo>
                <a:lnTo>
                  <a:pt x="54150" y="86420"/>
                </a:lnTo>
                <a:lnTo>
                  <a:pt x="54150" y="86430"/>
                </a:lnTo>
                <a:lnTo>
                  <a:pt x="54100" y="86430"/>
                </a:lnTo>
                <a:lnTo>
                  <a:pt x="54100" y="86450"/>
                </a:lnTo>
                <a:lnTo>
                  <a:pt x="54080" y="86450"/>
                </a:lnTo>
                <a:lnTo>
                  <a:pt x="54080" y="86430"/>
                </a:lnTo>
                <a:lnTo>
                  <a:pt x="54000" y="86430"/>
                </a:lnTo>
                <a:lnTo>
                  <a:pt x="54000" y="86450"/>
                </a:lnTo>
                <a:lnTo>
                  <a:pt x="53990" y="86450"/>
                </a:lnTo>
                <a:lnTo>
                  <a:pt x="53980" y="86450"/>
                </a:lnTo>
                <a:lnTo>
                  <a:pt x="53980" y="86460"/>
                </a:lnTo>
                <a:lnTo>
                  <a:pt x="53980" y="86470"/>
                </a:lnTo>
                <a:lnTo>
                  <a:pt x="53960" y="86470"/>
                </a:lnTo>
                <a:lnTo>
                  <a:pt x="53940" y="86470"/>
                </a:lnTo>
                <a:lnTo>
                  <a:pt x="53940" y="86480"/>
                </a:lnTo>
                <a:lnTo>
                  <a:pt x="53940" y="86490"/>
                </a:lnTo>
                <a:lnTo>
                  <a:pt x="53920" y="86490"/>
                </a:lnTo>
                <a:lnTo>
                  <a:pt x="53920" y="86500"/>
                </a:lnTo>
                <a:lnTo>
                  <a:pt x="53880" y="86500"/>
                </a:lnTo>
                <a:lnTo>
                  <a:pt x="53870" y="86500"/>
                </a:lnTo>
                <a:lnTo>
                  <a:pt x="53870" y="86510"/>
                </a:lnTo>
                <a:lnTo>
                  <a:pt x="53870" y="86520"/>
                </a:lnTo>
                <a:lnTo>
                  <a:pt x="53860" y="86520"/>
                </a:lnTo>
                <a:lnTo>
                  <a:pt x="53850" y="86530"/>
                </a:lnTo>
                <a:lnTo>
                  <a:pt x="53850" y="86540"/>
                </a:lnTo>
                <a:lnTo>
                  <a:pt x="53840" y="86540"/>
                </a:lnTo>
                <a:lnTo>
                  <a:pt x="53840" y="86560"/>
                </a:lnTo>
                <a:lnTo>
                  <a:pt x="53820" y="86560"/>
                </a:lnTo>
                <a:lnTo>
                  <a:pt x="53820" y="86570"/>
                </a:lnTo>
                <a:lnTo>
                  <a:pt x="53800" y="86570"/>
                </a:lnTo>
                <a:lnTo>
                  <a:pt x="53780" y="86570"/>
                </a:lnTo>
                <a:lnTo>
                  <a:pt x="53780" y="86590"/>
                </a:lnTo>
                <a:lnTo>
                  <a:pt x="53770" y="86590"/>
                </a:lnTo>
                <a:lnTo>
                  <a:pt x="53770" y="86610"/>
                </a:lnTo>
                <a:lnTo>
                  <a:pt x="53750" y="86610"/>
                </a:lnTo>
                <a:lnTo>
                  <a:pt x="53750" y="86650"/>
                </a:lnTo>
                <a:lnTo>
                  <a:pt x="53610" y="86650"/>
                </a:lnTo>
                <a:lnTo>
                  <a:pt x="53610" y="86660"/>
                </a:lnTo>
                <a:lnTo>
                  <a:pt x="53560" y="86660"/>
                </a:lnTo>
                <a:lnTo>
                  <a:pt x="53560" y="86680"/>
                </a:lnTo>
                <a:lnTo>
                  <a:pt x="53470" y="86680"/>
                </a:lnTo>
                <a:lnTo>
                  <a:pt x="53470" y="86710"/>
                </a:lnTo>
                <a:lnTo>
                  <a:pt x="53430" y="86720"/>
                </a:lnTo>
                <a:lnTo>
                  <a:pt x="53430" y="86730"/>
                </a:lnTo>
                <a:lnTo>
                  <a:pt x="53420" y="86730"/>
                </a:lnTo>
                <a:lnTo>
                  <a:pt x="53400" y="86730"/>
                </a:lnTo>
                <a:lnTo>
                  <a:pt x="53400" y="86760"/>
                </a:lnTo>
                <a:lnTo>
                  <a:pt x="53400" y="86770"/>
                </a:lnTo>
                <a:lnTo>
                  <a:pt x="53390" y="86770"/>
                </a:lnTo>
                <a:lnTo>
                  <a:pt x="53380" y="86770"/>
                </a:lnTo>
                <a:lnTo>
                  <a:pt x="53380" y="86790"/>
                </a:lnTo>
                <a:lnTo>
                  <a:pt x="53380" y="86810"/>
                </a:lnTo>
                <a:lnTo>
                  <a:pt x="53370" y="86810"/>
                </a:lnTo>
                <a:lnTo>
                  <a:pt x="53360" y="86810"/>
                </a:lnTo>
                <a:lnTo>
                  <a:pt x="53360" y="86820"/>
                </a:lnTo>
                <a:lnTo>
                  <a:pt x="53320" y="86820"/>
                </a:lnTo>
                <a:lnTo>
                  <a:pt x="53310" y="86820"/>
                </a:lnTo>
                <a:lnTo>
                  <a:pt x="53310" y="86840"/>
                </a:lnTo>
                <a:lnTo>
                  <a:pt x="53250" y="86840"/>
                </a:lnTo>
                <a:lnTo>
                  <a:pt x="53240" y="86840"/>
                </a:lnTo>
                <a:lnTo>
                  <a:pt x="53240" y="86860"/>
                </a:lnTo>
                <a:lnTo>
                  <a:pt x="53190" y="86860"/>
                </a:lnTo>
                <a:lnTo>
                  <a:pt x="53190" y="86880"/>
                </a:lnTo>
                <a:lnTo>
                  <a:pt x="53170" y="86880"/>
                </a:lnTo>
                <a:lnTo>
                  <a:pt x="53170" y="86900"/>
                </a:lnTo>
                <a:lnTo>
                  <a:pt x="53100" y="86900"/>
                </a:lnTo>
                <a:lnTo>
                  <a:pt x="53100" y="86880"/>
                </a:lnTo>
                <a:lnTo>
                  <a:pt x="53070" y="86880"/>
                </a:lnTo>
                <a:lnTo>
                  <a:pt x="53060" y="86860"/>
                </a:lnTo>
                <a:lnTo>
                  <a:pt x="53050" y="86860"/>
                </a:lnTo>
                <a:lnTo>
                  <a:pt x="53040" y="86820"/>
                </a:lnTo>
                <a:lnTo>
                  <a:pt x="53030" y="86820"/>
                </a:lnTo>
                <a:lnTo>
                  <a:pt x="53030" y="86810"/>
                </a:lnTo>
                <a:lnTo>
                  <a:pt x="52890" y="86800"/>
                </a:lnTo>
                <a:lnTo>
                  <a:pt x="52890" y="86790"/>
                </a:lnTo>
                <a:lnTo>
                  <a:pt x="52870" y="86790"/>
                </a:lnTo>
                <a:lnTo>
                  <a:pt x="52870" y="86810"/>
                </a:lnTo>
                <a:lnTo>
                  <a:pt x="52850" y="86810"/>
                </a:lnTo>
                <a:lnTo>
                  <a:pt x="52850" y="86820"/>
                </a:lnTo>
                <a:lnTo>
                  <a:pt x="52800" y="86820"/>
                </a:lnTo>
                <a:lnTo>
                  <a:pt x="52790" y="86820"/>
                </a:lnTo>
                <a:lnTo>
                  <a:pt x="52780" y="86820"/>
                </a:lnTo>
                <a:lnTo>
                  <a:pt x="52780" y="86840"/>
                </a:lnTo>
                <a:lnTo>
                  <a:pt x="52750" y="86840"/>
                </a:lnTo>
                <a:lnTo>
                  <a:pt x="52750" y="86860"/>
                </a:lnTo>
                <a:lnTo>
                  <a:pt x="52710" y="86860"/>
                </a:lnTo>
                <a:lnTo>
                  <a:pt x="52710" y="86880"/>
                </a:lnTo>
                <a:lnTo>
                  <a:pt x="52700" y="86880"/>
                </a:lnTo>
                <a:lnTo>
                  <a:pt x="52700" y="86900"/>
                </a:lnTo>
                <a:lnTo>
                  <a:pt x="52580" y="86900"/>
                </a:lnTo>
                <a:lnTo>
                  <a:pt x="52570" y="86900"/>
                </a:lnTo>
                <a:lnTo>
                  <a:pt x="52570" y="86890"/>
                </a:lnTo>
                <a:lnTo>
                  <a:pt x="52570" y="86880"/>
                </a:lnTo>
                <a:lnTo>
                  <a:pt x="52550" y="86880"/>
                </a:lnTo>
                <a:lnTo>
                  <a:pt x="52520" y="86880"/>
                </a:lnTo>
                <a:lnTo>
                  <a:pt x="52520" y="86870"/>
                </a:lnTo>
                <a:lnTo>
                  <a:pt x="52520" y="86860"/>
                </a:lnTo>
                <a:lnTo>
                  <a:pt x="52430" y="86860"/>
                </a:lnTo>
                <a:lnTo>
                  <a:pt x="52430" y="86870"/>
                </a:lnTo>
                <a:lnTo>
                  <a:pt x="52430" y="86880"/>
                </a:lnTo>
                <a:lnTo>
                  <a:pt x="52410" y="86880"/>
                </a:lnTo>
                <a:lnTo>
                  <a:pt x="52400" y="86880"/>
                </a:lnTo>
                <a:lnTo>
                  <a:pt x="52400" y="86900"/>
                </a:lnTo>
                <a:lnTo>
                  <a:pt x="52320" y="86900"/>
                </a:lnTo>
                <a:lnTo>
                  <a:pt x="52310" y="86900"/>
                </a:lnTo>
                <a:lnTo>
                  <a:pt x="52310" y="86890"/>
                </a:lnTo>
                <a:lnTo>
                  <a:pt x="52310" y="86880"/>
                </a:lnTo>
                <a:lnTo>
                  <a:pt x="52280" y="86880"/>
                </a:lnTo>
                <a:lnTo>
                  <a:pt x="52240" y="86880"/>
                </a:lnTo>
                <a:lnTo>
                  <a:pt x="52240" y="86860"/>
                </a:lnTo>
                <a:lnTo>
                  <a:pt x="52230" y="86860"/>
                </a:lnTo>
                <a:lnTo>
                  <a:pt x="52200" y="86860"/>
                </a:lnTo>
                <a:lnTo>
                  <a:pt x="52200" y="86850"/>
                </a:lnTo>
                <a:lnTo>
                  <a:pt x="52190" y="86840"/>
                </a:lnTo>
                <a:lnTo>
                  <a:pt x="52170" y="86840"/>
                </a:lnTo>
                <a:lnTo>
                  <a:pt x="52170" y="86820"/>
                </a:lnTo>
                <a:lnTo>
                  <a:pt x="52150" y="86820"/>
                </a:lnTo>
                <a:lnTo>
                  <a:pt x="52150" y="86810"/>
                </a:lnTo>
                <a:lnTo>
                  <a:pt x="52130" y="86810"/>
                </a:lnTo>
                <a:lnTo>
                  <a:pt x="52130" y="86790"/>
                </a:lnTo>
                <a:lnTo>
                  <a:pt x="52090" y="85710"/>
                </a:lnTo>
                <a:lnTo>
                  <a:pt x="51910" y="83110"/>
                </a:lnTo>
                <a:lnTo>
                  <a:pt x="51850" y="81420"/>
                </a:lnTo>
                <a:lnTo>
                  <a:pt x="51750" y="81170"/>
                </a:lnTo>
                <a:lnTo>
                  <a:pt x="51690" y="79340"/>
                </a:lnTo>
                <a:lnTo>
                  <a:pt x="51900" y="78340"/>
                </a:lnTo>
                <a:lnTo>
                  <a:pt x="52040" y="78130"/>
                </a:lnTo>
                <a:lnTo>
                  <a:pt x="52140" y="77610"/>
                </a:lnTo>
                <a:lnTo>
                  <a:pt x="52250" y="77400"/>
                </a:lnTo>
                <a:lnTo>
                  <a:pt x="52050" y="76990"/>
                </a:lnTo>
                <a:lnTo>
                  <a:pt x="51910" y="76710"/>
                </a:lnTo>
                <a:lnTo>
                  <a:pt x="51750" y="76290"/>
                </a:lnTo>
                <a:lnTo>
                  <a:pt x="51820" y="75430"/>
                </a:lnTo>
                <a:lnTo>
                  <a:pt x="51820" y="74670"/>
                </a:lnTo>
                <a:lnTo>
                  <a:pt x="51590" y="74560"/>
                </a:lnTo>
                <a:lnTo>
                  <a:pt x="51390" y="74490"/>
                </a:lnTo>
                <a:lnTo>
                  <a:pt x="51390" y="74320"/>
                </a:lnTo>
                <a:lnTo>
                  <a:pt x="51250" y="74180"/>
                </a:lnTo>
                <a:lnTo>
                  <a:pt x="50950" y="74080"/>
                </a:lnTo>
                <a:lnTo>
                  <a:pt x="50780" y="74040"/>
                </a:lnTo>
                <a:lnTo>
                  <a:pt x="50480" y="73970"/>
                </a:lnTo>
                <a:lnTo>
                  <a:pt x="50340" y="73860"/>
                </a:lnTo>
                <a:lnTo>
                  <a:pt x="50110" y="73900"/>
                </a:lnTo>
                <a:lnTo>
                  <a:pt x="49930" y="74100"/>
                </a:lnTo>
                <a:lnTo>
                  <a:pt x="49630" y="74240"/>
                </a:lnTo>
                <a:lnTo>
                  <a:pt x="49420" y="74520"/>
                </a:lnTo>
                <a:lnTo>
                  <a:pt x="49220" y="74480"/>
                </a:lnTo>
                <a:lnTo>
                  <a:pt x="49020" y="74450"/>
                </a:lnTo>
                <a:lnTo>
                  <a:pt x="48820" y="74310"/>
                </a:lnTo>
                <a:lnTo>
                  <a:pt x="48820" y="74030"/>
                </a:lnTo>
                <a:lnTo>
                  <a:pt x="48890" y="73890"/>
                </a:lnTo>
                <a:lnTo>
                  <a:pt x="49020" y="73860"/>
                </a:lnTo>
                <a:lnTo>
                  <a:pt x="49090" y="73720"/>
                </a:lnTo>
                <a:lnTo>
                  <a:pt x="48990" y="73620"/>
                </a:lnTo>
                <a:lnTo>
                  <a:pt x="48760" y="73580"/>
                </a:lnTo>
                <a:lnTo>
                  <a:pt x="48490" y="73540"/>
                </a:lnTo>
                <a:lnTo>
                  <a:pt x="48320" y="73370"/>
                </a:lnTo>
                <a:lnTo>
                  <a:pt x="48120" y="73060"/>
                </a:lnTo>
                <a:lnTo>
                  <a:pt x="48020" y="72710"/>
                </a:lnTo>
                <a:lnTo>
                  <a:pt x="48020" y="72330"/>
                </a:lnTo>
                <a:lnTo>
                  <a:pt x="48000" y="72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