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Diego Martin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Trinidad and Tobago • State Map | Fully Editable Vector Shape</a:t>
            </a:r>
          </a:p>
        </p:txBody>
      </p:sp>
      <p:sp>
        <p:nvSpPr>
          <p:cNvPr id="101" name="Diego Martin"/>
          <p:cNvSpPr/>
          <p:nvPr/>
        </p:nvSpPr>
        <p:spPr>
          <a:xfrm>
            <a:off x="3446834" y="1325880"/>
            <a:ext cx="5298025" cy="4937760"/>
          </a:xfrm>
          <a:custGeom>
            <a:avLst/>
            <a:gdLst/>
            <a:ahLst/>
            <a:cxnLst/>
            <a:rect l="0" t="0" r="100000" b="93200"/>
            <a:pathLst>
              <a:path w="100000" h="93200">
                <a:moveTo>
                  <a:pt x="31030" y="42100"/>
                </a:moveTo>
                <a:lnTo>
                  <a:pt x="31030" y="42110"/>
                </a:lnTo>
                <a:lnTo>
                  <a:pt x="31130" y="42110"/>
                </a:lnTo>
                <a:lnTo>
                  <a:pt x="31130" y="42130"/>
                </a:lnTo>
                <a:lnTo>
                  <a:pt x="31150" y="42130"/>
                </a:lnTo>
                <a:lnTo>
                  <a:pt x="31150" y="42170"/>
                </a:lnTo>
                <a:lnTo>
                  <a:pt x="31130" y="42170"/>
                </a:lnTo>
                <a:lnTo>
                  <a:pt x="31130" y="42220"/>
                </a:lnTo>
                <a:lnTo>
                  <a:pt x="31110" y="42220"/>
                </a:lnTo>
                <a:lnTo>
                  <a:pt x="31110" y="42280"/>
                </a:lnTo>
                <a:lnTo>
                  <a:pt x="31100" y="42280"/>
                </a:lnTo>
                <a:lnTo>
                  <a:pt x="31100" y="42310"/>
                </a:lnTo>
                <a:lnTo>
                  <a:pt x="31080" y="42310"/>
                </a:lnTo>
                <a:lnTo>
                  <a:pt x="31080" y="42330"/>
                </a:lnTo>
                <a:lnTo>
                  <a:pt x="31030" y="42330"/>
                </a:lnTo>
                <a:lnTo>
                  <a:pt x="31030" y="42310"/>
                </a:lnTo>
                <a:lnTo>
                  <a:pt x="30990" y="42310"/>
                </a:lnTo>
                <a:lnTo>
                  <a:pt x="30990" y="42290"/>
                </a:lnTo>
                <a:lnTo>
                  <a:pt x="30970" y="42290"/>
                </a:lnTo>
                <a:lnTo>
                  <a:pt x="30970" y="42280"/>
                </a:lnTo>
                <a:lnTo>
                  <a:pt x="30900" y="42280"/>
                </a:lnTo>
                <a:lnTo>
                  <a:pt x="30900" y="42260"/>
                </a:lnTo>
                <a:lnTo>
                  <a:pt x="30850" y="42260"/>
                </a:lnTo>
                <a:lnTo>
                  <a:pt x="30850" y="42240"/>
                </a:lnTo>
                <a:lnTo>
                  <a:pt x="30820" y="42240"/>
                </a:lnTo>
                <a:lnTo>
                  <a:pt x="30820" y="42190"/>
                </a:lnTo>
                <a:lnTo>
                  <a:pt x="30830" y="42190"/>
                </a:lnTo>
                <a:lnTo>
                  <a:pt x="30830" y="42170"/>
                </a:lnTo>
                <a:lnTo>
                  <a:pt x="30850" y="42170"/>
                </a:lnTo>
                <a:lnTo>
                  <a:pt x="30850" y="42150"/>
                </a:lnTo>
                <a:lnTo>
                  <a:pt x="30870" y="42150"/>
                </a:lnTo>
                <a:lnTo>
                  <a:pt x="30870" y="42110"/>
                </a:lnTo>
                <a:lnTo>
                  <a:pt x="30920" y="42110"/>
                </a:lnTo>
                <a:lnTo>
                  <a:pt x="30920" y="42100"/>
                </a:lnTo>
                <a:lnTo>
                  <a:pt x="31030" y="42100"/>
                </a:lnTo>
                <a:close/>
                <a:moveTo>
                  <a:pt x="31220" y="42530"/>
                </a:moveTo>
                <a:lnTo>
                  <a:pt x="31220" y="42540"/>
                </a:lnTo>
                <a:lnTo>
                  <a:pt x="31240" y="42540"/>
                </a:lnTo>
                <a:lnTo>
                  <a:pt x="31240" y="42600"/>
                </a:lnTo>
                <a:lnTo>
                  <a:pt x="31220" y="42600"/>
                </a:lnTo>
                <a:lnTo>
                  <a:pt x="31220" y="42670"/>
                </a:lnTo>
                <a:lnTo>
                  <a:pt x="31200" y="42670"/>
                </a:lnTo>
                <a:lnTo>
                  <a:pt x="31200" y="42690"/>
                </a:lnTo>
                <a:lnTo>
                  <a:pt x="31180" y="42690"/>
                </a:lnTo>
                <a:lnTo>
                  <a:pt x="31180" y="42700"/>
                </a:lnTo>
                <a:lnTo>
                  <a:pt x="31170" y="42700"/>
                </a:lnTo>
                <a:lnTo>
                  <a:pt x="31170" y="42720"/>
                </a:lnTo>
                <a:lnTo>
                  <a:pt x="31100" y="42720"/>
                </a:lnTo>
                <a:lnTo>
                  <a:pt x="31100" y="42700"/>
                </a:lnTo>
                <a:lnTo>
                  <a:pt x="31080" y="42700"/>
                </a:lnTo>
                <a:lnTo>
                  <a:pt x="31080" y="42670"/>
                </a:lnTo>
                <a:lnTo>
                  <a:pt x="31100" y="42670"/>
                </a:lnTo>
                <a:lnTo>
                  <a:pt x="31100" y="42630"/>
                </a:lnTo>
                <a:lnTo>
                  <a:pt x="31110" y="42630"/>
                </a:lnTo>
                <a:lnTo>
                  <a:pt x="31110" y="42580"/>
                </a:lnTo>
                <a:lnTo>
                  <a:pt x="31130" y="42580"/>
                </a:lnTo>
                <a:lnTo>
                  <a:pt x="31130" y="42560"/>
                </a:lnTo>
                <a:lnTo>
                  <a:pt x="31150" y="42560"/>
                </a:lnTo>
                <a:lnTo>
                  <a:pt x="31150" y="42540"/>
                </a:lnTo>
                <a:lnTo>
                  <a:pt x="31170" y="42540"/>
                </a:lnTo>
                <a:lnTo>
                  <a:pt x="31170" y="42530"/>
                </a:lnTo>
                <a:lnTo>
                  <a:pt x="31220" y="42530"/>
                </a:lnTo>
                <a:close/>
                <a:moveTo>
                  <a:pt x="30650" y="48230"/>
                </a:moveTo>
                <a:lnTo>
                  <a:pt x="30450" y="48110"/>
                </a:lnTo>
                <a:lnTo>
                  <a:pt x="30210" y="48110"/>
                </a:lnTo>
                <a:lnTo>
                  <a:pt x="30110" y="47940"/>
                </a:lnTo>
                <a:lnTo>
                  <a:pt x="29980" y="47940"/>
                </a:lnTo>
                <a:lnTo>
                  <a:pt x="29940" y="48110"/>
                </a:lnTo>
                <a:lnTo>
                  <a:pt x="29740" y="48180"/>
                </a:lnTo>
                <a:lnTo>
                  <a:pt x="29440" y="48170"/>
                </a:lnTo>
                <a:lnTo>
                  <a:pt x="28890" y="48140"/>
                </a:lnTo>
                <a:lnTo>
                  <a:pt x="28750" y="48170"/>
                </a:lnTo>
                <a:lnTo>
                  <a:pt x="28630" y="48190"/>
                </a:lnTo>
                <a:lnTo>
                  <a:pt x="28570" y="48210"/>
                </a:lnTo>
                <a:lnTo>
                  <a:pt x="28530" y="48210"/>
                </a:lnTo>
                <a:lnTo>
                  <a:pt x="28520" y="48230"/>
                </a:lnTo>
                <a:lnTo>
                  <a:pt x="28520" y="48250"/>
                </a:lnTo>
                <a:lnTo>
                  <a:pt x="28440" y="48250"/>
                </a:lnTo>
                <a:lnTo>
                  <a:pt x="28440" y="48260"/>
                </a:lnTo>
                <a:lnTo>
                  <a:pt x="28410" y="48260"/>
                </a:lnTo>
                <a:lnTo>
                  <a:pt x="28410" y="48250"/>
                </a:lnTo>
                <a:lnTo>
                  <a:pt x="28360" y="48250"/>
                </a:lnTo>
                <a:lnTo>
                  <a:pt x="28360" y="48260"/>
                </a:lnTo>
                <a:lnTo>
                  <a:pt x="28250" y="48260"/>
                </a:lnTo>
                <a:lnTo>
                  <a:pt x="28250" y="48280"/>
                </a:lnTo>
                <a:lnTo>
                  <a:pt x="28220" y="48280"/>
                </a:lnTo>
                <a:lnTo>
                  <a:pt x="28220" y="48300"/>
                </a:lnTo>
                <a:lnTo>
                  <a:pt x="28180" y="48300"/>
                </a:lnTo>
                <a:lnTo>
                  <a:pt x="28180" y="48350"/>
                </a:lnTo>
                <a:lnTo>
                  <a:pt x="28110" y="48350"/>
                </a:lnTo>
                <a:lnTo>
                  <a:pt x="28110" y="48370"/>
                </a:lnTo>
                <a:lnTo>
                  <a:pt x="28090" y="48370"/>
                </a:lnTo>
                <a:lnTo>
                  <a:pt x="28090" y="48390"/>
                </a:lnTo>
                <a:lnTo>
                  <a:pt x="28080" y="48390"/>
                </a:lnTo>
                <a:lnTo>
                  <a:pt x="28080" y="48410"/>
                </a:lnTo>
                <a:lnTo>
                  <a:pt x="27950" y="48410"/>
                </a:lnTo>
                <a:lnTo>
                  <a:pt x="27950" y="48440"/>
                </a:lnTo>
                <a:lnTo>
                  <a:pt x="27880" y="48440"/>
                </a:lnTo>
                <a:lnTo>
                  <a:pt x="27880" y="48420"/>
                </a:lnTo>
                <a:lnTo>
                  <a:pt x="27870" y="48420"/>
                </a:lnTo>
                <a:lnTo>
                  <a:pt x="27870" y="48410"/>
                </a:lnTo>
                <a:lnTo>
                  <a:pt x="27850" y="48410"/>
                </a:lnTo>
                <a:lnTo>
                  <a:pt x="27850" y="48390"/>
                </a:lnTo>
                <a:lnTo>
                  <a:pt x="27830" y="48390"/>
                </a:lnTo>
                <a:lnTo>
                  <a:pt x="27830" y="48370"/>
                </a:lnTo>
                <a:lnTo>
                  <a:pt x="27810" y="48370"/>
                </a:lnTo>
                <a:lnTo>
                  <a:pt x="27810" y="48350"/>
                </a:lnTo>
                <a:lnTo>
                  <a:pt x="27760" y="48350"/>
                </a:lnTo>
                <a:lnTo>
                  <a:pt x="27760" y="48330"/>
                </a:lnTo>
                <a:lnTo>
                  <a:pt x="27740" y="48330"/>
                </a:lnTo>
                <a:lnTo>
                  <a:pt x="27740" y="48320"/>
                </a:lnTo>
                <a:lnTo>
                  <a:pt x="27720" y="48320"/>
                </a:lnTo>
                <a:lnTo>
                  <a:pt x="27720" y="48300"/>
                </a:lnTo>
                <a:lnTo>
                  <a:pt x="27710" y="48300"/>
                </a:lnTo>
                <a:lnTo>
                  <a:pt x="27710" y="48250"/>
                </a:lnTo>
                <a:lnTo>
                  <a:pt x="27720" y="48250"/>
                </a:lnTo>
                <a:lnTo>
                  <a:pt x="27720" y="48210"/>
                </a:lnTo>
                <a:lnTo>
                  <a:pt x="27720" y="48170"/>
                </a:lnTo>
                <a:lnTo>
                  <a:pt x="27710" y="48170"/>
                </a:lnTo>
                <a:lnTo>
                  <a:pt x="27710" y="48140"/>
                </a:lnTo>
                <a:lnTo>
                  <a:pt x="27690" y="48140"/>
                </a:lnTo>
                <a:lnTo>
                  <a:pt x="27690" y="48120"/>
                </a:lnTo>
                <a:lnTo>
                  <a:pt x="27670" y="48120"/>
                </a:lnTo>
                <a:lnTo>
                  <a:pt x="27670" y="48100"/>
                </a:lnTo>
                <a:lnTo>
                  <a:pt x="27650" y="48100"/>
                </a:lnTo>
                <a:lnTo>
                  <a:pt x="27650" y="48080"/>
                </a:lnTo>
                <a:lnTo>
                  <a:pt x="27620" y="48080"/>
                </a:lnTo>
                <a:lnTo>
                  <a:pt x="27620" y="48070"/>
                </a:lnTo>
                <a:lnTo>
                  <a:pt x="27570" y="48070"/>
                </a:lnTo>
                <a:lnTo>
                  <a:pt x="27570" y="48080"/>
                </a:lnTo>
                <a:lnTo>
                  <a:pt x="27460" y="48080"/>
                </a:lnTo>
                <a:lnTo>
                  <a:pt x="27460" y="48120"/>
                </a:lnTo>
                <a:lnTo>
                  <a:pt x="27480" y="48120"/>
                </a:lnTo>
                <a:lnTo>
                  <a:pt x="27480" y="48140"/>
                </a:lnTo>
                <a:lnTo>
                  <a:pt x="27480" y="48160"/>
                </a:lnTo>
                <a:lnTo>
                  <a:pt x="27460" y="48160"/>
                </a:lnTo>
                <a:lnTo>
                  <a:pt x="27460" y="48170"/>
                </a:lnTo>
                <a:lnTo>
                  <a:pt x="27440" y="48170"/>
                </a:lnTo>
                <a:lnTo>
                  <a:pt x="27440" y="48190"/>
                </a:lnTo>
                <a:lnTo>
                  <a:pt x="27360" y="48190"/>
                </a:lnTo>
                <a:lnTo>
                  <a:pt x="27360" y="48170"/>
                </a:lnTo>
                <a:lnTo>
                  <a:pt x="27320" y="48170"/>
                </a:lnTo>
                <a:lnTo>
                  <a:pt x="27320" y="48120"/>
                </a:lnTo>
                <a:lnTo>
                  <a:pt x="27300" y="48120"/>
                </a:lnTo>
                <a:lnTo>
                  <a:pt x="27300" y="48100"/>
                </a:lnTo>
                <a:lnTo>
                  <a:pt x="27250" y="48100"/>
                </a:lnTo>
                <a:lnTo>
                  <a:pt x="27250" y="48120"/>
                </a:lnTo>
                <a:lnTo>
                  <a:pt x="27230" y="48120"/>
                </a:lnTo>
                <a:lnTo>
                  <a:pt x="27230" y="48140"/>
                </a:lnTo>
                <a:lnTo>
                  <a:pt x="27220" y="48140"/>
                </a:lnTo>
                <a:lnTo>
                  <a:pt x="27220" y="48160"/>
                </a:lnTo>
                <a:lnTo>
                  <a:pt x="27200" y="48160"/>
                </a:lnTo>
                <a:lnTo>
                  <a:pt x="27200" y="48170"/>
                </a:lnTo>
                <a:lnTo>
                  <a:pt x="27180" y="48170"/>
                </a:lnTo>
                <a:lnTo>
                  <a:pt x="27180" y="48190"/>
                </a:lnTo>
                <a:lnTo>
                  <a:pt x="27130" y="48190"/>
                </a:lnTo>
                <a:lnTo>
                  <a:pt x="27130" y="48160"/>
                </a:lnTo>
                <a:lnTo>
                  <a:pt x="27130" y="48140"/>
                </a:lnTo>
                <a:lnTo>
                  <a:pt x="27110" y="48140"/>
                </a:lnTo>
                <a:lnTo>
                  <a:pt x="27110" y="48120"/>
                </a:lnTo>
                <a:lnTo>
                  <a:pt x="27080" y="48120"/>
                </a:lnTo>
                <a:lnTo>
                  <a:pt x="27080" y="48070"/>
                </a:lnTo>
                <a:lnTo>
                  <a:pt x="27060" y="48070"/>
                </a:lnTo>
                <a:lnTo>
                  <a:pt x="27060" y="48050"/>
                </a:lnTo>
                <a:lnTo>
                  <a:pt x="26970" y="48050"/>
                </a:lnTo>
                <a:lnTo>
                  <a:pt x="26970" y="48030"/>
                </a:lnTo>
                <a:lnTo>
                  <a:pt x="26930" y="48030"/>
                </a:lnTo>
                <a:lnTo>
                  <a:pt x="26920" y="48030"/>
                </a:lnTo>
                <a:lnTo>
                  <a:pt x="26920" y="48020"/>
                </a:lnTo>
                <a:lnTo>
                  <a:pt x="26920" y="48010"/>
                </a:lnTo>
                <a:lnTo>
                  <a:pt x="26910" y="48010"/>
                </a:lnTo>
                <a:lnTo>
                  <a:pt x="26880" y="48010"/>
                </a:lnTo>
                <a:lnTo>
                  <a:pt x="26880" y="48000"/>
                </a:lnTo>
                <a:lnTo>
                  <a:pt x="26850" y="48000"/>
                </a:lnTo>
                <a:lnTo>
                  <a:pt x="26850" y="47980"/>
                </a:lnTo>
                <a:lnTo>
                  <a:pt x="26780" y="47980"/>
                </a:lnTo>
                <a:lnTo>
                  <a:pt x="26780" y="47960"/>
                </a:lnTo>
                <a:lnTo>
                  <a:pt x="26670" y="47960"/>
                </a:lnTo>
                <a:lnTo>
                  <a:pt x="26670" y="47940"/>
                </a:lnTo>
                <a:lnTo>
                  <a:pt x="26640" y="47940"/>
                </a:lnTo>
                <a:lnTo>
                  <a:pt x="26640" y="47920"/>
                </a:lnTo>
                <a:lnTo>
                  <a:pt x="26600" y="47920"/>
                </a:lnTo>
                <a:lnTo>
                  <a:pt x="26600" y="47910"/>
                </a:lnTo>
                <a:lnTo>
                  <a:pt x="26580" y="47910"/>
                </a:lnTo>
                <a:lnTo>
                  <a:pt x="26580" y="47890"/>
                </a:lnTo>
                <a:lnTo>
                  <a:pt x="26570" y="47890"/>
                </a:lnTo>
                <a:lnTo>
                  <a:pt x="26570" y="47870"/>
                </a:lnTo>
                <a:lnTo>
                  <a:pt x="26530" y="47870"/>
                </a:lnTo>
                <a:lnTo>
                  <a:pt x="26530" y="47860"/>
                </a:lnTo>
                <a:lnTo>
                  <a:pt x="26530" y="47850"/>
                </a:lnTo>
                <a:lnTo>
                  <a:pt x="26500" y="47850"/>
                </a:lnTo>
                <a:lnTo>
                  <a:pt x="26500" y="47830"/>
                </a:lnTo>
                <a:lnTo>
                  <a:pt x="26430" y="47830"/>
                </a:lnTo>
                <a:lnTo>
                  <a:pt x="26430" y="47820"/>
                </a:lnTo>
                <a:lnTo>
                  <a:pt x="26320" y="47820"/>
                </a:lnTo>
                <a:lnTo>
                  <a:pt x="26320" y="47800"/>
                </a:lnTo>
                <a:lnTo>
                  <a:pt x="26160" y="47800"/>
                </a:lnTo>
                <a:lnTo>
                  <a:pt x="26160" y="47820"/>
                </a:lnTo>
                <a:lnTo>
                  <a:pt x="26140" y="47820"/>
                </a:lnTo>
                <a:lnTo>
                  <a:pt x="26140" y="47800"/>
                </a:lnTo>
                <a:lnTo>
                  <a:pt x="26110" y="47800"/>
                </a:lnTo>
                <a:lnTo>
                  <a:pt x="26110" y="47820"/>
                </a:lnTo>
                <a:lnTo>
                  <a:pt x="26000" y="47820"/>
                </a:lnTo>
                <a:lnTo>
                  <a:pt x="26000" y="47800"/>
                </a:lnTo>
                <a:lnTo>
                  <a:pt x="25990" y="47800"/>
                </a:lnTo>
                <a:lnTo>
                  <a:pt x="25990" y="47780"/>
                </a:lnTo>
                <a:lnTo>
                  <a:pt x="25930" y="47780"/>
                </a:lnTo>
                <a:lnTo>
                  <a:pt x="25930" y="47800"/>
                </a:lnTo>
                <a:lnTo>
                  <a:pt x="25900" y="47800"/>
                </a:lnTo>
                <a:lnTo>
                  <a:pt x="25900" y="47820"/>
                </a:lnTo>
                <a:lnTo>
                  <a:pt x="25880" y="47820"/>
                </a:lnTo>
                <a:lnTo>
                  <a:pt x="25880" y="47830"/>
                </a:lnTo>
                <a:lnTo>
                  <a:pt x="25860" y="47830"/>
                </a:lnTo>
                <a:lnTo>
                  <a:pt x="25860" y="47820"/>
                </a:lnTo>
                <a:lnTo>
                  <a:pt x="25830" y="47820"/>
                </a:lnTo>
                <a:lnTo>
                  <a:pt x="25830" y="47740"/>
                </a:lnTo>
                <a:lnTo>
                  <a:pt x="25810" y="47740"/>
                </a:lnTo>
                <a:lnTo>
                  <a:pt x="25810" y="47730"/>
                </a:lnTo>
                <a:lnTo>
                  <a:pt x="25790" y="47730"/>
                </a:lnTo>
                <a:lnTo>
                  <a:pt x="25790" y="47710"/>
                </a:lnTo>
                <a:lnTo>
                  <a:pt x="25780" y="47710"/>
                </a:lnTo>
                <a:lnTo>
                  <a:pt x="25780" y="47730"/>
                </a:lnTo>
                <a:lnTo>
                  <a:pt x="25720" y="47730"/>
                </a:lnTo>
                <a:lnTo>
                  <a:pt x="25720" y="47740"/>
                </a:lnTo>
                <a:lnTo>
                  <a:pt x="25710" y="47740"/>
                </a:lnTo>
                <a:lnTo>
                  <a:pt x="25710" y="47760"/>
                </a:lnTo>
                <a:lnTo>
                  <a:pt x="25670" y="47760"/>
                </a:lnTo>
                <a:lnTo>
                  <a:pt x="25670" y="47780"/>
                </a:lnTo>
                <a:lnTo>
                  <a:pt x="25650" y="47780"/>
                </a:lnTo>
                <a:lnTo>
                  <a:pt x="25650" y="47800"/>
                </a:lnTo>
                <a:lnTo>
                  <a:pt x="25640" y="47800"/>
                </a:lnTo>
                <a:lnTo>
                  <a:pt x="25640" y="47880"/>
                </a:lnTo>
                <a:lnTo>
                  <a:pt x="25640" y="47910"/>
                </a:lnTo>
                <a:lnTo>
                  <a:pt x="25620" y="47910"/>
                </a:lnTo>
                <a:lnTo>
                  <a:pt x="25620" y="47920"/>
                </a:lnTo>
                <a:lnTo>
                  <a:pt x="25600" y="47920"/>
                </a:lnTo>
                <a:lnTo>
                  <a:pt x="25600" y="47940"/>
                </a:lnTo>
                <a:lnTo>
                  <a:pt x="25580" y="47940"/>
                </a:lnTo>
                <a:lnTo>
                  <a:pt x="25580" y="47920"/>
                </a:lnTo>
                <a:lnTo>
                  <a:pt x="25550" y="47920"/>
                </a:lnTo>
                <a:lnTo>
                  <a:pt x="25550" y="47910"/>
                </a:lnTo>
                <a:lnTo>
                  <a:pt x="25530" y="47900"/>
                </a:lnTo>
                <a:lnTo>
                  <a:pt x="25530" y="47830"/>
                </a:lnTo>
                <a:lnTo>
                  <a:pt x="25510" y="47830"/>
                </a:lnTo>
                <a:lnTo>
                  <a:pt x="25510" y="47690"/>
                </a:lnTo>
                <a:lnTo>
                  <a:pt x="25490" y="47690"/>
                </a:lnTo>
                <a:lnTo>
                  <a:pt x="25490" y="47670"/>
                </a:lnTo>
                <a:lnTo>
                  <a:pt x="25480" y="47670"/>
                </a:lnTo>
                <a:lnTo>
                  <a:pt x="25480" y="47660"/>
                </a:lnTo>
                <a:lnTo>
                  <a:pt x="25460" y="47660"/>
                </a:lnTo>
                <a:lnTo>
                  <a:pt x="25460" y="47640"/>
                </a:lnTo>
                <a:lnTo>
                  <a:pt x="25420" y="47640"/>
                </a:lnTo>
                <a:lnTo>
                  <a:pt x="25420" y="47620"/>
                </a:lnTo>
                <a:lnTo>
                  <a:pt x="25390" y="47620"/>
                </a:lnTo>
                <a:lnTo>
                  <a:pt x="25390" y="47600"/>
                </a:lnTo>
                <a:lnTo>
                  <a:pt x="25380" y="47600"/>
                </a:lnTo>
                <a:lnTo>
                  <a:pt x="25350" y="47600"/>
                </a:lnTo>
                <a:lnTo>
                  <a:pt x="25350" y="47580"/>
                </a:lnTo>
                <a:lnTo>
                  <a:pt x="25340" y="47580"/>
                </a:lnTo>
                <a:lnTo>
                  <a:pt x="25340" y="47520"/>
                </a:lnTo>
                <a:lnTo>
                  <a:pt x="25340" y="47510"/>
                </a:lnTo>
                <a:lnTo>
                  <a:pt x="25320" y="47510"/>
                </a:lnTo>
                <a:lnTo>
                  <a:pt x="25320" y="47480"/>
                </a:lnTo>
                <a:lnTo>
                  <a:pt x="25300" y="47480"/>
                </a:lnTo>
                <a:lnTo>
                  <a:pt x="25300" y="47460"/>
                </a:lnTo>
                <a:lnTo>
                  <a:pt x="25320" y="47460"/>
                </a:lnTo>
                <a:lnTo>
                  <a:pt x="25320" y="47440"/>
                </a:lnTo>
                <a:lnTo>
                  <a:pt x="25300" y="47440"/>
                </a:lnTo>
                <a:lnTo>
                  <a:pt x="25300" y="47390"/>
                </a:lnTo>
                <a:lnTo>
                  <a:pt x="25280" y="47390"/>
                </a:lnTo>
                <a:lnTo>
                  <a:pt x="25280" y="47370"/>
                </a:lnTo>
                <a:lnTo>
                  <a:pt x="25270" y="47370"/>
                </a:lnTo>
                <a:lnTo>
                  <a:pt x="25270" y="47330"/>
                </a:lnTo>
                <a:lnTo>
                  <a:pt x="25250" y="47330"/>
                </a:lnTo>
                <a:lnTo>
                  <a:pt x="25250" y="47320"/>
                </a:lnTo>
                <a:lnTo>
                  <a:pt x="25200" y="47320"/>
                </a:lnTo>
                <a:lnTo>
                  <a:pt x="25200" y="47330"/>
                </a:lnTo>
                <a:lnTo>
                  <a:pt x="25180" y="47330"/>
                </a:lnTo>
                <a:lnTo>
                  <a:pt x="25180" y="47320"/>
                </a:lnTo>
                <a:lnTo>
                  <a:pt x="25140" y="47320"/>
                </a:lnTo>
                <a:lnTo>
                  <a:pt x="25140" y="47370"/>
                </a:lnTo>
                <a:lnTo>
                  <a:pt x="25110" y="47370"/>
                </a:lnTo>
                <a:lnTo>
                  <a:pt x="25110" y="47390"/>
                </a:lnTo>
                <a:lnTo>
                  <a:pt x="25070" y="47390"/>
                </a:lnTo>
                <a:lnTo>
                  <a:pt x="25070" y="47410"/>
                </a:lnTo>
                <a:lnTo>
                  <a:pt x="25060" y="47410"/>
                </a:lnTo>
                <a:lnTo>
                  <a:pt x="25060" y="47420"/>
                </a:lnTo>
                <a:lnTo>
                  <a:pt x="25020" y="47420"/>
                </a:lnTo>
                <a:lnTo>
                  <a:pt x="25020" y="47440"/>
                </a:lnTo>
                <a:lnTo>
                  <a:pt x="24990" y="47440"/>
                </a:lnTo>
                <a:lnTo>
                  <a:pt x="24990" y="47460"/>
                </a:lnTo>
                <a:lnTo>
                  <a:pt x="24950" y="47460"/>
                </a:lnTo>
                <a:lnTo>
                  <a:pt x="24950" y="47480"/>
                </a:lnTo>
                <a:lnTo>
                  <a:pt x="24900" y="47480"/>
                </a:lnTo>
                <a:lnTo>
                  <a:pt x="24900" y="47460"/>
                </a:lnTo>
                <a:lnTo>
                  <a:pt x="24860" y="47460"/>
                </a:lnTo>
                <a:lnTo>
                  <a:pt x="24860" y="47440"/>
                </a:lnTo>
                <a:lnTo>
                  <a:pt x="24830" y="47440"/>
                </a:lnTo>
                <a:lnTo>
                  <a:pt x="24830" y="47460"/>
                </a:lnTo>
                <a:lnTo>
                  <a:pt x="24790" y="47460"/>
                </a:lnTo>
                <a:lnTo>
                  <a:pt x="24790" y="47480"/>
                </a:lnTo>
                <a:lnTo>
                  <a:pt x="24760" y="47480"/>
                </a:lnTo>
                <a:lnTo>
                  <a:pt x="24760" y="47490"/>
                </a:lnTo>
                <a:lnTo>
                  <a:pt x="24740" y="47490"/>
                </a:lnTo>
                <a:lnTo>
                  <a:pt x="24740" y="47530"/>
                </a:lnTo>
                <a:lnTo>
                  <a:pt x="24720" y="47530"/>
                </a:lnTo>
                <a:lnTo>
                  <a:pt x="24720" y="47570"/>
                </a:lnTo>
                <a:lnTo>
                  <a:pt x="24700" y="47570"/>
                </a:lnTo>
                <a:lnTo>
                  <a:pt x="24700" y="47580"/>
                </a:lnTo>
                <a:lnTo>
                  <a:pt x="24690" y="47580"/>
                </a:lnTo>
                <a:lnTo>
                  <a:pt x="24690" y="47620"/>
                </a:lnTo>
                <a:lnTo>
                  <a:pt x="24670" y="47620"/>
                </a:lnTo>
                <a:lnTo>
                  <a:pt x="24670" y="47640"/>
                </a:lnTo>
                <a:lnTo>
                  <a:pt x="24650" y="47640"/>
                </a:lnTo>
                <a:lnTo>
                  <a:pt x="24650" y="47660"/>
                </a:lnTo>
                <a:lnTo>
                  <a:pt x="24630" y="47660"/>
                </a:lnTo>
                <a:lnTo>
                  <a:pt x="24630" y="47670"/>
                </a:lnTo>
                <a:lnTo>
                  <a:pt x="24620" y="47670"/>
                </a:lnTo>
                <a:lnTo>
                  <a:pt x="24620" y="47690"/>
                </a:lnTo>
                <a:lnTo>
                  <a:pt x="24600" y="47690"/>
                </a:lnTo>
                <a:lnTo>
                  <a:pt x="24600" y="47710"/>
                </a:lnTo>
                <a:lnTo>
                  <a:pt x="24580" y="47710"/>
                </a:lnTo>
                <a:lnTo>
                  <a:pt x="24580" y="47780"/>
                </a:lnTo>
                <a:lnTo>
                  <a:pt x="24560" y="47780"/>
                </a:lnTo>
                <a:lnTo>
                  <a:pt x="24560" y="47810"/>
                </a:lnTo>
                <a:lnTo>
                  <a:pt x="24560" y="47820"/>
                </a:lnTo>
                <a:lnTo>
                  <a:pt x="24540" y="47820"/>
                </a:lnTo>
                <a:lnTo>
                  <a:pt x="24530" y="47820"/>
                </a:lnTo>
                <a:lnTo>
                  <a:pt x="24530" y="47830"/>
                </a:lnTo>
                <a:lnTo>
                  <a:pt x="24460" y="47830"/>
                </a:lnTo>
                <a:lnTo>
                  <a:pt x="24460" y="47850"/>
                </a:lnTo>
                <a:lnTo>
                  <a:pt x="24440" y="47850"/>
                </a:lnTo>
                <a:lnTo>
                  <a:pt x="24440" y="47870"/>
                </a:lnTo>
                <a:lnTo>
                  <a:pt x="24410" y="47870"/>
                </a:lnTo>
                <a:lnTo>
                  <a:pt x="24410" y="47890"/>
                </a:lnTo>
                <a:lnTo>
                  <a:pt x="24370" y="47890"/>
                </a:lnTo>
                <a:lnTo>
                  <a:pt x="24370" y="47910"/>
                </a:lnTo>
                <a:lnTo>
                  <a:pt x="24270" y="47910"/>
                </a:lnTo>
                <a:lnTo>
                  <a:pt x="24270" y="47920"/>
                </a:lnTo>
                <a:lnTo>
                  <a:pt x="24250" y="47920"/>
                </a:lnTo>
                <a:lnTo>
                  <a:pt x="24250" y="47980"/>
                </a:lnTo>
                <a:lnTo>
                  <a:pt x="24230" y="47980"/>
                </a:lnTo>
                <a:lnTo>
                  <a:pt x="24230" y="48000"/>
                </a:lnTo>
                <a:lnTo>
                  <a:pt x="24140" y="48000"/>
                </a:lnTo>
                <a:lnTo>
                  <a:pt x="24140" y="47980"/>
                </a:lnTo>
                <a:lnTo>
                  <a:pt x="24110" y="47980"/>
                </a:lnTo>
                <a:lnTo>
                  <a:pt x="24110" y="47960"/>
                </a:lnTo>
                <a:lnTo>
                  <a:pt x="24070" y="47960"/>
                </a:lnTo>
                <a:lnTo>
                  <a:pt x="24070" y="47940"/>
                </a:lnTo>
                <a:lnTo>
                  <a:pt x="24040" y="47940"/>
                </a:lnTo>
                <a:lnTo>
                  <a:pt x="24040" y="47930"/>
                </a:lnTo>
                <a:lnTo>
                  <a:pt x="24040" y="47920"/>
                </a:lnTo>
                <a:lnTo>
                  <a:pt x="24030" y="47920"/>
                </a:lnTo>
                <a:lnTo>
                  <a:pt x="24000" y="47920"/>
                </a:lnTo>
                <a:lnTo>
                  <a:pt x="24000" y="47940"/>
                </a:lnTo>
                <a:lnTo>
                  <a:pt x="23970" y="47940"/>
                </a:lnTo>
                <a:lnTo>
                  <a:pt x="23970" y="47960"/>
                </a:lnTo>
                <a:lnTo>
                  <a:pt x="23930" y="47960"/>
                </a:lnTo>
                <a:lnTo>
                  <a:pt x="23930" y="47980"/>
                </a:lnTo>
                <a:lnTo>
                  <a:pt x="23910" y="47980"/>
                </a:lnTo>
                <a:lnTo>
                  <a:pt x="23910" y="48000"/>
                </a:lnTo>
                <a:lnTo>
                  <a:pt x="23900" y="48000"/>
                </a:lnTo>
                <a:lnTo>
                  <a:pt x="23900" y="48070"/>
                </a:lnTo>
                <a:lnTo>
                  <a:pt x="23910" y="48070"/>
                </a:lnTo>
                <a:lnTo>
                  <a:pt x="23910" y="48100"/>
                </a:lnTo>
                <a:lnTo>
                  <a:pt x="23950" y="48100"/>
                </a:lnTo>
                <a:lnTo>
                  <a:pt x="23950" y="48120"/>
                </a:lnTo>
                <a:lnTo>
                  <a:pt x="23980" y="48120"/>
                </a:lnTo>
                <a:lnTo>
                  <a:pt x="23980" y="48140"/>
                </a:lnTo>
                <a:lnTo>
                  <a:pt x="24000" y="48140"/>
                </a:lnTo>
                <a:lnTo>
                  <a:pt x="24000" y="48100"/>
                </a:lnTo>
                <a:lnTo>
                  <a:pt x="24040" y="48100"/>
                </a:lnTo>
                <a:lnTo>
                  <a:pt x="24040" y="48080"/>
                </a:lnTo>
                <a:lnTo>
                  <a:pt x="24250" y="48080"/>
                </a:lnTo>
                <a:lnTo>
                  <a:pt x="24250" y="48100"/>
                </a:lnTo>
                <a:lnTo>
                  <a:pt x="24270" y="48100"/>
                </a:lnTo>
                <a:lnTo>
                  <a:pt x="24270" y="48140"/>
                </a:lnTo>
                <a:lnTo>
                  <a:pt x="24280" y="48140"/>
                </a:lnTo>
                <a:lnTo>
                  <a:pt x="24280" y="48160"/>
                </a:lnTo>
                <a:lnTo>
                  <a:pt x="24300" y="48160"/>
                </a:lnTo>
                <a:lnTo>
                  <a:pt x="24300" y="48170"/>
                </a:lnTo>
                <a:lnTo>
                  <a:pt x="24340" y="48170"/>
                </a:lnTo>
                <a:lnTo>
                  <a:pt x="24340" y="48210"/>
                </a:lnTo>
                <a:lnTo>
                  <a:pt x="24350" y="48210"/>
                </a:lnTo>
                <a:lnTo>
                  <a:pt x="24350" y="48260"/>
                </a:lnTo>
                <a:lnTo>
                  <a:pt x="24370" y="48260"/>
                </a:lnTo>
                <a:lnTo>
                  <a:pt x="24370" y="48320"/>
                </a:lnTo>
                <a:lnTo>
                  <a:pt x="24390" y="48320"/>
                </a:lnTo>
                <a:lnTo>
                  <a:pt x="24390" y="48350"/>
                </a:lnTo>
                <a:lnTo>
                  <a:pt x="24410" y="48350"/>
                </a:lnTo>
                <a:lnTo>
                  <a:pt x="24410" y="48330"/>
                </a:lnTo>
                <a:lnTo>
                  <a:pt x="24460" y="48330"/>
                </a:lnTo>
                <a:lnTo>
                  <a:pt x="24460" y="48320"/>
                </a:lnTo>
                <a:lnTo>
                  <a:pt x="24480" y="48320"/>
                </a:lnTo>
                <a:lnTo>
                  <a:pt x="24480" y="48300"/>
                </a:lnTo>
                <a:lnTo>
                  <a:pt x="24510" y="48300"/>
                </a:lnTo>
                <a:lnTo>
                  <a:pt x="24510" y="48320"/>
                </a:lnTo>
                <a:lnTo>
                  <a:pt x="24530" y="48320"/>
                </a:lnTo>
                <a:lnTo>
                  <a:pt x="24530" y="48330"/>
                </a:lnTo>
                <a:lnTo>
                  <a:pt x="24550" y="48330"/>
                </a:lnTo>
                <a:lnTo>
                  <a:pt x="24550" y="48370"/>
                </a:lnTo>
                <a:lnTo>
                  <a:pt x="24530" y="48370"/>
                </a:lnTo>
                <a:lnTo>
                  <a:pt x="24530" y="48410"/>
                </a:lnTo>
                <a:lnTo>
                  <a:pt x="24510" y="48410"/>
                </a:lnTo>
                <a:lnTo>
                  <a:pt x="24510" y="48440"/>
                </a:lnTo>
                <a:lnTo>
                  <a:pt x="24480" y="48440"/>
                </a:lnTo>
                <a:lnTo>
                  <a:pt x="24480" y="48480"/>
                </a:lnTo>
                <a:lnTo>
                  <a:pt x="24460" y="48480"/>
                </a:lnTo>
                <a:lnTo>
                  <a:pt x="24460" y="48500"/>
                </a:lnTo>
                <a:lnTo>
                  <a:pt x="24420" y="48500"/>
                </a:lnTo>
                <a:lnTo>
                  <a:pt x="24420" y="48510"/>
                </a:lnTo>
                <a:lnTo>
                  <a:pt x="24390" y="48510"/>
                </a:lnTo>
                <a:lnTo>
                  <a:pt x="24390" y="48550"/>
                </a:lnTo>
                <a:lnTo>
                  <a:pt x="24320" y="48550"/>
                </a:lnTo>
                <a:lnTo>
                  <a:pt x="24320" y="48570"/>
                </a:lnTo>
                <a:lnTo>
                  <a:pt x="24250" y="48570"/>
                </a:lnTo>
                <a:lnTo>
                  <a:pt x="24250" y="48580"/>
                </a:lnTo>
                <a:lnTo>
                  <a:pt x="24200" y="48580"/>
                </a:lnTo>
                <a:lnTo>
                  <a:pt x="24200" y="48600"/>
                </a:lnTo>
                <a:lnTo>
                  <a:pt x="24140" y="48600"/>
                </a:lnTo>
                <a:lnTo>
                  <a:pt x="24140" y="48580"/>
                </a:lnTo>
                <a:lnTo>
                  <a:pt x="24090" y="48580"/>
                </a:lnTo>
                <a:lnTo>
                  <a:pt x="24090" y="48600"/>
                </a:lnTo>
                <a:lnTo>
                  <a:pt x="24020" y="48600"/>
                </a:lnTo>
                <a:lnTo>
                  <a:pt x="24020" y="48640"/>
                </a:lnTo>
                <a:lnTo>
                  <a:pt x="23980" y="48640"/>
                </a:lnTo>
                <a:lnTo>
                  <a:pt x="23980" y="48660"/>
                </a:lnTo>
                <a:lnTo>
                  <a:pt x="23950" y="48660"/>
                </a:lnTo>
                <a:lnTo>
                  <a:pt x="23950" y="48670"/>
                </a:lnTo>
                <a:lnTo>
                  <a:pt x="23910" y="48670"/>
                </a:lnTo>
                <a:lnTo>
                  <a:pt x="23910" y="48710"/>
                </a:lnTo>
                <a:lnTo>
                  <a:pt x="23880" y="48710"/>
                </a:lnTo>
                <a:lnTo>
                  <a:pt x="23880" y="48750"/>
                </a:lnTo>
                <a:lnTo>
                  <a:pt x="23830" y="48750"/>
                </a:lnTo>
                <a:lnTo>
                  <a:pt x="23830" y="48760"/>
                </a:lnTo>
                <a:lnTo>
                  <a:pt x="23790" y="48760"/>
                </a:lnTo>
                <a:lnTo>
                  <a:pt x="23790" y="48780"/>
                </a:lnTo>
                <a:lnTo>
                  <a:pt x="23770" y="48780"/>
                </a:lnTo>
                <a:lnTo>
                  <a:pt x="23770" y="48800"/>
                </a:lnTo>
                <a:lnTo>
                  <a:pt x="23720" y="48800"/>
                </a:lnTo>
                <a:lnTo>
                  <a:pt x="23720" y="48820"/>
                </a:lnTo>
                <a:lnTo>
                  <a:pt x="23700" y="48820"/>
                </a:lnTo>
                <a:lnTo>
                  <a:pt x="23700" y="48830"/>
                </a:lnTo>
                <a:lnTo>
                  <a:pt x="23690" y="48830"/>
                </a:lnTo>
                <a:lnTo>
                  <a:pt x="23690" y="48890"/>
                </a:lnTo>
                <a:lnTo>
                  <a:pt x="23630" y="48890"/>
                </a:lnTo>
                <a:lnTo>
                  <a:pt x="23630" y="48910"/>
                </a:lnTo>
                <a:lnTo>
                  <a:pt x="23510" y="48910"/>
                </a:lnTo>
                <a:lnTo>
                  <a:pt x="23510" y="48920"/>
                </a:lnTo>
                <a:lnTo>
                  <a:pt x="23440" y="48920"/>
                </a:lnTo>
                <a:lnTo>
                  <a:pt x="23440" y="48910"/>
                </a:lnTo>
                <a:lnTo>
                  <a:pt x="23420" y="48910"/>
                </a:lnTo>
                <a:lnTo>
                  <a:pt x="23420" y="48870"/>
                </a:lnTo>
                <a:lnTo>
                  <a:pt x="23440" y="48870"/>
                </a:lnTo>
                <a:lnTo>
                  <a:pt x="23440" y="48850"/>
                </a:lnTo>
                <a:lnTo>
                  <a:pt x="23410" y="48850"/>
                </a:lnTo>
                <a:lnTo>
                  <a:pt x="23410" y="48830"/>
                </a:lnTo>
                <a:lnTo>
                  <a:pt x="23370" y="48830"/>
                </a:lnTo>
                <a:lnTo>
                  <a:pt x="23370" y="48820"/>
                </a:lnTo>
                <a:lnTo>
                  <a:pt x="23360" y="48820"/>
                </a:lnTo>
                <a:lnTo>
                  <a:pt x="23260" y="48820"/>
                </a:lnTo>
                <a:lnTo>
                  <a:pt x="23260" y="48800"/>
                </a:lnTo>
                <a:lnTo>
                  <a:pt x="23250" y="48800"/>
                </a:lnTo>
                <a:lnTo>
                  <a:pt x="23250" y="48750"/>
                </a:lnTo>
                <a:lnTo>
                  <a:pt x="23190" y="48750"/>
                </a:lnTo>
                <a:lnTo>
                  <a:pt x="23190" y="48730"/>
                </a:lnTo>
                <a:lnTo>
                  <a:pt x="23120" y="48730"/>
                </a:lnTo>
                <a:lnTo>
                  <a:pt x="23120" y="48660"/>
                </a:lnTo>
                <a:lnTo>
                  <a:pt x="23140" y="48660"/>
                </a:lnTo>
                <a:lnTo>
                  <a:pt x="23140" y="48640"/>
                </a:lnTo>
                <a:lnTo>
                  <a:pt x="23160" y="48640"/>
                </a:lnTo>
                <a:lnTo>
                  <a:pt x="23160" y="48620"/>
                </a:lnTo>
                <a:lnTo>
                  <a:pt x="23140" y="48620"/>
                </a:lnTo>
                <a:lnTo>
                  <a:pt x="23140" y="48500"/>
                </a:lnTo>
                <a:lnTo>
                  <a:pt x="23120" y="48500"/>
                </a:lnTo>
                <a:lnTo>
                  <a:pt x="23120" y="48440"/>
                </a:lnTo>
                <a:lnTo>
                  <a:pt x="23140" y="48440"/>
                </a:lnTo>
                <a:lnTo>
                  <a:pt x="23140" y="48390"/>
                </a:lnTo>
                <a:lnTo>
                  <a:pt x="23160" y="48390"/>
                </a:lnTo>
                <a:lnTo>
                  <a:pt x="23160" y="48370"/>
                </a:lnTo>
                <a:lnTo>
                  <a:pt x="23180" y="48370"/>
                </a:lnTo>
                <a:lnTo>
                  <a:pt x="23180" y="48320"/>
                </a:lnTo>
                <a:lnTo>
                  <a:pt x="23210" y="48320"/>
                </a:lnTo>
                <a:lnTo>
                  <a:pt x="23210" y="48250"/>
                </a:lnTo>
                <a:lnTo>
                  <a:pt x="23260" y="48250"/>
                </a:lnTo>
                <a:lnTo>
                  <a:pt x="23260" y="48230"/>
                </a:lnTo>
                <a:lnTo>
                  <a:pt x="23250" y="48230"/>
                </a:lnTo>
                <a:lnTo>
                  <a:pt x="23250" y="48190"/>
                </a:lnTo>
                <a:lnTo>
                  <a:pt x="23230" y="48190"/>
                </a:lnTo>
                <a:lnTo>
                  <a:pt x="23230" y="48140"/>
                </a:lnTo>
                <a:lnTo>
                  <a:pt x="23250" y="48140"/>
                </a:lnTo>
                <a:lnTo>
                  <a:pt x="23250" y="48100"/>
                </a:lnTo>
                <a:lnTo>
                  <a:pt x="23260" y="48100"/>
                </a:lnTo>
                <a:lnTo>
                  <a:pt x="23260" y="48070"/>
                </a:lnTo>
                <a:lnTo>
                  <a:pt x="23280" y="48070"/>
                </a:lnTo>
                <a:lnTo>
                  <a:pt x="23280" y="48050"/>
                </a:lnTo>
                <a:lnTo>
                  <a:pt x="23320" y="48050"/>
                </a:lnTo>
                <a:lnTo>
                  <a:pt x="23320" y="48030"/>
                </a:lnTo>
                <a:lnTo>
                  <a:pt x="23300" y="48030"/>
                </a:lnTo>
                <a:lnTo>
                  <a:pt x="23300" y="48010"/>
                </a:lnTo>
                <a:lnTo>
                  <a:pt x="23260" y="48010"/>
                </a:lnTo>
                <a:lnTo>
                  <a:pt x="23260" y="48050"/>
                </a:lnTo>
                <a:lnTo>
                  <a:pt x="23210" y="48050"/>
                </a:lnTo>
                <a:lnTo>
                  <a:pt x="23210" y="48070"/>
                </a:lnTo>
                <a:lnTo>
                  <a:pt x="23190" y="48070"/>
                </a:lnTo>
                <a:lnTo>
                  <a:pt x="23190" y="48100"/>
                </a:lnTo>
                <a:lnTo>
                  <a:pt x="23160" y="48100"/>
                </a:lnTo>
                <a:lnTo>
                  <a:pt x="23160" y="48140"/>
                </a:lnTo>
                <a:lnTo>
                  <a:pt x="23140" y="48140"/>
                </a:lnTo>
                <a:lnTo>
                  <a:pt x="23140" y="48160"/>
                </a:lnTo>
                <a:lnTo>
                  <a:pt x="23070" y="48160"/>
                </a:lnTo>
                <a:lnTo>
                  <a:pt x="23070" y="48140"/>
                </a:lnTo>
                <a:lnTo>
                  <a:pt x="23050" y="48140"/>
                </a:lnTo>
                <a:lnTo>
                  <a:pt x="23050" y="48120"/>
                </a:lnTo>
                <a:lnTo>
                  <a:pt x="23070" y="48120"/>
                </a:lnTo>
                <a:lnTo>
                  <a:pt x="23070" y="48080"/>
                </a:lnTo>
                <a:lnTo>
                  <a:pt x="23090" y="48080"/>
                </a:lnTo>
                <a:lnTo>
                  <a:pt x="23090" y="48070"/>
                </a:lnTo>
                <a:lnTo>
                  <a:pt x="23110" y="48070"/>
                </a:lnTo>
                <a:lnTo>
                  <a:pt x="23110" y="48050"/>
                </a:lnTo>
                <a:lnTo>
                  <a:pt x="23120" y="48050"/>
                </a:lnTo>
                <a:lnTo>
                  <a:pt x="23120" y="48040"/>
                </a:lnTo>
                <a:lnTo>
                  <a:pt x="23120" y="48010"/>
                </a:lnTo>
                <a:lnTo>
                  <a:pt x="23110" y="48010"/>
                </a:lnTo>
                <a:lnTo>
                  <a:pt x="23110" y="48000"/>
                </a:lnTo>
                <a:lnTo>
                  <a:pt x="23070" y="48000"/>
                </a:lnTo>
                <a:lnTo>
                  <a:pt x="23070" y="48010"/>
                </a:lnTo>
                <a:lnTo>
                  <a:pt x="22910" y="48010"/>
                </a:lnTo>
                <a:lnTo>
                  <a:pt x="22910" y="48030"/>
                </a:lnTo>
                <a:lnTo>
                  <a:pt x="22790" y="48030"/>
                </a:lnTo>
                <a:lnTo>
                  <a:pt x="22790" y="48010"/>
                </a:lnTo>
                <a:lnTo>
                  <a:pt x="22720" y="48010"/>
                </a:lnTo>
                <a:lnTo>
                  <a:pt x="22720" y="48050"/>
                </a:lnTo>
                <a:lnTo>
                  <a:pt x="22670" y="48050"/>
                </a:lnTo>
                <a:lnTo>
                  <a:pt x="22670" y="48030"/>
                </a:lnTo>
                <a:lnTo>
                  <a:pt x="22650" y="48030"/>
                </a:lnTo>
                <a:lnTo>
                  <a:pt x="22650" y="48050"/>
                </a:lnTo>
                <a:lnTo>
                  <a:pt x="22600" y="48050"/>
                </a:lnTo>
                <a:lnTo>
                  <a:pt x="22600" y="48030"/>
                </a:lnTo>
                <a:lnTo>
                  <a:pt x="22560" y="48030"/>
                </a:lnTo>
                <a:lnTo>
                  <a:pt x="22560" y="48010"/>
                </a:lnTo>
                <a:lnTo>
                  <a:pt x="22530" y="48010"/>
                </a:lnTo>
                <a:lnTo>
                  <a:pt x="22530" y="48030"/>
                </a:lnTo>
                <a:lnTo>
                  <a:pt x="22470" y="48030"/>
                </a:lnTo>
                <a:lnTo>
                  <a:pt x="22470" y="48070"/>
                </a:lnTo>
                <a:lnTo>
                  <a:pt x="22400" y="48070"/>
                </a:lnTo>
                <a:lnTo>
                  <a:pt x="22400" y="48100"/>
                </a:lnTo>
                <a:lnTo>
                  <a:pt x="22330" y="48100"/>
                </a:lnTo>
                <a:lnTo>
                  <a:pt x="22330" y="48070"/>
                </a:lnTo>
                <a:lnTo>
                  <a:pt x="22350" y="48070"/>
                </a:lnTo>
                <a:lnTo>
                  <a:pt x="22350" y="48030"/>
                </a:lnTo>
                <a:lnTo>
                  <a:pt x="22330" y="48030"/>
                </a:lnTo>
                <a:lnTo>
                  <a:pt x="22330" y="48000"/>
                </a:lnTo>
                <a:lnTo>
                  <a:pt x="22300" y="48000"/>
                </a:lnTo>
                <a:lnTo>
                  <a:pt x="22300" y="47980"/>
                </a:lnTo>
                <a:lnTo>
                  <a:pt x="22160" y="47980"/>
                </a:lnTo>
                <a:lnTo>
                  <a:pt x="22160" y="48050"/>
                </a:lnTo>
                <a:lnTo>
                  <a:pt x="22090" y="48050"/>
                </a:lnTo>
                <a:lnTo>
                  <a:pt x="22090" y="48070"/>
                </a:lnTo>
                <a:lnTo>
                  <a:pt x="22070" y="48070"/>
                </a:lnTo>
                <a:lnTo>
                  <a:pt x="22070" y="48100"/>
                </a:lnTo>
                <a:lnTo>
                  <a:pt x="21980" y="48100"/>
                </a:lnTo>
                <a:lnTo>
                  <a:pt x="21980" y="48080"/>
                </a:lnTo>
                <a:lnTo>
                  <a:pt x="21970" y="48080"/>
                </a:lnTo>
                <a:lnTo>
                  <a:pt x="21970" y="48070"/>
                </a:lnTo>
                <a:lnTo>
                  <a:pt x="21950" y="48070"/>
                </a:lnTo>
                <a:lnTo>
                  <a:pt x="21950" y="48050"/>
                </a:lnTo>
                <a:lnTo>
                  <a:pt x="21910" y="48050"/>
                </a:lnTo>
                <a:lnTo>
                  <a:pt x="21910" y="48030"/>
                </a:lnTo>
                <a:lnTo>
                  <a:pt x="21880" y="48030"/>
                </a:lnTo>
                <a:lnTo>
                  <a:pt x="21880" y="48010"/>
                </a:lnTo>
                <a:lnTo>
                  <a:pt x="21840" y="48010"/>
                </a:lnTo>
                <a:lnTo>
                  <a:pt x="21840" y="47960"/>
                </a:lnTo>
                <a:lnTo>
                  <a:pt x="21810" y="47960"/>
                </a:lnTo>
                <a:lnTo>
                  <a:pt x="21810" y="47940"/>
                </a:lnTo>
                <a:lnTo>
                  <a:pt x="21770" y="47940"/>
                </a:lnTo>
                <a:lnTo>
                  <a:pt x="21770" y="47920"/>
                </a:lnTo>
                <a:lnTo>
                  <a:pt x="21750" y="47920"/>
                </a:lnTo>
                <a:lnTo>
                  <a:pt x="21750" y="47940"/>
                </a:lnTo>
                <a:lnTo>
                  <a:pt x="21720" y="47940"/>
                </a:lnTo>
                <a:lnTo>
                  <a:pt x="21720" y="47920"/>
                </a:lnTo>
                <a:lnTo>
                  <a:pt x="21610" y="47920"/>
                </a:lnTo>
                <a:lnTo>
                  <a:pt x="21610" y="47910"/>
                </a:lnTo>
                <a:lnTo>
                  <a:pt x="21480" y="47910"/>
                </a:lnTo>
                <a:lnTo>
                  <a:pt x="21460" y="47910"/>
                </a:lnTo>
                <a:lnTo>
                  <a:pt x="21460" y="47920"/>
                </a:lnTo>
                <a:lnTo>
                  <a:pt x="21440" y="47920"/>
                </a:lnTo>
                <a:lnTo>
                  <a:pt x="21440" y="47910"/>
                </a:lnTo>
                <a:lnTo>
                  <a:pt x="21370" y="47910"/>
                </a:lnTo>
                <a:lnTo>
                  <a:pt x="21370" y="47890"/>
                </a:lnTo>
                <a:lnTo>
                  <a:pt x="21320" y="47890"/>
                </a:lnTo>
                <a:lnTo>
                  <a:pt x="21320" y="47870"/>
                </a:lnTo>
                <a:lnTo>
                  <a:pt x="21300" y="47870"/>
                </a:lnTo>
                <a:lnTo>
                  <a:pt x="21300" y="47820"/>
                </a:lnTo>
                <a:lnTo>
                  <a:pt x="21400" y="47820"/>
                </a:lnTo>
                <a:lnTo>
                  <a:pt x="21400" y="47800"/>
                </a:lnTo>
                <a:lnTo>
                  <a:pt x="21440" y="47800"/>
                </a:lnTo>
                <a:lnTo>
                  <a:pt x="21440" y="47780"/>
                </a:lnTo>
                <a:lnTo>
                  <a:pt x="21460" y="47780"/>
                </a:lnTo>
                <a:lnTo>
                  <a:pt x="21460" y="47760"/>
                </a:lnTo>
                <a:lnTo>
                  <a:pt x="21470" y="47760"/>
                </a:lnTo>
                <a:lnTo>
                  <a:pt x="21470" y="47740"/>
                </a:lnTo>
                <a:lnTo>
                  <a:pt x="21490" y="47740"/>
                </a:lnTo>
                <a:lnTo>
                  <a:pt x="21490" y="47710"/>
                </a:lnTo>
                <a:lnTo>
                  <a:pt x="21510" y="47710"/>
                </a:lnTo>
                <a:lnTo>
                  <a:pt x="21510" y="47580"/>
                </a:lnTo>
                <a:lnTo>
                  <a:pt x="21490" y="47580"/>
                </a:lnTo>
                <a:lnTo>
                  <a:pt x="21490" y="47550"/>
                </a:lnTo>
                <a:lnTo>
                  <a:pt x="21470" y="47550"/>
                </a:lnTo>
                <a:lnTo>
                  <a:pt x="21470" y="47530"/>
                </a:lnTo>
                <a:lnTo>
                  <a:pt x="21460" y="47530"/>
                </a:lnTo>
                <a:lnTo>
                  <a:pt x="21460" y="47490"/>
                </a:lnTo>
                <a:lnTo>
                  <a:pt x="21400" y="47490"/>
                </a:lnTo>
                <a:lnTo>
                  <a:pt x="21400" y="47460"/>
                </a:lnTo>
                <a:lnTo>
                  <a:pt x="21370" y="47460"/>
                </a:lnTo>
                <a:lnTo>
                  <a:pt x="21370" y="47480"/>
                </a:lnTo>
                <a:lnTo>
                  <a:pt x="21350" y="47480"/>
                </a:lnTo>
                <a:lnTo>
                  <a:pt x="21350" y="47440"/>
                </a:lnTo>
                <a:lnTo>
                  <a:pt x="21330" y="47440"/>
                </a:lnTo>
                <a:lnTo>
                  <a:pt x="21330" y="47420"/>
                </a:lnTo>
                <a:lnTo>
                  <a:pt x="21250" y="47420"/>
                </a:lnTo>
                <a:lnTo>
                  <a:pt x="21190" y="47420"/>
                </a:lnTo>
                <a:lnTo>
                  <a:pt x="21190" y="47410"/>
                </a:lnTo>
                <a:lnTo>
                  <a:pt x="21160" y="47410"/>
                </a:lnTo>
                <a:lnTo>
                  <a:pt x="21160" y="47370"/>
                </a:lnTo>
                <a:lnTo>
                  <a:pt x="21120" y="47370"/>
                </a:lnTo>
                <a:lnTo>
                  <a:pt x="21120" y="47320"/>
                </a:lnTo>
                <a:lnTo>
                  <a:pt x="21100" y="47320"/>
                </a:lnTo>
                <a:lnTo>
                  <a:pt x="21100" y="47300"/>
                </a:lnTo>
                <a:lnTo>
                  <a:pt x="21090" y="47300"/>
                </a:lnTo>
                <a:lnTo>
                  <a:pt x="21090" y="47260"/>
                </a:lnTo>
                <a:lnTo>
                  <a:pt x="21100" y="47260"/>
                </a:lnTo>
                <a:lnTo>
                  <a:pt x="21100" y="47240"/>
                </a:lnTo>
                <a:lnTo>
                  <a:pt x="21090" y="47240"/>
                </a:lnTo>
                <a:lnTo>
                  <a:pt x="21090" y="47210"/>
                </a:lnTo>
                <a:lnTo>
                  <a:pt x="21100" y="47210"/>
                </a:lnTo>
                <a:lnTo>
                  <a:pt x="21100" y="47170"/>
                </a:lnTo>
                <a:lnTo>
                  <a:pt x="21160" y="47170"/>
                </a:lnTo>
                <a:lnTo>
                  <a:pt x="21160" y="47160"/>
                </a:lnTo>
                <a:lnTo>
                  <a:pt x="21170" y="47160"/>
                </a:lnTo>
                <a:lnTo>
                  <a:pt x="21170" y="47140"/>
                </a:lnTo>
                <a:lnTo>
                  <a:pt x="21190" y="47140"/>
                </a:lnTo>
                <a:lnTo>
                  <a:pt x="21190" y="47080"/>
                </a:lnTo>
                <a:lnTo>
                  <a:pt x="21210" y="47080"/>
                </a:lnTo>
                <a:lnTo>
                  <a:pt x="21210" y="47050"/>
                </a:lnTo>
                <a:lnTo>
                  <a:pt x="21250" y="47050"/>
                </a:lnTo>
                <a:lnTo>
                  <a:pt x="21250" y="47010"/>
                </a:lnTo>
                <a:lnTo>
                  <a:pt x="21280" y="47010"/>
                </a:lnTo>
                <a:lnTo>
                  <a:pt x="21280" y="46980"/>
                </a:lnTo>
                <a:lnTo>
                  <a:pt x="21300" y="46980"/>
                </a:lnTo>
                <a:lnTo>
                  <a:pt x="21300" y="46960"/>
                </a:lnTo>
                <a:lnTo>
                  <a:pt x="21320" y="46960"/>
                </a:lnTo>
                <a:lnTo>
                  <a:pt x="21320" y="46920"/>
                </a:lnTo>
                <a:lnTo>
                  <a:pt x="21330" y="46920"/>
                </a:lnTo>
                <a:lnTo>
                  <a:pt x="21330" y="46900"/>
                </a:lnTo>
                <a:lnTo>
                  <a:pt x="21370" y="46900"/>
                </a:lnTo>
                <a:lnTo>
                  <a:pt x="21370" y="46870"/>
                </a:lnTo>
                <a:lnTo>
                  <a:pt x="21400" y="46870"/>
                </a:lnTo>
                <a:lnTo>
                  <a:pt x="21400" y="46850"/>
                </a:lnTo>
                <a:lnTo>
                  <a:pt x="21420" y="46850"/>
                </a:lnTo>
                <a:lnTo>
                  <a:pt x="21420" y="46830"/>
                </a:lnTo>
                <a:lnTo>
                  <a:pt x="21400" y="46830"/>
                </a:lnTo>
                <a:lnTo>
                  <a:pt x="21400" y="46800"/>
                </a:lnTo>
                <a:lnTo>
                  <a:pt x="21420" y="46800"/>
                </a:lnTo>
                <a:lnTo>
                  <a:pt x="21420" y="46780"/>
                </a:lnTo>
                <a:lnTo>
                  <a:pt x="21440" y="46780"/>
                </a:lnTo>
                <a:lnTo>
                  <a:pt x="21440" y="46760"/>
                </a:lnTo>
                <a:lnTo>
                  <a:pt x="21420" y="46760"/>
                </a:lnTo>
                <a:lnTo>
                  <a:pt x="21420" y="46740"/>
                </a:lnTo>
                <a:lnTo>
                  <a:pt x="21440" y="46740"/>
                </a:lnTo>
                <a:lnTo>
                  <a:pt x="21440" y="46730"/>
                </a:lnTo>
                <a:lnTo>
                  <a:pt x="21470" y="46730"/>
                </a:lnTo>
                <a:lnTo>
                  <a:pt x="21470" y="46690"/>
                </a:lnTo>
                <a:lnTo>
                  <a:pt x="21490" y="46690"/>
                </a:lnTo>
                <a:lnTo>
                  <a:pt x="21490" y="46600"/>
                </a:lnTo>
                <a:lnTo>
                  <a:pt x="21470" y="46600"/>
                </a:lnTo>
                <a:lnTo>
                  <a:pt x="21470" y="46570"/>
                </a:lnTo>
                <a:lnTo>
                  <a:pt x="21470" y="46530"/>
                </a:lnTo>
                <a:lnTo>
                  <a:pt x="21460" y="46530"/>
                </a:lnTo>
                <a:lnTo>
                  <a:pt x="21460" y="46460"/>
                </a:lnTo>
                <a:lnTo>
                  <a:pt x="21440" y="46460"/>
                </a:lnTo>
                <a:lnTo>
                  <a:pt x="21440" y="46440"/>
                </a:lnTo>
                <a:lnTo>
                  <a:pt x="21390" y="46440"/>
                </a:lnTo>
                <a:lnTo>
                  <a:pt x="21390" y="46510"/>
                </a:lnTo>
                <a:lnTo>
                  <a:pt x="21400" y="46510"/>
                </a:lnTo>
                <a:lnTo>
                  <a:pt x="21400" y="46550"/>
                </a:lnTo>
                <a:lnTo>
                  <a:pt x="21390" y="46550"/>
                </a:lnTo>
                <a:lnTo>
                  <a:pt x="21390" y="46580"/>
                </a:lnTo>
                <a:lnTo>
                  <a:pt x="21330" y="46580"/>
                </a:lnTo>
                <a:lnTo>
                  <a:pt x="21330" y="46600"/>
                </a:lnTo>
                <a:lnTo>
                  <a:pt x="21250" y="46600"/>
                </a:lnTo>
                <a:lnTo>
                  <a:pt x="21250" y="46620"/>
                </a:lnTo>
                <a:lnTo>
                  <a:pt x="21230" y="46620"/>
                </a:lnTo>
                <a:lnTo>
                  <a:pt x="21230" y="46640"/>
                </a:lnTo>
                <a:lnTo>
                  <a:pt x="21190" y="46640"/>
                </a:lnTo>
                <a:lnTo>
                  <a:pt x="21190" y="46650"/>
                </a:lnTo>
                <a:lnTo>
                  <a:pt x="21170" y="46650"/>
                </a:lnTo>
                <a:lnTo>
                  <a:pt x="21170" y="46670"/>
                </a:lnTo>
                <a:lnTo>
                  <a:pt x="21140" y="46670"/>
                </a:lnTo>
                <a:lnTo>
                  <a:pt x="21140" y="46650"/>
                </a:lnTo>
                <a:lnTo>
                  <a:pt x="21120" y="46650"/>
                </a:lnTo>
                <a:lnTo>
                  <a:pt x="21120" y="46620"/>
                </a:lnTo>
                <a:lnTo>
                  <a:pt x="21100" y="46620"/>
                </a:lnTo>
                <a:lnTo>
                  <a:pt x="21100" y="46600"/>
                </a:lnTo>
                <a:lnTo>
                  <a:pt x="21090" y="46600"/>
                </a:lnTo>
                <a:lnTo>
                  <a:pt x="21090" y="46580"/>
                </a:lnTo>
                <a:lnTo>
                  <a:pt x="21070" y="46580"/>
                </a:lnTo>
                <a:lnTo>
                  <a:pt x="21070" y="46570"/>
                </a:lnTo>
                <a:lnTo>
                  <a:pt x="21050" y="46570"/>
                </a:lnTo>
                <a:lnTo>
                  <a:pt x="21050" y="46550"/>
                </a:lnTo>
                <a:lnTo>
                  <a:pt x="21090" y="46550"/>
                </a:lnTo>
                <a:lnTo>
                  <a:pt x="21090" y="46530"/>
                </a:lnTo>
                <a:lnTo>
                  <a:pt x="21100" y="46530"/>
                </a:lnTo>
                <a:lnTo>
                  <a:pt x="21100" y="46480"/>
                </a:lnTo>
                <a:lnTo>
                  <a:pt x="21090" y="46480"/>
                </a:lnTo>
                <a:lnTo>
                  <a:pt x="21090" y="46440"/>
                </a:lnTo>
                <a:lnTo>
                  <a:pt x="21070" y="46440"/>
                </a:lnTo>
                <a:lnTo>
                  <a:pt x="21070" y="46400"/>
                </a:lnTo>
                <a:lnTo>
                  <a:pt x="21050" y="46400"/>
                </a:lnTo>
                <a:lnTo>
                  <a:pt x="21050" y="46360"/>
                </a:lnTo>
                <a:lnTo>
                  <a:pt x="21050" y="46350"/>
                </a:lnTo>
                <a:lnTo>
                  <a:pt x="21030" y="46350"/>
                </a:lnTo>
                <a:lnTo>
                  <a:pt x="21030" y="46330"/>
                </a:lnTo>
                <a:lnTo>
                  <a:pt x="21030" y="46300"/>
                </a:lnTo>
                <a:lnTo>
                  <a:pt x="21020" y="46300"/>
                </a:lnTo>
                <a:lnTo>
                  <a:pt x="21000" y="46300"/>
                </a:lnTo>
                <a:lnTo>
                  <a:pt x="21000" y="46260"/>
                </a:lnTo>
                <a:lnTo>
                  <a:pt x="20950" y="46260"/>
                </a:lnTo>
                <a:lnTo>
                  <a:pt x="20950" y="46240"/>
                </a:lnTo>
                <a:lnTo>
                  <a:pt x="20910" y="46240"/>
                </a:lnTo>
                <a:lnTo>
                  <a:pt x="20910" y="46210"/>
                </a:lnTo>
                <a:lnTo>
                  <a:pt x="20960" y="46210"/>
                </a:lnTo>
                <a:lnTo>
                  <a:pt x="20960" y="46190"/>
                </a:lnTo>
                <a:lnTo>
                  <a:pt x="20950" y="46190"/>
                </a:lnTo>
                <a:lnTo>
                  <a:pt x="20950" y="46150"/>
                </a:lnTo>
                <a:lnTo>
                  <a:pt x="20960" y="46150"/>
                </a:lnTo>
                <a:lnTo>
                  <a:pt x="20960" y="46170"/>
                </a:lnTo>
                <a:lnTo>
                  <a:pt x="20980" y="46170"/>
                </a:lnTo>
                <a:lnTo>
                  <a:pt x="20980" y="46150"/>
                </a:lnTo>
                <a:lnTo>
                  <a:pt x="21030" y="46150"/>
                </a:lnTo>
                <a:lnTo>
                  <a:pt x="21030" y="46140"/>
                </a:lnTo>
                <a:lnTo>
                  <a:pt x="21000" y="46140"/>
                </a:lnTo>
                <a:lnTo>
                  <a:pt x="21000" y="46120"/>
                </a:lnTo>
                <a:lnTo>
                  <a:pt x="20950" y="46120"/>
                </a:lnTo>
                <a:lnTo>
                  <a:pt x="20950" y="46100"/>
                </a:lnTo>
                <a:lnTo>
                  <a:pt x="20930" y="46100"/>
                </a:lnTo>
                <a:lnTo>
                  <a:pt x="20930" y="46010"/>
                </a:lnTo>
                <a:lnTo>
                  <a:pt x="20980" y="46010"/>
                </a:lnTo>
                <a:lnTo>
                  <a:pt x="20980" y="45990"/>
                </a:lnTo>
                <a:lnTo>
                  <a:pt x="21020" y="45990"/>
                </a:lnTo>
                <a:lnTo>
                  <a:pt x="21020" y="45980"/>
                </a:lnTo>
                <a:lnTo>
                  <a:pt x="21030" y="45980"/>
                </a:lnTo>
                <a:lnTo>
                  <a:pt x="21030" y="45960"/>
                </a:lnTo>
                <a:lnTo>
                  <a:pt x="21050" y="45960"/>
                </a:lnTo>
                <a:lnTo>
                  <a:pt x="21050" y="45980"/>
                </a:lnTo>
                <a:lnTo>
                  <a:pt x="21070" y="45980"/>
                </a:lnTo>
                <a:lnTo>
                  <a:pt x="21070" y="45960"/>
                </a:lnTo>
                <a:lnTo>
                  <a:pt x="21090" y="45960"/>
                </a:lnTo>
                <a:lnTo>
                  <a:pt x="21090" y="45980"/>
                </a:lnTo>
                <a:lnTo>
                  <a:pt x="21140" y="45980"/>
                </a:lnTo>
                <a:lnTo>
                  <a:pt x="21140" y="45960"/>
                </a:lnTo>
                <a:lnTo>
                  <a:pt x="21160" y="45960"/>
                </a:lnTo>
                <a:lnTo>
                  <a:pt x="21160" y="45920"/>
                </a:lnTo>
                <a:lnTo>
                  <a:pt x="21140" y="45920"/>
                </a:lnTo>
                <a:lnTo>
                  <a:pt x="21140" y="45890"/>
                </a:lnTo>
                <a:lnTo>
                  <a:pt x="21160" y="45890"/>
                </a:lnTo>
                <a:lnTo>
                  <a:pt x="21160" y="45850"/>
                </a:lnTo>
                <a:lnTo>
                  <a:pt x="21250" y="45850"/>
                </a:lnTo>
                <a:lnTo>
                  <a:pt x="21250" y="45830"/>
                </a:lnTo>
                <a:lnTo>
                  <a:pt x="21320" y="45830"/>
                </a:lnTo>
                <a:lnTo>
                  <a:pt x="21320" y="45810"/>
                </a:lnTo>
                <a:lnTo>
                  <a:pt x="21400" y="45810"/>
                </a:lnTo>
                <a:lnTo>
                  <a:pt x="21400" y="45830"/>
                </a:lnTo>
                <a:lnTo>
                  <a:pt x="21420" y="45830"/>
                </a:lnTo>
                <a:lnTo>
                  <a:pt x="21420" y="45810"/>
                </a:lnTo>
                <a:lnTo>
                  <a:pt x="21460" y="45810"/>
                </a:lnTo>
                <a:lnTo>
                  <a:pt x="21460" y="45740"/>
                </a:lnTo>
                <a:lnTo>
                  <a:pt x="21470" y="45740"/>
                </a:lnTo>
                <a:lnTo>
                  <a:pt x="21470" y="45730"/>
                </a:lnTo>
                <a:lnTo>
                  <a:pt x="21490" y="45730"/>
                </a:lnTo>
                <a:lnTo>
                  <a:pt x="21490" y="45710"/>
                </a:lnTo>
                <a:lnTo>
                  <a:pt x="21510" y="45710"/>
                </a:lnTo>
                <a:lnTo>
                  <a:pt x="21510" y="45690"/>
                </a:lnTo>
                <a:lnTo>
                  <a:pt x="21530" y="45690"/>
                </a:lnTo>
                <a:lnTo>
                  <a:pt x="21530" y="45650"/>
                </a:lnTo>
                <a:lnTo>
                  <a:pt x="21560" y="45650"/>
                </a:lnTo>
                <a:lnTo>
                  <a:pt x="21560" y="45670"/>
                </a:lnTo>
                <a:lnTo>
                  <a:pt x="21600" y="45670"/>
                </a:lnTo>
                <a:lnTo>
                  <a:pt x="21600" y="45650"/>
                </a:lnTo>
                <a:lnTo>
                  <a:pt x="21650" y="45650"/>
                </a:lnTo>
                <a:lnTo>
                  <a:pt x="21650" y="45640"/>
                </a:lnTo>
                <a:lnTo>
                  <a:pt x="21700" y="45640"/>
                </a:lnTo>
                <a:lnTo>
                  <a:pt x="21700" y="45650"/>
                </a:lnTo>
                <a:lnTo>
                  <a:pt x="21820" y="45650"/>
                </a:lnTo>
                <a:lnTo>
                  <a:pt x="21820" y="45640"/>
                </a:lnTo>
                <a:lnTo>
                  <a:pt x="21860" y="45640"/>
                </a:lnTo>
                <a:lnTo>
                  <a:pt x="21860" y="45600"/>
                </a:lnTo>
                <a:lnTo>
                  <a:pt x="21880" y="45600"/>
                </a:lnTo>
                <a:lnTo>
                  <a:pt x="21880" y="45580"/>
                </a:lnTo>
                <a:lnTo>
                  <a:pt x="21890" y="45580"/>
                </a:lnTo>
                <a:lnTo>
                  <a:pt x="21890" y="45560"/>
                </a:lnTo>
                <a:lnTo>
                  <a:pt x="21950" y="45560"/>
                </a:lnTo>
                <a:lnTo>
                  <a:pt x="21950" y="45550"/>
                </a:lnTo>
                <a:lnTo>
                  <a:pt x="22050" y="45550"/>
                </a:lnTo>
                <a:lnTo>
                  <a:pt x="22050" y="45580"/>
                </a:lnTo>
                <a:lnTo>
                  <a:pt x="22070" y="45580"/>
                </a:lnTo>
                <a:lnTo>
                  <a:pt x="22070" y="45600"/>
                </a:lnTo>
                <a:lnTo>
                  <a:pt x="22160" y="45600"/>
                </a:lnTo>
                <a:lnTo>
                  <a:pt x="22160" y="45580"/>
                </a:lnTo>
                <a:lnTo>
                  <a:pt x="22190" y="45580"/>
                </a:lnTo>
                <a:lnTo>
                  <a:pt x="22190" y="45560"/>
                </a:lnTo>
                <a:lnTo>
                  <a:pt x="22260" y="45560"/>
                </a:lnTo>
                <a:lnTo>
                  <a:pt x="22260" y="45550"/>
                </a:lnTo>
                <a:lnTo>
                  <a:pt x="22370" y="45550"/>
                </a:lnTo>
                <a:lnTo>
                  <a:pt x="22370" y="45530"/>
                </a:lnTo>
                <a:lnTo>
                  <a:pt x="22400" y="45530"/>
                </a:lnTo>
                <a:lnTo>
                  <a:pt x="22400" y="45510"/>
                </a:lnTo>
                <a:lnTo>
                  <a:pt x="22460" y="45510"/>
                </a:lnTo>
                <a:lnTo>
                  <a:pt x="22460" y="45490"/>
                </a:lnTo>
                <a:lnTo>
                  <a:pt x="22490" y="45490"/>
                </a:lnTo>
                <a:lnTo>
                  <a:pt x="22490" y="45480"/>
                </a:lnTo>
                <a:lnTo>
                  <a:pt x="22540" y="45480"/>
                </a:lnTo>
                <a:lnTo>
                  <a:pt x="22540" y="45460"/>
                </a:lnTo>
                <a:lnTo>
                  <a:pt x="22600" y="45460"/>
                </a:lnTo>
                <a:lnTo>
                  <a:pt x="22600" y="45440"/>
                </a:lnTo>
                <a:lnTo>
                  <a:pt x="22650" y="45440"/>
                </a:lnTo>
                <a:lnTo>
                  <a:pt x="22650" y="45420"/>
                </a:lnTo>
                <a:lnTo>
                  <a:pt x="22670" y="45420"/>
                </a:lnTo>
                <a:lnTo>
                  <a:pt x="22670" y="45400"/>
                </a:lnTo>
                <a:lnTo>
                  <a:pt x="22650" y="45400"/>
                </a:lnTo>
                <a:lnTo>
                  <a:pt x="22650" y="45370"/>
                </a:lnTo>
                <a:lnTo>
                  <a:pt x="22670" y="45370"/>
                </a:lnTo>
                <a:lnTo>
                  <a:pt x="22670" y="45350"/>
                </a:lnTo>
                <a:lnTo>
                  <a:pt x="22700" y="45350"/>
                </a:lnTo>
                <a:lnTo>
                  <a:pt x="22700" y="45330"/>
                </a:lnTo>
                <a:lnTo>
                  <a:pt x="22720" y="45330"/>
                </a:lnTo>
                <a:lnTo>
                  <a:pt x="22720" y="45310"/>
                </a:lnTo>
                <a:lnTo>
                  <a:pt x="22740" y="45310"/>
                </a:lnTo>
                <a:lnTo>
                  <a:pt x="22740" y="45280"/>
                </a:lnTo>
                <a:lnTo>
                  <a:pt x="22770" y="45280"/>
                </a:lnTo>
                <a:lnTo>
                  <a:pt x="22770" y="45260"/>
                </a:lnTo>
                <a:lnTo>
                  <a:pt x="22790" y="45260"/>
                </a:lnTo>
                <a:lnTo>
                  <a:pt x="22790" y="45220"/>
                </a:lnTo>
                <a:lnTo>
                  <a:pt x="22770" y="45220"/>
                </a:lnTo>
                <a:lnTo>
                  <a:pt x="22770" y="45190"/>
                </a:lnTo>
                <a:lnTo>
                  <a:pt x="22790" y="45190"/>
                </a:lnTo>
                <a:lnTo>
                  <a:pt x="22790" y="45170"/>
                </a:lnTo>
                <a:lnTo>
                  <a:pt x="22810" y="45170"/>
                </a:lnTo>
                <a:lnTo>
                  <a:pt x="22810" y="45140"/>
                </a:lnTo>
                <a:lnTo>
                  <a:pt x="22830" y="45140"/>
                </a:lnTo>
                <a:lnTo>
                  <a:pt x="22830" y="45100"/>
                </a:lnTo>
                <a:lnTo>
                  <a:pt x="22840" y="45100"/>
                </a:lnTo>
                <a:lnTo>
                  <a:pt x="22840" y="45050"/>
                </a:lnTo>
                <a:lnTo>
                  <a:pt x="22860" y="45050"/>
                </a:lnTo>
                <a:lnTo>
                  <a:pt x="22860" y="45010"/>
                </a:lnTo>
                <a:lnTo>
                  <a:pt x="22910" y="45010"/>
                </a:lnTo>
                <a:lnTo>
                  <a:pt x="22910" y="44970"/>
                </a:lnTo>
                <a:lnTo>
                  <a:pt x="22930" y="44970"/>
                </a:lnTo>
                <a:lnTo>
                  <a:pt x="22930" y="44940"/>
                </a:lnTo>
                <a:lnTo>
                  <a:pt x="23000" y="44940"/>
                </a:lnTo>
                <a:lnTo>
                  <a:pt x="23000" y="44920"/>
                </a:lnTo>
                <a:lnTo>
                  <a:pt x="23070" y="44920"/>
                </a:lnTo>
                <a:lnTo>
                  <a:pt x="23090" y="44920"/>
                </a:lnTo>
                <a:lnTo>
                  <a:pt x="23090" y="44910"/>
                </a:lnTo>
                <a:lnTo>
                  <a:pt x="23090" y="44900"/>
                </a:lnTo>
                <a:lnTo>
                  <a:pt x="23100" y="44900"/>
                </a:lnTo>
                <a:lnTo>
                  <a:pt x="23110" y="44900"/>
                </a:lnTo>
                <a:lnTo>
                  <a:pt x="23110" y="44870"/>
                </a:lnTo>
                <a:lnTo>
                  <a:pt x="23090" y="44870"/>
                </a:lnTo>
                <a:lnTo>
                  <a:pt x="23090" y="44830"/>
                </a:lnTo>
                <a:lnTo>
                  <a:pt x="23070" y="44830"/>
                </a:lnTo>
                <a:lnTo>
                  <a:pt x="23070" y="44810"/>
                </a:lnTo>
                <a:lnTo>
                  <a:pt x="23050" y="44810"/>
                </a:lnTo>
                <a:lnTo>
                  <a:pt x="23050" y="44740"/>
                </a:lnTo>
                <a:lnTo>
                  <a:pt x="23070" y="44740"/>
                </a:lnTo>
                <a:lnTo>
                  <a:pt x="23070" y="44710"/>
                </a:lnTo>
                <a:lnTo>
                  <a:pt x="23210" y="44710"/>
                </a:lnTo>
                <a:lnTo>
                  <a:pt x="23210" y="44720"/>
                </a:lnTo>
                <a:lnTo>
                  <a:pt x="23300" y="44720"/>
                </a:lnTo>
                <a:lnTo>
                  <a:pt x="23300" y="44760"/>
                </a:lnTo>
                <a:lnTo>
                  <a:pt x="23350" y="44760"/>
                </a:lnTo>
                <a:lnTo>
                  <a:pt x="23350" y="44740"/>
                </a:lnTo>
                <a:lnTo>
                  <a:pt x="23390" y="44740"/>
                </a:lnTo>
                <a:lnTo>
                  <a:pt x="23390" y="44720"/>
                </a:lnTo>
                <a:lnTo>
                  <a:pt x="23420" y="44720"/>
                </a:lnTo>
                <a:lnTo>
                  <a:pt x="23420" y="44710"/>
                </a:lnTo>
                <a:lnTo>
                  <a:pt x="23460" y="44710"/>
                </a:lnTo>
                <a:lnTo>
                  <a:pt x="23460" y="44690"/>
                </a:lnTo>
                <a:lnTo>
                  <a:pt x="23480" y="44690"/>
                </a:lnTo>
                <a:lnTo>
                  <a:pt x="23480" y="44670"/>
                </a:lnTo>
                <a:lnTo>
                  <a:pt x="23460" y="44670"/>
                </a:lnTo>
                <a:lnTo>
                  <a:pt x="23460" y="44650"/>
                </a:lnTo>
                <a:lnTo>
                  <a:pt x="23440" y="44650"/>
                </a:lnTo>
                <a:lnTo>
                  <a:pt x="23440" y="44640"/>
                </a:lnTo>
                <a:lnTo>
                  <a:pt x="23490" y="44640"/>
                </a:lnTo>
                <a:lnTo>
                  <a:pt x="23490" y="44620"/>
                </a:lnTo>
                <a:lnTo>
                  <a:pt x="23510" y="44620"/>
                </a:lnTo>
                <a:lnTo>
                  <a:pt x="23510" y="44600"/>
                </a:lnTo>
                <a:lnTo>
                  <a:pt x="23530" y="44600"/>
                </a:lnTo>
                <a:lnTo>
                  <a:pt x="23530" y="44580"/>
                </a:lnTo>
                <a:lnTo>
                  <a:pt x="23550" y="44580"/>
                </a:lnTo>
                <a:lnTo>
                  <a:pt x="23550" y="44550"/>
                </a:lnTo>
                <a:lnTo>
                  <a:pt x="23580" y="44550"/>
                </a:lnTo>
                <a:lnTo>
                  <a:pt x="23580" y="44530"/>
                </a:lnTo>
                <a:lnTo>
                  <a:pt x="23600" y="44530"/>
                </a:lnTo>
                <a:lnTo>
                  <a:pt x="23600" y="44510"/>
                </a:lnTo>
                <a:lnTo>
                  <a:pt x="23630" y="44510"/>
                </a:lnTo>
                <a:lnTo>
                  <a:pt x="23630" y="44490"/>
                </a:lnTo>
                <a:lnTo>
                  <a:pt x="23700" y="44490"/>
                </a:lnTo>
                <a:lnTo>
                  <a:pt x="23700" y="44370"/>
                </a:lnTo>
                <a:lnTo>
                  <a:pt x="23720" y="44370"/>
                </a:lnTo>
                <a:lnTo>
                  <a:pt x="23720" y="44350"/>
                </a:lnTo>
                <a:lnTo>
                  <a:pt x="23740" y="44350"/>
                </a:lnTo>
                <a:lnTo>
                  <a:pt x="23740" y="44330"/>
                </a:lnTo>
                <a:lnTo>
                  <a:pt x="23770" y="44330"/>
                </a:lnTo>
                <a:lnTo>
                  <a:pt x="23770" y="44310"/>
                </a:lnTo>
                <a:lnTo>
                  <a:pt x="23900" y="44310"/>
                </a:lnTo>
                <a:lnTo>
                  <a:pt x="23900" y="44330"/>
                </a:lnTo>
                <a:lnTo>
                  <a:pt x="23930" y="44330"/>
                </a:lnTo>
                <a:lnTo>
                  <a:pt x="23930" y="44390"/>
                </a:lnTo>
                <a:lnTo>
                  <a:pt x="23950" y="44390"/>
                </a:lnTo>
                <a:lnTo>
                  <a:pt x="23950" y="44370"/>
                </a:lnTo>
                <a:lnTo>
                  <a:pt x="23970" y="44370"/>
                </a:lnTo>
                <a:lnTo>
                  <a:pt x="23970" y="44350"/>
                </a:lnTo>
                <a:lnTo>
                  <a:pt x="23950" y="44350"/>
                </a:lnTo>
                <a:lnTo>
                  <a:pt x="23950" y="44330"/>
                </a:lnTo>
                <a:lnTo>
                  <a:pt x="24070" y="44330"/>
                </a:lnTo>
                <a:lnTo>
                  <a:pt x="24070" y="44310"/>
                </a:lnTo>
                <a:lnTo>
                  <a:pt x="24110" y="44310"/>
                </a:lnTo>
                <a:lnTo>
                  <a:pt x="24110" y="44300"/>
                </a:lnTo>
                <a:lnTo>
                  <a:pt x="24120" y="44300"/>
                </a:lnTo>
                <a:lnTo>
                  <a:pt x="24120" y="44280"/>
                </a:lnTo>
                <a:lnTo>
                  <a:pt x="24140" y="44280"/>
                </a:lnTo>
                <a:lnTo>
                  <a:pt x="24140" y="44260"/>
                </a:lnTo>
                <a:lnTo>
                  <a:pt x="24160" y="44260"/>
                </a:lnTo>
                <a:lnTo>
                  <a:pt x="24160" y="44220"/>
                </a:lnTo>
                <a:lnTo>
                  <a:pt x="24140" y="44220"/>
                </a:lnTo>
                <a:lnTo>
                  <a:pt x="24140" y="44210"/>
                </a:lnTo>
                <a:lnTo>
                  <a:pt x="24120" y="44210"/>
                </a:lnTo>
                <a:lnTo>
                  <a:pt x="24120" y="44190"/>
                </a:lnTo>
                <a:lnTo>
                  <a:pt x="24090" y="44190"/>
                </a:lnTo>
                <a:lnTo>
                  <a:pt x="24090" y="44080"/>
                </a:lnTo>
                <a:lnTo>
                  <a:pt x="24200" y="44080"/>
                </a:lnTo>
                <a:lnTo>
                  <a:pt x="24200" y="44060"/>
                </a:lnTo>
                <a:lnTo>
                  <a:pt x="24250" y="44060"/>
                </a:lnTo>
                <a:lnTo>
                  <a:pt x="24250" y="44050"/>
                </a:lnTo>
                <a:lnTo>
                  <a:pt x="24270" y="44050"/>
                </a:lnTo>
                <a:lnTo>
                  <a:pt x="24270" y="44030"/>
                </a:lnTo>
                <a:lnTo>
                  <a:pt x="24300" y="44030"/>
                </a:lnTo>
                <a:lnTo>
                  <a:pt x="24300" y="43990"/>
                </a:lnTo>
                <a:lnTo>
                  <a:pt x="24320" y="43990"/>
                </a:lnTo>
                <a:lnTo>
                  <a:pt x="24320" y="43940"/>
                </a:lnTo>
                <a:lnTo>
                  <a:pt x="24340" y="43940"/>
                </a:lnTo>
                <a:lnTo>
                  <a:pt x="24340" y="43920"/>
                </a:lnTo>
                <a:lnTo>
                  <a:pt x="24370" y="43920"/>
                </a:lnTo>
                <a:lnTo>
                  <a:pt x="24370" y="43870"/>
                </a:lnTo>
                <a:lnTo>
                  <a:pt x="24350" y="43870"/>
                </a:lnTo>
                <a:lnTo>
                  <a:pt x="24350" y="43850"/>
                </a:lnTo>
                <a:lnTo>
                  <a:pt x="24390" y="43850"/>
                </a:lnTo>
                <a:lnTo>
                  <a:pt x="24390" y="43830"/>
                </a:lnTo>
                <a:lnTo>
                  <a:pt x="24410" y="43830"/>
                </a:lnTo>
                <a:lnTo>
                  <a:pt x="24410" y="43810"/>
                </a:lnTo>
                <a:lnTo>
                  <a:pt x="24460" y="43810"/>
                </a:lnTo>
                <a:lnTo>
                  <a:pt x="24460" y="43780"/>
                </a:lnTo>
                <a:lnTo>
                  <a:pt x="24480" y="43780"/>
                </a:lnTo>
                <a:lnTo>
                  <a:pt x="24480" y="43740"/>
                </a:lnTo>
                <a:lnTo>
                  <a:pt x="24490" y="43740"/>
                </a:lnTo>
                <a:lnTo>
                  <a:pt x="24490" y="43720"/>
                </a:lnTo>
                <a:lnTo>
                  <a:pt x="24530" y="43720"/>
                </a:lnTo>
                <a:lnTo>
                  <a:pt x="24530" y="43710"/>
                </a:lnTo>
                <a:lnTo>
                  <a:pt x="24580" y="43710"/>
                </a:lnTo>
                <a:lnTo>
                  <a:pt x="24580" y="43690"/>
                </a:lnTo>
                <a:lnTo>
                  <a:pt x="24620" y="43690"/>
                </a:lnTo>
                <a:lnTo>
                  <a:pt x="24620" y="43670"/>
                </a:lnTo>
                <a:lnTo>
                  <a:pt x="24700" y="43670"/>
                </a:lnTo>
                <a:lnTo>
                  <a:pt x="24700" y="43690"/>
                </a:lnTo>
                <a:lnTo>
                  <a:pt x="24720" y="43690"/>
                </a:lnTo>
                <a:lnTo>
                  <a:pt x="24720" y="43670"/>
                </a:lnTo>
                <a:lnTo>
                  <a:pt x="24770" y="43670"/>
                </a:lnTo>
                <a:lnTo>
                  <a:pt x="24770" y="43650"/>
                </a:lnTo>
                <a:lnTo>
                  <a:pt x="24790" y="43650"/>
                </a:lnTo>
                <a:lnTo>
                  <a:pt x="24790" y="43630"/>
                </a:lnTo>
                <a:lnTo>
                  <a:pt x="24830" y="43630"/>
                </a:lnTo>
                <a:lnTo>
                  <a:pt x="24830" y="43620"/>
                </a:lnTo>
                <a:lnTo>
                  <a:pt x="24860" y="43620"/>
                </a:lnTo>
                <a:lnTo>
                  <a:pt x="24860" y="43600"/>
                </a:lnTo>
                <a:lnTo>
                  <a:pt x="24930" y="43600"/>
                </a:lnTo>
                <a:lnTo>
                  <a:pt x="24930" y="43630"/>
                </a:lnTo>
                <a:lnTo>
                  <a:pt x="24950" y="43630"/>
                </a:lnTo>
                <a:lnTo>
                  <a:pt x="24950" y="43650"/>
                </a:lnTo>
                <a:lnTo>
                  <a:pt x="24970" y="43650"/>
                </a:lnTo>
                <a:lnTo>
                  <a:pt x="24970" y="43670"/>
                </a:lnTo>
                <a:lnTo>
                  <a:pt x="25020" y="43670"/>
                </a:lnTo>
                <a:lnTo>
                  <a:pt x="25020" y="43650"/>
                </a:lnTo>
                <a:lnTo>
                  <a:pt x="25040" y="43650"/>
                </a:lnTo>
                <a:lnTo>
                  <a:pt x="25040" y="43630"/>
                </a:lnTo>
                <a:lnTo>
                  <a:pt x="25060" y="43630"/>
                </a:lnTo>
                <a:lnTo>
                  <a:pt x="25060" y="43620"/>
                </a:lnTo>
                <a:lnTo>
                  <a:pt x="25090" y="43620"/>
                </a:lnTo>
                <a:lnTo>
                  <a:pt x="25090" y="43600"/>
                </a:lnTo>
                <a:lnTo>
                  <a:pt x="25130" y="43600"/>
                </a:lnTo>
                <a:lnTo>
                  <a:pt x="25130" y="43620"/>
                </a:lnTo>
                <a:lnTo>
                  <a:pt x="25160" y="43620"/>
                </a:lnTo>
                <a:lnTo>
                  <a:pt x="25160" y="43630"/>
                </a:lnTo>
                <a:lnTo>
                  <a:pt x="25200" y="43630"/>
                </a:lnTo>
                <a:lnTo>
                  <a:pt x="25200" y="43650"/>
                </a:lnTo>
                <a:lnTo>
                  <a:pt x="25180" y="43650"/>
                </a:lnTo>
                <a:lnTo>
                  <a:pt x="25180" y="43670"/>
                </a:lnTo>
                <a:lnTo>
                  <a:pt x="25270" y="43670"/>
                </a:lnTo>
                <a:lnTo>
                  <a:pt x="25270" y="43690"/>
                </a:lnTo>
                <a:lnTo>
                  <a:pt x="25280" y="43690"/>
                </a:lnTo>
                <a:lnTo>
                  <a:pt x="25280" y="43710"/>
                </a:lnTo>
                <a:lnTo>
                  <a:pt x="25300" y="43710"/>
                </a:lnTo>
                <a:lnTo>
                  <a:pt x="25300" y="43720"/>
                </a:lnTo>
                <a:lnTo>
                  <a:pt x="25510" y="43720"/>
                </a:lnTo>
                <a:lnTo>
                  <a:pt x="25510" y="43740"/>
                </a:lnTo>
                <a:lnTo>
                  <a:pt x="25580" y="43740"/>
                </a:lnTo>
                <a:lnTo>
                  <a:pt x="25580" y="43710"/>
                </a:lnTo>
                <a:lnTo>
                  <a:pt x="25600" y="43710"/>
                </a:lnTo>
                <a:lnTo>
                  <a:pt x="25600" y="43690"/>
                </a:lnTo>
                <a:lnTo>
                  <a:pt x="25640" y="43690"/>
                </a:lnTo>
                <a:lnTo>
                  <a:pt x="25640" y="43710"/>
                </a:lnTo>
                <a:lnTo>
                  <a:pt x="25650" y="43710"/>
                </a:lnTo>
                <a:lnTo>
                  <a:pt x="25650" y="43690"/>
                </a:lnTo>
                <a:lnTo>
                  <a:pt x="25670" y="43690"/>
                </a:lnTo>
                <a:lnTo>
                  <a:pt x="25670" y="43670"/>
                </a:lnTo>
                <a:lnTo>
                  <a:pt x="25720" y="43670"/>
                </a:lnTo>
                <a:lnTo>
                  <a:pt x="25720" y="43690"/>
                </a:lnTo>
                <a:lnTo>
                  <a:pt x="25790" y="43690"/>
                </a:lnTo>
                <a:lnTo>
                  <a:pt x="25790" y="43740"/>
                </a:lnTo>
                <a:lnTo>
                  <a:pt x="25900" y="43740"/>
                </a:lnTo>
                <a:lnTo>
                  <a:pt x="25900" y="43760"/>
                </a:lnTo>
                <a:lnTo>
                  <a:pt x="25920" y="43760"/>
                </a:lnTo>
                <a:lnTo>
                  <a:pt x="25920" y="43800"/>
                </a:lnTo>
                <a:lnTo>
                  <a:pt x="26020" y="43800"/>
                </a:lnTo>
                <a:lnTo>
                  <a:pt x="26020" y="43780"/>
                </a:lnTo>
                <a:lnTo>
                  <a:pt x="26060" y="43780"/>
                </a:lnTo>
                <a:lnTo>
                  <a:pt x="26060" y="43760"/>
                </a:lnTo>
                <a:lnTo>
                  <a:pt x="26070" y="43760"/>
                </a:lnTo>
                <a:lnTo>
                  <a:pt x="26070" y="43780"/>
                </a:lnTo>
                <a:lnTo>
                  <a:pt x="26110" y="43780"/>
                </a:lnTo>
                <a:lnTo>
                  <a:pt x="26110" y="43800"/>
                </a:lnTo>
                <a:lnTo>
                  <a:pt x="26140" y="43800"/>
                </a:lnTo>
                <a:lnTo>
                  <a:pt x="26140" y="43780"/>
                </a:lnTo>
                <a:lnTo>
                  <a:pt x="26180" y="43780"/>
                </a:lnTo>
                <a:lnTo>
                  <a:pt x="26180" y="43760"/>
                </a:lnTo>
                <a:lnTo>
                  <a:pt x="26200" y="43760"/>
                </a:lnTo>
                <a:lnTo>
                  <a:pt x="26200" y="43740"/>
                </a:lnTo>
                <a:lnTo>
                  <a:pt x="26210" y="43740"/>
                </a:lnTo>
                <a:lnTo>
                  <a:pt x="26210" y="43720"/>
                </a:lnTo>
                <a:lnTo>
                  <a:pt x="26250" y="43720"/>
                </a:lnTo>
                <a:lnTo>
                  <a:pt x="26250" y="43710"/>
                </a:lnTo>
                <a:lnTo>
                  <a:pt x="26340" y="43710"/>
                </a:lnTo>
                <a:lnTo>
                  <a:pt x="26340" y="43690"/>
                </a:lnTo>
                <a:lnTo>
                  <a:pt x="26390" y="43690"/>
                </a:lnTo>
                <a:lnTo>
                  <a:pt x="26390" y="43710"/>
                </a:lnTo>
                <a:lnTo>
                  <a:pt x="26410" y="43710"/>
                </a:lnTo>
                <a:lnTo>
                  <a:pt x="26410" y="43720"/>
                </a:lnTo>
                <a:lnTo>
                  <a:pt x="26430" y="43720"/>
                </a:lnTo>
                <a:lnTo>
                  <a:pt x="26430" y="43740"/>
                </a:lnTo>
                <a:lnTo>
                  <a:pt x="26570" y="43740"/>
                </a:lnTo>
                <a:lnTo>
                  <a:pt x="26570" y="43760"/>
                </a:lnTo>
                <a:lnTo>
                  <a:pt x="26710" y="43760"/>
                </a:lnTo>
                <a:lnTo>
                  <a:pt x="26710" y="43780"/>
                </a:lnTo>
                <a:lnTo>
                  <a:pt x="26720" y="43780"/>
                </a:lnTo>
                <a:lnTo>
                  <a:pt x="26720" y="43800"/>
                </a:lnTo>
                <a:lnTo>
                  <a:pt x="27080" y="43800"/>
                </a:lnTo>
                <a:lnTo>
                  <a:pt x="27080" y="43780"/>
                </a:lnTo>
                <a:lnTo>
                  <a:pt x="27220" y="43780"/>
                </a:lnTo>
                <a:lnTo>
                  <a:pt x="27220" y="43760"/>
                </a:lnTo>
                <a:lnTo>
                  <a:pt x="27270" y="43760"/>
                </a:lnTo>
                <a:lnTo>
                  <a:pt x="27270" y="43740"/>
                </a:lnTo>
                <a:lnTo>
                  <a:pt x="27250" y="43740"/>
                </a:lnTo>
                <a:lnTo>
                  <a:pt x="27250" y="43720"/>
                </a:lnTo>
                <a:lnTo>
                  <a:pt x="27300" y="43720"/>
                </a:lnTo>
                <a:lnTo>
                  <a:pt x="27300" y="43710"/>
                </a:lnTo>
                <a:lnTo>
                  <a:pt x="27320" y="43710"/>
                </a:lnTo>
                <a:lnTo>
                  <a:pt x="27320" y="43650"/>
                </a:lnTo>
                <a:lnTo>
                  <a:pt x="27360" y="43650"/>
                </a:lnTo>
                <a:lnTo>
                  <a:pt x="27360" y="43630"/>
                </a:lnTo>
                <a:lnTo>
                  <a:pt x="27340" y="43630"/>
                </a:lnTo>
                <a:lnTo>
                  <a:pt x="27340" y="43600"/>
                </a:lnTo>
                <a:lnTo>
                  <a:pt x="27360" y="43600"/>
                </a:lnTo>
                <a:lnTo>
                  <a:pt x="27360" y="43560"/>
                </a:lnTo>
                <a:lnTo>
                  <a:pt x="27480" y="43560"/>
                </a:lnTo>
                <a:lnTo>
                  <a:pt x="27480" y="43530"/>
                </a:lnTo>
                <a:lnTo>
                  <a:pt x="27510" y="43530"/>
                </a:lnTo>
                <a:lnTo>
                  <a:pt x="27510" y="43490"/>
                </a:lnTo>
                <a:lnTo>
                  <a:pt x="27550" y="43490"/>
                </a:lnTo>
                <a:lnTo>
                  <a:pt x="27550" y="43470"/>
                </a:lnTo>
                <a:lnTo>
                  <a:pt x="27600" y="43470"/>
                </a:lnTo>
                <a:lnTo>
                  <a:pt x="27600" y="43460"/>
                </a:lnTo>
                <a:lnTo>
                  <a:pt x="27650" y="43460"/>
                </a:lnTo>
                <a:lnTo>
                  <a:pt x="27650" y="43440"/>
                </a:lnTo>
                <a:lnTo>
                  <a:pt x="27690" y="43440"/>
                </a:lnTo>
                <a:lnTo>
                  <a:pt x="27690" y="43460"/>
                </a:lnTo>
                <a:lnTo>
                  <a:pt x="27710" y="43460"/>
                </a:lnTo>
                <a:lnTo>
                  <a:pt x="27710" y="43440"/>
                </a:lnTo>
                <a:lnTo>
                  <a:pt x="27780" y="43440"/>
                </a:lnTo>
                <a:lnTo>
                  <a:pt x="27780" y="43420"/>
                </a:lnTo>
                <a:lnTo>
                  <a:pt x="27810" y="43420"/>
                </a:lnTo>
                <a:lnTo>
                  <a:pt x="27810" y="43400"/>
                </a:lnTo>
                <a:lnTo>
                  <a:pt x="27850" y="43400"/>
                </a:lnTo>
                <a:lnTo>
                  <a:pt x="27850" y="43420"/>
                </a:lnTo>
                <a:lnTo>
                  <a:pt x="27870" y="43420"/>
                </a:lnTo>
                <a:lnTo>
                  <a:pt x="27870" y="43470"/>
                </a:lnTo>
                <a:lnTo>
                  <a:pt x="27880" y="43470"/>
                </a:lnTo>
                <a:lnTo>
                  <a:pt x="27880" y="43490"/>
                </a:lnTo>
                <a:lnTo>
                  <a:pt x="27970" y="43490"/>
                </a:lnTo>
                <a:lnTo>
                  <a:pt x="27970" y="43510"/>
                </a:lnTo>
                <a:lnTo>
                  <a:pt x="28020" y="43510"/>
                </a:lnTo>
                <a:lnTo>
                  <a:pt x="28020" y="43530"/>
                </a:lnTo>
                <a:lnTo>
                  <a:pt x="28060" y="43530"/>
                </a:lnTo>
                <a:lnTo>
                  <a:pt x="28060" y="43510"/>
                </a:lnTo>
                <a:lnTo>
                  <a:pt x="28150" y="43510"/>
                </a:lnTo>
                <a:lnTo>
                  <a:pt x="28150" y="43530"/>
                </a:lnTo>
                <a:lnTo>
                  <a:pt x="28180" y="43530"/>
                </a:lnTo>
                <a:lnTo>
                  <a:pt x="28180" y="43510"/>
                </a:lnTo>
                <a:lnTo>
                  <a:pt x="28340" y="43510"/>
                </a:lnTo>
                <a:lnTo>
                  <a:pt x="28340" y="43490"/>
                </a:lnTo>
                <a:lnTo>
                  <a:pt x="28360" y="43490"/>
                </a:lnTo>
                <a:lnTo>
                  <a:pt x="28360" y="43470"/>
                </a:lnTo>
                <a:lnTo>
                  <a:pt x="28430" y="43470"/>
                </a:lnTo>
                <a:lnTo>
                  <a:pt x="28430" y="43490"/>
                </a:lnTo>
                <a:lnTo>
                  <a:pt x="28440" y="43490"/>
                </a:lnTo>
                <a:lnTo>
                  <a:pt x="28440" y="43510"/>
                </a:lnTo>
                <a:lnTo>
                  <a:pt x="28550" y="43510"/>
                </a:lnTo>
                <a:lnTo>
                  <a:pt x="28550" y="43530"/>
                </a:lnTo>
                <a:lnTo>
                  <a:pt x="28660" y="43530"/>
                </a:lnTo>
                <a:lnTo>
                  <a:pt x="28660" y="43550"/>
                </a:lnTo>
                <a:lnTo>
                  <a:pt x="28690" y="43550"/>
                </a:lnTo>
                <a:lnTo>
                  <a:pt x="28690" y="43560"/>
                </a:lnTo>
                <a:lnTo>
                  <a:pt x="28710" y="43560"/>
                </a:lnTo>
                <a:lnTo>
                  <a:pt x="28710" y="43580"/>
                </a:lnTo>
                <a:lnTo>
                  <a:pt x="28740" y="43580"/>
                </a:lnTo>
                <a:lnTo>
                  <a:pt x="28740" y="43600"/>
                </a:lnTo>
                <a:lnTo>
                  <a:pt x="28760" y="43600"/>
                </a:lnTo>
                <a:lnTo>
                  <a:pt x="28760" y="43630"/>
                </a:lnTo>
                <a:lnTo>
                  <a:pt x="28780" y="43630"/>
                </a:lnTo>
                <a:lnTo>
                  <a:pt x="28780" y="43650"/>
                </a:lnTo>
                <a:lnTo>
                  <a:pt x="28800" y="43650"/>
                </a:lnTo>
                <a:lnTo>
                  <a:pt x="28800" y="43690"/>
                </a:lnTo>
                <a:lnTo>
                  <a:pt x="28810" y="43690"/>
                </a:lnTo>
                <a:lnTo>
                  <a:pt x="28810" y="43670"/>
                </a:lnTo>
                <a:lnTo>
                  <a:pt x="28850" y="43670"/>
                </a:lnTo>
                <a:lnTo>
                  <a:pt x="28850" y="43650"/>
                </a:lnTo>
                <a:lnTo>
                  <a:pt x="28870" y="43650"/>
                </a:lnTo>
                <a:lnTo>
                  <a:pt x="28870" y="43670"/>
                </a:lnTo>
                <a:lnTo>
                  <a:pt x="28900" y="43670"/>
                </a:lnTo>
                <a:lnTo>
                  <a:pt x="28900" y="43650"/>
                </a:lnTo>
                <a:lnTo>
                  <a:pt x="28880" y="43650"/>
                </a:lnTo>
                <a:lnTo>
                  <a:pt x="28880" y="43620"/>
                </a:lnTo>
                <a:lnTo>
                  <a:pt x="28920" y="43620"/>
                </a:lnTo>
                <a:lnTo>
                  <a:pt x="28920" y="43630"/>
                </a:lnTo>
                <a:lnTo>
                  <a:pt x="28940" y="43630"/>
                </a:lnTo>
                <a:lnTo>
                  <a:pt x="28940" y="43600"/>
                </a:lnTo>
                <a:lnTo>
                  <a:pt x="28950" y="43600"/>
                </a:lnTo>
                <a:lnTo>
                  <a:pt x="28950" y="43620"/>
                </a:lnTo>
                <a:lnTo>
                  <a:pt x="28990" y="43620"/>
                </a:lnTo>
                <a:lnTo>
                  <a:pt x="28990" y="43630"/>
                </a:lnTo>
                <a:lnTo>
                  <a:pt x="29010" y="43630"/>
                </a:lnTo>
                <a:lnTo>
                  <a:pt x="29010" y="43620"/>
                </a:lnTo>
                <a:lnTo>
                  <a:pt x="29020" y="43620"/>
                </a:lnTo>
                <a:lnTo>
                  <a:pt x="29020" y="43600"/>
                </a:lnTo>
                <a:lnTo>
                  <a:pt x="29040" y="43600"/>
                </a:lnTo>
                <a:lnTo>
                  <a:pt x="29040" y="43580"/>
                </a:lnTo>
                <a:lnTo>
                  <a:pt x="29060" y="43580"/>
                </a:lnTo>
                <a:lnTo>
                  <a:pt x="29060" y="43600"/>
                </a:lnTo>
                <a:lnTo>
                  <a:pt x="29080" y="43600"/>
                </a:lnTo>
                <a:lnTo>
                  <a:pt x="29080" y="43580"/>
                </a:lnTo>
                <a:lnTo>
                  <a:pt x="29090" y="43580"/>
                </a:lnTo>
                <a:lnTo>
                  <a:pt x="29090" y="43530"/>
                </a:lnTo>
                <a:lnTo>
                  <a:pt x="29130" y="43530"/>
                </a:lnTo>
                <a:lnTo>
                  <a:pt x="29130" y="43510"/>
                </a:lnTo>
                <a:lnTo>
                  <a:pt x="29150" y="43510"/>
                </a:lnTo>
                <a:lnTo>
                  <a:pt x="29150" y="43490"/>
                </a:lnTo>
                <a:lnTo>
                  <a:pt x="29200" y="43490"/>
                </a:lnTo>
                <a:lnTo>
                  <a:pt x="29200" y="43470"/>
                </a:lnTo>
                <a:lnTo>
                  <a:pt x="29180" y="43470"/>
                </a:lnTo>
                <a:lnTo>
                  <a:pt x="29180" y="43460"/>
                </a:lnTo>
                <a:lnTo>
                  <a:pt x="29200" y="43460"/>
                </a:lnTo>
                <a:lnTo>
                  <a:pt x="29200" y="43440"/>
                </a:lnTo>
                <a:lnTo>
                  <a:pt x="29250" y="43440"/>
                </a:lnTo>
                <a:lnTo>
                  <a:pt x="29250" y="43460"/>
                </a:lnTo>
                <a:lnTo>
                  <a:pt x="29270" y="43460"/>
                </a:lnTo>
                <a:lnTo>
                  <a:pt x="29270" y="43440"/>
                </a:lnTo>
                <a:lnTo>
                  <a:pt x="29340" y="43440"/>
                </a:lnTo>
                <a:lnTo>
                  <a:pt x="29340" y="43420"/>
                </a:lnTo>
                <a:lnTo>
                  <a:pt x="29380" y="43420"/>
                </a:lnTo>
                <a:lnTo>
                  <a:pt x="29380" y="43400"/>
                </a:lnTo>
                <a:lnTo>
                  <a:pt x="29390" y="43400"/>
                </a:lnTo>
                <a:lnTo>
                  <a:pt x="29390" y="43380"/>
                </a:lnTo>
                <a:lnTo>
                  <a:pt x="29410" y="43380"/>
                </a:lnTo>
                <a:lnTo>
                  <a:pt x="29410" y="43370"/>
                </a:lnTo>
                <a:lnTo>
                  <a:pt x="29430" y="43370"/>
                </a:lnTo>
                <a:lnTo>
                  <a:pt x="29430" y="43330"/>
                </a:lnTo>
                <a:lnTo>
                  <a:pt x="29500" y="43330"/>
                </a:lnTo>
                <a:lnTo>
                  <a:pt x="29500" y="43290"/>
                </a:lnTo>
                <a:lnTo>
                  <a:pt x="29480" y="43290"/>
                </a:lnTo>
                <a:lnTo>
                  <a:pt x="29480" y="43260"/>
                </a:lnTo>
                <a:lnTo>
                  <a:pt x="29520" y="43260"/>
                </a:lnTo>
                <a:lnTo>
                  <a:pt x="29520" y="43280"/>
                </a:lnTo>
                <a:lnTo>
                  <a:pt x="29590" y="43280"/>
                </a:lnTo>
                <a:lnTo>
                  <a:pt x="29590" y="43260"/>
                </a:lnTo>
                <a:lnTo>
                  <a:pt x="29640" y="43260"/>
                </a:lnTo>
                <a:lnTo>
                  <a:pt x="29640" y="43280"/>
                </a:lnTo>
                <a:lnTo>
                  <a:pt x="29670" y="43280"/>
                </a:lnTo>
                <a:lnTo>
                  <a:pt x="29670" y="43260"/>
                </a:lnTo>
                <a:lnTo>
                  <a:pt x="29690" y="43260"/>
                </a:lnTo>
                <a:lnTo>
                  <a:pt x="29690" y="43240"/>
                </a:lnTo>
                <a:lnTo>
                  <a:pt x="29710" y="43240"/>
                </a:lnTo>
                <a:lnTo>
                  <a:pt x="29710" y="43220"/>
                </a:lnTo>
                <a:lnTo>
                  <a:pt x="29730" y="43220"/>
                </a:lnTo>
                <a:lnTo>
                  <a:pt x="29730" y="43210"/>
                </a:lnTo>
                <a:lnTo>
                  <a:pt x="29760" y="43210"/>
                </a:lnTo>
                <a:lnTo>
                  <a:pt x="29760" y="43220"/>
                </a:lnTo>
                <a:lnTo>
                  <a:pt x="29740" y="43220"/>
                </a:lnTo>
                <a:lnTo>
                  <a:pt x="29740" y="43280"/>
                </a:lnTo>
                <a:lnTo>
                  <a:pt x="29760" y="43280"/>
                </a:lnTo>
                <a:lnTo>
                  <a:pt x="29760" y="43290"/>
                </a:lnTo>
                <a:lnTo>
                  <a:pt x="29800" y="43290"/>
                </a:lnTo>
                <a:lnTo>
                  <a:pt x="29800" y="43280"/>
                </a:lnTo>
                <a:lnTo>
                  <a:pt x="29780" y="43280"/>
                </a:lnTo>
                <a:lnTo>
                  <a:pt x="29780" y="43260"/>
                </a:lnTo>
                <a:lnTo>
                  <a:pt x="29760" y="43260"/>
                </a:lnTo>
                <a:lnTo>
                  <a:pt x="29760" y="43240"/>
                </a:lnTo>
                <a:lnTo>
                  <a:pt x="29870" y="43240"/>
                </a:lnTo>
                <a:lnTo>
                  <a:pt x="29870" y="43260"/>
                </a:lnTo>
                <a:lnTo>
                  <a:pt x="29880" y="43260"/>
                </a:lnTo>
                <a:lnTo>
                  <a:pt x="29880" y="43280"/>
                </a:lnTo>
                <a:lnTo>
                  <a:pt x="29920" y="43280"/>
                </a:lnTo>
                <a:lnTo>
                  <a:pt x="29920" y="43290"/>
                </a:lnTo>
                <a:lnTo>
                  <a:pt x="29970" y="43290"/>
                </a:lnTo>
                <a:lnTo>
                  <a:pt x="29970" y="43310"/>
                </a:lnTo>
                <a:lnTo>
                  <a:pt x="30010" y="43310"/>
                </a:lnTo>
                <a:lnTo>
                  <a:pt x="30010" y="43330"/>
                </a:lnTo>
                <a:lnTo>
                  <a:pt x="30030" y="43330"/>
                </a:lnTo>
                <a:lnTo>
                  <a:pt x="30030" y="43350"/>
                </a:lnTo>
                <a:lnTo>
                  <a:pt x="30060" y="43350"/>
                </a:lnTo>
                <a:lnTo>
                  <a:pt x="30060" y="43370"/>
                </a:lnTo>
                <a:lnTo>
                  <a:pt x="30170" y="43370"/>
                </a:lnTo>
                <a:lnTo>
                  <a:pt x="30170" y="43380"/>
                </a:lnTo>
                <a:lnTo>
                  <a:pt x="30270" y="43380"/>
                </a:lnTo>
                <a:lnTo>
                  <a:pt x="30270" y="43400"/>
                </a:lnTo>
                <a:lnTo>
                  <a:pt x="30290" y="43400"/>
                </a:lnTo>
                <a:lnTo>
                  <a:pt x="30290" y="43420"/>
                </a:lnTo>
                <a:lnTo>
                  <a:pt x="30380" y="43420"/>
                </a:lnTo>
                <a:lnTo>
                  <a:pt x="30380" y="43400"/>
                </a:lnTo>
                <a:lnTo>
                  <a:pt x="30410" y="43400"/>
                </a:lnTo>
                <a:lnTo>
                  <a:pt x="30410" y="43380"/>
                </a:lnTo>
                <a:lnTo>
                  <a:pt x="30430" y="43380"/>
                </a:lnTo>
                <a:lnTo>
                  <a:pt x="30430" y="43370"/>
                </a:lnTo>
                <a:lnTo>
                  <a:pt x="30480" y="43370"/>
                </a:lnTo>
                <a:lnTo>
                  <a:pt x="30480" y="43350"/>
                </a:lnTo>
                <a:lnTo>
                  <a:pt x="30500" y="43350"/>
                </a:lnTo>
                <a:lnTo>
                  <a:pt x="30500" y="43330"/>
                </a:lnTo>
                <a:lnTo>
                  <a:pt x="30550" y="43330"/>
                </a:lnTo>
                <a:lnTo>
                  <a:pt x="30550" y="43310"/>
                </a:lnTo>
                <a:lnTo>
                  <a:pt x="30590" y="43310"/>
                </a:lnTo>
                <a:lnTo>
                  <a:pt x="30590" y="43280"/>
                </a:lnTo>
                <a:lnTo>
                  <a:pt x="30620" y="43280"/>
                </a:lnTo>
                <a:lnTo>
                  <a:pt x="30620" y="43260"/>
                </a:lnTo>
                <a:lnTo>
                  <a:pt x="30640" y="43260"/>
                </a:lnTo>
                <a:lnTo>
                  <a:pt x="30640" y="43220"/>
                </a:lnTo>
                <a:lnTo>
                  <a:pt x="30690" y="43220"/>
                </a:lnTo>
                <a:lnTo>
                  <a:pt x="30690" y="43240"/>
                </a:lnTo>
                <a:lnTo>
                  <a:pt x="30730" y="43240"/>
                </a:lnTo>
                <a:lnTo>
                  <a:pt x="30730" y="43210"/>
                </a:lnTo>
                <a:lnTo>
                  <a:pt x="30750" y="43210"/>
                </a:lnTo>
                <a:lnTo>
                  <a:pt x="30750" y="43190"/>
                </a:lnTo>
                <a:lnTo>
                  <a:pt x="30760" y="43190"/>
                </a:lnTo>
                <a:lnTo>
                  <a:pt x="30760" y="43170"/>
                </a:lnTo>
                <a:lnTo>
                  <a:pt x="30780" y="43170"/>
                </a:lnTo>
                <a:lnTo>
                  <a:pt x="30780" y="43150"/>
                </a:lnTo>
                <a:lnTo>
                  <a:pt x="30760" y="43150"/>
                </a:lnTo>
                <a:lnTo>
                  <a:pt x="30760" y="43130"/>
                </a:lnTo>
                <a:lnTo>
                  <a:pt x="30820" y="43130"/>
                </a:lnTo>
                <a:lnTo>
                  <a:pt x="30820" y="43120"/>
                </a:lnTo>
                <a:lnTo>
                  <a:pt x="30800" y="43120"/>
                </a:lnTo>
                <a:lnTo>
                  <a:pt x="30800" y="43100"/>
                </a:lnTo>
                <a:lnTo>
                  <a:pt x="30850" y="43100"/>
                </a:lnTo>
                <a:lnTo>
                  <a:pt x="30870" y="43100"/>
                </a:lnTo>
                <a:lnTo>
                  <a:pt x="30870" y="43030"/>
                </a:lnTo>
                <a:lnTo>
                  <a:pt x="30860" y="43030"/>
                </a:lnTo>
                <a:lnTo>
                  <a:pt x="30850" y="43030"/>
                </a:lnTo>
                <a:lnTo>
                  <a:pt x="30850" y="43010"/>
                </a:lnTo>
                <a:lnTo>
                  <a:pt x="30820" y="43010"/>
                </a:lnTo>
                <a:lnTo>
                  <a:pt x="30820" y="42960"/>
                </a:lnTo>
                <a:lnTo>
                  <a:pt x="30830" y="42960"/>
                </a:lnTo>
                <a:lnTo>
                  <a:pt x="30830" y="42940"/>
                </a:lnTo>
                <a:lnTo>
                  <a:pt x="30870" y="42940"/>
                </a:lnTo>
                <a:lnTo>
                  <a:pt x="30870" y="42900"/>
                </a:lnTo>
                <a:lnTo>
                  <a:pt x="30890" y="42900"/>
                </a:lnTo>
                <a:lnTo>
                  <a:pt x="30890" y="42880"/>
                </a:lnTo>
                <a:lnTo>
                  <a:pt x="30940" y="42880"/>
                </a:lnTo>
                <a:lnTo>
                  <a:pt x="30940" y="42900"/>
                </a:lnTo>
                <a:lnTo>
                  <a:pt x="30970" y="42900"/>
                </a:lnTo>
                <a:lnTo>
                  <a:pt x="30970" y="42870"/>
                </a:lnTo>
                <a:lnTo>
                  <a:pt x="30960" y="42870"/>
                </a:lnTo>
                <a:lnTo>
                  <a:pt x="30960" y="42850"/>
                </a:lnTo>
                <a:lnTo>
                  <a:pt x="30940" y="42850"/>
                </a:lnTo>
                <a:lnTo>
                  <a:pt x="30940" y="42830"/>
                </a:lnTo>
                <a:lnTo>
                  <a:pt x="30920" y="42830"/>
                </a:lnTo>
                <a:lnTo>
                  <a:pt x="30920" y="42780"/>
                </a:lnTo>
                <a:lnTo>
                  <a:pt x="30960" y="42780"/>
                </a:lnTo>
                <a:lnTo>
                  <a:pt x="30960" y="42760"/>
                </a:lnTo>
                <a:lnTo>
                  <a:pt x="31040" y="42760"/>
                </a:lnTo>
                <a:lnTo>
                  <a:pt x="31040" y="42780"/>
                </a:lnTo>
                <a:lnTo>
                  <a:pt x="31060" y="42780"/>
                </a:lnTo>
                <a:lnTo>
                  <a:pt x="31060" y="42790"/>
                </a:lnTo>
                <a:lnTo>
                  <a:pt x="31110" y="42790"/>
                </a:lnTo>
                <a:lnTo>
                  <a:pt x="31110" y="42760"/>
                </a:lnTo>
                <a:lnTo>
                  <a:pt x="31150" y="42760"/>
                </a:lnTo>
                <a:lnTo>
                  <a:pt x="31150" y="42740"/>
                </a:lnTo>
                <a:lnTo>
                  <a:pt x="31220" y="42740"/>
                </a:lnTo>
                <a:lnTo>
                  <a:pt x="31220" y="42760"/>
                </a:lnTo>
                <a:lnTo>
                  <a:pt x="31250" y="42760"/>
                </a:lnTo>
                <a:lnTo>
                  <a:pt x="31250" y="42780"/>
                </a:lnTo>
                <a:lnTo>
                  <a:pt x="31270" y="42780"/>
                </a:lnTo>
                <a:lnTo>
                  <a:pt x="31270" y="42790"/>
                </a:lnTo>
                <a:lnTo>
                  <a:pt x="31310" y="42790"/>
                </a:lnTo>
                <a:lnTo>
                  <a:pt x="31310" y="42810"/>
                </a:lnTo>
                <a:lnTo>
                  <a:pt x="31340" y="42810"/>
                </a:lnTo>
                <a:lnTo>
                  <a:pt x="31340" y="42850"/>
                </a:lnTo>
                <a:lnTo>
                  <a:pt x="31390" y="42850"/>
                </a:lnTo>
                <a:lnTo>
                  <a:pt x="31390" y="42870"/>
                </a:lnTo>
                <a:lnTo>
                  <a:pt x="31450" y="42870"/>
                </a:lnTo>
                <a:lnTo>
                  <a:pt x="31450" y="42900"/>
                </a:lnTo>
                <a:lnTo>
                  <a:pt x="31470" y="42900"/>
                </a:lnTo>
                <a:lnTo>
                  <a:pt x="31470" y="42940"/>
                </a:lnTo>
                <a:lnTo>
                  <a:pt x="31450" y="42940"/>
                </a:lnTo>
                <a:lnTo>
                  <a:pt x="31450" y="42960"/>
                </a:lnTo>
                <a:lnTo>
                  <a:pt x="31470" y="42960"/>
                </a:lnTo>
                <a:lnTo>
                  <a:pt x="31470" y="42990"/>
                </a:lnTo>
                <a:lnTo>
                  <a:pt x="31480" y="42990"/>
                </a:lnTo>
                <a:lnTo>
                  <a:pt x="31480" y="43010"/>
                </a:lnTo>
                <a:lnTo>
                  <a:pt x="31520" y="43010"/>
                </a:lnTo>
                <a:lnTo>
                  <a:pt x="31520" y="43030"/>
                </a:lnTo>
                <a:lnTo>
                  <a:pt x="31540" y="43030"/>
                </a:lnTo>
                <a:lnTo>
                  <a:pt x="31540" y="43050"/>
                </a:lnTo>
                <a:lnTo>
                  <a:pt x="31540" y="43100"/>
                </a:lnTo>
                <a:lnTo>
                  <a:pt x="31550" y="43100"/>
                </a:lnTo>
                <a:lnTo>
                  <a:pt x="31550" y="43130"/>
                </a:lnTo>
                <a:lnTo>
                  <a:pt x="31610" y="43130"/>
                </a:lnTo>
                <a:lnTo>
                  <a:pt x="31620" y="43130"/>
                </a:lnTo>
                <a:lnTo>
                  <a:pt x="31620" y="43150"/>
                </a:lnTo>
                <a:lnTo>
                  <a:pt x="31710" y="43150"/>
                </a:lnTo>
                <a:lnTo>
                  <a:pt x="31710" y="43170"/>
                </a:lnTo>
                <a:lnTo>
                  <a:pt x="31800" y="43170"/>
                </a:lnTo>
                <a:lnTo>
                  <a:pt x="31800" y="43150"/>
                </a:lnTo>
                <a:lnTo>
                  <a:pt x="31910" y="43150"/>
                </a:lnTo>
                <a:lnTo>
                  <a:pt x="31910" y="43200"/>
                </a:lnTo>
                <a:lnTo>
                  <a:pt x="31910" y="44500"/>
                </a:lnTo>
                <a:lnTo>
                  <a:pt x="31920" y="45400"/>
                </a:lnTo>
                <a:lnTo>
                  <a:pt x="32010" y="45950"/>
                </a:lnTo>
                <a:lnTo>
                  <a:pt x="32010" y="46190"/>
                </a:lnTo>
                <a:lnTo>
                  <a:pt x="32010" y="46360"/>
                </a:lnTo>
                <a:lnTo>
                  <a:pt x="31810" y="46530"/>
                </a:lnTo>
                <a:lnTo>
                  <a:pt x="31640" y="46670"/>
                </a:lnTo>
                <a:lnTo>
                  <a:pt x="31540" y="46940"/>
                </a:lnTo>
                <a:lnTo>
                  <a:pt x="31440" y="47110"/>
                </a:lnTo>
                <a:lnTo>
                  <a:pt x="31300" y="47320"/>
                </a:lnTo>
                <a:lnTo>
                  <a:pt x="31200" y="47560"/>
                </a:lnTo>
                <a:lnTo>
                  <a:pt x="30990" y="47700"/>
                </a:lnTo>
                <a:lnTo>
                  <a:pt x="30790" y="47730"/>
                </a:lnTo>
                <a:lnTo>
                  <a:pt x="30690" y="47800"/>
                </a:lnTo>
                <a:lnTo>
                  <a:pt x="30660" y="48080"/>
                </a:lnTo>
                <a:lnTo>
                  <a:pt x="30650" y="48230"/>
                </a:lnTo>
                <a:close/>
                <a:moveTo>
                  <a:pt x="17420" y="46240"/>
                </a:moveTo>
                <a:lnTo>
                  <a:pt x="17420" y="46260"/>
                </a:lnTo>
                <a:lnTo>
                  <a:pt x="17520" y="46260"/>
                </a:lnTo>
                <a:lnTo>
                  <a:pt x="17520" y="46280"/>
                </a:lnTo>
                <a:lnTo>
                  <a:pt x="17570" y="46280"/>
                </a:lnTo>
                <a:lnTo>
                  <a:pt x="17570" y="46300"/>
                </a:lnTo>
                <a:lnTo>
                  <a:pt x="17610" y="46300"/>
                </a:lnTo>
                <a:lnTo>
                  <a:pt x="17610" y="46320"/>
                </a:lnTo>
                <a:lnTo>
                  <a:pt x="17650" y="46320"/>
                </a:lnTo>
                <a:lnTo>
                  <a:pt x="17650" y="46330"/>
                </a:lnTo>
                <a:lnTo>
                  <a:pt x="17660" y="46330"/>
                </a:lnTo>
                <a:lnTo>
                  <a:pt x="17660" y="46350"/>
                </a:lnTo>
                <a:lnTo>
                  <a:pt x="17720" y="46350"/>
                </a:lnTo>
                <a:lnTo>
                  <a:pt x="17720" y="46390"/>
                </a:lnTo>
                <a:lnTo>
                  <a:pt x="17750" y="46390"/>
                </a:lnTo>
                <a:lnTo>
                  <a:pt x="17750" y="46400"/>
                </a:lnTo>
                <a:lnTo>
                  <a:pt x="17770" y="46400"/>
                </a:lnTo>
                <a:lnTo>
                  <a:pt x="17770" y="46420"/>
                </a:lnTo>
                <a:lnTo>
                  <a:pt x="17790" y="46420"/>
                </a:lnTo>
                <a:lnTo>
                  <a:pt x="17790" y="46440"/>
                </a:lnTo>
                <a:lnTo>
                  <a:pt x="17800" y="46440"/>
                </a:lnTo>
                <a:lnTo>
                  <a:pt x="17800" y="46480"/>
                </a:lnTo>
                <a:lnTo>
                  <a:pt x="17820" y="46480"/>
                </a:lnTo>
                <a:lnTo>
                  <a:pt x="17820" y="46460"/>
                </a:lnTo>
                <a:lnTo>
                  <a:pt x="17840" y="46460"/>
                </a:lnTo>
                <a:lnTo>
                  <a:pt x="17840" y="46480"/>
                </a:lnTo>
                <a:lnTo>
                  <a:pt x="17870" y="46480"/>
                </a:lnTo>
                <a:lnTo>
                  <a:pt x="17870" y="46490"/>
                </a:lnTo>
                <a:lnTo>
                  <a:pt x="17890" y="46490"/>
                </a:lnTo>
                <a:lnTo>
                  <a:pt x="17890" y="46510"/>
                </a:lnTo>
                <a:lnTo>
                  <a:pt x="17910" y="46510"/>
                </a:lnTo>
                <a:lnTo>
                  <a:pt x="17910" y="46530"/>
                </a:lnTo>
                <a:lnTo>
                  <a:pt x="17930" y="46530"/>
                </a:lnTo>
                <a:lnTo>
                  <a:pt x="17930" y="46570"/>
                </a:lnTo>
                <a:lnTo>
                  <a:pt x="17960" y="46570"/>
                </a:lnTo>
                <a:lnTo>
                  <a:pt x="17960" y="46620"/>
                </a:lnTo>
                <a:lnTo>
                  <a:pt x="18010" y="46620"/>
                </a:lnTo>
                <a:lnTo>
                  <a:pt x="18010" y="46650"/>
                </a:lnTo>
                <a:lnTo>
                  <a:pt x="17960" y="46650"/>
                </a:lnTo>
                <a:lnTo>
                  <a:pt x="17960" y="46670"/>
                </a:lnTo>
                <a:lnTo>
                  <a:pt x="18030" y="46670"/>
                </a:lnTo>
                <a:lnTo>
                  <a:pt x="18030" y="46690"/>
                </a:lnTo>
                <a:lnTo>
                  <a:pt x="18080" y="46690"/>
                </a:lnTo>
                <a:lnTo>
                  <a:pt x="18080" y="46710"/>
                </a:lnTo>
                <a:lnTo>
                  <a:pt x="18220" y="46710"/>
                </a:lnTo>
                <a:lnTo>
                  <a:pt x="18220" y="46730"/>
                </a:lnTo>
                <a:lnTo>
                  <a:pt x="18300" y="46730"/>
                </a:lnTo>
                <a:lnTo>
                  <a:pt x="18300" y="46740"/>
                </a:lnTo>
                <a:lnTo>
                  <a:pt x="18310" y="46740"/>
                </a:lnTo>
                <a:lnTo>
                  <a:pt x="18310" y="46780"/>
                </a:lnTo>
                <a:lnTo>
                  <a:pt x="18330" y="46780"/>
                </a:lnTo>
                <a:lnTo>
                  <a:pt x="18330" y="46820"/>
                </a:lnTo>
                <a:lnTo>
                  <a:pt x="18350" y="46820"/>
                </a:lnTo>
                <a:lnTo>
                  <a:pt x="18350" y="46830"/>
                </a:lnTo>
                <a:lnTo>
                  <a:pt x="18370" y="46830"/>
                </a:lnTo>
                <a:lnTo>
                  <a:pt x="18370" y="46900"/>
                </a:lnTo>
                <a:lnTo>
                  <a:pt x="18350" y="46900"/>
                </a:lnTo>
                <a:lnTo>
                  <a:pt x="18350" y="46940"/>
                </a:lnTo>
                <a:lnTo>
                  <a:pt x="18370" y="46940"/>
                </a:lnTo>
                <a:lnTo>
                  <a:pt x="18370" y="47010"/>
                </a:lnTo>
                <a:lnTo>
                  <a:pt x="18350" y="47010"/>
                </a:lnTo>
                <a:lnTo>
                  <a:pt x="18350" y="47050"/>
                </a:lnTo>
                <a:lnTo>
                  <a:pt x="18370" y="47050"/>
                </a:lnTo>
                <a:lnTo>
                  <a:pt x="18370" y="47080"/>
                </a:lnTo>
                <a:lnTo>
                  <a:pt x="18350" y="47080"/>
                </a:lnTo>
                <a:lnTo>
                  <a:pt x="18350" y="47160"/>
                </a:lnTo>
                <a:lnTo>
                  <a:pt x="18400" y="47160"/>
                </a:lnTo>
                <a:lnTo>
                  <a:pt x="18400" y="47170"/>
                </a:lnTo>
                <a:lnTo>
                  <a:pt x="18420" y="47170"/>
                </a:lnTo>
                <a:lnTo>
                  <a:pt x="18420" y="47190"/>
                </a:lnTo>
                <a:lnTo>
                  <a:pt x="18440" y="47190"/>
                </a:lnTo>
                <a:lnTo>
                  <a:pt x="18440" y="47260"/>
                </a:lnTo>
                <a:lnTo>
                  <a:pt x="18420" y="47260"/>
                </a:lnTo>
                <a:lnTo>
                  <a:pt x="18420" y="47300"/>
                </a:lnTo>
                <a:lnTo>
                  <a:pt x="18350" y="47300"/>
                </a:lnTo>
                <a:lnTo>
                  <a:pt x="18350" y="47350"/>
                </a:lnTo>
                <a:lnTo>
                  <a:pt x="18310" y="47350"/>
                </a:lnTo>
                <a:lnTo>
                  <a:pt x="18310" y="47370"/>
                </a:lnTo>
                <a:lnTo>
                  <a:pt x="18300" y="47370"/>
                </a:lnTo>
                <a:lnTo>
                  <a:pt x="18300" y="47330"/>
                </a:lnTo>
                <a:lnTo>
                  <a:pt x="18280" y="47330"/>
                </a:lnTo>
                <a:lnTo>
                  <a:pt x="18280" y="47370"/>
                </a:lnTo>
                <a:lnTo>
                  <a:pt x="18210" y="47370"/>
                </a:lnTo>
                <a:lnTo>
                  <a:pt x="18210" y="47350"/>
                </a:lnTo>
                <a:lnTo>
                  <a:pt x="18170" y="47350"/>
                </a:lnTo>
                <a:lnTo>
                  <a:pt x="18170" y="47330"/>
                </a:lnTo>
                <a:lnTo>
                  <a:pt x="18150" y="47330"/>
                </a:lnTo>
                <a:lnTo>
                  <a:pt x="18150" y="47320"/>
                </a:lnTo>
                <a:lnTo>
                  <a:pt x="18080" y="47320"/>
                </a:lnTo>
                <a:lnTo>
                  <a:pt x="18080" y="47330"/>
                </a:lnTo>
                <a:lnTo>
                  <a:pt x="18070" y="47330"/>
                </a:lnTo>
                <a:lnTo>
                  <a:pt x="18070" y="47350"/>
                </a:lnTo>
                <a:lnTo>
                  <a:pt x="18050" y="47350"/>
                </a:lnTo>
                <a:lnTo>
                  <a:pt x="18030" y="47350"/>
                </a:lnTo>
                <a:lnTo>
                  <a:pt x="18030" y="47370"/>
                </a:lnTo>
                <a:lnTo>
                  <a:pt x="18010" y="47370"/>
                </a:lnTo>
                <a:lnTo>
                  <a:pt x="18010" y="47420"/>
                </a:lnTo>
                <a:lnTo>
                  <a:pt x="18030" y="47420"/>
                </a:lnTo>
                <a:lnTo>
                  <a:pt x="18030" y="47460"/>
                </a:lnTo>
                <a:lnTo>
                  <a:pt x="18020" y="47460"/>
                </a:lnTo>
                <a:lnTo>
                  <a:pt x="18000" y="47460"/>
                </a:lnTo>
                <a:lnTo>
                  <a:pt x="18000" y="47480"/>
                </a:lnTo>
                <a:lnTo>
                  <a:pt x="17980" y="47480"/>
                </a:lnTo>
                <a:lnTo>
                  <a:pt x="17980" y="47490"/>
                </a:lnTo>
                <a:lnTo>
                  <a:pt x="17960" y="47490"/>
                </a:lnTo>
                <a:lnTo>
                  <a:pt x="17960" y="47550"/>
                </a:lnTo>
                <a:lnTo>
                  <a:pt x="17940" y="47550"/>
                </a:lnTo>
                <a:lnTo>
                  <a:pt x="17940" y="47570"/>
                </a:lnTo>
                <a:lnTo>
                  <a:pt x="17930" y="47570"/>
                </a:lnTo>
                <a:lnTo>
                  <a:pt x="17930" y="47620"/>
                </a:lnTo>
                <a:lnTo>
                  <a:pt x="17910" y="47620"/>
                </a:lnTo>
                <a:lnTo>
                  <a:pt x="17910" y="47640"/>
                </a:lnTo>
                <a:lnTo>
                  <a:pt x="17860" y="47640"/>
                </a:lnTo>
                <a:lnTo>
                  <a:pt x="17860" y="47660"/>
                </a:lnTo>
                <a:lnTo>
                  <a:pt x="17820" y="47660"/>
                </a:lnTo>
                <a:lnTo>
                  <a:pt x="17820" y="47640"/>
                </a:lnTo>
                <a:lnTo>
                  <a:pt x="17800" y="47640"/>
                </a:lnTo>
                <a:lnTo>
                  <a:pt x="17800" y="47620"/>
                </a:lnTo>
                <a:lnTo>
                  <a:pt x="17790" y="47620"/>
                </a:lnTo>
                <a:lnTo>
                  <a:pt x="17790" y="47600"/>
                </a:lnTo>
                <a:lnTo>
                  <a:pt x="17820" y="47600"/>
                </a:lnTo>
                <a:lnTo>
                  <a:pt x="17820" y="47580"/>
                </a:lnTo>
                <a:lnTo>
                  <a:pt x="17860" y="47580"/>
                </a:lnTo>
                <a:lnTo>
                  <a:pt x="17860" y="47570"/>
                </a:lnTo>
                <a:lnTo>
                  <a:pt x="17870" y="47570"/>
                </a:lnTo>
                <a:lnTo>
                  <a:pt x="17870" y="47550"/>
                </a:lnTo>
                <a:lnTo>
                  <a:pt x="17890" y="47550"/>
                </a:lnTo>
                <a:lnTo>
                  <a:pt x="17890" y="47530"/>
                </a:lnTo>
                <a:lnTo>
                  <a:pt x="17870" y="47530"/>
                </a:lnTo>
                <a:lnTo>
                  <a:pt x="17870" y="47510"/>
                </a:lnTo>
                <a:lnTo>
                  <a:pt x="17890" y="47510"/>
                </a:lnTo>
                <a:lnTo>
                  <a:pt x="17890" y="47480"/>
                </a:lnTo>
                <a:lnTo>
                  <a:pt x="17910" y="47480"/>
                </a:lnTo>
                <a:lnTo>
                  <a:pt x="17910" y="47440"/>
                </a:lnTo>
                <a:lnTo>
                  <a:pt x="17930" y="47440"/>
                </a:lnTo>
                <a:lnTo>
                  <a:pt x="17930" y="47370"/>
                </a:lnTo>
                <a:lnTo>
                  <a:pt x="17910" y="47370"/>
                </a:lnTo>
                <a:lnTo>
                  <a:pt x="17910" y="47350"/>
                </a:lnTo>
                <a:lnTo>
                  <a:pt x="17960" y="47350"/>
                </a:lnTo>
                <a:lnTo>
                  <a:pt x="17960" y="47330"/>
                </a:lnTo>
                <a:lnTo>
                  <a:pt x="17980" y="47330"/>
                </a:lnTo>
                <a:lnTo>
                  <a:pt x="17980" y="47320"/>
                </a:lnTo>
                <a:lnTo>
                  <a:pt x="17940" y="47320"/>
                </a:lnTo>
                <a:lnTo>
                  <a:pt x="17940" y="47260"/>
                </a:lnTo>
                <a:lnTo>
                  <a:pt x="17930" y="47260"/>
                </a:lnTo>
                <a:lnTo>
                  <a:pt x="17930" y="47230"/>
                </a:lnTo>
                <a:lnTo>
                  <a:pt x="17910" y="47230"/>
                </a:lnTo>
                <a:lnTo>
                  <a:pt x="17910" y="47160"/>
                </a:lnTo>
                <a:lnTo>
                  <a:pt x="17930" y="47160"/>
                </a:lnTo>
                <a:lnTo>
                  <a:pt x="17930" y="47140"/>
                </a:lnTo>
                <a:lnTo>
                  <a:pt x="17940" y="47140"/>
                </a:lnTo>
                <a:lnTo>
                  <a:pt x="17940" y="47120"/>
                </a:lnTo>
                <a:lnTo>
                  <a:pt x="18010" y="47120"/>
                </a:lnTo>
                <a:lnTo>
                  <a:pt x="18010" y="47030"/>
                </a:lnTo>
                <a:lnTo>
                  <a:pt x="18030" y="47030"/>
                </a:lnTo>
                <a:lnTo>
                  <a:pt x="18030" y="46980"/>
                </a:lnTo>
                <a:lnTo>
                  <a:pt x="18000" y="46980"/>
                </a:lnTo>
                <a:lnTo>
                  <a:pt x="18000" y="46940"/>
                </a:lnTo>
                <a:lnTo>
                  <a:pt x="17980" y="46940"/>
                </a:lnTo>
                <a:lnTo>
                  <a:pt x="17980" y="46920"/>
                </a:lnTo>
                <a:lnTo>
                  <a:pt x="17960" y="46920"/>
                </a:lnTo>
                <a:lnTo>
                  <a:pt x="17960" y="46870"/>
                </a:lnTo>
                <a:lnTo>
                  <a:pt x="18000" y="46870"/>
                </a:lnTo>
                <a:lnTo>
                  <a:pt x="18000" y="46850"/>
                </a:lnTo>
                <a:lnTo>
                  <a:pt x="17980" y="46850"/>
                </a:lnTo>
                <a:lnTo>
                  <a:pt x="17980" y="46820"/>
                </a:lnTo>
                <a:lnTo>
                  <a:pt x="17960" y="46820"/>
                </a:lnTo>
                <a:lnTo>
                  <a:pt x="17960" y="46800"/>
                </a:lnTo>
                <a:lnTo>
                  <a:pt x="17930" y="46800"/>
                </a:lnTo>
                <a:lnTo>
                  <a:pt x="17930" y="46780"/>
                </a:lnTo>
                <a:lnTo>
                  <a:pt x="17940" y="46780"/>
                </a:lnTo>
                <a:lnTo>
                  <a:pt x="17940" y="46760"/>
                </a:lnTo>
                <a:lnTo>
                  <a:pt x="17930" y="46760"/>
                </a:lnTo>
                <a:lnTo>
                  <a:pt x="17930" y="46740"/>
                </a:lnTo>
                <a:lnTo>
                  <a:pt x="17910" y="46740"/>
                </a:lnTo>
                <a:lnTo>
                  <a:pt x="17910" y="46760"/>
                </a:lnTo>
                <a:lnTo>
                  <a:pt x="17840" y="46760"/>
                </a:lnTo>
                <a:lnTo>
                  <a:pt x="17840" y="46740"/>
                </a:lnTo>
                <a:lnTo>
                  <a:pt x="17790" y="46740"/>
                </a:lnTo>
                <a:lnTo>
                  <a:pt x="17790" y="46710"/>
                </a:lnTo>
                <a:lnTo>
                  <a:pt x="17770" y="46710"/>
                </a:lnTo>
                <a:lnTo>
                  <a:pt x="17770" y="46690"/>
                </a:lnTo>
                <a:lnTo>
                  <a:pt x="17750" y="46690"/>
                </a:lnTo>
                <a:lnTo>
                  <a:pt x="17750" y="46650"/>
                </a:lnTo>
                <a:lnTo>
                  <a:pt x="17730" y="46650"/>
                </a:lnTo>
                <a:lnTo>
                  <a:pt x="17730" y="46620"/>
                </a:lnTo>
                <a:lnTo>
                  <a:pt x="17720" y="46620"/>
                </a:lnTo>
                <a:lnTo>
                  <a:pt x="17720" y="46600"/>
                </a:lnTo>
                <a:lnTo>
                  <a:pt x="17680" y="46600"/>
                </a:lnTo>
                <a:lnTo>
                  <a:pt x="17680" y="46570"/>
                </a:lnTo>
                <a:lnTo>
                  <a:pt x="17660" y="46570"/>
                </a:lnTo>
                <a:lnTo>
                  <a:pt x="17660" y="46490"/>
                </a:lnTo>
                <a:lnTo>
                  <a:pt x="17630" y="46490"/>
                </a:lnTo>
                <a:lnTo>
                  <a:pt x="17630" y="46480"/>
                </a:lnTo>
                <a:lnTo>
                  <a:pt x="17500" y="46480"/>
                </a:lnTo>
                <a:lnTo>
                  <a:pt x="17500" y="46440"/>
                </a:lnTo>
                <a:lnTo>
                  <a:pt x="17470" y="46440"/>
                </a:lnTo>
                <a:lnTo>
                  <a:pt x="17470" y="46460"/>
                </a:lnTo>
                <a:lnTo>
                  <a:pt x="17490" y="46460"/>
                </a:lnTo>
                <a:lnTo>
                  <a:pt x="17490" y="46480"/>
                </a:lnTo>
                <a:lnTo>
                  <a:pt x="17430" y="46480"/>
                </a:lnTo>
                <a:lnTo>
                  <a:pt x="17430" y="46490"/>
                </a:lnTo>
                <a:lnTo>
                  <a:pt x="17420" y="46490"/>
                </a:lnTo>
                <a:lnTo>
                  <a:pt x="17420" y="46480"/>
                </a:lnTo>
                <a:lnTo>
                  <a:pt x="17400" y="46480"/>
                </a:lnTo>
                <a:lnTo>
                  <a:pt x="17400" y="46460"/>
                </a:lnTo>
                <a:lnTo>
                  <a:pt x="17380" y="46460"/>
                </a:lnTo>
                <a:lnTo>
                  <a:pt x="17380" y="46480"/>
                </a:lnTo>
                <a:lnTo>
                  <a:pt x="17310" y="46480"/>
                </a:lnTo>
                <a:lnTo>
                  <a:pt x="17310" y="46490"/>
                </a:lnTo>
                <a:lnTo>
                  <a:pt x="17280" y="46490"/>
                </a:lnTo>
                <a:lnTo>
                  <a:pt x="17280" y="46480"/>
                </a:lnTo>
                <a:lnTo>
                  <a:pt x="17220" y="46480"/>
                </a:lnTo>
                <a:lnTo>
                  <a:pt x="17220" y="46460"/>
                </a:lnTo>
                <a:lnTo>
                  <a:pt x="17210" y="46460"/>
                </a:lnTo>
                <a:lnTo>
                  <a:pt x="17210" y="46440"/>
                </a:lnTo>
                <a:lnTo>
                  <a:pt x="17170" y="46440"/>
                </a:lnTo>
                <a:lnTo>
                  <a:pt x="17170" y="46420"/>
                </a:lnTo>
                <a:lnTo>
                  <a:pt x="17190" y="46420"/>
                </a:lnTo>
                <a:lnTo>
                  <a:pt x="17190" y="46400"/>
                </a:lnTo>
                <a:lnTo>
                  <a:pt x="17170" y="46400"/>
                </a:lnTo>
                <a:lnTo>
                  <a:pt x="17170" y="46390"/>
                </a:lnTo>
                <a:lnTo>
                  <a:pt x="17190" y="46390"/>
                </a:lnTo>
                <a:lnTo>
                  <a:pt x="17190" y="46370"/>
                </a:lnTo>
                <a:lnTo>
                  <a:pt x="17170" y="46370"/>
                </a:lnTo>
                <a:lnTo>
                  <a:pt x="17170" y="46350"/>
                </a:lnTo>
                <a:lnTo>
                  <a:pt x="17220" y="46350"/>
                </a:lnTo>
                <a:lnTo>
                  <a:pt x="17220" y="46320"/>
                </a:lnTo>
                <a:lnTo>
                  <a:pt x="17260" y="46320"/>
                </a:lnTo>
                <a:lnTo>
                  <a:pt x="17260" y="46300"/>
                </a:lnTo>
                <a:lnTo>
                  <a:pt x="17290" y="46300"/>
                </a:lnTo>
                <a:lnTo>
                  <a:pt x="17290" y="46280"/>
                </a:lnTo>
                <a:lnTo>
                  <a:pt x="17330" y="46280"/>
                </a:lnTo>
                <a:lnTo>
                  <a:pt x="17330" y="46260"/>
                </a:lnTo>
                <a:lnTo>
                  <a:pt x="17360" y="46260"/>
                </a:lnTo>
                <a:lnTo>
                  <a:pt x="17360" y="46240"/>
                </a:lnTo>
                <a:lnTo>
                  <a:pt x="17420" y="46240"/>
                </a:lnTo>
                <a:close/>
                <a:moveTo>
                  <a:pt x="20490" y="46350"/>
                </a:moveTo>
                <a:lnTo>
                  <a:pt x="20490" y="46390"/>
                </a:lnTo>
                <a:lnTo>
                  <a:pt x="20510" y="46390"/>
                </a:lnTo>
                <a:lnTo>
                  <a:pt x="20510" y="46420"/>
                </a:lnTo>
                <a:lnTo>
                  <a:pt x="20540" y="46420"/>
                </a:lnTo>
                <a:lnTo>
                  <a:pt x="20540" y="46440"/>
                </a:lnTo>
                <a:lnTo>
                  <a:pt x="20540" y="46510"/>
                </a:lnTo>
                <a:lnTo>
                  <a:pt x="20560" y="46510"/>
                </a:lnTo>
                <a:lnTo>
                  <a:pt x="20560" y="46550"/>
                </a:lnTo>
                <a:lnTo>
                  <a:pt x="20580" y="46550"/>
                </a:lnTo>
                <a:lnTo>
                  <a:pt x="20580" y="46620"/>
                </a:lnTo>
                <a:lnTo>
                  <a:pt x="20600" y="46620"/>
                </a:lnTo>
                <a:lnTo>
                  <a:pt x="20600" y="46670"/>
                </a:lnTo>
                <a:lnTo>
                  <a:pt x="20650" y="46670"/>
                </a:lnTo>
                <a:lnTo>
                  <a:pt x="20650" y="46690"/>
                </a:lnTo>
                <a:lnTo>
                  <a:pt x="20670" y="46690"/>
                </a:lnTo>
                <a:lnTo>
                  <a:pt x="20670" y="46740"/>
                </a:lnTo>
                <a:lnTo>
                  <a:pt x="20680" y="46740"/>
                </a:lnTo>
                <a:lnTo>
                  <a:pt x="20680" y="46780"/>
                </a:lnTo>
                <a:lnTo>
                  <a:pt x="20670" y="46780"/>
                </a:lnTo>
                <a:lnTo>
                  <a:pt x="20670" y="46800"/>
                </a:lnTo>
                <a:lnTo>
                  <a:pt x="20680" y="46800"/>
                </a:lnTo>
                <a:lnTo>
                  <a:pt x="20680" y="46820"/>
                </a:lnTo>
                <a:lnTo>
                  <a:pt x="20700" y="46820"/>
                </a:lnTo>
                <a:lnTo>
                  <a:pt x="20700" y="46870"/>
                </a:lnTo>
                <a:lnTo>
                  <a:pt x="20680" y="46870"/>
                </a:lnTo>
                <a:lnTo>
                  <a:pt x="20680" y="46890"/>
                </a:lnTo>
                <a:lnTo>
                  <a:pt x="20670" y="46890"/>
                </a:lnTo>
                <a:lnTo>
                  <a:pt x="20670" y="46980"/>
                </a:lnTo>
                <a:lnTo>
                  <a:pt x="20630" y="46980"/>
                </a:lnTo>
                <a:lnTo>
                  <a:pt x="20630" y="46900"/>
                </a:lnTo>
                <a:lnTo>
                  <a:pt x="20610" y="46900"/>
                </a:lnTo>
                <a:lnTo>
                  <a:pt x="20610" y="46850"/>
                </a:lnTo>
                <a:lnTo>
                  <a:pt x="20600" y="46850"/>
                </a:lnTo>
                <a:lnTo>
                  <a:pt x="20600" y="46830"/>
                </a:lnTo>
                <a:lnTo>
                  <a:pt x="20580" y="46830"/>
                </a:lnTo>
                <a:lnTo>
                  <a:pt x="20580" y="46820"/>
                </a:lnTo>
                <a:lnTo>
                  <a:pt x="20470" y="46820"/>
                </a:lnTo>
                <a:lnTo>
                  <a:pt x="20470" y="46800"/>
                </a:lnTo>
                <a:lnTo>
                  <a:pt x="20460" y="46800"/>
                </a:lnTo>
                <a:lnTo>
                  <a:pt x="20460" y="46780"/>
                </a:lnTo>
                <a:lnTo>
                  <a:pt x="20470" y="46780"/>
                </a:lnTo>
                <a:lnTo>
                  <a:pt x="20470" y="46760"/>
                </a:lnTo>
                <a:lnTo>
                  <a:pt x="20460" y="46760"/>
                </a:lnTo>
                <a:lnTo>
                  <a:pt x="20460" y="46740"/>
                </a:lnTo>
                <a:lnTo>
                  <a:pt x="20440" y="46740"/>
                </a:lnTo>
                <a:lnTo>
                  <a:pt x="20440" y="46730"/>
                </a:lnTo>
                <a:lnTo>
                  <a:pt x="20420" y="46730"/>
                </a:lnTo>
                <a:lnTo>
                  <a:pt x="20420" y="46710"/>
                </a:lnTo>
                <a:lnTo>
                  <a:pt x="20380" y="46710"/>
                </a:lnTo>
                <a:lnTo>
                  <a:pt x="20380" y="46780"/>
                </a:lnTo>
                <a:lnTo>
                  <a:pt x="20370" y="46780"/>
                </a:lnTo>
                <a:lnTo>
                  <a:pt x="20370" y="46850"/>
                </a:lnTo>
                <a:lnTo>
                  <a:pt x="20380" y="46850"/>
                </a:lnTo>
                <a:lnTo>
                  <a:pt x="20380" y="46870"/>
                </a:lnTo>
                <a:lnTo>
                  <a:pt x="20370" y="46870"/>
                </a:lnTo>
                <a:lnTo>
                  <a:pt x="20370" y="46890"/>
                </a:lnTo>
                <a:lnTo>
                  <a:pt x="20350" y="46890"/>
                </a:lnTo>
                <a:lnTo>
                  <a:pt x="20350" y="46920"/>
                </a:lnTo>
                <a:lnTo>
                  <a:pt x="20370" y="46920"/>
                </a:lnTo>
                <a:lnTo>
                  <a:pt x="20370" y="46940"/>
                </a:lnTo>
                <a:lnTo>
                  <a:pt x="20350" y="46940"/>
                </a:lnTo>
                <a:lnTo>
                  <a:pt x="20350" y="46960"/>
                </a:lnTo>
                <a:lnTo>
                  <a:pt x="20380" y="46960"/>
                </a:lnTo>
                <a:lnTo>
                  <a:pt x="20380" y="46980"/>
                </a:lnTo>
                <a:lnTo>
                  <a:pt x="20400" y="46980"/>
                </a:lnTo>
                <a:lnTo>
                  <a:pt x="20400" y="46990"/>
                </a:lnTo>
                <a:lnTo>
                  <a:pt x="20380" y="46990"/>
                </a:lnTo>
                <a:lnTo>
                  <a:pt x="20380" y="47010"/>
                </a:lnTo>
                <a:lnTo>
                  <a:pt x="20400" y="47010"/>
                </a:lnTo>
                <a:lnTo>
                  <a:pt x="20400" y="47030"/>
                </a:lnTo>
                <a:lnTo>
                  <a:pt x="20460" y="47030"/>
                </a:lnTo>
                <a:lnTo>
                  <a:pt x="20460" y="47070"/>
                </a:lnTo>
                <a:lnTo>
                  <a:pt x="20440" y="47070"/>
                </a:lnTo>
                <a:lnTo>
                  <a:pt x="20440" y="47080"/>
                </a:lnTo>
                <a:lnTo>
                  <a:pt x="20420" y="47080"/>
                </a:lnTo>
                <a:lnTo>
                  <a:pt x="20420" y="47120"/>
                </a:lnTo>
                <a:lnTo>
                  <a:pt x="20440" y="47120"/>
                </a:lnTo>
                <a:lnTo>
                  <a:pt x="20440" y="47160"/>
                </a:lnTo>
                <a:lnTo>
                  <a:pt x="20490" y="47160"/>
                </a:lnTo>
                <a:lnTo>
                  <a:pt x="20490" y="47170"/>
                </a:lnTo>
                <a:lnTo>
                  <a:pt x="20510" y="47170"/>
                </a:lnTo>
                <a:lnTo>
                  <a:pt x="20510" y="47320"/>
                </a:lnTo>
                <a:lnTo>
                  <a:pt x="20530" y="47320"/>
                </a:lnTo>
                <a:lnTo>
                  <a:pt x="20530" y="47350"/>
                </a:lnTo>
                <a:lnTo>
                  <a:pt x="20510" y="47350"/>
                </a:lnTo>
                <a:lnTo>
                  <a:pt x="20510" y="47370"/>
                </a:lnTo>
                <a:lnTo>
                  <a:pt x="20540" y="47370"/>
                </a:lnTo>
                <a:lnTo>
                  <a:pt x="20540" y="47410"/>
                </a:lnTo>
                <a:lnTo>
                  <a:pt x="20560" y="47410"/>
                </a:lnTo>
                <a:lnTo>
                  <a:pt x="20560" y="47440"/>
                </a:lnTo>
                <a:lnTo>
                  <a:pt x="20580" y="47440"/>
                </a:lnTo>
                <a:lnTo>
                  <a:pt x="20580" y="47480"/>
                </a:lnTo>
                <a:lnTo>
                  <a:pt x="20560" y="47480"/>
                </a:lnTo>
                <a:lnTo>
                  <a:pt x="20560" y="47490"/>
                </a:lnTo>
                <a:lnTo>
                  <a:pt x="20580" y="47490"/>
                </a:lnTo>
                <a:lnTo>
                  <a:pt x="20580" y="47510"/>
                </a:lnTo>
                <a:lnTo>
                  <a:pt x="20600" y="47510"/>
                </a:lnTo>
                <a:lnTo>
                  <a:pt x="20600" y="47570"/>
                </a:lnTo>
                <a:lnTo>
                  <a:pt x="20610" y="47570"/>
                </a:lnTo>
                <a:lnTo>
                  <a:pt x="20610" y="47580"/>
                </a:lnTo>
                <a:lnTo>
                  <a:pt x="20600" y="47580"/>
                </a:lnTo>
                <a:lnTo>
                  <a:pt x="20600" y="47620"/>
                </a:lnTo>
                <a:lnTo>
                  <a:pt x="20580" y="47620"/>
                </a:lnTo>
                <a:lnTo>
                  <a:pt x="20580" y="47600"/>
                </a:lnTo>
                <a:lnTo>
                  <a:pt x="20540" y="47600"/>
                </a:lnTo>
                <a:lnTo>
                  <a:pt x="20540" y="47580"/>
                </a:lnTo>
                <a:lnTo>
                  <a:pt x="20530" y="47580"/>
                </a:lnTo>
                <a:lnTo>
                  <a:pt x="20530" y="47600"/>
                </a:lnTo>
                <a:lnTo>
                  <a:pt x="20490" y="47600"/>
                </a:lnTo>
                <a:lnTo>
                  <a:pt x="20490" y="47570"/>
                </a:lnTo>
                <a:lnTo>
                  <a:pt x="20460" y="47570"/>
                </a:lnTo>
                <a:lnTo>
                  <a:pt x="20460" y="47580"/>
                </a:lnTo>
                <a:lnTo>
                  <a:pt x="20420" y="47580"/>
                </a:lnTo>
                <a:lnTo>
                  <a:pt x="20420" y="47620"/>
                </a:lnTo>
                <a:lnTo>
                  <a:pt x="20420" y="47660"/>
                </a:lnTo>
                <a:lnTo>
                  <a:pt x="20400" y="47660"/>
                </a:lnTo>
                <a:lnTo>
                  <a:pt x="20400" y="47690"/>
                </a:lnTo>
                <a:lnTo>
                  <a:pt x="20380" y="47690"/>
                </a:lnTo>
                <a:lnTo>
                  <a:pt x="20380" y="47730"/>
                </a:lnTo>
                <a:lnTo>
                  <a:pt x="20330" y="47730"/>
                </a:lnTo>
                <a:lnTo>
                  <a:pt x="20330" y="47710"/>
                </a:lnTo>
                <a:lnTo>
                  <a:pt x="20310" y="47710"/>
                </a:lnTo>
                <a:lnTo>
                  <a:pt x="20310" y="47690"/>
                </a:lnTo>
                <a:lnTo>
                  <a:pt x="20330" y="47690"/>
                </a:lnTo>
                <a:lnTo>
                  <a:pt x="20330" y="47670"/>
                </a:lnTo>
                <a:lnTo>
                  <a:pt x="20310" y="47670"/>
                </a:lnTo>
                <a:lnTo>
                  <a:pt x="20310" y="47660"/>
                </a:lnTo>
                <a:lnTo>
                  <a:pt x="20300" y="47660"/>
                </a:lnTo>
                <a:lnTo>
                  <a:pt x="20300" y="47620"/>
                </a:lnTo>
                <a:lnTo>
                  <a:pt x="20280" y="47620"/>
                </a:lnTo>
                <a:lnTo>
                  <a:pt x="20280" y="47530"/>
                </a:lnTo>
                <a:lnTo>
                  <a:pt x="20260" y="47530"/>
                </a:lnTo>
                <a:lnTo>
                  <a:pt x="20260" y="47510"/>
                </a:lnTo>
                <a:lnTo>
                  <a:pt x="20230" y="47510"/>
                </a:lnTo>
                <a:lnTo>
                  <a:pt x="20230" y="47530"/>
                </a:lnTo>
                <a:lnTo>
                  <a:pt x="20170" y="47530"/>
                </a:lnTo>
                <a:lnTo>
                  <a:pt x="20170" y="47660"/>
                </a:lnTo>
                <a:lnTo>
                  <a:pt x="20140" y="47660"/>
                </a:lnTo>
                <a:lnTo>
                  <a:pt x="20140" y="47670"/>
                </a:lnTo>
                <a:lnTo>
                  <a:pt x="20120" y="47670"/>
                </a:lnTo>
                <a:lnTo>
                  <a:pt x="20120" y="47710"/>
                </a:lnTo>
                <a:lnTo>
                  <a:pt x="20140" y="47710"/>
                </a:lnTo>
                <a:lnTo>
                  <a:pt x="20140" y="47740"/>
                </a:lnTo>
                <a:lnTo>
                  <a:pt x="20120" y="47740"/>
                </a:lnTo>
                <a:lnTo>
                  <a:pt x="20120" y="47780"/>
                </a:lnTo>
                <a:lnTo>
                  <a:pt x="20070" y="47780"/>
                </a:lnTo>
                <a:lnTo>
                  <a:pt x="20070" y="47800"/>
                </a:lnTo>
                <a:lnTo>
                  <a:pt x="20050" y="47800"/>
                </a:lnTo>
                <a:lnTo>
                  <a:pt x="20050" y="47820"/>
                </a:lnTo>
                <a:lnTo>
                  <a:pt x="20030" y="47820"/>
                </a:lnTo>
                <a:lnTo>
                  <a:pt x="20030" y="47800"/>
                </a:lnTo>
                <a:lnTo>
                  <a:pt x="20000" y="47800"/>
                </a:lnTo>
                <a:lnTo>
                  <a:pt x="20000" y="47830"/>
                </a:lnTo>
                <a:lnTo>
                  <a:pt x="19960" y="47830"/>
                </a:lnTo>
                <a:lnTo>
                  <a:pt x="19960" y="47850"/>
                </a:lnTo>
                <a:lnTo>
                  <a:pt x="19980" y="47850"/>
                </a:lnTo>
                <a:lnTo>
                  <a:pt x="19980" y="47890"/>
                </a:lnTo>
                <a:lnTo>
                  <a:pt x="20030" y="47890"/>
                </a:lnTo>
                <a:lnTo>
                  <a:pt x="20030" y="47910"/>
                </a:lnTo>
                <a:lnTo>
                  <a:pt x="20050" y="47910"/>
                </a:lnTo>
                <a:lnTo>
                  <a:pt x="20050" y="47920"/>
                </a:lnTo>
                <a:lnTo>
                  <a:pt x="20120" y="47920"/>
                </a:lnTo>
                <a:lnTo>
                  <a:pt x="20120" y="47940"/>
                </a:lnTo>
                <a:lnTo>
                  <a:pt x="20140" y="47940"/>
                </a:lnTo>
                <a:lnTo>
                  <a:pt x="20140" y="47960"/>
                </a:lnTo>
                <a:lnTo>
                  <a:pt x="20160" y="47960"/>
                </a:lnTo>
                <a:lnTo>
                  <a:pt x="20160" y="48000"/>
                </a:lnTo>
                <a:lnTo>
                  <a:pt x="20100" y="48000"/>
                </a:lnTo>
                <a:lnTo>
                  <a:pt x="20100" y="48010"/>
                </a:lnTo>
                <a:lnTo>
                  <a:pt x="20050" y="48010"/>
                </a:lnTo>
                <a:lnTo>
                  <a:pt x="20050" y="48030"/>
                </a:lnTo>
                <a:lnTo>
                  <a:pt x="20020" y="48030"/>
                </a:lnTo>
                <a:lnTo>
                  <a:pt x="20020" y="48010"/>
                </a:lnTo>
                <a:lnTo>
                  <a:pt x="20000" y="48010"/>
                </a:lnTo>
                <a:lnTo>
                  <a:pt x="20000" y="48030"/>
                </a:lnTo>
                <a:lnTo>
                  <a:pt x="19910" y="48030"/>
                </a:lnTo>
                <a:lnTo>
                  <a:pt x="19910" y="47980"/>
                </a:lnTo>
                <a:lnTo>
                  <a:pt x="19890" y="47980"/>
                </a:lnTo>
                <a:lnTo>
                  <a:pt x="19890" y="47960"/>
                </a:lnTo>
                <a:lnTo>
                  <a:pt x="19860" y="47960"/>
                </a:lnTo>
                <a:lnTo>
                  <a:pt x="19860" y="47940"/>
                </a:lnTo>
                <a:lnTo>
                  <a:pt x="19820" y="47940"/>
                </a:lnTo>
                <a:lnTo>
                  <a:pt x="19820" y="47920"/>
                </a:lnTo>
                <a:lnTo>
                  <a:pt x="19730" y="47920"/>
                </a:lnTo>
                <a:lnTo>
                  <a:pt x="19730" y="47940"/>
                </a:lnTo>
                <a:lnTo>
                  <a:pt x="19720" y="47940"/>
                </a:lnTo>
                <a:lnTo>
                  <a:pt x="19720" y="47980"/>
                </a:lnTo>
                <a:lnTo>
                  <a:pt x="19680" y="47980"/>
                </a:lnTo>
                <a:lnTo>
                  <a:pt x="19680" y="47960"/>
                </a:lnTo>
                <a:lnTo>
                  <a:pt x="19660" y="47960"/>
                </a:lnTo>
                <a:lnTo>
                  <a:pt x="19660" y="47940"/>
                </a:lnTo>
                <a:lnTo>
                  <a:pt x="19650" y="47940"/>
                </a:lnTo>
                <a:lnTo>
                  <a:pt x="19650" y="47910"/>
                </a:lnTo>
                <a:lnTo>
                  <a:pt x="19610" y="47910"/>
                </a:lnTo>
                <a:lnTo>
                  <a:pt x="19610" y="47920"/>
                </a:lnTo>
                <a:lnTo>
                  <a:pt x="19580" y="47920"/>
                </a:lnTo>
                <a:lnTo>
                  <a:pt x="19580" y="47960"/>
                </a:lnTo>
                <a:lnTo>
                  <a:pt x="19510" y="47960"/>
                </a:lnTo>
                <a:lnTo>
                  <a:pt x="19510" y="47940"/>
                </a:lnTo>
                <a:lnTo>
                  <a:pt x="19490" y="47940"/>
                </a:lnTo>
                <a:lnTo>
                  <a:pt x="19490" y="47920"/>
                </a:lnTo>
                <a:lnTo>
                  <a:pt x="19510" y="47920"/>
                </a:lnTo>
                <a:lnTo>
                  <a:pt x="19510" y="47910"/>
                </a:lnTo>
                <a:lnTo>
                  <a:pt x="19490" y="47910"/>
                </a:lnTo>
                <a:lnTo>
                  <a:pt x="19490" y="47890"/>
                </a:lnTo>
                <a:lnTo>
                  <a:pt x="19470" y="47890"/>
                </a:lnTo>
                <a:lnTo>
                  <a:pt x="19470" y="47870"/>
                </a:lnTo>
                <a:lnTo>
                  <a:pt x="19490" y="47870"/>
                </a:lnTo>
                <a:lnTo>
                  <a:pt x="19490" y="47850"/>
                </a:lnTo>
                <a:lnTo>
                  <a:pt x="19510" y="47850"/>
                </a:lnTo>
                <a:lnTo>
                  <a:pt x="19510" y="47830"/>
                </a:lnTo>
                <a:lnTo>
                  <a:pt x="19490" y="47830"/>
                </a:lnTo>
                <a:lnTo>
                  <a:pt x="19490" y="47820"/>
                </a:lnTo>
                <a:lnTo>
                  <a:pt x="19470" y="47820"/>
                </a:lnTo>
                <a:lnTo>
                  <a:pt x="19470" y="47800"/>
                </a:lnTo>
                <a:lnTo>
                  <a:pt x="19450" y="47800"/>
                </a:lnTo>
                <a:lnTo>
                  <a:pt x="19450" y="47820"/>
                </a:lnTo>
                <a:lnTo>
                  <a:pt x="19440" y="47820"/>
                </a:lnTo>
                <a:lnTo>
                  <a:pt x="19440" y="47800"/>
                </a:lnTo>
                <a:lnTo>
                  <a:pt x="19420" y="47800"/>
                </a:lnTo>
                <a:lnTo>
                  <a:pt x="19420" y="47830"/>
                </a:lnTo>
                <a:lnTo>
                  <a:pt x="19400" y="47830"/>
                </a:lnTo>
                <a:lnTo>
                  <a:pt x="19400" y="47850"/>
                </a:lnTo>
                <a:lnTo>
                  <a:pt x="19380" y="47850"/>
                </a:lnTo>
                <a:lnTo>
                  <a:pt x="19380" y="47890"/>
                </a:lnTo>
                <a:lnTo>
                  <a:pt x="19370" y="47890"/>
                </a:lnTo>
                <a:lnTo>
                  <a:pt x="19370" y="47900"/>
                </a:lnTo>
                <a:lnTo>
                  <a:pt x="19350" y="47900"/>
                </a:lnTo>
                <a:lnTo>
                  <a:pt x="19350" y="47890"/>
                </a:lnTo>
                <a:lnTo>
                  <a:pt x="19330" y="47890"/>
                </a:lnTo>
                <a:lnTo>
                  <a:pt x="19330" y="47900"/>
                </a:lnTo>
                <a:lnTo>
                  <a:pt x="19280" y="47900"/>
                </a:lnTo>
                <a:lnTo>
                  <a:pt x="19280" y="47890"/>
                </a:lnTo>
                <a:lnTo>
                  <a:pt x="19300" y="47890"/>
                </a:lnTo>
                <a:lnTo>
                  <a:pt x="19300" y="47850"/>
                </a:lnTo>
                <a:lnTo>
                  <a:pt x="19280" y="47850"/>
                </a:lnTo>
                <a:lnTo>
                  <a:pt x="19280" y="47800"/>
                </a:lnTo>
                <a:lnTo>
                  <a:pt x="19260" y="47800"/>
                </a:lnTo>
                <a:lnTo>
                  <a:pt x="19260" y="47780"/>
                </a:lnTo>
                <a:lnTo>
                  <a:pt x="19280" y="47780"/>
                </a:lnTo>
                <a:lnTo>
                  <a:pt x="19280" y="47760"/>
                </a:lnTo>
                <a:lnTo>
                  <a:pt x="19210" y="47760"/>
                </a:lnTo>
                <a:lnTo>
                  <a:pt x="19210" y="47740"/>
                </a:lnTo>
                <a:lnTo>
                  <a:pt x="19190" y="47740"/>
                </a:lnTo>
                <a:lnTo>
                  <a:pt x="19190" y="47710"/>
                </a:lnTo>
                <a:lnTo>
                  <a:pt x="19210" y="47710"/>
                </a:lnTo>
                <a:lnTo>
                  <a:pt x="19210" y="47670"/>
                </a:lnTo>
                <a:lnTo>
                  <a:pt x="19170" y="47670"/>
                </a:lnTo>
                <a:lnTo>
                  <a:pt x="19170" y="47690"/>
                </a:lnTo>
                <a:lnTo>
                  <a:pt x="19160" y="47690"/>
                </a:lnTo>
                <a:lnTo>
                  <a:pt x="19160" y="47710"/>
                </a:lnTo>
                <a:lnTo>
                  <a:pt x="19120" y="47710"/>
                </a:lnTo>
                <a:lnTo>
                  <a:pt x="19120" y="47730"/>
                </a:lnTo>
                <a:lnTo>
                  <a:pt x="19100" y="47730"/>
                </a:lnTo>
                <a:lnTo>
                  <a:pt x="19100" y="47740"/>
                </a:lnTo>
                <a:lnTo>
                  <a:pt x="19090" y="47740"/>
                </a:lnTo>
                <a:lnTo>
                  <a:pt x="19090" y="47760"/>
                </a:lnTo>
                <a:lnTo>
                  <a:pt x="19070" y="47760"/>
                </a:lnTo>
                <a:lnTo>
                  <a:pt x="19070" y="47780"/>
                </a:lnTo>
                <a:lnTo>
                  <a:pt x="19050" y="47780"/>
                </a:lnTo>
                <a:lnTo>
                  <a:pt x="19050" y="47820"/>
                </a:lnTo>
                <a:lnTo>
                  <a:pt x="19030" y="47820"/>
                </a:lnTo>
                <a:lnTo>
                  <a:pt x="19030" y="47830"/>
                </a:lnTo>
                <a:lnTo>
                  <a:pt x="19020" y="47830"/>
                </a:lnTo>
                <a:lnTo>
                  <a:pt x="19020" y="47870"/>
                </a:lnTo>
                <a:lnTo>
                  <a:pt x="18980" y="47870"/>
                </a:lnTo>
                <a:lnTo>
                  <a:pt x="18980" y="47890"/>
                </a:lnTo>
                <a:lnTo>
                  <a:pt x="18960" y="47890"/>
                </a:lnTo>
                <a:lnTo>
                  <a:pt x="18960" y="47910"/>
                </a:lnTo>
                <a:lnTo>
                  <a:pt x="18860" y="47910"/>
                </a:lnTo>
                <a:lnTo>
                  <a:pt x="18860" y="47890"/>
                </a:lnTo>
                <a:lnTo>
                  <a:pt x="18870" y="47890"/>
                </a:lnTo>
                <a:lnTo>
                  <a:pt x="18870" y="47870"/>
                </a:lnTo>
                <a:lnTo>
                  <a:pt x="18890" y="47870"/>
                </a:lnTo>
                <a:lnTo>
                  <a:pt x="18890" y="47850"/>
                </a:lnTo>
                <a:lnTo>
                  <a:pt x="18910" y="47850"/>
                </a:lnTo>
                <a:lnTo>
                  <a:pt x="18910" y="47820"/>
                </a:lnTo>
                <a:lnTo>
                  <a:pt x="18930" y="47820"/>
                </a:lnTo>
                <a:lnTo>
                  <a:pt x="18930" y="47780"/>
                </a:lnTo>
                <a:lnTo>
                  <a:pt x="18940" y="47780"/>
                </a:lnTo>
                <a:lnTo>
                  <a:pt x="18940" y="47760"/>
                </a:lnTo>
                <a:lnTo>
                  <a:pt x="18980" y="47760"/>
                </a:lnTo>
                <a:lnTo>
                  <a:pt x="18980" y="47710"/>
                </a:lnTo>
                <a:lnTo>
                  <a:pt x="19020" y="47710"/>
                </a:lnTo>
                <a:lnTo>
                  <a:pt x="19020" y="47690"/>
                </a:lnTo>
                <a:lnTo>
                  <a:pt x="19030" y="47690"/>
                </a:lnTo>
                <a:lnTo>
                  <a:pt x="19030" y="47670"/>
                </a:lnTo>
                <a:lnTo>
                  <a:pt x="19050" y="47670"/>
                </a:lnTo>
                <a:lnTo>
                  <a:pt x="19050" y="47660"/>
                </a:lnTo>
                <a:lnTo>
                  <a:pt x="19070" y="47660"/>
                </a:lnTo>
                <a:lnTo>
                  <a:pt x="19070" y="47620"/>
                </a:lnTo>
                <a:lnTo>
                  <a:pt x="19120" y="47620"/>
                </a:lnTo>
                <a:lnTo>
                  <a:pt x="19120" y="47600"/>
                </a:lnTo>
                <a:lnTo>
                  <a:pt x="19160" y="47600"/>
                </a:lnTo>
                <a:lnTo>
                  <a:pt x="19160" y="47570"/>
                </a:lnTo>
                <a:lnTo>
                  <a:pt x="19170" y="47570"/>
                </a:lnTo>
                <a:lnTo>
                  <a:pt x="19170" y="47550"/>
                </a:lnTo>
                <a:lnTo>
                  <a:pt x="19190" y="47550"/>
                </a:lnTo>
                <a:lnTo>
                  <a:pt x="19190" y="47530"/>
                </a:lnTo>
                <a:lnTo>
                  <a:pt x="19170" y="47530"/>
                </a:lnTo>
                <a:lnTo>
                  <a:pt x="19170" y="47490"/>
                </a:lnTo>
                <a:lnTo>
                  <a:pt x="19210" y="47490"/>
                </a:lnTo>
                <a:lnTo>
                  <a:pt x="19210" y="47510"/>
                </a:lnTo>
                <a:lnTo>
                  <a:pt x="19230" y="47510"/>
                </a:lnTo>
                <a:lnTo>
                  <a:pt x="19230" y="47490"/>
                </a:lnTo>
                <a:lnTo>
                  <a:pt x="19240" y="47490"/>
                </a:lnTo>
                <a:lnTo>
                  <a:pt x="19240" y="47480"/>
                </a:lnTo>
                <a:lnTo>
                  <a:pt x="19260" y="47480"/>
                </a:lnTo>
                <a:lnTo>
                  <a:pt x="19260" y="47460"/>
                </a:lnTo>
                <a:lnTo>
                  <a:pt x="19280" y="47460"/>
                </a:lnTo>
                <a:lnTo>
                  <a:pt x="19280" y="47440"/>
                </a:lnTo>
                <a:lnTo>
                  <a:pt x="19300" y="47440"/>
                </a:lnTo>
                <a:lnTo>
                  <a:pt x="19300" y="47410"/>
                </a:lnTo>
                <a:lnTo>
                  <a:pt x="19330" y="47410"/>
                </a:lnTo>
                <a:lnTo>
                  <a:pt x="19330" y="47420"/>
                </a:lnTo>
                <a:lnTo>
                  <a:pt x="19370" y="47420"/>
                </a:lnTo>
                <a:lnTo>
                  <a:pt x="19370" y="47410"/>
                </a:lnTo>
                <a:lnTo>
                  <a:pt x="19350" y="47410"/>
                </a:lnTo>
                <a:lnTo>
                  <a:pt x="19350" y="47390"/>
                </a:lnTo>
                <a:lnTo>
                  <a:pt x="19370" y="47390"/>
                </a:lnTo>
                <a:lnTo>
                  <a:pt x="19370" y="47370"/>
                </a:lnTo>
                <a:lnTo>
                  <a:pt x="19380" y="47370"/>
                </a:lnTo>
                <a:lnTo>
                  <a:pt x="19380" y="47350"/>
                </a:lnTo>
                <a:lnTo>
                  <a:pt x="19330" y="47350"/>
                </a:lnTo>
                <a:lnTo>
                  <a:pt x="19330" y="47300"/>
                </a:lnTo>
                <a:lnTo>
                  <a:pt x="19350" y="47300"/>
                </a:lnTo>
                <a:lnTo>
                  <a:pt x="19350" y="47280"/>
                </a:lnTo>
                <a:lnTo>
                  <a:pt x="19380" y="47280"/>
                </a:lnTo>
                <a:lnTo>
                  <a:pt x="19380" y="47260"/>
                </a:lnTo>
                <a:lnTo>
                  <a:pt x="19330" y="47260"/>
                </a:lnTo>
                <a:lnTo>
                  <a:pt x="19330" y="47240"/>
                </a:lnTo>
                <a:lnTo>
                  <a:pt x="19300" y="47240"/>
                </a:lnTo>
                <a:lnTo>
                  <a:pt x="19300" y="47230"/>
                </a:lnTo>
                <a:lnTo>
                  <a:pt x="19280" y="47230"/>
                </a:lnTo>
                <a:lnTo>
                  <a:pt x="19280" y="47210"/>
                </a:lnTo>
                <a:lnTo>
                  <a:pt x="19300" y="47210"/>
                </a:lnTo>
                <a:lnTo>
                  <a:pt x="19300" y="47160"/>
                </a:lnTo>
                <a:lnTo>
                  <a:pt x="19310" y="47160"/>
                </a:lnTo>
                <a:lnTo>
                  <a:pt x="19310" y="47140"/>
                </a:lnTo>
                <a:lnTo>
                  <a:pt x="19350" y="47140"/>
                </a:lnTo>
                <a:lnTo>
                  <a:pt x="19350" y="47120"/>
                </a:lnTo>
                <a:lnTo>
                  <a:pt x="19370" y="47120"/>
                </a:lnTo>
                <a:lnTo>
                  <a:pt x="19370" y="47100"/>
                </a:lnTo>
                <a:lnTo>
                  <a:pt x="19380" y="47100"/>
                </a:lnTo>
                <a:lnTo>
                  <a:pt x="19380" y="47030"/>
                </a:lnTo>
                <a:lnTo>
                  <a:pt x="19400" y="47030"/>
                </a:lnTo>
                <a:lnTo>
                  <a:pt x="19400" y="47010"/>
                </a:lnTo>
                <a:lnTo>
                  <a:pt x="19350" y="47010"/>
                </a:lnTo>
                <a:lnTo>
                  <a:pt x="19350" y="46980"/>
                </a:lnTo>
                <a:lnTo>
                  <a:pt x="19370" y="46980"/>
                </a:lnTo>
                <a:lnTo>
                  <a:pt x="19370" y="46960"/>
                </a:lnTo>
                <a:lnTo>
                  <a:pt x="19330" y="46960"/>
                </a:lnTo>
                <a:lnTo>
                  <a:pt x="19330" y="46890"/>
                </a:lnTo>
                <a:lnTo>
                  <a:pt x="19400" y="46890"/>
                </a:lnTo>
                <a:lnTo>
                  <a:pt x="19400" y="46870"/>
                </a:lnTo>
                <a:lnTo>
                  <a:pt x="19380" y="46870"/>
                </a:lnTo>
                <a:lnTo>
                  <a:pt x="19380" y="46830"/>
                </a:lnTo>
                <a:lnTo>
                  <a:pt x="19450" y="46830"/>
                </a:lnTo>
                <a:lnTo>
                  <a:pt x="19450" y="46820"/>
                </a:lnTo>
                <a:lnTo>
                  <a:pt x="19470" y="46820"/>
                </a:lnTo>
                <a:lnTo>
                  <a:pt x="19470" y="46760"/>
                </a:lnTo>
                <a:lnTo>
                  <a:pt x="19510" y="46760"/>
                </a:lnTo>
                <a:lnTo>
                  <a:pt x="19510" y="46740"/>
                </a:lnTo>
                <a:lnTo>
                  <a:pt x="19520" y="46740"/>
                </a:lnTo>
                <a:lnTo>
                  <a:pt x="19520" y="46730"/>
                </a:lnTo>
                <a:lnTo>
                  <a:pt x="19560" y="46730"/>
                </a:lnTo>
                <a:lnTo>
                  <a:pt x="19560" y="46710"/>
                </a:lnTo>
                <a:lnTo>
                  <a:pt x="19580" y="46710"/>
                </a:lnTo>
                <a:lnTo>
                  <a:pt x="19580" y="46690"/>
                </a:lnTo>
                <a:lnTo>
                  <a:pt x="19610" y="46690"/>
                </a:lnTo>
                <a:lnTo>
                  <a:pt x="19610" y="46710"/>
                </a:lnTo>
                <a:lnTo>
                  <a:pt x="19700" y="46710"/>
                </a:lnTo>
                <a:lnTo>
                  <a:pt x="19700" y="46690"/>
                </a:lnTo>
                <a:lnTo>
                  <a:pt x="19710" y="46690"/>
                </a:lnTo>
                <a:lnTo>
                  <a:pt x="19730" y="46690"/>
                </a:lnTo>
                <a:lnTo>
                  <a:pt x="19730" y="46670"/>
                </a:lnTo>
                <a:lnTo>
                  <a:pt x="19750" y="46670"/>
                </a:lnTo>
                <a:lnTo>
                  <a:pt x="19750" y="46650"/>
                </a:lnTo>
                <a:lnTo>
                  <a:pt x="19770" y="46650"/>
                </a:lnTo>
                <a:lnTo>
                  <a:pt x="19770" y="46640"/>
                </a:lnTo>
                <a:lnTo>
                  <a:pt x="19790" y="46640"/>
                </a:lnTo>
                <a:lnTo>
                  <a:pt x="19790" y="46620"/>
                </a:lnTo>
                <a:lnTo>
                  <a:pt x="19810" y="46620"/>
                </a:lnTo>
                <a:lnTo>
                  <a:pt x="19810" y="46580"/>
                </a:lnTo>
                <a:lnTo>
                  <a:pt x="19820" y="46580"/>
                </a:lnTo>
                <a:lnTo>
                  <a:pt x="19820" y="46570"/>
                </a:lnTo>
                <a:lnTo>
                  <a:pt x="19840" y="46570"/>
                </a:lnTo>
                <a:lnTo>
                  <a:pt x="19840" y="46530"/>
                </a:lnTo>
                <a:lnTo>
                  <a:pt x="19860" y="46530"/>
                </a:lnTo>
                <a:lnTo>
                  <a:pt x="19860" y="46550"/>
                </a:lnTo>
                <a:lnTo>
                  <a:pt x="19880" y="46550"/>
                </a:lnTo>
                <a:lnTo>
                  <a:pt x="19880" y="46490"/>
                </a:lnTo>
                <a:lnTo>
                  <a:pt x="19930" y="46490"/>
                </a:lnTo>
                <a:lnTo>
                  <a:pt x="19930" y="46480"/>
                </a:lnTo>
                <a:lnTo>
                  <a:pt x="20000" y="46480"/>
                </a:lnTo>
                <a:lnTo>
                  <a:pt x="20000" y="46460"/>
                </a:lnTo>
                <a:lnTo>
                  <a:pt x="20020" y="46460"/>
                </a:lnTo>
                <a:lnTo>
                  <a:pt x="20020" y="46480"/>
                </a:lnTo>
                <a:lnTo>
                  <a:pt x="20050" y="46480"/>
                </a:lnTo>
                <a:lnTo>
                  <a:pt x="20050" y="46490"/>
                </a:lnTo>
                <a:lnTo>
                  <a:pt x="20100" y="46490"/>
                </a:lnTo>
                <a:lnTo>
                  <a:pt x="20100" y="46530"/>
                </a:lnTo>
                <a:lnTo>
                  <a:pt x="20120" y="46530"/>
                </a:lnTo>
                <a:lnTo>
                  <a:pt x="20120" y="46550"/>
                </a:lnTo>
                <a:lnTo>
                  <a:pt x="20140" y="46550"/>
                </a:lnTo>
                <a:lnTo>
                  <a:pt x="20140" y="46570"/>
                </a:lnTo>
                <a:lnTo>
                  <a:pt x="20160" y="46570"/>
                </a:lnTo>
                <a:lnTo>
                  <a:pt x="20160" y="46530"/>
                </a:lnTo>
                <a:lnTo>
                  <a:pt x="20190" y="46530"/>
                </a:lnTo>
                <a:lnTo>
                  <a:pt x="20190" y="46550"/>
                </a:lnTo>
                <a:lnTo>
                  <a:pt x="20210" y="46550"/>
                </a:lnTo>
                <a:lnTo>
                  <a:pt x="20210" y="46570"/>
                </a:lnTo>
                <a:lnTo>
                  <a:pt x="20230" y="46570"/>
                </a:lnTo>
                <a:lnTo>
                  <a:pt x="20230" y="46540"/>
                </a:lnTo>
                <a:lnTo>
                  <a:pt x="20230" y="46510"/>
                </a:lnTo>
                <a:lnTo>
                  <a:pt x="20240" y="46510"/>
                </a:lnTo>
                <a:lnTo>
                  <a:pt x="20240" y="46490"/>
                </a:lnTo>
                <a:lnTo>
                  <a:pt x="20260" y="46490"/>
                </a:lnTo>
                <a:lnTo>
                  <a:pt x="20260" y="46510"/>
                </a:lnTo>
                <a:lnTo>
                  <a:pt x="20280" y="46510"/>
                </a:lnTo>
                <a:lnTo>
                  <a:pt x="20280" y="46540"/>
                </a:lnTo>
                <a:lnTo>
                  <a:pt x="20280" y="46580"/>
                </a:lnTo>
                <a:lnTo>
                  <a:pt x="20350" y="46580"/>
                </a:lnTo>
                <a:lnTo>
                  <a:pt x="20350" y="46570"/>
                </a:lnTo>
                <a:lnTo>
                  <a:pt x="20330" y="46570"/>
                </a:lnTo>
                <a:lnTo>
                  <a:pt x="20330" y="46550"/>
                </a:lnTo>
                <a:lnTo>
                  <a:pt x="20350" y="46550"/>
                </a:lnTo>
                <a:lnTo>
                  <a:pt x="20350" y="46400"/>
                </a:lnTo>
                <a:lnTo>
                  <a:pt x="20370" y="46400"/>
                </a:lnTo>
                <a:lnTo>
                  <a:pt x="20370" y="46390"/>
                </a:lnTo>
                <a:lnTo>
                  <a:pt x="20380" y="46390"/>
                </a:lnTo>
                <a:lnTo>
                  <a:pt x="20380" y="46400"/>
                </a:lnTo>
                <a:lnTo>
                  <a:pt x="20400" y="46400"/>
                </a:lnTo>
                <a:lnTo>
                  <a:pt x="20400" y="46390"/>
                </a:lnTo>
                <a:lnTo>
                  <a:pt x="20420" y="46390"/>
                </a:lnTo>
                <a:lnTo>
                  <a:pt x="20420" y="46350"/>
                </a:lnTo>
                <a:lnTo>
                  <a:pt x="20460" y="46350"/>
                </a:lnTo>
                <a:lnTo>
                  <a:pt x="20460" y="46330"/>
                </a:lnTo>
                <a:lnTo>
                  <a:pt x="20510" y="46330"/>
                </a:lnTo>
                <a:lnTo>
                  <a:pt x="20510" y="46350"/>
                </a:lnTo>
                <a:lnTo>
                  <a:pt x="20490" y="46350"/>
                </a:lnTo>
                <a:close/>
                <a:moveTo>
                  <a:pt x="15770" y="46650"/>
                </a:moveTo>
                <a:lnTo>
                  <a:pt x="15770" y="46690"/>
                </a:lnTo>
                <a:lnTo>
                  <a:pt x="15910" y="46690"/>
                </a:lnTo>
                <a:lnTo>
                  <a:pt x="15910" y="46710"/>
                </a:lnTo>
                <a:lnTo>
                  <a:pt x="15920" y="46710"/>
                </a:lnTo>
                <a:lnTo>
                  <a:pt x="15920" y="46730"/>
                </a:lnTo>
                <a:lnTo>
                  <a:pt x="16010" y="46730"/>
                </a:lnTo>
                <a:lnTo>
                  <a:pt x="16010" y="46740"/>
                </a:lnTo>
                <a:lnTo>
                  <a:pt x="16050" y="46740"/>
                </a:lnTo>
                <a:lnTo>
                  <a:pt x="16050" y="46760"/>
                </a:lnTo>
                <a:lnTo>
                  <a:pt x="16060" y="46760"/>
                </a:lnTo>
                <a:lnTo>
                  <a:pt x="16060" y="46780"/>
                </a:lnTo>
                <a:lnTo>
                  <a:pt x="16080" y="46780"/>
                </a:lnTo>
                <a:lnTo>
                  <a:pt x="16080" y="46800"/>
                </a:lnTo>
                <a:lnTo>
                  <a:pt x="16100" y="46800"/>
                </a:lnTo>
                <a:lnTo>
                  <a:pt x="16100" y="46820"/>
                </a:lnTo>
                <a:lnTo>
                  <a:pt x="16140" y="46820"/>
                </a:lnTo>
                <a:lnTo>
                  <a:pt x="16140" y="46830"/>
                </a:lnTo>
                <a:lnTo>
                  <a:pt x="16150" y="46830"/>
                </a:lnTo>
                <a:lnTo>
                  <a:pt x="16150" y="46850"/>
                </a:lnTo>
                <a:lnTo>
                  <a:pt x="16170" y="46850"/>
                </a:lnTo>
                <a:lnTo>
                  <a:pt x="16170" y="46870"/>
                </a:lnTo>
                <a:lnTo>
                  <a:pt x="16220" y="46870"/>
                </a:lnTo>
                <a:lnTo>
                  <a:pt x="16220" y="46900"/>
                </a:lnTo>
                <a:lnTo>
                  <a:pt x="16240" y="46900"/>
                </a:lnTo>
                <a:lnTo>
                  <a:pt x="16240" y="46920"/>
                </a:lnTo>
                <a:lnTo>
                  <a:pt x="16280" y="46920"/>
                </a:lnTo>
                <a:lnTo>
                  <a:pt x="16280" y="46940"/>
                </a:lnTo>
                <a:lnTo>
                  <a:pt x="16310" y="46940"/>
                </a:lnTo>
                <a:lnTo>
                  <a:pt x="16310" y="46960"/>
                </a:lnTo>
                <a:lnTo>
                  <a:pt x="16360" y="46960"/>
                </a:lnTo>
                <a:lnTo>
                  <a:pt x="16360" y="46980"/>
                </a:lnTo>
                <a:lnTo>
                  <a:pt x="16380" y="46980"/>
                </a:lnTo>
                <a:lnTo>
                  <a:pt x="16380" y="47010"/>
                </a:lnTo>
                <a:lnTo>
                  <a:pt x="16420" y="47010"/>
                </a:lnTo>
                <a:lnTo>
                  <a:pt x="16420" y="47030"/>
                </a:lnTo>
                <a:lnTo>
                  <a:pt x="16430" y="47030"/>
                </a:lnTo>
                <a:lnTo>
                  <a:pt x="16430" y="47050"/>
                </a:lnTo>
                <a:lnTo>
                  <a:pt x="16470" y="47050"/>
                </a:lnTo>
                <a:lnTo>
                  <a:pt x="16470" y="47070"/>
                </a:lnTo>
                <a:lnTo>
                  <a:pt x="16490" y="47070"/>
                </a:lnTo>
                <a:lnTo>
                  <a:pt x="16490" y="47080"/>
                </a:lnTo>
                <a:lnTo>
                  <a:pt x="16500" y="47080"/>
                </a:lnTo>
                <a:lnTo>
                  <a:pt x="16500" y="47100"/>
                </a:lnTo>
                <a:lnTo>
                  <a:pt x="16520" y="47100"/>
                </a:lnTo>
                <a:lnTo>
                  <a:pt x="16520" y="47120"/>
                </a:lnTo>
                <a:lnTo>
                  <a:pt x="16560" y="47120"/>
                </a:lnTo>
                <a:lnTo>
                  <a:pt x="16560" y="47140"/>
                </a:lnTo>
                <a:lnTo>
                  <a:pt x="16630" y="47140"/>
                </a:lnTo>
                <a:lnTo>
                  <a:pt x="16630" y="47210"/>
                </a:lnTo>
                <a:lnTo>
                  <a:pt x="16640" y="47210"/>
                </a:lnTo>
                <a:lnTo>
                  <a:pt x="16640" y="47230"/>
                </a:lnTo>
                <a:lnTo>
                  <a:pt x="16680" y="47230"/>
                </a:lnTo>
                <a:lnTo>
                  <a:pt x="16680" y="47240"/>
                </a:lnTo>
                <a:lnTo>
                  <a:pt x="16730" y="47240"/>
                </a:lnTo>
                <a:lnTo>
                  <a:pt x="16730" y="47280"/>
                </a:lnTo>
                <a:lnTo>
                  <a:pt x="16710" y="47280"/>
                </a:lnTo>
                <a:lnTo>
                  <a:pt x="16710" y="47300"/>
                </a:lnTo>
                <a:lnTo>
                  <a:pt x="16750" y="47300"/>
                </a:lnTo>
                <a:lnTo>
                  <a:pt x="16750" y="47320"/>
                </a:lnTo>
                <a:lnTo>
                  <a:pt x="16780" y="47320"/>
                </a:lnTo>
                <a:lnTo>
                  <a:pt x="16780" y="47330"/>
                </a:lnTo>
                <a:lnTo>
                  <a:pt x="16800" y="47330"/>
                </a:lnTo>
                <a:lnTo>
                  <a:pt x="16800" y="47350"/>
                </a:lnTo>
                <a:lnTo>
                  <a:pt x="16820" y="47350"/>
                </a:lnTo>
                <a:lnTo>
                  <a:pt x="16820" y="47370"/>
                </a:lnTo>
                <a:lnTo>
                  <a:pt x="16840" y="47370"/>
                </a:lnTo>
                <a:lnTo>
                  <a:pt x="16840" y="47390"/>
                </a:lnTo>
                <a:lnTo>
                  <a:pt x="16860" y="47390"/>
                </a:lnTo>
                <a:lnTo>
                  <a:pt x="16860" y="47410"/>
                </a:lnTo>
                <a:lnTo>
                  <a:pt x="16870" y="47410"/>
                </a:lnTo>
                <a:lnTo>
                  <a:pt x="16870" y="47420"/>
                </a:lnTo>
                <a:lnTo>
                  <a:pt x="16910" y="47420"/>
                </a:lnTo>
                <a:lnTo>
                  <a:pt x="16910" y="47440"/>
                </a:lnTo>
                <a:lnTo>
                  <a:pt x="16930" y="47440"/>
                </a:lnTo>
                <a:lnTo>
                  <a:pt x="16930" y="47480"/>
                </a:lnTo>
                <a:lnTo>
                  <a:pt x="16940" y="47480"/>
                </a:lnTo>
                <a:lnTo>
                  <a:pt x="16940" y="47550"/>
                </a:lnTo>
                <a:lnTo>
                  <a:pt x="16960" y="47550"/>
                </a:lnTo>
                <a:lnTo>
                  <a:pt x="16960" y="47570"/>
                </a:lnTo>
                <a:lnTo>
                  <a:pt x="16980" y="47570"/>
                </a:lnTo>
                <a:lnTo>
                  <a:pt x="16980" y="47580"/>
                </a:lnTo>
                <a:lnTo>
                  <a:pt x="17000" y="47580"/>
                </a:lnTo>
                <a:lnTo>
                  <a:pt x="17000" y="47620"/>
                </a:lnTo>
                <a:lnTo>
                  <a:pt x="17010" y="47620"/>
                </a:lnTo>
                <a:lnTo>
                  <a:pt x="17010" y="47660"/>
                </a:lnTo>
                <a:lnTo>
                  <a:pt x="17030" y="47660"/>
                </a:lnTo>
                <a:lnTo>
                  <a:pt x="17030" y="47690"/>
                </a:lnTo>
                <a:lnTo>
                  <a:pt x="17050" y="47690"/>
                </a:lnTo>
                <a:lnTo>
                  <a:pt x="17050" y="47730"/>
                </a:lnTo>
                <a:lnTo>
                  <a:pt x="17080" y="47730"/>
                </a:lnTo>
                <a:lnTo>
                  <a:pt x="17080" y="47740"/>
                </a:lnTo>
                <a:lnTo>
                  <a:pt x="17100" y="47740"/>
                </a:lnTo>
                <a:lnTo>
                  <a:pt x="17100" y="47760"/>
                </a:lnTo>
                <a:lnTo>
                  <a:pt x="17140" y="47760"/>
                </a:lnTo>
                <a:lnTo>
                  <a:pt x="17140" y="47780"/>
                </a:lnTo>
                <a:lnTo>
                  <a:pt x="17150" y="47780"/>
                </a:lnTo>
                <a:lnTo>
                  <a:pt x="17150" y="47890"/>
                </a:lnTo>
                <a:lnTo>
                  <a:pt x="17150" y="47940"/>
                </a:lnTo>
                <a:lnTo>
                  <a:pt x="17120" y="47940"/>
                </a:lnTo>
                <a:lnTo>
                  <a:pt x="17120" y="47960"/>
                </a:lnTo>
                <a:lnTo>
                  <a:pt x="17050" y="47960"/>
                </a:lnTo>
                <a:lnTo>
                  <a:pt x="17050" y="47940"/>
                </a:lnTo>
                <a:lnTo>
                  <a:pt x="17030" y="47940"/>
                </a:lnTo>
                <a:lnTo>
                  <a:pt x="17030" y="47920"/>
                </a:lnTo>
                <a:lnTo>
                  <a:pt x="17000" y="47920"/>
                </a:lnTo>
                <a:lnTo>
                  <a:pt x="17000" y="47910"/>
                </a:lnTo>
                <a:lnTo>
                  <a:pt x="16980" y="47910"/>
                </a:lnTo>
                <a:lnTo>
                  <a:pt x="16980" y="47920"/>
                </a:lnTo>
                <a:lnTo>
                  <a:pt x="16940" y="47920"/>
                </a:lnTo>
                <a:lnTo>
                  <a:pt x="16940" y="47890"/>
                </a:lnTo>
                <a:lnTo>
                  <a:pt x="16930" y="47890"/>
                </a:lnTo>
                <a:lnTo>
                  <a:pt x="16930" y="47870"/>
                </a:lnTo>
                <a:lnTo>
                  <a:pt x="16940" y="47870"/>
                </a:lnTo>
                <a:lnTo>
                  <a:pt x="16940" y="47850"/>
                </a:lnTo>
                <a:lnTo>
                  <a:pt x="16930" y="47850"/>
                </a:lnTo>
                <a:lnTo>
                  <a:pt x="16930" y="47830"/>
                </a:lnTo>
                <a:lnTo>
                  <a:pt x="16890" y="47830"/>
                </a:lnTo>
                <a:lnTo>
                  <a:pt x="16890" y="47870"/>
                </a:lnTo>
                <a:lnTo>
                  <a:pt x="16820" y="47870"/>
                </a:lnTo>
                <a:lnTo>
                  <a:pt x="16820" y="47850"/>
                </a:lnTo>
                <a:lnTo>
                  <a:pt x="16840" y="47850"/>
                </a:lnTo>
                <a:lnTo>
                  <a:pt x="16840" y="47820"/>
                </a:lnTo>
                <a:lnTo>
                  <a:pt x="16820" y="47820"/>
                </a:lnTo>
                <a:lnTo>
                  <a:pt x="16820" y="47800"/>
                </a:lnTo>
                <a:lnTo>
                  <a:pt x="16800" y="47800"/>
                </a:lnTo>
                <a:lnTo>
                  <a:pt x="16800" y="47830"/>
                </a:lnTo>
                <a:lnTo>
                  <a:pt x="16780" y="47830"/>
                </a:lnTo>
                <a:lnTo>
                  <a:pt x="16780" y="47850"/>
                </a:lnTo>
                <a:lnTo>
                  <a:pt x="16770" y="47850"/>
                </a:lnTo>
                <a:lnTo>
                  <a:pt x="16770" y="47870"/>
                </a:lnTo>
                <a:lnTo>
                  <a:pt x="16730" y="47870"/>
                </a:lnTo>
                <a:lnTo>
                  <a:pt x="16730" y="47850"/>
                </a:lnTo>
                <a:lnTo>
                  <a:pt x="16750" y="47850"/>
                </a:lnTo>
                <a:lnTo>
                  <a:pt x="16750" y="47800"/>
                </a:lnTo>
                <a:lnTo>
                  <a:pt x="16730" y="47800"/>
                </a:lnTo>
                <a:lnTo>
                  <a:pt x="16730" y="47760"/>
                </a:lnTo>
                <a:lnTo>
                  <a:pt x="16700" y="47760"/>
                </a:lnTo>
                <a:lnTo>
                  <a:pt x="16700" y="47740"/>
                </a:lnTo>
                <a:lnTo>
                  <a:pt x="16660" y="47740"/>
                </a:lnTo>
                <a:lnTo>
                  <a:pt x="16660" y="47760"/>
                </a:lnTo>
                <a:lnTo>
                  <a:pt x="16590" y="47760"/>
                </a:lnTo>
                <a:lnTo>
                  <a:pt x="16590" y="47740"/>
                </a:lnTo>
                <a:lnTo>
                  <a:pt x="16570" y="47740"/>
                </a:lnTo>
                <a:lnTo>
                  <a:pt x="16570" y="47710"/>
                </a:lnTo>
                <a:lnTo>
                  <a:pt x="16560" y="47710"/>
                </a:lnTo>
                <a:lnTo>
                  <a:pt x="16560" y="47690"/>
                </a:lnTo>
                <a:lnTo>
                  <a:pt x="16540" y="47690"/>
                </a:lnTo>
                <a:lnTo>
                  <a:pt x="16540" y="47710"/>
                </a:lnTo>
                <a:lnTo>
                  <a:pt x="16490" y="47710"/>
                </a:lnTo>
                <a:lnTo>
                  <a:pt x="16490" y="47730"/>
                </a:lnTo>
                <a:lnTo>
                  <a:pt x="16470" y="47730"/>
                </a:lnTo>
                <a:lnTo>
                  <a:pt x="16470" y="47690"/>
                </a:lnTo>
                <a:lnTo>
                  <a:pt x="16450" y="47690"/>
                </a:lnTo>
                <a:lnTo>
                  <a:pt x="16450" y="47670"/>
                </a:lnTo>
                <a:lnTo>
                  <a:pt x="16420" y="47670"/>
                </a:lnTo>
                <a:lnTo>
                  <a:pt x="16420" y="47660"/>
                </a:lnTo>
                <a:lnTo>
                  <a:pt x="16400" y="47660"/>
                </a:lnTo>
                <a:lnTo>
                  <a:pt x="16400" y="47670"/>
                </a:lnTo>
                <a:lnTo>
                  <a:pt x="16380" y="47670"/>
                </a:lnTo>
                <a:lnTo>
                  <a:pt x="16380" y="47660"/>
                </a:lnTo>
                <a:lnTo>
                  <a:pt x="16360" y="47660"/>
                </a:lnTo>
                <a:lnTo>
                  <a:pt x="16360" y="47580"/>
                </a:lnTo>
                <a:lnTo>
                  <a:pt x="16400" y="47580"/>
                </a:lnTo>
                <a:lnTo>
                  <a:pt x="16400" y="47570"/>
                </a:lnTo>
                <a:lnTo>
                  <a:pt x="16380" y="47570"/>
                </a:lnTo>
                <a:lnTo>
                  <a:pt x="16380" y="47510"/>
                </a:lnTo>
                <a:lnTo>
                  <a:pt x="16360" y="47510"/>
                </a:lnTo>
                <a:lnTo>
                  <a:pt x="16360" y="47490"/>
                </a:lnTo>
                <a:lnTo>
                  <a:pt x="16330" y="47490"/>
                </a:lnTo>
                <a:lnTo>
                  <a:pt x="16330" y="47460"/>
                </a:lnTo>
                <a:lnTo>
                  <a:pt x="16290" y="47460"/>
                </a:lnTo>
                <a:lnTo>
                  <a:pt x="16290" y="47480"/>
                </a:lnTo>
                <a:lnTo>
                  <a:pt x="16260" y="47480"/>
                </a:lnTo>
                <a:lnTo>
                  <a:pt x="16260" y="47440"/>
                </a:lnTo>
                <a:lnTo>
                  <a:pt x="16240" y="47440"/>
                </a:lnTo>
                <a:lnTo>
                  <a:pt x="16240" y="47420"/>
                </a:lnTo>
                <a:lnTo>
                  <a:pt x="16220" y="47420"/>
                </a:lnTo>
                <a:lnTo>
                  <a:pt x="16220" y="47390"/>
                </a:lnTo>
                <a:lnTo>
                  <a:pt x="16210" y="47390"/>
                </a:lnTo>
                <a:lnTo>
                  <a:pt x="16210" y="47370"/>
                </a:lnTo>
                <a:lnTo>
                  <a:pt x="16190" y="47370"/>
                </a:lnTo>
                <a:lnTo>
                  <a:pt x="16190" y="47360"/>
                </a:lnTo>
                <a:lnTo>
                  <a:pt x="16190" y="47350"/>
                </a:lnTo>
                <a:lnTo>
                  <a:pt x="16170" y="47350"/>
                </a:lnTo>
                <a:lnTo>
                  <a:pt x="16170" y="47330"/>
                </a:lnTo>
                <a:lnTo>
                  <a:pt x="16150" y="47330"/>
                </a:lnTo>
                <a:lnTo>
                  <a:pt x="16150" y="47320"/>
                </a:lnTo>
                <a:lnTo>
                  <a:pt x="16120" y="47320"/>
                </a:lnTo>
                <a:lnTo>
                  <a:pt x="16120" y="47330"/>
                </a:lnTo>
                <a:lnTo>
                  <a:pt x="16080" y="47330"/>
                </a:lnTo>
                <a:lnTo>
                  <a:pt x="16080" y="47350"/>
                </a:lnTo>
                <a:lnTo>
                  <a:pt x="16100" y="47350"/>
                </a:lnTo>
                <a:lnTo>
                  <a:pt x="16100" y="47370"/>
                </a:lnTo>
                <a:lnTo>
                  <a:pt x="16100" y="47410"/>
                </a:lnTo>
                <a:lnTo>
                  <a:pt x="16120" y="47410"/>
                </a:lnTo>
                <a:lnTo>
                  <a:pt x="16120" y="47480"/>
                </a:lnTo>
                <a:lnTo>
                  <a:pt x="16080" y="47480"/>
                </a:lnTo>
                <a:lnTo>
                  <a:pt x="16080" y="47490"/>
                </a:lnTo>
                <a:lnTo>
                  <a:pt x="16010" y="47490"/>
                </a:lnTo>
                <a:lnTo>
                  <a:pt x="16010" y="47510"/>
                </a:lnTo>
                <a:lnTo>
                  <a:pt x="15940" y="47510"/>
                </a:lnTo>
                <a:lnTo>
                  <a:pt x="15940" y="47490"/>
                </a:lnTo>
                <a:lnTo>
                  <a:pt x="15910" y="47490"/>
                </a:lnTo>
                <a:lnTo>
                  <a:pt x="15910" y="47480"/>
                </a:lnTo>
                <a:lnTo>
                  <a:pt x="15870" y="47480"/>
                </a:lnTo>
                <a:lnTo>
                  <a:pt x="15870" y="47460"/>
                </a:lnTo>
                <a:lnTo>
                  <a:pt x="15830" y="47460"/>
                </a:lnTo>
                <a:lnTo>
                  <a:pt x="15800" y="47460"/>
                </a:lnTo>
                <a:lnTo>
                  <a:pt x="15800" y="47470"/>
                </a:lnTo>
                <a:lnTo>
                  <a:pt x="15800" y="47480"/>
                </a:lnTo>
                <a:lnTo>
                  <a:pt x="15780" y="47480"/>
                </a:lnTo>
                <a:lnTo>
                  <a:pt x="15780" y="47490"/>
                </a:lnTo>
                <a:lnTo>
                  <a:pt x="15770" y="47490"/>
                </a:lnTo>
                <a:lnTo>
                  <a:pt x="15770" y="47550"/>
                </a:lnTo>
                <a:lnTo>
                  <a:pt x="15750" y="47550"/>
                </a:lnTo>
                <a:lnTo>
                  <a:pt x="15750" y="47640"/>
                </a:lnTo>
                <a:lnTo>
                  <a:pt x="15740" y="47640"/>
                </a:lnTo>
                <a:lnTo>
                  <a:pt x="15730" y="47640"/>
                </a:lnTo>
                <a:lnTo>
                  <a:pt x="15730" y="47620"/>
                </a:lnTo>
                <a:lnTo>
                  <a:pt x="15710" y="47620"/>
                </a:lnTo>
                <a:lnTo>
                  <a:pt x="15710" y="47600"/>
                </a:lnTo>
                <a:lnTo>
                  <a:pt x="15680" y="47600"/>
                </a:lnTo>
                <a:lnTo>
                  <a:pt x="15680" y="47580"/>
                </a:lnTo>
                <a:lnTo>
                  <a:pt x="15640" y="47580"/>
                </a:lnTo>
                <a:lnTo>
                  <a:pt x="15640" y="47620"/>
                </a:lnTo>
                <a:lnTo>
                  <a:pt x="15610" y="47620"/>
                </a:lnTo>
                <a:lnTo>
                  <a:pt x="15610" y="47600"/>
                </a:lnTo>
                <a:lnTo>
                  <a:pt x="15560" y="47600"/>
                </a:lnTo>
                <a:lnTo>
                  <a:pt x="15560" y="47640"/>
                </a:lnTo>
                <a:lnTo>
                  <a:pt x="15540" y="47640"/>
                </a:lnTo>
                <a:lnTo>
                  <a:pt x="15540" y="47660"/>
                </a:lnTo>
                <a:lnTo>
                  <a:pt x="15560" y="47660"/>
                </a:lnTo>
                <a:lnTo>
                  <a:pt x="15560" y="47690"/>
                </a:lnTo>
                <a:lnTo>
                  <a:pt x="15570" y="47690"/>
                </a:lnTo>
                <a:lnTo>
                  <a:pt x="15570" y="47710"/>
                </a:lnTo>
                <a:lnTo>
                  <a:pt x="15610" y="47710"/>
                </a:lnTo>
                <a:lnTo>
                  <a:pt x="15610" y="47730"/>
                </a:lnTo>
                <a:lnTo>
                  <a:pt x="15630" y="47730"/>
                </a:lnTo>
                <a:lnTo>
                  <a:pt x="15630" y="47740"/>
                </a:lnTo>
                <a:lnTo>
                  <a:pt x="15640" y="47740"/>
                </a:lnTo>
                <a:lnTo>
                  <a:pt x="15640" y="47800"/>
                </a:lnTo>
                <a:lnTo>
                  <a:pt x="15630" y="47800"/>
                </a:lnTo>
                <a:lnTo>
                  <a:pt x="15630" y="47820"/>
                </a:lnTo>
                <a:lnTo>
                  <a:pt x="15610" y="47820"/>
                </a:lnTo>
                <a:lnTo>
                  <a:pt x="15610" y="47830"/>
                </a:lnTo>
                <a:lnTo>
                  <a:pt x="15590" y="47830"/>
                </a:lnTo>
                <a:lnTo>
                  <a:pt x="15590" y="47850"/>
                </a:lnTo>
                <a:lnTo>
                  <a:pt x="15570" y="47850"/>
                </a:lnTo>
                <a:lnTo>
                  <a:pt x="15570" y="47870"/>
                </a:lnTo>
                <a:lnTo>
                  <a:pt x="15560" y="47870"/>
                </a:lnTo>
                <a:lnTo>
                  <a:pt x="15560" y="47890"/>
                </a:lnTo>
                <a:lnTo>
                  <a:pt x="15540" y="47890"/>
                </a:lnTo>
                <a:lnTo>
                  <a:pt x="15540" y="47930"/>
                </a:lnTo>
                <a:lnTo>
                  <a:pt x="15540" y="47940"/>
                </a:lnTo>
                <a:lnTo>
                  <a:pt x="15570" y="47940"/>
                </a:lnTo>
                <a:lnTo>
                  <a:pt x="15570" y="47960"/>
                </a:lnTo>
                <a:lnTo>
                  <a:pt x="15590" y="47960"/>
                </a:lnTo>
                <a:lnTo>
                  <a:pt x="15590" y="47980"/>
                </a:lnTo>
                <a:lnTo>
                  <a:pt x="15640" y="47980"/>
                </a:lnTo>
                <a:lnTo>
                  <a:pt x="15640" y="48000"/>
                </a:lnTo>
                <a:lnTo>
                  <a:pt x="15660" y="48000"/>
                </a:lnTo>
                <a:lnTo>
                  <a:pt x="15660" y="48010"/>
                </a:lnTo>
                <a:lnTo>
                  <a:pt x="15700" y="48010"/>
                </a:lnTo>
                <a:lnTo>
                  <a:pt x="15700" y="48030"/>
                </a:lnTo>
                <a:lnTo>
                  <a:pt x="15730" y="48030"/>
                </a:lnTo>
                <a:lnTo>
                  <a:pt x="15730" y="48050"/>
                </a:lnTo>
                <a:lnTo>
                  <a:pt x="15750" y="48050"/>
                </a:lnTo>
                <a:lnTo>
                  <a:pt x="15750" y="48070"/>
                </a:lnTo>
                <a:lnTo>
                  <a:pt x="15770" y="48070"/>
                </a:lnTo>
                <a:lnTo>
                  <a:pt x="15770" y="48010"/>
                </a:lnTo>
                <a:lnTo>
                  <a:pt x="15800" y="48010"/>
                </a:lnTo>
                <a:lnTo>
                  <a:pt x="15800" y="48030"/>
                </a:lnTo>
                <a:lnTo>
                  <a:pt x="15820" y="48030"/>
                </a:lnTo>
                <a:lnTo>
                  <a:pt x="15820" y="48050"/>
                </a:lnTo>
                <a:lnTo>
                  <a:pt x="16050" y="48050"/>
                </a:lnTo>
                <a:lnTo>
                  <a:pt x="16050" y="48080"/>
                </a:lnTo>
                <a:lnTo>
                  <a:pt x="16150" y="48080"/>
                </a:lnTo>
                <a:lnTo>
                  <a:pt x="16150" y="48120"/>
                </a:lnTo>
                <a:lnTo>
                  <a:pt x="16170" y="48120"/>
                </a:lnTo>
                <a:lnTo>
                  <a:pt x="16170" y="48140"/>
                </a:lnTo>
                <a:lnTo>
                  <a:pt x="16210" y="48140"/>
                </a:lnTo>
                <a:lnTo>
                  <a:pt x="16210" y="48160"/>
                </a:lnTo>
                <a:lnTo>
                  <a:pt x="16240" y="48160"/>
                </a:lnTo>
                <a:lnTo>
                  <a:pt x="16240" y="48170"/>
                </a:lnTo>
                <a:lnTo>
                  <a:pt x="16260" y="48170"/>
                </a:lnTo>
                <a:lnTo>
                  <a:pt x="16260" y="48190"/>
                </a:lnTo>
                <a:lnTo>
                  <a:pt x="16280" y="48190"/>
                </a:lnTo>
                <a:lnTo>
                  <a:pt x="16280" y="48210"/>
                </a:lnTo>
                <a:lnTo>
                  <a:pt x="16310" y="48210"/>
                </a:lnTo>
                <a:lnTo>
                  <a:pt x="16310" y="48230"/>
                </a:lnTo>
                <a:lnTo>
                  <a:pt x="16330" y="48230"/>
                </a:lnTo>
                <a:lnTo>
                  <a:pt x="16330" y="48260"/>
                </a:lnTo>
                <a:lnTo>
                  <a:pt x="16350" y="48260"/>
                </a:lnTo>
                <a:lnTo>
                  <a:pt x="16350" y="48280"/>
                </a:lnTo>
                <a:lnTo>
                  <a:pt x="16360" y="48280"/>
                </a:lnTo>
                <a:lnTo>
                  <a:pt x="16360" y="48330"/>
                </a:lnTo>
                <a:lnTo>
                  <a:pt x="16400" y="48330"/>
                </a:lnTo>
                <a:lnTo>
                  <a:pt x="16400" y="48400"/>
                </a:lnTo>
                <a:lnTo>
                  <a:pt x="16400" y="48410"/>
                </a:lnTo>
                <a:lnTo>
                  <a:pt x="16420" y="48410"/>
                </a:lnTo>
                <a:lnTo>
                  <a:pt x="16420" y="48440"/>
                </a:lnTo>
                <a:lnTo>
                  <a:pt x="16310" y="48440"/>
                </a:lnTo>
                <a:lnTo>
                  <a:pt x="16310" y="48460"/>
                </a:lnTo>
                <a:lnTo>
                  <a:pt x="16150" y="48460"/>
                </a:lnTo>
                <a:lnTo>
                  <a:pt x="16150" y="48480"/>
                </a:lnTo>
                <a:lnTo>
                  <a:pt x="16100" y="48480"/>
                </a:lnTo>
                <a:lnTo>
                  <a:pt x="16100" y="48460"/>
                </a:lnTo>
                <a:lnTo>
                  <a:pt x="16080" y="48460"/>
                </a:lnTo>
                <a:lnTo>
                  <a:pt x="16080" y="48440"/>
                </a:lnTo>
                <a:lnTo>
                  <a:pt x="16060" y="48440"/>
                </a:lnTo>
                <a:lnTo>
                  <a:pt x="16060" y="48420"/>
                </a:lnTo>
                <a:lnTo>
                  <a:pt x="16050" y="48420"/>
                </a:lnTo>
                <a:lnTo>
                  <a:pt x="16050" y="48410"/>
                </a:lnTo>
                <a:lnTo>
                  <a:pt x="16010" y="48410"/>
                </a:lnTo>
                <a:lnTo>
                  <a:pt x="16010" y="48390"/>
                </a:lnTo>
                <a:lnTo>
                  <a:pt x="15910" y="48390"/>
                </a:lnTo>
                <a:lnTo>
                  <a:pt x="15910" y="48370"/>
                </a:lnTo>
                <a:lnTo>
                  <a:pt x="15800" y="48370"/>
                </a:lnTo>
                <a:lnTo>
                  <a:pt x="15800" y="48350"/>
                </a:lnTo>
                <a:lnTo>
                  <a:pt x="15780" y="48350"/>
                </a:lnTo>
                <a:lnTo>
                  <a:pt x="15780" y="48370"/>
                </a:lnTo>
                <a:lnTo>
                  <a:pt x="15700" y="48370"/>
                </a:lnTo>
                <a:lnTo>
                  <a:pt x="15700" y="48350"/>
                </a:lnTo>
                <a:lnTo>
                  <a:pt x="15680" y="48350"/>
                </a:lnTo>
                <a:lnTo>
                  <a:pt x="15680" y="48370"/>
                </a:lnTo>
                <a:lnTo>
                  <a:pt x="15640" y="48370"/>
                </a:lnTo>
                <a:lnTo>
                  <a:pt x="15640" y="48330"/>
                </a:lnTo>
                <a:lnTo>
                  <a:pt x="15630" y="48330"/>
                </a:lnTo>
                <a:lnTo>
                  <a:pt x="15630" y="48320"/>
                </a:lnTo>
                <a:lnTo>
                  <a:pt x="15610" y="48320"/>
                </a:lnTo>
                <a:lnTo>
                  <a:pt x="15610" y="48280"/>
                </a:lnTo>
                <a:lnTo>
                  <a:pt x="15540" y="48280"/>
                </a:lnTo>
                <a:lnTo>
                  <a:pt x="15540" y="48300"/>
                </a:lnTo>
                <a:lnTo>
                  <a:pt x="15470" y="48300"/>
                </a:lnTo>
                <a:lnTo>
                  <a:pt x="15470" y="48320"/>
                </a:lnTo>
                <a:lnTo>
                  <a:pt x="15450" y="48320"/>
                </a:lnTo>
                <a:lnTo>
                  <a:pt x="15450" y="48330"/>
                </a:lnTo>
                <a:lnTo>
                  <a:pt x="15440" y="48330"/>
                </a:lnTo>
                <a:lnTo>
                  <a:pt x="15430" y="48330"/>
                </a:lnTo>
                <a:lnTo>
                  <a:pt x="15430" y="48350"/>
                </a:lnTo>
                <a:lnTo>
                  <a:pt x="15420" y="48350"/>
                </a:lnTo>
                <a:lnTo>
                  <a:pt x="15420" y="48370"/>
                </a:lnTo>
                <a:lnTo>
                  <a:pt x="15400" y="48370"/>
                </a:lnTo>
                <a:lnTo>
                  <a:pt x="15400" y="48420"/>
                </a:lnTo>
                <a:lnTo>
                  <a:pt x="15380" y="48420"/>
                </a:lnTo>
                <a:lnTo>
                  <a:pt x="15380" y="48440"/>
                </a:lnTo>
                <a:lnTo>
                  <a:pt x="15360" y="48440"/>
                </a:lnTo>
                <a:lnTo>
                  <a:pt x="15360" y="48460"/>
                </a:lnTo>
                <a:lnTo>
                  <a:pt x="15350" y="48460"/>
                </a:lnTo>
                <a:lnTo>
                  <a:pt x="15350" y="48510"/>
                </a:lnTo>
                <a:lnTo>
                  <a:pt x="15330" y="48510"/>
                </a:lnTo>
                <a:lnTo>
                  <a:pt x="15330" y="48530"/>
                </a:lnTo>
                <a:lnTo>
                  <a:pt x="15290" y="48530"/>
                </a:lnTo>
                <a:lnTo>
                  <a:pt x="15290" y="48550"/>
                </a:lnTo>
                <a:lnTo>
                  <a:pt x="15240" y="48550"/>
                </a:lnTo>
                <a:lnTo>
                  <a:pt x="15240" y="48530"/>
                </a:lnTo>
                <a:lnTo>
                  <a:pt x="15220" y="48530"/>
                </a:lnTo>
                <a:lnTo>
                  <a:pt x="15220" y="48550"/>
                </a:lnTo>
                <a:lnTo>
                  <a:pt x="15150" y="48550"/>
                </a:lnTo>
                <a:lnTo>
                  <a:pt x="15150" y="48570"/>
                </a:lnTo>
                <a:lnTo>
                  <a:pt x="15130" y="48570"/>
                </a:lnTo>
                <a:lnTo>
                  <a:pt x="15030" y="48570"/>
                </a:lnTo>
                <a:lnTo>
                  <a:pt x="15030" y="48580"/>
                </a:lnTo>
                <a:lnTo>
                  <a:pt x="15010" y="48580"/>
                </a:lnTo>
                <a:lnTo>
                  <a:pt x="15010" y="48570"/>
                </a:lnTo>
                <a:lnTo>
                  <a:pt x="14980" y="48570"/>
                </a:lnTo>
                <a:lnTo>
                  <a:pt x="14980" y="48550"/>
                </a:lnTo>
                <a:lnTo>
                  <a:pt x="14990" y="48550"/>
                </a:lnTo>
                <a:lnTo>
                  <a:pt x="14990" y="48530"/>
                </a:lnTo>
                <a:lnTo>
                  <a:pt x="15030" y="48530"/>
                </a:lnTo>
                <a:lnTo>
                  <a:pt x="15030" y="48480"/>
                </a:lnTo>
                <a:lnTo>
                  <a:pt x="15010" y="48480"/>
                </a:lnTo>
                <a:lnTo>
                  <a:pt x="15010" y="48440"/>
                </a:lnTo>
                <a:lnTo>
                  <a:pt x="15050" y="48440"/>
                </a:lnTo>
                <a:lnTo>
                  <a:pt x="15050" y="48420"/>
                </a:lnTo>
                <a:lnTo>
                  <a:pt x="15080" y="48420"/>
                </a:lnTo>
                <a:lnTo>
                  <a:pt x="15080" y="48410"/>
                </a:lnTo>
                <a:lnTo>
                  <a:pt x="15060" y="48410"/>
                </a:lnTo>
                <a:lnTo>
                  <a:pt x="15060" y="48370"/>
                </a:lnTo>
                <a:lnTo>
                  <a:pt x="15120" y="48370"/>
                </a:lnTo>
                <a:lnTo>
                  <a:pt x="15120" y="48350"/>
                </a:lnTo>
                <a:lnTo>
                  <a:pt x="15130" y="48350"/>
                </a:lnTo>
                <a:lnTo>
                  <a:pt x="15130" y="48330"/>
                </a:lnTo>
                <a:lnTo>
                  <a:pt x="15150" y="48330"/>
                </a:lnTo>
                <a:lnTo>
                  <a:pt x="15150" y="48350"/>
                </a:lnTo>
                <a:lnTo>
                  <a:pt x="15190" y="48350"/>
                </a:lnTo>
                <a:lnTo>
                  <a:pt x="15190" y="48320"/>
                </a:lnTo>
                <a:lnTo>
                  <a:pt x="15210" y="48320"/>
                </a:lnTo>
                <a:lnTo>
                  <a:pt x="15220" y="48320"/>
                </a:lnTo>
                <a:lnTo>
                  <a:pt x="15220" y="48280"/>
                </a:lnTo>
                <a:lnTo>
                  <a:pt x="15240" y="48280"/>
                </a:lnTo>
                <a:lnTo>
                  <a:pt x="15240" y="48260"/>
                </a:lnTo>
                <a:lnTo>
                  <a:pt x="15290" y="48260"/>
                </a:lnTo>
                <a:lnTo>
                  <a:pt x="15290" y="48250"/>
                </a:lnTo>
                <a:lnTo>
                  <a:pt x="15310" y="48250"/>
                </a:lnTo>
                <a:lnTo>
                  <a:pt x="15310" y="48210"/>
                </a:lnTo>
                <a:lnTo>
                  <a:pt x="15330" y="48210"/>
                </a:lnTo>
                <a:lnTo>
                  <a:pt x="15330" y="48170"/>
                </a:lnTo>
                <a:lnTo>
                  <a:pt x="15350" y="48170"/>
                </a:lnTo>
                <a:lnTo>
                  <a:pt x="15350" y="48150"/>
                </a:lnTo>
                <a:lnTo>
                  <a:pt x="15350" y="48140"/>
                </a:lnTo>
                <a:lnTo>
                  <a:pt x="15380" y="48140"/>
                </a:lnTo>
                <a:lnTo>
                  <a:pt x="15380" y="48160"/>
                </a:lnTo>
                <a:lnTo>
                  <a:pt x="15400" y="48160"/>
                </a:lnTo>
                <a:lnTo>
                  <a:pt x="15400" y="48120"/>
                </a:lnTo>
                <a:lnTo>
                  <a:pt x="15420" y="48120"/>
                </a:lnTo>
                <a:lnTo>
                  <a:pt x="15420" y="48100"/>
                </a:lnTo>
                <a:lnTo>
                  <a:pt x="15430" y="48100"/>
                </a:lnTo>
                <a:lnTo>
                  <a:pt x="15430" y="48070"/>
                </a:lnTo>
                <a:lnTo>
                  <a:pt x="15420" y="48070"/>
                </a:lnTo>
                <a:lnTo>
                  <a:pt x="15420" y="47980"/>
                </a:lnTo>
                <a:lnTo>
                  <a:pt x="15430" y="47980"/>
                </a:lnTo>
                <a:lnTo>
                  <a:pt x="15430" y="47960"/>
                </a:lnTo>
                <a:lnTo>
                  <a:pt x="15420" y="47960"/>
                </a:lnTo>
                <a:lnTo>
                  <a:pt x="15420" y="47910"/>
                </a:lnTo>
                <a:lnTo>
                  <a:pt x="15400" y="47910"/>
                </a:lnTo>
                <a:lnTo>
                  <a:pt x="15400" y="47890"/>
                </a:lnTo>
                <a:lnTo>
                  <a:pt x="15420" y="47890"/>
                </a:lnTo>
                <a:lnTo>
                  <a:pt x="15420" y="47870"/>
                </a:lnTo>
                <a:lnTo>
                  <a:pt x="15450" y="47870"/>
                </a:lnTo>
                <a:lnTo>
                  <a:pt x="15450" y="47850"/>
                </a:lnTo>
                <a:lnTo>
                  <a:pt x="15470" y="47850"/>
                </a:lnTo>
                <a:lnTo>
                  <a:pt x="15470" y="47780"/>
                </a:lnTo>
                <a:lnTo>
                  <a:pt x="15490" y="47780"/>
                </a:lnTo>
                <a:lnTo>
                  <a:pt x="15490" y="47760"/>
                </a:lnTo>
                <a:lnTo>
                  <a:pt x="15500" y="47760"/>
                </a:lnTo>
                <a:lnTo>
                  <a:pt x="15500" y="47740"/>
                </a:lnTo>
                <a:lnTo>
                  <a:pt x="15510" y="47740"/>
                </a:lnTo>
                <a:lnTo>
                  <a:pt x="15520" y="47740"/>
                </a:lnTo>
                <a:lnTo>
                  <a:pt x="15520" y="47690"/>
                </a:lnTo>
                <a:lnTo>
                  <a:pt x="15500" y="47690"/>
                </a:lnTo>
                <a:lnTo>
                  <a:pt x="15500" y="47670"/>
                </a:lnTo>
                <a:lnTo>
                  <a:pt x="15360" y="47670"/>
                </a:lnTo>
                <a:lnTo>
                  <a:pt x="15360" y="47660"/>
                </a:lnTo>
                <a:lnTo>
                  <a:pt x="15350" y="47660"/>
                </a:lnTo>
                <a:lnTo>
                  <a:pt x="15350" y="47620"/>
                </a:lnTo>
                <a:lnTo>
                  <a:pt x="15310" y="47620"/>
                </a:lnTo>
                <a:lnTo>
                  <a:pt x="15310" y="47600"/>
                </a:lnTo>
                <a:lnTo>
                  <a:pt x="15290" y="47600"/>
                </a:lnTo>
                <a:lnTo>
                  <a:pt x="15290" y="47580"/>
                </a:lnTo>
                <a:lnTo>
                  <a:pt x="15260" y="47580"/>
                </a:lnTo>
                <a:lnTo>
                  <a:pt x="15260" y="47550"/>
                </a:lnTo>
                <a:lnTo>
                  <a:pt x="15270" y="47550"/>
                </a:lnTo>
                <a:lnTo>
                  <a:pt x="15270" y="47530"/>
                </a:lnTo>
                <a:lnTo>
                  <a:pt x="15290" y="47530"/>
                </a:lnTo>
                <a:lnTo>
                  <a:pt x="15290" y="47510"/>
                </a:lnTo>
                <a:lnTo>
                  <a:pt x="15310" y="47510"/>
                </a:lnTo>
                <a:lnTo>
                  <a:pt x="15310" y="47490"/>
                </a:lnTo>
                <a:lnTo>
                  <a:pt x="15330" y="47490"/>
                </a:lnTo>
                <a:lnTo>
                  <a:pt x="15330" y="47480"/>
                </a:lnTo>
                <a:lnTo>
                  <a:pt x="15310" y="47480"/>
                </a:lnTo>
                <a:lnTo>
                  <a:pt x="15310" y="47460"/>
                </a:lnTo>
                <a:lnTo>
                  <a:pt x="15290" y="47460"/>
                </a:lnTo>
                <a:lnTo>
                  <a:pt x="15290" y="47440"/>
                </a:lnTo>
                <a:lnTo>
                  <a:pt x="15360" y="47440"/>
                </a:lnTo>
                <a:lnTo>
                  <a:pt x="15360" y="47420"/>
                </a:lnTo>
                <a:lnTo>
                  <a:pt x="15380" y="47420"/>
                </a:lnTo>
                <a:lnTo>
                  <a:pt x="15380" y="47410"/>
                </a:lnTo>
                <a:lnTo>
                  <a:pt x="15400" y="47410"/>
                </a:lnTo>
                <a:lnTo>
                  <a:pt x="15470" y="47410"/>
                </a:lnTo>
                <a:lnTo>
                  <a:pt x="15470" y="47390"/>
                </a:lnTo>
                <a:lnTo>
                  <a:pt x="15490" y="47390"/>
                </a:lnTo>
                <a:lnTo>
                  <a:pt x="15490" y="47370"/>
                </a:lnTo>
                <a:lnTo>
                  <a:pt x="15470" y="47370"/>
                </a:lnTo>
                <a:lnTo>
                  <a:pt x="15470" y="47350"/>
                </a:lnTo>
                <a:lnTo>
                  <a:pt x="15450" y="47350"/>
                </a:lnTo>
                <a:lnTo>
                  <a:pt x="15450" y="47330"/>
                </a:lnTo>
                <a:lnTo>
                  <a:pt x="15430" y="47330"/>
                </a:lnTo>
                <a:lnTo>
                  <a:pt x="15430" y="47320"/>
                </a:lnTo>
                <a:lnTo>
                  <a:pt x="15450" y="47320"/>
                </a:lnTo>
                <a:lnTo>
                  <a:pt x="15450" y="47300"/>
                </a:lnTo>
                <a:lnTo>
                  <a:pt x="15420" y="47300"/>
                </a:lnTo>
                <a:lnTo>
                  <a:pt x="15420" y="47240"/>
                </a:lnTo>
                <a:lnTo>
                  <a:pt x="15430" y="47240"/>
                </a:lnTo>
                <a:lnTo>
                  <a:pt x="15430" y="47220"/>
                </a:lnTo>
                <a:lnTo>
                  <a:pt x="15430" y="47210"/>
                </a:lnTo>
                <a:lnTo>
                  <a:pt x="15450" y="47210"/>
                </a:lnTo>
                <a:lnTo>
                  <a:pt x="15450" y="47190"/>
                </a:lnTo>
                <a:lnTo>
                  <a:pt x="15420" y="47190"/>
                </a:lnTo>
                <a:lnTo>
                  <a:pt x="15420" y="47160"/>
                </a:lnTo>
                <a:lnTo>
                  <a:pt x="15400" y="47160"/>
                </a:lnTo>
                <a:lnTo>
                  <a:pt x="15400" y="47140"/>
                </a:lnTo>
                <a:lnTo>
                  <a:pt x="15430" y="47140"/>
                </a:lnTo>
                <a:lnTo>
                  <a:pt x="15430" y="47050"/>
                </a:lnTo>
                <a:lnTo>
                  <a:pt x="15400" y="47050"/>
                </a:lnTo>
                <a:lnTo>
                  <a:pt x="15400" y="47010"/>
                </a:lnTo>
                <a:lnTo>
                  <a:pt x="15380" y="47010"/>
                </a:lnTo>
                <a:lnTo>
                  <a:pt x="15380" y="46990"/>
                </a:lnTo>
                <a:lnTo>
                  <a:pt x="15400" y="46990"/>
                </a:lnTo>
                <a:lnTo>
                  <a:pt x="15400" y="46980"/>
                </a:lnTo>
                <a:lnTo>
                  <a:pt x="15430" y="46980"/>
                </a:lnTo>
                <a:lnTo>
                  <a:pt x="15430" y="46940"/>
                </a:lnTo>
                <a:lnTo>
                  <a:pt x="15380" y="46940"/>
                </a:lnTo>
                <a:lnTo>
                  <a:pt x="15380" y="46900"/>
                </a:lnTo>
                <a:lnTo>
                  <a:pt x="15400" y="46900"/>
                </a:lnTo>
                <a:lnTo>
                  <a:pt x="15400" y="46890"/>
                </a:lnTo>
                <a:lnTo>
                  <a:pt x="15420" y="46890"/>
                </a:lnTo>
                <a:lnTo>
                  <a:pt x="15420" y="46870"/>
                </a:lnTo>
                <a:lnTo>
                  <a:pt x="15380" y="46870"/>
                </a:lnTo>
                <a:lnTo>
                  <a:pt x="15380" y="46830"/>
                </a:lnTo>
                <a:lnTo>
                  <a:pt x="15400" y="46830"/>
                </a:lnTo>
                <a:lnTo>
                  <a:pt x="15400" y="46820"/>
                </a:lnTo>
                <a:lnTo>
                  <a:pt x="15410" y="46820"/>
                </a:lnTo>
                <a:lnTo>
                  <a:pt x="15430" y="46820"/>
                </a:lnTo>
                <a:lnTo>
                  <a:pt x="15430" y="46800"/>
                </a:lnTo>
                <a:lnTo>
                  <a:pt x="15440" y="46800"/>
                </a:lnTo>
                <a:lnTo>
                  <a:pt x="15470" y="46800"/>
                </a:lnTo>
                <a:lnTo>
                  <a:pt x="15470" y="46780"/>
                </a:lnTo>
                <a:lnTo>
                  <a:pt x="15490" y="46780"/>
                </a:lnTo>
                <a:lnTo>
                  <a:pt x="15490" y="46770"/>
                </a:lnTo>
                <a:lnTo>
                  <a:pt x="15490" y="46760"/>
                </a:lnTo>
                <a:lnTo>
                  <a:pt x="15520" y="46760"/>
                </a:lnTo>
                <a:lnTo>
                  <a:pt x="15520" y="46740"/>
                </a:lnTo>
                <a:lnTo>
                  <a:pt x="15520" y="46730"/>
                </a:lnTo>
                <a:lnTo>
                  <a:pt x="15540" y="46730"/>
                </a:lnTo>
                <a:lnTo>
                  <a:pt x="15540" y="46710"/>
                </a:lnTo>
                <a:lnTo>
                  <a:pt x="15580" y="46710"/>
                </a:lnTo>
                <a:lnTo>
                  <a:pt x="15590" y="46710"/>
                </a:lnTo>
                <a:lnTo>
                  <a:pt x="15590" y="46730"/>
                </a:lnTo>
                <a:lnTo>
                  <a:pt x="15610" y="46730"/>
                </a:lnTo>
                <a:lnTo>
                  <a:pt x="15610" y="46710"/>
                </a:lnTo>
                <a:lnTo>
                  <a:pt x="15640" y="46710"/>
                </a:lnTo>
                <a:lnTo>
                  <a:pt x="15640" y="46650"/>
                </a:lnTo>
                <a:lnTo>
                  <a:pt x="15770" y="46650"/>
                </a:lnTo>
                <a:close/>
                <a:moveTo>
                  <a:pt x="22090" y="48170"/>
                </a:moveTo>
                <a:lnTo>
                  <a:pt x="22090" y="48190"/>
                </a:lnTo>
                <a:lnTo>
                  <a:pt x="22110" y="48190"/>
                </a:lnTo>
                <a:lnTo>
                  <a:pt x="22110" y="48230"/>
                </a:lnTo>
                <a:lnTo>
                  <a:pt x="22120" y="48230"/>
                </a:lnTo>
                <a:lnTo>
                  <a:pt x="22120" y="48250"/>
                </a:lnTo>
                <a:lnTo>
                  <a:pt x="22110" y="48250"/>
                </a:lnTo>
                <a:lnTo>
                  <a:pt x="22110" y="48280"/>
                </a:lnTo>
                <a:lnTo>
                  <a:pt x="22090" y="48280"/>
                </a:lnTo>
                <a:lnTo>
                  <a:pt x="22090" y="48300"/>
                </a:lnTo>
                <a:lnTo>
                  <a:pt x="22070" y="48300"/>
                </a:lnTo>
                <a:lnTo>
                  <a:pt x="22070" y="48320"/>
                </a:lnTo>
                <a:lnTo>
                  <a:pt x="22040" y="48320"/>
                </a:lnTo>
                <a:lnTo>
                  <a:pt x="22040" y="48280"/>
                </a:lnTo>
                <a:lnTo>
                  <a:pt x="21970" y="48280"/>
                </a:lnTo>
                <a:lnTo>
                  <a:pt x="21970" y="48260"/>
                </a:lnTo>
                <a:lnTo>
                  <a:pt x="21950" y="48260"/>
                </a:lnTo>
                <a:lnTo>
                  <a:pt x="21950" y="48230"/>
                </a:lnTo>
                <a:lnTo>
                  <a:pt x="21980" y="48230"/>
                </a:lnTo>
                <a:lnTo>
                  <a:pt x="21980" y="48190"/>
                </a:lnTo>
                <a:lnTo>
                  <a:pt x="22000" y="48190"/>
                </a:lnTo>
                <a:lnTo>
                  <a:pt x="22000" y="48170"/>
                </a:lnTo>
                <a:lnTo>
                  <a:pt x="22090" y="48170"/>
                </a:lnTo>
                <a:close/>
                <a:moveTo>
                  <a:pt x="21810" y="48600"/>
                </a:moveTo>
                <a:lnTo>
                  <a:pt x="21810" y="48620"/>
                </a:lnTo>
                <a:lnTo>
                  <a:pt x="21820" y="48620"/>
                </a:lnTo>
                <a:lnTo>
                  <a:pt x="21820" y="48670"/>
                </a:lnTo>
                <a:lnTo>
                  <a:pt x="21840" y="48670"/>
                </a:lnTo>
                <a:lnTo>
                  <a:pt x="21840" y="48690"/>
                </a:lnTo>
                <a:lnTo>
                  <a:pt x="21860" y="48690"/>
                </a:lnTo>
                <a:lnTo>
                  <a:pt x="21860" y="48700"/>
                </a:lnTo>
                <a:lnTo>
                  <a:pt x="21860" y="48730"/>
                </a:lnTo>
                <a:lnTo>
                  <a:pt x="21880" y="48730"/>
                </a:lnTo>
                <a:lnTo>
                  <a:pt x="21880" y="48750"/>
                </a:lnTo>
                <a:lnTo>
                  <a:pt x="22020" y="48750"/>
                </a:lnTo>
                <a:lnTo>
                  <a:pt x="22020" y="48730"/>
                </a:lnTo>
                <a:lnTo>
                  <a:pt x="22040" y="48730"/>
                </a:lnTo>
                <a:lnTo>
                  <a:pt x="22040" y="48710"/>
                </a:lnTo>
                <a:lnTo>
                  <a:pt x="22070" y="48710"/>
                </a:lnTo>
                <a:lnTo>
                  <a:pt x="22070" y="48690"/>
                </a:lnTo>
                <a:lnTo>
                  <a:pt x="22110" y="48690"/>
                </a:lnTo>
                <a:lnTo>
                  <a:pt x="22110" y="48710"/>
                </a:lnTo>
                <a:lnTo>
                  <a:pt x="22190" y="48710"/>
                </a:lnTo>
                <a:lnTo>
                  <a:pt x="22190" y="48690"/>
                </a:lnTo>
                <a:lnTo>
                  <a:pt x="22210" y="48690"/>
                </a:lnTo>
                <a:lnTo>
                  <a:pt x="22210" y="48670"/>
                </a:lnTo>
                <a:lnTo>
                  <a:pt x="22230" y="48670"/>
                </a:lnTo>
                <a:lnTo>
                  <a:pt x="22230" y="48690"/>
                </a:lnTo>
                <a:lnTo>
                  <a:pt x="22260" y="48690"/>
                </a:lnTo>
                <a:lnTo>
                  <a:pt x="22260" y="48680"/>
                </a:lnTo>
                <a:lnTo>
                  <a:pt x="22260" y="48670"/>
                </a:lnTo>
                <a:lnTo>
                  <a:pt x="22280" y="48670"/>
                </a:lnTo>
                <a:lnTo>
                  <a:pt x="22280" y="48660"/>
                </a:lnTo>
                <a:lnTo>
                  <a:pt x="22320" y="48660"/>
                </a:lnTo>
                <a:lnTo>
                  <a:pt x="22320" y="48640"/>
                </a:lnTo>
                <a:lnTo>
                  <a:pt x="22330" y="48640"/>
                </a:lnTo>
                <a:lnTo>
                  <a:pt x="22330" y="48620"/>
                </a:lnTo>
                <a:lnTo>
                  <a:pt x="22350" y="48620"/>
                </a:lnTo>
                <a:lnTo>
                  <a:pt x="22350" y="48640"/>
                </a:lnTo>
                <a:lnTo>
                  <a:pt x="22420" y="48640"/>
                </a:lnTo>
                <a:lnTo>
                  <a:pt x="22420" y="48660"/>
                </a:lnTo>
                <a:lnTo>
                  <a:pt x="22460" y="48660"/>
                </a:lnTo>
                <a:lnTo>
                  <a:pt x="22460" y="48690"/>
                </a:lnTo>
                <a:lnTo>
                  <a:pt x="22470" y="48690"/>
                </a:lnTo>
                <a:lnTo>
                  <a:pt x="22470" y="48710"/>
                </a:lnTo>
                <a:lnTo>
                  <a:pt x="22470" y="48730"/>
                </a:lnTo>
                <a:lnTo>
                  <a:pt x="22490" y="48730"/>
                </a:lnTo>
                <a:lnTo>
                  <a:pt x="22490" y="48750"/>
                </a:lnTo>
                <a:lnTo>
                  <a:pt x="22510" y="48750"/>
                </a:lnTo>
                <a:lnTo>
                  <a:pt x="22510" y="48760"/>
                </a:lnTo>
                <a:lnTo>
                  <a:pt x="22540" y="48760"/>
                </a:lnTo>
                <a:lnTo>
                  <a:pt x="22540" y="48870"/>
                </a:lnTo>
                <a:lnTo>
                  <a:pt x="22530" y="48870"/>
                </a:lnTo>
                <a:lnTo>
                  <a:pt x="22530" y="48910"/>
                </a:lnTo>
                <a:lnTo>
                  <a:pt x="22510" y="48910"/>
                </a:lnTo>
                <a:lnTo>
                  <a:pt x="22510" y="48920"/>
                </a:lnTo>
                <a:lnTo>
                  <a:pt x="22490" y="48920"/>
                </a:lnTo>
                <a:lnTo>
                  <a:pt x="22490" y="48960"/>
                </a:lnTo>
                <a:lnTo>
                  <a:pt x="22420" y="48960"/>
                </a:lnTo>
                <a:lnTo>
                  <a:pt x="22420" y="48980"/>
                </a:lnTo>
                <a:lnTo>
                  <a:pt x="22350" y="48980"/>
                </a:lnTo>
                <a:lnTo>
                  <a:pt x="22350" y="49000"/>
                </a:lnTo>
                <a:lnTo>
                  <a:pt x="22330" y="49000"/>
                </a:lnTo>
                <a:lnTo>
                  <a:pt x="22330" y="49010"/>
                </a:lnTo>
                <a:lnTo>
                  <a:pt x="22320" y="49010"/>
                </a:lnTo>
                <a:lnTo>
                  <a:pt x="22320" y="49070"/>
                </a:lnTo>
                <a:lnTo>
                  <a:pt x="22330" y="49070"/>
                </a:lnTo>
                <a:lnTo>
                  <a:pt x="22330" y="49100"/>
                </a:lnTo>
                <a:lnTo>
                  <a:pt x="22350" y="49100"/>
                </a:lnTo>
                <a:lnTo>
                  <a:pt x="22350" y="49160"/>
                </a:lnTo>
                <a:lnTo>
                  <a:pt x="22330" y="49160"/>
                </a:lnTo>
                <a:lnTo>
                  <a:pt x="22330" y="49170"/>
                </a:lnTo>
                <a:lnTo>
                  <a:pt x="22280" y="49170"/>
                </a:lnTo>
                <a:lnTo>
                  <a:pt x="22260" y="49170"/>
                </a:lnTo>
                <a:lnTo>
                  <a:pt x="22260" y="49190"/>
                </a:lnTo>
                <a:lnTo>
                  <a:pt x="22250" y="49190"/>
                </a:lnTo>
                <a:lnTo>
                  <a:pt x="22250" y="49210"/>
                </a:lnTo>
                <a:lnTo>
                  <a:pt x="22230" y="49210"/>
                </a:lnTo>
                <a:lnTo>
                  <a:pt x="22230" y="49230"/>
                </a:lnTo>
                <a:lnTo>
                  <a:pt x="22140" y="49230"/>
                </a:lnTo>
                <a:lnTo>
                  <a:pt x="22140" y="49190"/>
                </a:lnTo>
                <a:lnTo>
                  <a:pt x="22120" y="49190"/>
                </a:lnTo>
                <a:lnTo>
                  <a:pt x="22120" y="49170"/>
                </a:lnTo>
                <a:lnTo>
                  <a:pt x="22110" y="49170"/>
                </a:lnTo>
                <a:lnTo>
                  <a:pt x="22110" y="49160"/>
                </a:lnTo>
                <a:lnTo>
                  <a:pt x="22090" y="49160"/>
                </a:lnTo>
                <a:lnTo>
                  <a:pt x="22090" y="49170"/>
                </a:lnTo>
                <a:lnTo>
                  <a:pt x="22050" y="49170"/>
                </a:lnTo>
                <a:lnTo>
                  <a:pt x="22050" y="49190"/>
                </a:lnTo>
                <a:lnTo>
                  <a:pt x="22040" y="49190"/>
                </a:lnTo>
                <a:lnTo>
                  <a:pt x="22040" y="49210"/>
                </a:lnTo>
                <a:lnTo>
                  <a:pt x="22020" y="49210"/>
                </a:lnTo>
                <a:lnTo>
                  <a:pt x="22020" y="49230"/>
                </a:lnTo>
                <a:lnTo>
                  <a:pt x="22000" y="49230"/>
                </a:lnTo>
                <a:lnTo>
                  <a:pt x="22000" y="49210"/>
                </a:lnTo>
                <a:lnTo>
                  <a:pt x="21970" y="49210"/>
                </a:lnTo>
                <a:lnTo>
                  <a:pt x="21970" y="49190"/>
                </a:lnTo>
                <a:lnTo>
                  <a:pt x="21950" y="49190"/>
                </a:lnTo>
                <a:lnTo>
                  <a:pt x="21950" y="49170"/>
                </a:lnTo>
                <a:lnTo>
                  <a:pt x="21970" y="49170"/>
                </a:lnTo>
                <a:lnTo>
                  <a:pt x="21970" y="49160"/>
                </a:lnTo>
                <a:lnTo>
                  <a:pt x="21980" y="49160"/>
                </a:lnTo>
                <a:lnTo>
                  <a:pt x="21980" y="49120"/>
                </a:lnTo>
                <a:lnTo>
                  <a:pt x="22000" y="49120"/>
                </a:lnTo>
                <a:lnTo>
                  <a:pt x="22000" y="49100"/>
                </a:lnTo>
                <a:lnTo>
                  <a:pt x="22020" y="49100"/>
                </a:lnTo>
                <a:lnTo>
                  <a:pt x="22020" y="49030"/>
                </a:lnTo>
                <a:lnTo>
                  <a:pt x="21950" y="49030"/>
                </a:lnTo>
                <a:lnTo>
                  <a:pt x="21950" y="49050"/>
                </a:lnTo>
                <a:lnTo>
                  <a:pt x="21930" y="49050"/>
                </a:lnTo>
                <a:lnTo>
                  <a:pt x="21930" y="49070"/>
                </a:lnTo>
                <a:lnTo>
                  <a:pt x="21910" y="49070"/>
                </a:lnTo>
                <a:lnTo>
                  <a:pt x="21910" y="49090"/>
                </a:lnTo>
                <a:lnTo>
                  <a:pt x="21890" y="49090"/>
                </a:lnTo>
                <a:lnTo>
                  <a:pt x="21890" y="49120"/>
                </a:lnTo>
                <a:lnTo>
                  <a:pt x="21880" y="49120"/>
                </a:lnTo>
                <a:lnTo>
                  <a:pt x="21880" y="49140"/>
                </a:lnTo>
                <a:lnTo>
                  <a:pt x="21840" y="49140"/>
                </a:lnTo>
                <a:lnTo>
                  <a:pt x="21840" y="49120"/>
                </a:lnTo>
                <a:lnTo>
                  <a:pt x="21810" y="49120"/>
                </a:lnTo>
                <a:lnTo>
                  <a:pt x="21810" y="49100"/>
                </a:lnTo>
                <a:lnTo>
                  <a:pt x="21740" y="49100"/>
                </a:lnTo>
                <a:lnTo>
                  <a:pt x="21740" y="49090"/>
                </a:lnTo>
                <a:lnTo>
                  <a:pt x="21720" y="49090"/>
                </a:lnTo>
                <a:lnTo>
                  <a:pt x="21720" y="49100"/>
                </a:lnTo>
                <a:lnTo>
                  <a:pt x="21700" y="49100"/>
                </a:lnTo>
                <a:lnTo>
                  <a:pt x="21700" y="49090"/>
                </a:lnTo>
                <a:lnTo>
                  <a:pt x="21680" y="49090"/>
                </a:lnTo>
                <a:lnTo>
                  <a:pt x="21680" y="49100"/>
                </a:lnTo>
                <a:lnTo>
                  <a:pt x="21600" y="49100"/>
                </a:lnTo>
                <a:lnTo>
                  <a:pt x="21600" y="49070"/>
                </a:lnTo>
                <a:lnTo>
                  <a:pt x="21580" y="49070"/>
                </a:lnTo>
                <a:lnTo>
                  <a:pt x="21580" y="49030"/>
                </a:lnTo>
                <a:lnTo>
                  <a:pt x="21560" y="49030"/>
                </a:lnTo>
                <a:lnTo>
                  <a:pt x="21560" y="49010"/>
                </a:lnTo>
                <a:lnTo>
                  <a:pt x="21470" y="49010"/>
                </a:lnTo>
                <a:lnTo>
                  <a:pt x="21470" y="49030"/>
                </a:lnTo>
                <a:lnTo>
                  <a:pt x="21400" y="49030"/>
                </a:lnTo>
                <a:lnTo>
                  <a:pt x="21400" y="49050"/>
                </a:lnTo>
                <a:lnTo>
                  <a:pt x="21390" y="49050"/>
                </a:lnTo>
                <a:lnTo>
                  <a:pt x="21390" y="49030"/>
                </a:lnTo>
                <a:lnTo>
                  <a:pt x="21330" y="49030"/>
                </a:lnTo>
                <a:lnTo>
                  <a:pt x="21330" y="49010"/>
                </a:lnTo>
                <a:lnTo>
                  <a:pt x="21260" y="49010"/>
                </a:lnTo>
                <a:lnTo>
                  <a:pt x="21260" y="49000"/>
                </a:lnTo>
                <a:lnTo>
                  <a:pt x="21230" y="49000"/>
                </a:lnTo>
                <a:lnTo>
                  <a:pt x="21230" y="48910"/>
                </a:lnTo>
                <a:lnTo>
                  <a:pt x="21190" y="48910"/>
                </a:lnTo>
                <a:lnTo>
                  <a:pt x="21190" y="48890"/>
                </a:lnTo>
                <a:lnTo>
                  <a:pt x="21230" y="48890"/>
                </a:lnTo>
                <a:lnTo>
                  <a:pt x="21230" y="48870"/>
                </a:lnTo>
                <a:lnTo>
                  <a:pt x="21260" y="48870"/>
                </a:lnTo>
                <a:lnTo>
                  <a:pt x="21260" y="48850"/>
                </a:lnTo>
                <a:lnTo>
                  <a:pt x="21300" y="48850"/>
                </a:lnTo>
                <a:lnTo>
                  <a:pt x="21300" y="48830"/>
                </a:lnTo>
                <a:lnTo>
                  <a:pt x="21320" y="48830"/>
                </a:lnTo>
                <a:lnTo>
                  <a:pt x="21320" y="48820"/>
                </a:lnTo>
                <a:lnTo>
                  <a:pt x="21330" y="48820"/>
                </a:lnTo>
                <a:lnTo>
                  <a:pt x="21330" y="48800"/>
                </a:lnTo>
                <a:lnTo>
                  <a:pt x="21350" y="48800"/>
                </a:lnTo>
                <a:lnTo>
                  <a:pt x="21350" y="48780"/>
                </a:lnTo>
                <a:lnTo>
                  <a:pt x="21420" y="48780"/>
                </a:lnTo>
                <a:lnTo>
                  <a:pt x="21420" y="48760"/>
                </a:lnTo>
                <a:lnTo>
                  <a:pt x="21440" y="48760"/>
                </a:lnTo>
                <a:lnTo>
                  <a:pt x="21440" y="48730"/>
                </a:lnTo>
                <a:lnTo>
                  <a:pt x="21460" y="48730"/>
                </a:lnTo>
                <a:lnTo>
                  <a:pt x="21460" y="48690"/>
                </a:lnTo>
                <a:lnTo>
                  <a:pt x="21490" y="48690"/>
                </a:lnTo>
                <a:lnTo>
                  <a:pt x="21490" y="48670"/>
                </a:lnTo>
                <a:lnTo>
                  <a:pt x="21510" y="48670"/>
                </a:lnTo>
                <a:lnTo>
                  <a:pt x="21510" y="48660"/>
                </a:lnTo>
                <a:lnTo>
                  <a:pt x="21580" y="48660"/>
                </a:lnTo>
                <a:lnTo>
                  <a:pt x="21580" y="48670"/>
                </a:lnTo>
                <a:lnTo>
                  <a:pt x="21680" y="48670"/>
                </a:lnTo>
                <a:lnTo>
                  <a:pt x="21680" y="48660"/>
                </a:lnTo>
                <a:lnTo>
                  <a:pt x="21740" y="48660"/>
                </a:lnTo>
                <a:lnTo>
                  <a:pt x="21740" y="48600"/>
                </a:lnTo>
                <a:lnTo>
                  <a:pt x="21810" y="48600"/>
                </a:lnTo>
                <a:close/>
                <a:moveTo>
                  <a:pt x="23950" y="49070"/>
                </a:moveTo>
                <a:lnTo>
                  <a:pt x="23950" y="49090"/>
                </a:lnTo>
                <a:lnTo>
                  <a:pt x="23980" y="49090"/>
                </a:lnTo>
                <a:lnTo>
                  <a:pt x="23980" y="49100"/>
                </a:lnTo>
                <a:lnTo>
                  <a:pt x="24000" y="49100"/>
                </a:lnTo>
                <a:lnTo>
                  <a:pt x="24000" y="49120"/>
                </a:lnTo>
                <a:lnTo>
                  <a:pt x="24020" y="49120"/>
                </a:lnTo>
                <a:lnTo>
                  <a:pt x="24020" y="49140"/>
                </a:lnTo>
                <a:lnTo>
                  <a:pt x="24040" y="49140"/>
                </a:lnTo>
                <a:lnTo>
                  <a:pt x="24040" y="49160"/>
                </a:lnTo>
                <a:lnTo>
                  <a:pt x="24020" y="49160"/>
                </a:lnTo>
                <a:lnTo>
                  <a:pt x="24020" y="49190"/>
                </a:lnTo>
                <a:lnTo>
                  <a:pt x="24000" y="49190"/>
                </a:lnTo>
                <a:lnTo>
                  <a:pt x="24000" y="49230"/>
                </a:lnTo>
                <a:lnTo>
                  <a:pt x="23930" y="49230"/>
                </a:lnTo>
                <a:lnTo>
                  <a:pt x="23930" y="49250"/>
                </a:lnTo>
                <a:lnTo>
                  <a:pt x="23900" y="49250"/>
                </a:lnTo>
                <a:lnTo>
                  <a:pt x="23900" y="49260"/>
                </a:lnTo>
                <a:lnTo>
                  <a:pt x="23830" y="49260"/>
                </a:lnTo>
                <a:lnTo>
                  <a:pt x="23830" y="49250"/>
                </a:lnTo>
                <a:lnTo>
                  <a:pt x="23790" y="49250"/>
                </a:lnTo>
                <a:lnTo>
                  <a:pt x="23790" y="49230"/>
                </a:lnTo>
                <a:lnTo>
                  <a:pt x="23810" y="49230"/>
                </a:lnTo>
                <a:lnTo>
                  <a:pt x="23810" y="49190"/>
                </a:lnTo>
                <a:lnTo>
                  <a:pt x="23790" y="49190"/>
                </a:lnTo>
                <a:lnTo>
                  <a:pt x="23790" y="49140"/>
                </a:lnTo>
                <a:lnTo>
                  <a:pt x="23810" y="49140"/>
                </a:lnTo>
                <a:lnTo>
                  <a:pt x="23810" y="49120"/>
                </a:lnTo>
                <a:lnTo>
                  <a:pt x="23830" y="49120"/>
                </a:lnTo>
                <a:lnTo>
                  <a:pt x="23830" y="49100"/>
                </a:lnTo>
                <a:lnTo>
                  <a:pt x="23860" y="49100"/>
                </a:lnTo>
                <a:lnTo>
                  <a:pt x="23860" y="49090"/>
                </a:lnTo>
                <a:lnTo>
                  <a:pt x="23910" y="49090"/>
                </a:lnTo>
                <a:lnTo>
                  <a:pt x="23910" y="49070"/>
                </a:lnTo>
                <a:lnTo>
                  <a:pt x="23950" y="49070"/>
                </a:lnTo>
                <a:close/>
                <a:moveTo>
                  <a:pt x="23550" y="49250"/>
                </a:moveTo>
                <a:lnTo>
                  <a:pt x="23550" y="49260"/>
                </a:lnTo>
                <a:lnTo>
                  <a:pt x="23560" y="49260"/>
                </a:lnTo>
                <a:lnTo>
                  <a:pt x="23560" y="49300"/>
                </a:lnTo>
                <a:lnTo>
                  <a:pt x="23600" y="49300"/>
                </a:lnTo>
                <a:lnTo>
                  <a:pt x="23600" y="49370"/>
                </a:lnTo>
                <a:lnTo>
                  <a:pt x="23580" y="49370"/>
                </a:lnTo>
                <a:lnTo>
                  <a:pt x="23580" y="49410"/>
                </a:lnTo>
                <a:lnTo>
                  <a:pt x="23560" y="49410"/>
                </a:lnTo>
                <a:lnTo>
                  <a:pt x="23560" y="49420"/>
                </a:lnTo>
                <a:lnTo>
                  <a:pt x="23550" y="49420"/>
                </a:lnTo>
                <a:lnTo>
                  <a:pt x="23550" y="49460"/>
                </a:lnTo>
                <a:lnTo>
                  <a:pt x="23530" y="49460"/>
                </a:lnTo>
                <a:lnTo>
                  <a:pt x="23530" y="49480"/>
                </a:lnTo>
                <a:lnTo>
                  <a:pt x="23480" y="49480"/>
                </a:lnTo>
                <a:lnTo>
                  <a:pt x="23480" y="49460"/>
                </a:lnTo>
                <a:lnTo>
                  <a:pt x="23440" y="49460"/>
                </a:lnTo>
                <a:lnTo>
                  <a:pt x="23440" y="49440"/>
                </a:lnTo>
                <a:lnTo>
                  <a:pt x="23420" y="49440"/>
                </a:lnTo>
                <a:lnTo>
                  <a:pt x="23420" y="49350"/>
                </a:lnTo>
                <a:lnTo>
                  <a:pt x="23410" y="49350"/>
                </a:lnTo>
                <a:lnTo>
                  <a:pt x="23410" y="49340"/>
                </a:lnTo>
                <a:lnTo>
                  <a:pt x="23420" y="49340"/>
                </a:lnTo>
                <a:lnTo>
                  <a:pt x="23420" y="49280"/>
                </a:lnTo>
                <a:lnTo>
                  <a:pt x="23440" y="49280"/>
                </a:lnTo>
                <a:lnTo>
                  <a:pt x="23440" y="49260"/>
                </a:lnTo>
                <a:lnTo>
                  <a:pt x="23480" y="49260"/>
                </a:lnTo>
                <a:lnTo>
                  <a:pt x="23480" y="49250"/>
                </a:lnTo>
                <a:lnTo>
                  <a:pt x="23550" y="49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