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Couva-Tabaquite-Talparo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Couva-Tabaquite-Talpar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3710" y="58110"/>
                </a:moveTo>
                <a:lnTo>
                  <a:pt x="33860" y="58100"/>
                </a:lnTo>
                <a:lnTo>
                  <a:pt x="34980" y="58110"/>
                </a:lnTo>
                <a:lnTo>
                  <a:pt x="35280" y="58250"/>
                </a:lnTo>
                <a:lnTo>
                  <a:pt x="35480" y="58560"/>
                </a:lnTo>
                <a:lnTo>
                  <a:pt x="35680" y="58730"/>
                </a:lnTo>
                <a:lnTo>
                  <a:pt x="35920" y="58530"/>
                </a:lnTo>
                <a:lnTo>
                  <a:pt x="36160" y="58530"/>
                </a:lnTo>
                <a:lnTo>
                  <a:pt x="36360" y="58390"/>
                </a:lnTo>
                <a:lnTo>
                  <a:pt x="36430" y="58390"/>
                </a:lnTo>
                <a:lnTo>
                  <a:pt x="36500" y="58770"/>
                </a:lnTo>
                <a:lnTo>
                  <a:pt x="36530" y="59080"/>
                </a:lnTo>
                <a:lnTo>
                  <a:pt x="36830" y="59360"/>
                </a:lnTo>
                <a:lnTo>
                  <a:pt x="37100" y="59600"/>
                </a:lnTo>
                <a:lnTo>
                  <a:pt x="37580" y="59610"/>
                </a:lnTo>
                <a:lnTo>
                  <a:pt x="38020" y="59470"/>
                </a:lnTo>
                <a:lnTo>
                  <a:pt x="38260" y="59230"/>
                </a:lnTo>
                <a:lnTo>
                  <a:pt x="38460" y="59200"/>
                </a:lnTo>
                <a:lnTo>
                  <a:pt x="38520" y="59330"/>
                </a:lnTo>
                <a:lnTo>
                  <a:pt x="38860" y="59370"/>
                </a:lnTo>
                <a:lnTo>
                  <a:pt x="39710" y="59370"/>
                </a:lnTo>
                <a:lnTo>
                  <a:pt x="39880" y="59270"/>
                </a:lnTo>
                <a:lnTo>
                  <a:pt x="39850" y="59200"/>
                </a:lnTo>
                <a:lnTo>
                  <a:pt x="39750" y="59100"/>
                </a:lnTo>
                <a:lnTo>
                  <a:pt x="39680" y="58990"/>
                </a:lnTo>
                <a:lnTo>
                  <a:pt x="39680" y="58920"/>
                </a:lnTo>
                <a:lnTo>
                  <a:pt x="39850" y="58790"/>
                </a:lnTo>
                <a:lnTo>
                  <a:pt x="40050" y="58750"/>
                </a:lnTo>
                <a:lnTo>
                  <a:pt x="40090" y="58470"/>
                </a:lnTo>
                <a:lnTo>
                  <a:pt x="39960" y="58340"/>
                </a:lnTo>
                <a:lnTo>
                  <a:pt x="39720" y="58260"/>
                </a:lnTo>
                <a:lnTo>
                  <a:pt x="39580" y="58230"/>
                </a:lnTo>
                <a:lnTo>
                  <a:pt x="39480" y="58020"/>
                </a:lnTo>
                <a:lnTo>
                  <a:pt x="39480" y="57610"/>
                </a:lnTo>
                <a:lnTo>
                  <a:pt x="39760" y="57540"/>
                </a:lnTo>
                <a:lnTo>
                  <a:pt x="40130" y="57230"/>
                </a:lnTo>
                <a:lnTo>
                  <a:pt x="40300" y="57020"/>
                </a:lnTo>
                <a:lnTo>
                  <a:pt x="40340" y="56570"/>
                </a:lnTo>
                <a:lnTo>
                  <a:pt x="40340" y="56400"/>
                </a:lnTo>
                <a:lnTo>
                  <a:pt x="40270" y="56260"/>
                </a:lnTo>
                <a:lnTo>
                  <a:pt x="40170" y="56190"/>
                </a:lnTo>
                <a:lnTo>
                  <a:pt x="40170" y="55950"/>
                </a:lnTo>
                <a:lnTo>
                  <a:pt x="40140" y="55700"/>
                </a:lnTo>
                <a:lnTo>
                  <a:pt x="40040" y="55570"/>
                </a:lnTo>
                <a:lnTo>
                  <a:pt x="40010" y="55420"/>
                </a:lnTo>
                <a:lnTo>
                  <a:pt x="40020" y="55360"/>
                </a:lnTo>
                <a:lnTo>
                  <a:pt x="40080" y="55040"/>
                </a:lnTo>
                <a:lnTo>
                  <a:pt x="40150" y="54630"/>
                </a:lnTo>
                <a:lnTo>
                  <a:pt x="40150" y="54390"/>
                </a:lnTo>
                <a:lnTo>
                  <a:pt x="40220" y="54350"/>
                </a:lnTo>
                <a:lnTo>
                  <a:pt x="40350" y="54530"/>
                </a:lnTo>
                <a:lnTo>
                  <a:pt x="40620" y="54700"/>
                </a:lnTo>
                <a:lnTo>
                  <a:pt x="40830" y="54560"/>
                </a:lnTo>
                <a:lnTo>
                  <a:pt x="40890" y="54670"/>
                </a:lnTo>
                <a:lnTo>
                  <a:pt x="40930" y="54940"/>
                </a:lnTo>
                <a:lnTo>
                  <a:pt x="41030" y="55190"/>
                </a:lnTo>
                <a:lnTo>
                  <a:pt x="41430" y="55190"/>
                </a:lnTo>
                <a:lnTo>
                  <a:pt x="42010" y="55190"/>
                </a:lnTo>
                <a:lnTo>
                  <a:pt x="42150" y="55160"/>
                </a:lnTo>
                <a:lnTo>
                  <a:pt x="42390" y="54780"/>
                </a:lnTo>
                <a:lnTo>
                  <a:pt x="42660" y="54780"/>
                </a:lnTo>
                <a:lnTo>
                  <a:pt x="42900" y="54710"/>
                </a:lnTo>
                <a:lnTo>
                  <a:pt x="42800" y="54330"/>
                </a:lnTo>
                <a:lnTo>
                  <a:pt x="43070" y="54120"/>
                </a:lnTo>
                <a:lnTo>
                  <a:pt x="44020" y="54120"/>
                </a:lnTo>
                <a:lnTo>
                  <a:pt x="44250" y="54300"/>
                </a:lnTo>
                <a:lnTo>
                  <a:pt x="44560" y="54410"/>
                </a:lnTo>
                <a:lnTo>
                  <a:pt x="44830" y="54410"/>
                </a:lnTo>
                <a:lnTo>
                  <a:pt x="45000" y="54270"/>
                </a:lnTo>
                <a:lnTo>
                  <a:pt x="45170" y="54230"/>
                </a:lnTo>
                <a:lnTo>
                  <a:pt x="45340" y="54230"/>
                </a:lnTo>
                <a:lnTo>
                  <a:pt x="45440" y="54380"/>
                </a:lnTo>
                <a:lnTo>
                  <a:pt x="45610" y="54480"/>
                </a:lnTo>
                <a:lnTo>
                  <a:pt x="45780" y="54440"/>
                </a:lnTo>
                <a:lnTo>
                  <a:pt x="45950" y="54310"/>
                </a:lnTo>
                <a:lnTo>
                  <a:pt x="46150" y="54310"/>
                </a:lnTo>
                <a:lnTo>
                  <a:pt x="46390" y="54240"/>
                </a:lnTo>
                <a:lnTo>
                  <a:pt x="46590" y="54340"/>
                </a:lnTo>
                <a:lnTo>
                  <a:pt x="46730" y="54420"/>
                </a:lnTo>
                <a:lnTo>
                  <a:pt x="46930" y="54490"/>
                </a:lnTo>
                <a:lnTo>
                  <a:pt x="47240" y="54490"/>
                </a:lnTo>
                <a:lnTo>
                  <a:pt x="47610" y="54040"/>
                </a:lnTo>
                <a:lnTo>
                  <a:pt x="47850" y="53870"/>
                </a:lnTo>
                <a:lnTo>
                  <a:pt x="48260" y="53760"/>
                </a:lnTo>
                <a:lnTo>
                  <a:pt x="48380" y="53630"/>
                </a:lnTo>
                <a:lnTo>
                  <a:pt x="48600" y="53800"/>
                </a:lnTo>
                <a:lnTo>
                  <a:pt x="48660" y="53900"/>
                </a:lnTo>
                <a:lnTo>
                  <a:pt x="48930" y="54220"/>
                </a:lnTo>
                <a:lnTo>
                  <a:pt x="49170" y="54390"/>
                </a:lnTo>
                <a:lnTo>
                  <a:pt x="49370" y="54560"/>
                </a:lnTo>
                <a:lnTo>
                  <a:pt x="49370" y="54670"/>
                </a:lnTo>
                <a:lnTo>
                  <a:pt x="49370" y="54910"/>
                </a:lnTo>
                <a:lnTo>
                  <a:pt x="49260" y="55010"/>
                </a:lnTo>
                <a:lnTo>
                  <a:pt x="49260" y="55120"/>
                </a:lnTo>
                <a:lnTo>
                  <a:pt x="49360" y="55220"/>
                </a:lnTo>
                <a:lnTo>
                  <a:pt x="49500" y="55400"/>
                </a:lnTo>
                <a:lnTo>
                  <a:pt x="49570" y="55470"/>
                </a:lnTo>
                <a:lnTo>
                  <a:pt x="49560" y="55610"/>
                </a:lnTo>
                <a:lnTo>
                  <a:pt x="49460" y="55710"/>
                </a:lnTo>
                <a:lnTo>
                  <a:pt x="49390" y="55850"/>
                </a:lnTo>
                <a:lnTo>
                  <a:pt x="49290" y="56060"/>
                </a:lnTo>
                <a:lnTo>
                  <a:pt x="49250" y="56190"/>
                </a:lnTo>
                <a:lnTo>
                  <a:pt x="49420" y="56270"/>
                </a:lnTo>
                <a:lnTo>
                  <a:pt x="49600" y="56270"/>
                </a:lnTo>
                <a:lnTo>
                  <a:pt x="49700" y="56400"/>
                </a:lnTo>
                <a:lnTo>
                  <a:pt x="49690" y="56540"/>
                </a:lnTo>
                <a:lnTo>
                  <a:pt x="49450" y="56750"/>
                </a:lnTo>
                <a:lnTo>
                  <a:pt x="49450" y="56890"/>
                </a:lnTo>
                <a:lnTo>
                  <a:pt x="49490" y="57060"/>
                </a:lnTo>
                <a:lnTo>
                  <a:pt x="49590" y="57100"/>
                </a:lnTo>
                <a:lnTo>
                  <a:pt x="49690" y="57170"/>
                </a:lnTo>
                <a:lnTo>
                  <a:pt x="49520" y="57340"/>
                </a:lnTo>
                <a:lnTo>
                  <a:pt x="49310" y="57480"/>
                </a:lnTo>
                <a:lnTo>
                  <a:pt x="49180" y="57610"/>
                </a:lnTo>
                <a:lnTo>
                  <a:pt x="49110" y="57890"/>
                </a:lnTo>
                <a:lnTo>
                  <a:pt x="49140" y="58140"/>
                </a:lnTo>
                <a:lnTo>
                  <a:pt x="49480" y="58140"/>
                </a:lnTo>
                <a:lnTo>
                  <a:pt x="50220" y="58170"/>
                </a:lnTo>
                <a:lnTo>
                  <a:pt x="50530" y="58280"/>
                </a:lnTo>
                <a:lnTo>
                  <a:pt x="50590" y="58490"/>
                </a:lnTo>
                <a:lnTo>
                  <a:pt x="50490" y="58940"/>
                </a:lnTo>
                <a:lnTo>
                  <a:pt x="50490" y="59180"/>
                </a:lnTo>
                <a:lnTo>
                  <a:pt x="50350" y="59660"/>
                </a:lnTo>
                <a:lnTo>
                  <a:pt x="50270" y="60050"/>
                </a:lnTo>
                <a:lnTo>
                  <a:pt x="50140" y="60250"/>
                </a:lnTo>
                <a:lnTo>
                  <a:pt x="49860" y="60390"/>
                </a:lnTo>
                <a:lnTo>
                  <a:pt x="49700" y="60560"/>
                </a:lnTo>
                <a:lnTo>
                  <a:pt x="49660" y="60730"/>
                </a:lnTo>
                <a:lnTo>
                  <a:pt x="49420" y="60940"/>
                </a:lnTo>
                <a:lnTo>
                  <a:pt x="49420" y="61080"/>
                </a:lnTo>
                <a:lnTo>
                  <a:pt x="49620" y="61260"/>
                </a:lnTo>
                <a:lnTo>
                  <a:pt x="49890" y="61320"/>
                </a:lnTo>
                <a:lnTo>
                  <a:pt x="49890" y="61390"/>
                </a:lnTo>
                <a:lnTo>
                  <a:pt x="49820" y="61460"/>
                </a:lnTo>
                <a:lnTo>
                  <a:pt x="49650" y="61640"/>
                </a:lnTo>
                <a:lnTo>
                  <a:pt x="49480" y="61770"/>
                </a:lnTo>
                <a:lnTo>
                  <a:pt x="49480" y="61950"/>
                </a:lnTo>
                <a:lnTo>
                  <a:pt x="49610" y="62190"/>
                </a:lnTo>
                <a:lnTo>
                  <a:pt x="49820" y="62230"/>
                </a:lnTo>
                <a:lnTo>
                  <a:pt x="50050" y="62300"/>
                </a:lnTo>
                <a:lnTo>
                  <a:pt x="50830" y="62330"/>
                </a:lnTo>
                <a:lnTo>
                  <a:pt x="50930" y="62440"/>
                </a:lnTo>
                <a:lnTo>
                  <a:pt x="50930" y="62650"/>
                </a:lnTo>
                <a:lnTo>
                  <a:pt x="50900" y="62850"/>
                </a:lnTo>
                <a:lnTo>
                  <a:pt x="50760" y="63090"/>
                </a:lnTo>
                <a:lnTo>
                  <a:pt x="50760" y="63480"/>
                </a:lnTo>
                <a:lnTo>
                  <a:pt x="50750" y="63840"/>
                </a:lnTo>
                <a:lnTo>
                  <a:pt x="50650" y="63930"/>
                </a:lnTo>
                <a:lnTo>
                  <a:pt x="50310" y="64340"/>
                </a:lnTo>
                <a:lnTo>
                  <a:pt x="50070" y="64750"/>
                </a:lnTo>
                <a:lnTo>
                  <a:pt x="49900" y="65070"/>
                </a:lnTo>
                <a:lnTo>
                  <a:pt x="49690" y="65240"/>
                </a:lnTo>
                <a:lnTo>
                  <a:pt x="49490" y="65480"/>
                </a:lnTo>
                <a:lnTo>
                  <a:pt x="49450" y="65860"/>
                </a:lnTo>
                <a:lnTo>
                  <a:pt x="49210" y="66140"/>
                </a:lnTo>
                <a:lnTo>
                  <a:pt x="49180" y="66270"/>
                </a:lnTo>
                <a:lnTo>
                  <a:pt x="49280" y="66380"/>
                </a:lnTo>
                <a:lnTo>
                  <a:pt x="49550" y="66480"/>
                </a:lnTo>
                <a:lnTo>
                  <a:pt x="49680" y="66520"/>
                </a:lnTo>
                <a:lnTo>
                  <a:pt x="50220" y="66630"/>
                </a:lnTo>
                <a:lnTo>
                  <a:pt x="50320" y="66730"/>
                </a:lnTo>
                <a:lnTo>
                  <a:pt x="50530" y="66910"/>
                </a:lnTo>
                <a:lnTo>
                  <a:pt x="50520" y="67180"/>
                </a:lnTo>
                <a:lnTo>
                  <a:pt x="50320" y="67630"/>
                </a:lnTo>
                <a:lnTo>
                  <a:pt x="50280" y="67940"/>
                </a:lnTo>
                <a:lnTo>
                  <a:pt x="50280" y="68500"/>
                </a:lnTo>
                <a:lnTo>
                  <a:pt x="50110" y="68740"/>
                </a:lnTo>
                <a:lnTo>
                  <a:pt x="49900" y="69150"/>
                </a:lnTo>
                <a:lnTo>
                  <a:pt x="49900" y="69220"/>
                </a:lnTo>
                <a:lnTo>
                  <a:pt x="50000" y="69330"/>
                </a:lnTo>
                <a:lnTo>
                  <a:pt x="50000" y="69640"/>
                </a:lnTo>
                <a:lnTo>
                  <a:pt x="49960" y="70810"/>
                </a:lnTo>
                <a:lnTo>
                  <a:pt x="49850" y="71020"/>
                </a:lnTo>
                <a:lnTo>
                  <a:pt x="49720" y="71300"/>
                </a:lnTo>
                <a:lnTo>
                  <a:pt x="48900" y="71300"/>
                </a:lnTo>
                <a:lnTo>
                  <a:pt x="48740" y="71500"/>
                </a:lnTo>
                <a:lnTo>
                  <a:pt x="48670" y="71750"/>
                </a:lnTo>
                <a:lnTo>
                  <a:pt x="48390" y="72020"/>
                </a:lnTo>
                <a:lnTo>
                  <a:pt x="48000" y="72060"/>
                </a:lnTo>
                <a:lnTo>
                  <a:pt x="47990" y="71880"/>
                </a:lnTo>
                <a:lnTo>
                  <a:pt x="47860" y="71780"/>
                </a:lnTo>
                <a:lnTo>
                  <a:pt x="47620" y="71530"/>
                </a:lnTo>
                <a:lnTo>
                  <a:pt x="47480" y="71390"/>
                </a:lnTo>
                <a:lnTo>
                  <a:pt x="47490" y="71120"/>
                </a:lnTo>
                <a:lnTo>
                  <a:pt x="47350" y="71110"/>
                </a:lnTo>
                <a:lnTo>
                  <a:pt x="47320" y="71220"/>
                </a:lnTo>
                <a:lnTo>
                  <a:pt x="47180" y="71460"/>
                </a:lnTo>
                <a:lnTo>
                  <a:pt x="47110" y="71460"/>
                </a:lnTo>
                <a:lnTo>
                  <a:pt x="47010" y="71250"/>
                </a:lnTo>
                <a:lnTo>
                  <a:pt x="46840" y="71180"/>
                </a:lnTo>
                <a:lnTo>
                  <a:pt x="46680" y="71080"/>
                </a:lnTo>
                <a:lnTo>
                  <a:pt x="46510" y="71010"/>
                </a:lnTo>
                <a:lnTo>
                  <a:pt x="46140" y="70870"/>
                </a:lnTo>
                <a:lnTo>
                  <a:pt x="45930" y="70690"/>
                </a:lnTo>
                <a:lnTo>
                  <a:pt x="45700" y="70690"/>
                </a:lnTo>
                <a:lnTo>
                  <a:pt x="45530" y="70830"/>
                </a:lnTo>
                <a:lnTo>
                  <a:pt x="45320" y="70730"/>
                </a:lnTo>
                <a:lnTo>
                  <a:pt x="45090" y="70650"/>
                </a:lnTo>
                <a:lnTo>
                  <a:pt x="45060" y="70450"/>
                </a:lnTo>
                <a:lnTo>
                  <a:pt x="44850" y="70380"/>
                </a:lnTo>
                <a:lnTo>
                  <a:pt x="44750" y="70410"/>
                </a:lnTo>
                <a:lnTo>
                  <a:pt x="44580" y="70270"/>
                </a:lnTo>
                <a:lnTo>
                  <a:pt x="44380" y="70060"/>
                </a:lnTo>
                <a:lnTo>
                  <a:pt x="44080" y="70130"/>
                </a:lnTo>
                <a:lnTo>
                  <a:pt x="43770" y="70160"/>
                </a:lnTo>
                <a:lnTo>
                  <a:pt x="43640" y="70410"/>
                </a:lnTo>
                <a:lnTo>
                  <a:pt x="43430" y="70510"/>
                </a:lnTo>
                <a:lnTo>
                  <a:pt x="43400" y="70400"/>
                </a:lnTo>
                <a:lnTo>
                  <a:pt x="43200" y="70370"/>
                </a:lnTo>
                <a:lnTo>
                  <a:pt x="43030" y="70440"/>
                </a:lnTo>
                <a:lnTo>
                  <a:pt x="42860" y="70330"/>
                </a:lnTo>
                <a:lnTo>
                  <a:pt x="42660" y="70160"/>
                </a:lnTo>
                <a:lnTo>
                  <a:pt x="42450" y="70020"/>
                </a:lnTo>
                <a:lnTo>
                  <a:pt x="42190" y="69880"/>
                </a:lnTo>
                <a:lnTo>
                  <a:pt x="41680" y="69840"/>
                </a:lnTo>
                <a:lnTo>
                  <a:pt x="41370" y="70050"/>
                </a:lnTo>
                <a:lnTo>
                  <a:pt x="41140" y="70080"/>
                </a:lnTo>
                <a:lnTo>
                  <a:pt x="40900" y="70150"/>
                </a:lnTo>
                <a:lnTo>
                  <a:pt x="40730" y="70600"/>
                </a:lnTo>
                <a:lnTo>
                  <a:pt x="40290" y="70670"/>
                </a:lnTo>
                <a:lnTo>
                  <a:pt x="39950" y="70730"/>
                </a:lnTo>
                <a:lnTo>
                  <a:pt x="39340" y="70730"/>
                </a:lnTo>
                <a:lnTo>
                  <a:pt x="38770" y="70620"/>
                </a:lnTo>
                <a:lnTo>
                  <a:pt x="38400" y="70800"/>
                </a:lnTo>
                <a:lnTo>
                  <a:pt x="38220" y="70900"/>
                </a:lnTo>
                <a:lnTo>
                  <a:pt x="38220" y="71000"/>
                </a:lnTo>
                <a:lnTo>
                  <a:pt x="38390" y="71140"/>
                </a:lnTo>
                <a:lnTo>
                  <a:pt x="38390" y="71280"/>
                </a:lnTo>
                <a:lnTo>
                  <a:pt x="38160" y="71380"/>
                </a:lnTo>
                <a:lnTo>
                  <a:pt x="37710" y="71450"/>
                </a:lnTo>
                <a:lnTo>
                  <a:pt x="37580" y="71620"/>
                </a:lnTo>
                <a:lnTo>
                  <a:pt x="37410" y="71900"/>
                </a:lnTo>
                <a:lnTo>
                  <a:pt x="37310" y="71930"/>
                </a:lnTo>
                <a:lnTo>
                  <a:pt x="37140" y="71760"/>
                </a:lnTo>
                <a:lnTo>
                  <a:pt x="37110" y="71620"/>
                </a:lnTo>
                <a:lnTo>
                  <a:pt x="36900" y="71550"/>
                </a:lnTo>
                <a:lnTo>
                  <a:pt x="36730" y="71410"/>
                </a:lnTo>
                <a:lnTo>
                  <a:pt x="36700" y="71340"/>
                </a:lnTo>
                <a:lnTo>
                  <a:pt x="36570" y="71270"/>
                </a:lnTo>
                <a:lnTo>
                  <a:pt x="36360" y="71450"/>
                </a:lnTo>
                <a:lnTo>
                  <a:pt x="36160" y="71580"/>
                </a:lnTo>
                <a:lnTo>
                  <a:pt x="36130" y="71580"/>
                </a:lnTo>
                <a:lnTo>
                  <a:pt x="35920" y="71580"/>
                </a:lnTo>
                <a:lnTo>
                  <a:pt x="35820" y="71510"/>
                </a:lnTo>
                <a:lnTo>
                  <a:pt x="35720" y="71480"/>
                </a:lnTo>
                <a:lnTo>
                  <a:pt x="35650" y="71580"/>
                </a:lnTo>
                <a:lnTo>
                  <a:pt x="35480" y="71750"/>
                </a:lnTo>
                <a:lnTo>
                  <a:pt x="35250" y="71750"/>
                </a:lnTo>
                <a:lnTo>
                  <a:pt x="34910" y="71780"/>
                </a:lnTo>
                <a:lnTo>
                  <a:pt x="34470" y="71710"/>
                </a:lnTo>
                <a:lnTo>
                  <a:pt x="34060" y="71710"/>
                </a:lnTo>
                <a:lnTo>
                  <a:pt x="33780" y="71730"/>
                </a:lnTo>
                <a:lnTo>
                  <a:pt x="33780" y="71680"/>
                </a:lnTo>
                <a:lnTo>
                  <a:pt x="33800" y="71680"/>
                </a:lnTo>
                <a:lnTo>
                  <a:pt x="33800" y="71670"/>
                </a:lnTo>
                <a:lnTo>
                  <a:pt x="33800" y="71660"/>
                </a:lnTo>
                <a:lnTo>
                  <a:pt x="33800" y="71640"/>
                </a:lnTo>
                <a:lnTo>
                  <a:pt x="33810" y="71640"/>
                </a:lnTo>
                <a:lnTo>
                  <a:pt x="33820" y="71640"/>
                </a:lnTo>
                <a:lnTo>
                  <a:pt x="33820" y="71620"/>
                </a:lnTo>
                <a:lnTo>
                  <a:pt x="33840" y="71620"/>
                </a:lnTo>
                <a:lnTo>
                  <a:pt x="33840" y="71600"/>
                </a:lnTo>
                <a:lnTo>
                  <a:pt x="33850" y="71610"/>
                </a:lnTo>
                <a:lnTo>
                  <a:pt x="33850" y="71590"/>
                </a:lnTo>
                <a:lnTo>
                  <a:pt x="33890" y="71590"/>
                </a:lnTo>
                <a:lnTo>
                  <a:pt x="33890" y="71570"/>
                </a:lnTo>
                <a:lnTo>
                  <a:pt x="33910" y="71570"/>
                </a:lnTo>
                <a:lnTo>
                  <a:pt x="33910" y="71550"/>
                </a:lnTo>
                <a:lnTo>
                  <a:pt x="33920" y="71550"/>
                </a:lnTo>
                <a:lnTo>
                  <a:pt x="33920" y="71520"/>
                </a:lnTo>
                <a:lnTo>
                  <a:pt x="33940" y="71520"/>
                </a:lnTo>
                <a:lnTo>
                  <a:pt x="33940" y="71470"/>
                </a:lnTo>
                <a:lnTo>
                  <a:pt x="33940" y="71460"/>
                </a:lnTo>
                <a:lnTo>
                  <a:pt x="33960" y="71460"/>
                </a:lnTo>
                <a:lnTo>
                  <a:pt x="33960" y="71390"/>
                </a:lnTo>
                <a:lnTo>
                  <a:pt x="33940" y="71390"/>
                </a:lnTo>
                <a:lnTo>
                  <a:pt x="33940" y="71340"/>
                </a:lnTo>
                <a:lnTo>
                  <a:pt x="33920" y="71340"/>
                </a:lnTo>
                <a:lnTo>
                  <a:pt x="33920" y="71320"/>
                </a:lnTo>
                <a:lnTo>
                  <a:pt x="33910" y="71320"/>
                </a:lnTo>
                <a:lnTo>
                  <a:pt x="33910" y="71230"/>
                </a:lnTo>
                <a:lnTo>
                  <a:pt x="33920" y="71230"/>
                </a:lnTo>
                <a:lnTo>
                  <a:pt x="33920" y="71210"/>
                </a:lnTo>
                <a:lnTo>
                  <a:pt x="33940" y="71210"/>
                </a:lnTo>
                <a:lnTo>
                  <a:pt x="33940" y="71230"/>
                </a:lnTo>
                <a:lnTo>
                  <a:pt x="34030" y="71230"/>
                </a:lnTo>
                <a:lnTo>
                  <a:pt x="34030" y="71210"/>
                </a:lnTo>
                <a:lnTo>
                  <a:pt x="34050" y="71210"/>
                </a:lnTo>
                <a:lnTo>
                  <a:pt x="34100" y="71210"/>
                </a:lnTo>
                <a:lnTo>
                  <a:pt x="34100" y="71190"/>
                </a:lnTo>
                <a:lnTo>
                  <a:pt x="34130" y="71190"/>
                </a:lnTo>
                <a:lnTo>
                  <a:pt x="34130" y="71160"/>
                </a:lnTo>
                <a:lnTo>
                  <a:pt x="34120" y="71160"/>
                </a:lnTo>
                <a:lnTo>
                  <a:pt x="34120" y="71140"/>
                </a:lnTo>
                <a:lnTo>
                  <a:pt x="34100" y="71140"/>
                </a:lnTo>
                <a:lnTo>
                  <a:pt x="34100" y="71120"/>
                </a:lnTo>
                <a:lnTo>
                  <a:pt x="33980" y="71120"/>
                </a:lnTo>
                <a:lnTo>
                  <a:pt x="33980" y="71140"/>
                </a:lnTo>
                <a:lnTo>
                  <a:pt x="33920" y="71140"/>
                </a:lnTo>
                <a:lnTo>
                  <a:pt x="33920" y="71150"/>
                </a:lnTo>
                <a:lnTo>
                  <a:pt x="33920" y="71160"/>
                </a:lnTo>
                <a:lnTo>
                  <a:pt x="33850" y="71160"/>
                </a:lnTo>
                <a:lnTo>
                  <a:pt x="33850" y="71140"/>
                </a:lnTo>
                <a:lnTo>
                  <a:pt x="33820" y="71140"/>
                </a:lnTo>
                <a:lnTo>
                  <a:pt x="33820" y="71100"/>
                </a:lnTo>
                <a:lnTo>
                  <a:pt x="33840" y="71110"/>
                </a:lnTo>
                <a:lnTo>
                  <a:pt x="33840" y="71090"/>
                </a:lnTo>
                <a:lnTo>
                  <a:pt x="33850" y="71090"/>
                </a:lnTo>
                <a:lnTo>
                  <a:pt x="33850" y="71050"/>
                </a:lnTo>
                <a:lnTo>
                  <a:pt x="33840" y="71050"/>
                </a:lnTo>
                <a:lnTo>
                  <a:pt x="33840" y="71020"/>
                </a:lnTo>
                <a:lnTo>
                  <a:pt x="33820" y="71020"/>
                </a:lnTo>
                <a:lnTo>
                  <a:pt x="33820" y="71000"/>
                </a:lnTo>
                <a:lnTo>
                  <a:pt x="33800" y="71000"/>
                </a:lnTo>
                <a:lnTo>
                  <a:pt x="33800" y="70960"/>
                </a:lnTo>
                <a:lnTo>
                  <a:pt x="33780" y="70960"/>
                </a:lnTo>
                <a:lnTo>
                  <a:pt x="33780" y="70940"/>
                </a:lnTo>
                <a:lnTo>
                  <a:pt x="33770" y="70940"/>
                </a:lnTo>
                <a:lnTo>
                  <a:pt x="33770" y="70930"/>
                </a:lnTo>
                <a:lnTo>
                  <a:pt x="33710" y="70930"/>
                </a:lnTo>
                <a:lnTo>
                  <a:pt x="33710" y="70910"/>
                </a:lnTo>
                <a:lnTo>
                  <a:pt x="33660" y="70910"/>
                </a:lnTo>
                <a:lnTo>
                  <a:pt x="33660" y="70890"/>
                </a:lnTo>
                <a:lnTo>
                  <a:pt x="33630" y="70890"/>
                </a:lnTo>
                <a:lnTo>
                  <a:pt x="33630" y="70870"/>
                </a:lnTo>
                <a:lnTo>
                  <a:pt x="33590" y="70870"/>
                </a:lnTo>
                <a:lnTo>
                  <a:pt x="33590" y="70860"/>
                </a:lnTo>
                <a:lnTo>
                  <a:pt x="33570" y="70860"/>
                </a:lnTo>
                <a:lnTo>
                  <a:pt x="33570" y="70840"/>
                </a:lnTo>
                <a:lnTo>
                  <a:pt x="33550" y="70840"/>
                </a:lnTo>
                <a:lnTo>
                  <a:pt x="33550" y="70820"/>
                </a:lnTo>
                <a:lnTo>
                  <a:pt x="33540" y="70820"/>
                </a:lnTo>
                <a:lnTo>
                  <a:pt x="33540" y="70780"/>
                </a:lnTo>
                <a:lnTo>
                  <a:pt x="33630" y="70780"/>
                </a:lnTo>
                <a:lnTo>
                  <a:pt x="33630" y="70800"/>
                </a:lnTo>
                <a:lnTo>
                  <a:pt x="33680" y="70800"/>
                </a:lnTo>
                <a:lnTo>
                  <a:pt x="33680" y="70820"/>
                </a:lnTo>
                <a:lnTo>
                  <a:pt x="33710" y="70820"/>
                </a:lnTo>
                <a:lnTo>
                  <a:pt x="33710" y="70840"/>
                </a:lnTo>
                <a:lnTo>
                  <a:pt x="33750" y="70840"/>
                </a:lnTo>
                <a:lnTo>
                  <a:pt x="33750" y="70860"/>
                </a:lnTo>
                <a:lnTo>
                  <a:pt x="33770" y="70860"/>
                </a:lnTo>
                <a:lnTo>
                  <a:pt x="33770" y="70870"/>
                </a:lnTo>
                <a:lnTo>
                  <a:pt x="33800" y="70870"/>
                </a:lnTo>
                <a:lnTo>
                  <a:pt x="33800" y="70890"/>
                </a:lnTo>
                <a:lnTo>
                  <a:pt x="33840" y="70890"/>
                </a:lnTo>
                <a:lnTo>
                  <a:pt x="33840" y="70870"/>
                </a:lnTo>
                <a:lnTo>
                  <a:pt x="33870" y="70870"/>
                </a:lnTo>
                <a:lnTo>
                  <a:pt x="33870" y="70860"/>
                </a:lnTo>
                <a:lnTo>
                  <a:pt x="33990" y="70860"/>
                </a:lnTo>
                <a:lnTo>
                  <a:pt x="34010" y="70860"/>
                </a:lnTo>
                <a:lnTo>
                  <a:pt x="34010" y="70840"/>
                </a:lnTo>
                <a:lnTo>
                  <a:pt x="34030" y="70840"/>
                </a:lnTo>
                <a:lnTo>
                  <a:pt x="34030" y="70830"/>
                </a:lnTo>
                <a:lnTo>
                  <a:pt x="34030" y="70800"/>
                </a:lnTo>
                <a:lnTo>
                  <a:pt x="34050" y="70800"/>
                </a:lnTo>
                <a:lnTo>
                  <a:pt x="34050" y="70770"/>
                </a:lnTo>
                <a:lnTo>
                  <a:pt x="34060" y="70770"/>
                </a:lnTo>
                <a:lnTo>
                  <a:pt x="34060" y="70750"/>
                </a:lnTo>
                <a:lnTo>
                  <a:pt x="34080" y="70750"/>
                </a:lnTo>
                <a:lnTo>
                  <a:pt x="34080" y="70710"/>
                </a:lnTo>
                <a:lnTo>
                  <a:pt x="34100" y="70710"/>
                </a:lnTo>
                <a:lnTo>
                  <a:pt x="34100" y="70680"/>
                </a:lnTo>
                <a:lnTo>
                  <a:pt x="34130" y="70680"/>
                </a:lnTo>
                <a:lnTo>
                  <a:pt x="34130" y="70660"/>
                </a:lnTo>
                <a:lnTo>
                  <a:pt x="34150" y="70660"/>
                </a:lnTo>
                <a:lnTo>
                  <a:pt x="34150" y="70640"/>
                </a:lnTo>
                <a:lnTo>
                  <a:pt x="34170" y="70640"/>
                </a:lnTo>
                <a:lnTo>
                  <a:pt x="34170" y="70610"/>
                </a:lnTo>
                <a:lnTo>
                  <a:pt x="34190" y="70610"/>
                </a:lnTo>
                <a:lnTo>
                  <a:pt x="34190" y="70530"/>
                </a:lnTo>
                <a:lnTo>
                  <a:pt x="34220" y="70530"/>
                </a:lnTo>
                <a:lnTo>
                  <a:pt x="34220" y="70520"/>
                </a:lnTo>
                <a:lnTo>
                  <a:pt x="34240" y="70520"/>
                </a:lnTo>
                <a:lnTo>
                  <a:pt x="34240" y="70500"/>
                </a:lnTo>
                <a:lnTo>
                  <a:pt x="34260" y="70500"/>
                </a:lnTo>
                <a:lnTo>
                  <a:pt x="34260" y="70480"/>
                </a:lnTo>
                <a:lnTo>
                  <a:pt x="34270" y="70480"/>
                </a:lnTo>
                <a:lnTo>
                  <a:pt x="34270" y="70320"/>
                </a:lnTo>
                <a:lnTo>
                  <a:pt x="34260" y="70320"/>
                </a:lnTo>
                <a:lnTo>
                  <a:pt x="34260" y="70300"/>
                </a:lnTo>
                <a:lnTo>
                  <a:pt x="34240" y="70300"/>
                </a:lnTo>
                <a:lnTo>
                  <a:pt x="34240" y="70280"/>
                </a:lnTo>
                <a:lnTo>
                  <a:pt x="34220" y="70280"/>
                </a:lnTo>
                <a:lnTo>
                  <a:pt x="34220" y="70270"/>
                </a:lnTo>
                <a:lnTo>
                  <a:pt x="34200" y="70270"/>
                </a:lnTo>
                <a:lnTo>
                  <a:pt x="34200" y="70230"/>
                </a:lnTo>
                <a:lnTo>
                  <a:pt x="34190" y="70230"/>
                </a:lnTo>
                <a:lnTo>
                  <a:pt x="34190" y="70180"/>
                </a:lnTo>
                <a:lnTo>
                  <a:pt x="34170" y="70180"/>
                </a:lnTo>
                <a:lnTo>
                  <a:pt x="34170" y="70160"/>
                </a:lnTo>
                <a:lnTo>
                  <a:pt x="34150" y="70160"/>
                </a:lnTo>
                <a:lnTo>
                  <a:pt x="34150" y="70120"/>
                </a:lnTo>
                <a:lnTo>
                  <a:pt x="34170" y="70120"/>
                </a:lnTo>
                <a:lnTo>
                  <a:pt x="34170" y="69870"/>
                </a:lnTo>
                <a:lnTo>
                  <a:pt x="34190" y="69870"/>
                </a:lnTo>
                <a:lnTo>
                  <a:pt x="34190" y="69730"/>
                </a:lnTo>
                <a:lnTo>
                  <a:pt x="34190" y="69690"/>
                </a:lnTo>
                <a:lnTo>
                  <a:pt x="34180" y="69690"/>
                </a:lnTo>
                <a:lnTo>
                  <a:pt x="34170" y="69690"/>
                </a:lnTo>
                <a:lnTo>
                  <a:pt x="34170" y="69680"/>
                </a:lnTo>
                <a:lnTo>
                  <a:pt x="34180" y="69680"/>
                </a:lnTo>
                <a:lnTo>
                  <a:pt x="34190" y="69680"/>
                </a:lnTo>
                <a:lnTo>
                  <a:pt x="34190" y="69660"/>
                </a:lnTo>
                <a:lnTo>
                  <a:pt x="34200" y="69660"/>
                </a:lnTo>
                <a:lnTo>
                  <a:pt x="34200" y="69620"/>
                </a:lnTo>
                <a:lnTo>
                  <a:pt x="34190" y="69620"/>
                </a:lnTo>
                <a:lnTo>
                  <a:pt x="34190" y="69610"/>
                </a:lnTo>
                <a:lnTo>
                  <a:pt x="34170" y="69610"/>
                </a:lnTo>
                <a:lnTo>
                  <a:pt x="34170" y="69600"/>
                </a:lnTo>
                <a:lnTo>
                  <a:pt x="34170" y="69590"/>
                </a:lnTo>
                <a:lnTo>
                  <a:pt x="34130" y="69590"/>
                </a:lnTo>
                <a:lnTo>
                  <a:pt x="34130" y="69570"/>
                </a:lnTo>
                <a:lnTo>
                  <a:pt x="34100" y="69570"/>
                </a:lnTo>
                <a:lnTo>
                  <a:pt x="34100" y="69550"/>
                </a:lnTo>
                <a:lnTo>
                  <a:pt x="34080" y="69550"/>
                </a:lnTo>
                <a:lnTo>
                  <a:pt x="34080" y="69530"/>
                </a:lnTo>
                <a:lnTo>
                  <a:pt x="34060" y="69530"/>
                </a:lnTo>
                <a:lnTo>
                  <a:pt x="34060" y="69520"/>
                </a:lnTo>
                <a:lnTo>
                  <a:pt x="34030" y="69520"/>
                </a:lnTo>
                <a:lnTo>
                  <a:pt x="34030" y="69500"/>
                </a:lnTo>
                <a:lnTo>
                  <a:pt x="33960" y="69500"/>
                </a:lnTo>
                <a:lnTo>
                  <a:pt x="33960" y="69410"/>
                </a:lnTo>
                <a:lnTo>
                  <a:pt x="33980" y="69410"/>
                </a:lnTo>
                <a:lnTo>
                  <a:pt x="33980" y="69390"/>
                </a:lnTo>
                <a:lnTo>
                  <a:pt x="33990" y="69390"/>
                </a:lnTo>
                <a:lnTo>
                  <a:pt x="33990" y="69370"/>
                </a:lnTo>
                <a:lnTo>
                  <a:pt x="34050" y="69370"/>
                </a:lnTo>
                <a:lnTo>
                  <a:pt x="34050" y="69360"/>
                </a:lnTo>
                <a:lnTo>
                  <a:pt x="34060" y="69360"/>
                </a:lnTo>
                <a:lnTo>
                  <a:pt x="34060" y="69300"/>
                </a:lnTo>
                <a:lnTo>
                  <a:pt x="34030" y="69300"/>
                </a:lnTo>
                <a:lnTo>
                  <a:pt x="34030" y="69280"/>
                </a:lnTo>
                <a:lnTo>
                  <a:pt x="34010" y="69280"/>
                </a:lnTo>
                <a:lnTo>
                  <a:pt x="34010" y="69160"/>
                </a:lnTo>
                <a:lnTo>
                  <a:pt x="33990" y="69160"/>
                </a:lnTo>
                <a:lnTo>
                  <a:pt x="33990" y="69140"/>
                </a:lnTo>
                <a:lnTo>
                  <a:pt x="33980" y="69140"/>
                </a:lnTo>
                <a:lnTo>
                  <a:pt x="33980" y="69090"/>
                </a:lnTo>
                <a:lnTo>
                  <a:pt x="33960" y="69090"/>
                </a:lnTo>
                <a:lnTo>
                  <a:pt x="33960" y="69030"/>
                </a:lnTo>
                <a:lnTo>
                  <a:pt x="33940" y="69030"/>
                </a:lnTo>
                <a:lnTo>
                  <a:pt x="33940" y="69020"/>
                </a:lnTo>
                <a:lnTo>
                  <a:pt x="33920" y="69020"/>
                </a:lnTo>
                <a:lnTo>
                  <a:pt x="33920" y="68980"/>
                </a:lnTo>
                <a:lnTo>
                  <a:pt x="33940" y="68980"/>
                </a:lnTo>
                <a:lnTo>
                  <a:pt x="33940" y="68960"/>
                </a:lnTo>
                <a:lnTo>
                  <a:pt x="33920" y="68960"/>
                </a:lnTo>
                <a:lnTo>
                  <a:pt x="33920" y="68950"/>
                </a:lnTo>
                <a:lnTo>
                  <a:pt x="33910" y="68950"/>
                </a:lnTo>
                <a:lnTo>
                  <a:pt x="33910" y="68890"/>
                </a:lnTo>
                <a:lnTo>
                  <a:pt x="33890" y="68890"/>
                </a:lnTo>
                <a:lnTo>
                  <a:pt x="33890" y="68860"/>
                </a:lnTo>
                <a:lnTo>
                  <a:pt x="33870" y="68860"/>
                </a:lnTo>
                <a:lnTo>
                  <a:pt x="33870" y="68840"/>
                </a:lnTo>
                <a:lnTo>
                  <a:pt x="33870" y="68830"/>
                </a:lnTo>
                <a:lnTo>
                  <a:pt x="33870" y="68780"/>
                </a:lnTo>
                <a:lnTo>
                  <a:pt x="33890" y="68780"/>
                </a:lnTo>
                <a:lnTo>
                  <a:pt x="33890" y="68680"/>
                </a:lnTo>
                <a:lnTo>
                  <a:pt x="33870" y="68680"/>
                </a:lnTo>
                <a:lnTo>
                  <a:pt x="33870" y="68660"/>
                </a:lnTo>
                <a:lnTo>
                  <a:pt x="33890" y="68660"/>
                </a:lnTo>
                <a:lnTo>
                  <a:pt x="33890" y="68620"/>
                </a:lnTo>
                <a:lnTo>
                  <a:pt x="33870" y="68620"/>
                </a:lnTo>
                <a:lnTo>
                  <a:pt x="33870" y="68590"/>
                </a:lnTo>
                <a:lnTo>
                  <a:pt x="33850" y="68590"/>
                </a:lnTo>
                <a:lnTo>
                  <a:pt x="33850" y="68570"/>
                </a:lnTo>
                <a:lnTo>
                  <a:pt x="33820" y="68570"/>
                </a:lnTo>
                <a:lnTo>
                  <a:pt x="33820" y="68550"/>
                </a:lnTo>
                <a:lnTo>
                  <a:pt x="33800" y="68550"/>
                </a:lnTo>
                <a:lnTo>
                  <a:pt x="33800" y="68500"/>
                </a:lnTo>
                <a:lnTo>
                  <a:pt x="33780" y="68500"/>
                </a:lnTo>
                <a:lnTo>
                  <a:pt x="33780" y="68460"/>
                </a:lnTo>
                <a:lnTo>
                  <a:pt x="33770" y="68460"/>
                </a:lnTo>
                <a:lnTo>
                  <a:pt x="33770" y="68450"/>
                </a:lnTo>
                <a:lnTo>
                  <a:pt x="33730" y="68450"/>
                </a:lnTo>
                <a:lnTo>
                  <a:pt x="33730" y="68410"/>
                </a:lnTo>
                <a:lnTo>
                  <a:pt x="33700" y="68410"/>
                </a:lnTo>
                <a:lnTo>
                  <a:pt x="33700" y="68370"/>
                </a:lnTo>
                <a:lnTo>
                  <a:pt x="33660" y="68370"/>
                </a:lnTo>
                <a:lnTo>
                  <a:pt x="33660" y="68340"/>
                </a:lnTo>
                <a:lnTo>
                  <a:pt x="33640" y="68340"/>
                </a:lnTo>
                <a:lnTo>
                  <a:pt x="33640" y="68320"/>
                </a:lnTo>
                <a:lnTo>
                  <a:pt x="33630" y="68320"/>
                </a:lnTo>
                <a:lnTo>
                  <a:pt x="33630" y="68300"/>
                </a:lnTo>
                <a:lnTo>
                  <a:pt x="33590" y="68300"/>
                </a:lnTo>
                <a:lnTo>
                  <a:pt x="33590" y="68280"/>
                </a:lnTo>
                <a:lnTo>
                  <a:pt x="33570" y="68280"/>
                </a:lnTo>
                <a:lnTo>
                  <a:pt x="33570" y="68270"/>
                </a:lnTo>
                <a:lnTo>
                  <a:pt x="33550" y="68270"/>
                </a:lnTo>
                <a:lnTo>
                  <a:pt x="33550" y="68250"/>
                </a:lnTo>
                <a:lnTo>
                  <a:pt x="33520" y="68250"/>
                </a:lnTo>
                <a:lnTo>
                  <a:pt x="33520" y="68230"/>
                </a:lnTo>
                <a:lnTo>
                  <a:pt x="33420" y="68230"/>
                </a:lnTo>
                <a:lnTo>
                  <a:pt x="33380" y="68230"/>
                </a:lnTo>
                <a:lnTo>
                  <a:pt x="33380" y="68210"/>
                </a:lnTo>
                <a:lnTo>
                  <a:pt x="33330" y="68210"/>
                </a:lnTo>
                <a:lnTo>
                  <a:pt x="33330" y="68180"/>
                </a:lnTo>
                <a:lnTo>
                  <a:pt x="33310" y="68180"/>
                </a:lnTo>
                <a:lnTo>
                  <a:pt x="33310" y="68140"/>
                </a:lnTo>
                <a:lnTo>
                  <a:pt x="33290" y="68140"/>
                </a:lnTo>
                <a:lnTo>
                  <a:pt x="33290" y="68120"/>
                </a:lnTo>
                <a:lnTo>
                  <a:pt x="33260" y="68120"/>
                </a:lnTo>
                <a:lnTo>
                  <a:pt x="33260" y="68110"/>
                </a:lnTo>
                <a:lnTo>
                  <a:pt x="33240" y="68110"/>
                </a:lnTo>
                <a:lnTo>
                  <a:pt x="33240" y="68090"/>
                </a:lnTo>
                <a:lnTo>
                  <a:pt x="33220" y="68090"/>
                </a:lnTo>
                <a:lnTo>
                  <a:pt x="33220" y="68070"/>
                </a:lnTo>
                <a:lnTo>
                  <a:pt x="33200" y="68070"/>
                </a:lnTo>
                <a:lnTo>
                  <a:pt x="33200" y="68050"/>
                </a:lnTo>
                <a:lnTo>
                  <a:pt x="33190" y="68050"/>
                </a:lnTo>
                <a:lnTo>
                  <a:pt x="33190" y="68020"/>
                </a:lnTo>
                <a:lnTo>
                  <a:pt x="33170" y="68020"/>
                </a:lnTo>
                <a:lnTo>
                  <a:pt x="33170" y="68000"/>
                </a:lnTo>
                <a:lnTo>
                  <a:pt x="33150" y="68000"/>
                </a:lnTo>
                <a:lnTo>
                  <a:pt x="33150" y="67980"/>
                </a:lnTo>
                <a:lnTo>
                  <a:pt x="33130" y="67980"/>
                </a:lnTo>
                <a:lnTo>
                  <a:pt x="33130" y="67970"/>
                </a:lnTo>
                <a:lnTo>
                  <a:pt x="33130" y="67960"/>
                </a:lnTo>
                <a:lnTo>
                  <a:pt x="33120" y="67960"/>
                </a:lnTo>
                <a:lnTo>
                  <a:pt x="33120" y="67950"/>
                </a:lnTo>
                <a:lnTo>
                  <a:pt x="33100" y="67950"/>
                </a:lnTo>
                <a:lnTo>
                  <a:pt x="33080" y="67950"/>
                </a:lnTo>
                <a:lnTo>
                  <a:pt x="33080" y="67930"/>
                </a:lnTo>
                <a:lnTo>
                  <a:pt x="33060" y="67930"/>
                </a:lnTo>
                <a:lnTo>
                  <a:pt x="33060" y="67920"/>
                </a:lnTo>
                <a:lnTo>
                  <a:pt x="33060" y="67910"/>
                </a:lnTo>
                <a:lnTo>
                  <a:pt x="33050" y="67910"/>
                </a:lnTo>
                <a:lnTo>
                  <a:pt x="33050" y="67900"/>
                </a:lnTo>
                <a:lnTo>
                  <a:pt x="33050" y="67890"/>
                </a:lnTo>
                <a:lnTo>
                  <a:pt x="33030" y="67890"/>
                </a:lnTo>
                <a:lnTo>
                  <a:pt x="33030" y="67860"/>
                </a:lnTo>
                <a:lnTo>
                  <a:pt x="33010" y="67860"/>
                </a:lnTo>
                <a:lnTo>
                  <a:pt x="33010" y="67840"/>
                </a:lnTo>
                <a:lnTo>
                  <a:pt x="32980" y="67840"/>
                </a:lnTo>
                <a:lnTo>
                  <a:pt x="32980" y="67820"/>
                </a:lnTo>
                <a:lnTo>
                  <a:pt x="32940" y="67820"/>
                </a:lnTo>
                <a:lnTo>
                  <a:pt x="32940" y="67800"/>
                </a:lnTo>
                <a:lnTo>
                  <a:pt x="32920" y="67800"/>
                </a:lnTo>
                <a:lnTo>
                  <a:pt x="32920" y="67780"/>
                </a:lnTo>
                <a:lnTo>
                  <a:pt x="32900" y="67780"/>
                </a:lnTo>
                <a:lnTo>
                  <a:pt x="32890" y="67780"/>
                </a:lnTo>
                <a:lnTo>
                  <a:pt x="32890" y="67770"/>
                </a:lnTo>
                <a:lnTo>
                  <a:pt x="32880" y="67770"/>
                </a:lnTo>
                <a:lnTo>
                  <a:pt x="32870" y="67760"/>
                </a:lnTo>
                <a:lnTo>
                  <a:pt x="32870" y="67750"/>
                </a:lnTo>
                <a:lnTo>
                  <a:pt x="32860" y="67750"/>
                </a:lnTo>
                <a:lnTo>
                  <a:pt x="32850" y="67750"/>
                </a:lnTo>
                <a:lnTo>
                  <a:pt x="32850" y="67730"/>
                </a:lnTo>
                <a:lnTo>
                  <a:pt x="32800" y="67730"/>
                </a:lnTo>
                <a:lnTo>
                  <a:pt x="32800" y="67710"/>
                </a:lnTo>
                <a:lnTo>
                  <a:pt x="32760" y="67710"/>
                </a:lnTo>
                <a:lnTo>
                  <a:pt x="32760" y="67700"/>
                </a:lnTo>
                <a:lnTo>
                  <a:pt x="32750" y="67700"/>
                </a:lnTo>
                <a:lnTo>
                  <a:pt x="32750" y="67660"/>
                </a:lnTo>
                <a:lnTo>
                  <a:pt x="32710" y="67660"/>
                </a:lnTo>
                <a:lnTo>
                  <a:pt x="32710" y="67640"/>
                </a:lnTo>
                <a:lnTo>
                  <a:pt x="32690" y="67640"/>
                </a:lnTo>
                <a:lnTo>
                  <a:pt x="32690" y="67620"/>
                </a:lnTo>
                <a:lnTo>
                  <a:pt x="32680" y="67620"/>
                </a:lnTo>
                <a:lnTo>
                  <a:pt x="32680" y="67610"/>
                </a:lnTo>
                <a:lnTo>
                  <a:pt x="32640" y="67610"/>
                </a:lnTo>
                <a:lnTo>
                  <a:pt x="32640" y="67590"/>
                </a:lnTo>
                <a:lnTo>
                  <a:pt x="32620" y="67590"/>
                </a:lnTo>
                <a:lnTo>
                  <a:pt x="32620" y="67570"/>
                </a:lnTo>
                <a:lnTo>
                  <a:pt x="32570" y="67570"/>
                </a:lnTo>
                <a:lnTo>
                  <a:pt x="32570" y="67550"/>
                </a:lnTo>
                <a:lnTo>
                  <a:pt x="32550" y="67550"/>
                </a:lnTo>
                <a:lnTo>
                  <a:pt x="32550" y="67530"/>
                </a:lnTo>
                <a:lnTo>
                  <a:pt x="32520" y="67530"/>
                </a:lnTo>
                <a:lnTo>
                  <a:pt x="32520" y="67520"/>
                </a:lnTo>
                <a:lnTo>
                  <a:pt x="32470" y="67520"/>
                </a:lnTo>
                <a:lnTo>
                  <a:pt x="32470" y="67500"/>
                </a:lnTo>
                <a:lnTo>
                  <a:pt x="32400" y="67500"/>
                </a:lnTo>
                <a:lnTo>
                  <a:pt x="32400" y="67480"/>
                </a:lnTo>
                <a:lnTo>
                  <a:pt x="32380" y="67480"/>
                </a:lnTo>
                <a:lnTo>
                  <a:pt x="32380" y="67460"/>
                </a:lnTo>
                <a:lnTo>
                  <a:pt x="32360" y="67460"/>
                </a:lnTo>
                <a:lnTo>
                  <a:pt x="32360" y="67450"/>
                </a:lnTo>
                <a:lnTo>
                  <a:pt x="32310" y="67450"/>
                </a:lnTo>
                <a:lnTo>
                  <a:pt x="32310" y="67430"/>
                </a:lnTo>
                <a:lnTo>
                  <a:pt x="32240" y="67430"/>
                </a:lnTo>
                <a:lnTo>
                  <a:pt x="32240" y="67410"/>
                </a:lnTo>
                <a:lnTo>
                  <a:pt x="32220" y="67410"/>
                </a:lnTo>
                <a:lnTo>
                  <a:pt x="32220" y="67430"/>
                </a:lnTo>
                <a:lnTo>
                  <a:pt x="32130" y="67430"/>
                </a:lnTo>
                <a:lnTo>
                  <a:pt x="32130" y="67390"/>
                </a:lnTo>
                <a:lnTo>
                  <a:pt x="32170" y="67390"/>
                </a:lnTo>
                <a:lnTo>
                  <a:pt x="32170" y="67410"/>
                </a:lnTo>
                <a:lnTo>
                  <a:pt x="32190" y="67410"/>
                </a:lnTo>
                <a:lnTo>
                  <a:pt x="32190" y="67390"/>
                </a:lnTo>
                <a:lnTo>
                  <a:pt x="32320" y="67390"/>
                </a:lnTo>
                <a:lnTo>
                  <a:pt x="32360" y="67390"/>
                </a:lnTo>
                <a:lnTo>
                  <a:pt x="32360" y="67370"/>
                </a:lnTo>
                <a:lnTo>
                  <a:pt x="32450" y="67370"/>
                </a:lnTo>
                <a:lnTo>
                  <a:pt x="32450" y="67390"/>
                </a:lnTo>
                <a:lnTo>
                  <a:pt x="32480" y="67390"/>
                </a:lnTo>
                <a:lnTo>
                  <a:pt x="32480" y="67410"/>
                </a:lnTo>
                <a:lnTo>
                  <a:pt x="32540" y="67410"/>
                </a:lnTo>
                <a:lnTo>
                  <a:pt x="32540" y="67430"/>
                </a:lnTo>
                <a:lnTo>
                  <a:pt x="32550" y="67430"/>
                </a:lnTo>
                <a:lnTo>
                  <a:pt x="32550" y="67450"/>
                </a:lnTo>
                <a:lnTo>
                  <a:pt x="32570" y="67450"/>
                </a:lnTo>
                <a:lnTo>
                  <a:pt x="32570" y="67460"/>
                </a:lnTo>
                <a:lnTo>
                  <a:pt x="32590" y="67460"/>
                </a:lnTo>
                <a:lnTo>
                  <a:pt x="32590" y="67480"/>
                </a:lnTo>
                <a:lnTo>
                  <a:pt x="32640" y="67480"/>
                </a:lnTo>
                <a:lnTo>
                  <a:pt x="32640" y="67500"/>
                </a:lnTo>
                <a:lnTo>
                  <a:pt x="32660" y="67500"/>
                </a:lnTo>
                <a:lnTo>
                  <a:pt x="32660" y="67520"/>
                </a:lnTo>
                <a:lnTo>
                  <a:pt x="32710" y="67520"/>
                </a:lnTo>
                <a:lnTo>
                  <a:pt x="32710" y="67530"/>
                </a:lnTo>
                <a:lnTo>
                  <a:pt x="32780" y="67530"/>
                </a:lnTo>
                <a:lnTo>
                  <a:pt x="32780" y="67520"/>
                </a:lnTo>
                <a:lnTo>
                  <a:pt x="32820" y="67520"/>
                </a:lnTo>
                <a:lnTo>
                  <a:pt x="32820" y="67460"/>
                </a:lnTo>
                <a:lnTo>
                  <a:pt x="32800" y="67460"/>
                </a:lnTo>
                <a:lnTo>
                  <a:pt x="32800" y="67450"/>
                </a:lnTo>
                <a:lnTo>
                  <a:pt x="32780" y="67450"/>
                </a:lnTo>
                <a:lnTo>
                  <a:pt x="32780" y="67390"/>
                </a:lnTo>
                <a:lnTo>
                  <a:pt x="32800" y="67390"/>
                </a:lnTo>
                <a:lnTo>
                  <a:pt x="32800" y="67410"/>
                </a:lnTo>
                <a:lnTo>
                  <a:pt x="32830" y="67410"/>
                </a:lnTo>
                <a:lnTo>
                  <a:pt x="32830" y="67360"/>
                </a:lnTo>
                <a:lnTo>
                  <a:pt x="32850" y="67360"/>
                </a:lnTo>
                <a:lnTo>
                  <a:pt x="32850" y="67320"/>
                </a:lnTo>
                <a:lnTo>
                  <a:pt x="32730" y="67320"/>
                </a:lnTo>
                <a:lnTo>
                  <a:pt x="32730" y="67300"/>
                </a:lnTo>
                <a:lnTo>
                  <a:pt x="32680" y="67300"/>
                </a:lnTo>
                <a:lnTo>
                  <a:pt x="32680" y="67270"/>
                </a:lnTo>
                <a:lnTo>
                  <a:pt x="32380" y="67270"/>
                </a:lnTo>
                <a:lnTo>
                  <a:pt x="32340" y="67270"/>
                </a:lnTo>
                <a:lnTo>
                  <a:pt x="32340" y="67250"/>
                </a:lnTo>
                <a:lnTo>
                  <a:pt x="32330" y="67250"/>
                </a:lnTo>
                <a:lnTo>
                  <a:pt x="32330" y="67230"/>
                </a:lnTo>
                <a:lnTo>
                  <a:pt x="32340" y="67230"/>
                </a:lnTo>
                <a:lnTo>
                  <a:pt x="32340" y="67210"/>
                </a:lnTo>
                <a:lnTo>
                  <a:pt x="32360" y="67210"/>
                </a:lnTo>
                <a:lnTo>
                  <a:pt x="32360" y="67200"/>
                </a:lnTo>
                <a:lnTo>
                  <a:pt x="32380" y="67200"/>
                </a:lnTo>
                <a:lnTo>
                  <a:pt x="32380" y="67180"/>
                </a:lnTo>
                <a:lnTo>
                  <a:pt x="32400" y="67180"/>
                </a:lnTo>
                <a:lnTo>
                  <a:pt x="32400" y="67160"/>
                </a:lnTo>
                <a:lnTo>
                  <a:pt x="32410" y="67160"/>
                </a:lnTo>
                <a:lnTo>
                  <a:pt x="32410" y="67140"/>
                </a:lnTo>
                <a:lnTo>
                  <a:pt x="32430" y="67140"/>
                </a:lnTo>
                <a:lnTo>
                  <a:pt x="32430" y="67120"/>
                </a:lnTo>
                <a:lnTo>
                  <a:pt x="32450" y="67120"/>
                </a:lnTo>
                <a:lnTo>
                  <a:pt x="32450" y="67110"/>
                </a:lnTo>
                <a:lnTo>
                  <a:pt x="32470" y="67110"/>
                </a:lnTo>
                <a:lnTo>
                  <a:pt x="32470" y="67090"/>
                </a:lnTo>
                <a:lnTo>
                  <a:pt x="32480" y="67090"/>
                </a:lnTo>
                <a:lnTo>
                  <a:pt x="32480" y="67070"/>
                </a:lnTo>
                <a:lnTo>
                  <a:pt x="32640" y="67070"/>
                </a:lnTo>
                <a:lnTo>
                  <a:pt x="32640" y="67040"/>
                </a:lnTo>
                <a:lnTo>
                  <a:pt x="32620" y="67040"/>
                </a:lnTo>
                <a:lnTo>
                  <a:pt x="32620" y="67000"/>
                </a:lnTo>
                <a:lnTo>
                  <a:pt x="32610" y="67000"/>
                </a:lnTo>
                <a:lnTo>
                  <a:pt x="32610" y="66960"/>
                </a:lnTo>
                <a:lnTo>
                  <a:pt x="32590" y="66960"/>
                </a:lnTo>
                <a:lnTo>
                  <a:pt x="32590" y="66950"/>
                </a:lnTo>
                <a:lnTo>
                  <a:pt x="32540" y="66950"/>
                </a:lnTo>
                <a:lnTo>
                  <a:pt x="32540" y="66930"/>
                </a:lnTo>
                <a:lnTo>
                  <a:pt x="32480" y="66930"/>
                </a:lnTo>
                <a:lnTo>
                  <a:pt x="32480" y="66910"/>
                </a:lnTo>
                <a:lnTo>
                  <a:pt x="32470" y="66910"/>
                </a:lnTo>
                <a:lnTo>
                  <a:pt x="32470" y="66930"/>
                </a:lnTo>
                <a:lnTo>
                  <a:pt x="32380" y="66930"/>
                </a:lnTo>
                <a:lnTo>
                  <a:pt x="32380" y="66910"/>
                </a:lnTo>
                <a:lnTo>
                  <a:pt x="32360" y="66910"/>
                </a:lnTo>
                <a:lnTo>
                  <a:pt x="32360" y="66790"/>
                </a:lnTo>
                <a:lnTo>
                  <a:pt x="32380" y="66790"/>
                </a:lnTo>
                <a:lnTo>
                  <a:pt x="32380" y="66680"/>
                </a:lnTo>
                <a:lnTo>
                  <a:pt x="32360" y="66680"/>
                </a:lnTo>
                <a:lnTo>
                  <a:pt x="32360" y="66640"/>
                </a:lnTo>
                <a:lnTo>
                  <a:pt x="32340" y="66640"/>
                </a:lnTo>
                <a:lnTo>
                  <a:pt x="32340" y="66620"/>
                </a:lnTo>
                <a:lnTo>
                  <a:pt x="32330" y="66620"/>
                </a:lnTo>
                <a:lnTo>
                  <a:pt x="32330" y="66550"/>
                </a:lnTo>
                <a:lnTo>
                  <a:pt x="32360" y="66550"/>
                </a:lnTo>
                <a:lnTo>
                  <a:pt x="32360" y="66540"/>
                </a:lnTo>
                <a:lnTo>
                  <a:pt x="32380" y="66540"/>
                </a:lnTo>
                <a:lnTo>
                  <a:pt x="32380" y="66520"/>
                </a:lnTo>
                <a:lnTo>
                  <a:pt x="32360" y="66520"/>
                </a:lnTo>
                <a:lnTo>
                  <a:pt x="32360" y="66320"/>
                </a:lnTo>
                <a:lnTo>
                  <a:pt x="32340" y="66320"/>
                </a:lnTo>
                <a:lnTo>
                  <a:pt x="32340" y="66290"/>
                </a:lnTo>
                <a:lnTo>
                  <a:pt x="32330" y="66290"/>
                </a:lnTo>
                <a:lnTo>
                  <a:pt x="32330" y="66250"/>
                </a:lnTo>
                <a:lnTo>
                  <a:pt x="32310" y="66250"/>
                </a:lnTo>
                <a:lnTo>
                  <a:pt x="32310" y="66230"/>
                </a:lnTo>
                <a:lnTo>
                  <a:pt x="32290" y="66230"/>
                </a:lnTo>
                <a:lnTo>
                  <a:pt x="32290" y="66210"/>
                </a:lnTo>
                <a:lnTo>
                  <a:pt x="32270" y="66210"/>
                </a:lnTo>
                <a:lnTo>
                  <a:pt x="32270" y="66200"/>
                </a:lnTo>
                <a:lnTo>
                  <a:pt x="32240" y="66200"/>
                </a:lnTo>
                <a:lnTo>
                  <a:pt x="32240" y="66180"/>
                </a:lnTo>
                <a:lnTo>
                  <a:pt x="32190" y="66180"/>
                </a:lnTo>
                <a:lnTo>
                  <a:pt x="32190" y="66200"/>
                </a:lnTo>
                <a:lnTo>
                  <a:pt x="32150" y="66200"/>
                </a:lnTo>
                <a:lnTo>
                  <a:pt x="32150" y="66230"/>
                </a:lnTo>
                <a:lnTo>
                  <a:pt x="32130" y="66230"/>
                </a:lnTo>
                <a:lnTo>
                  <a:pt x="32130" y="66270"/>
                </a:lnTo>
                <a:lnTo>
                  <a:pt x="32060" y="66270"/>
                </a:lnTo>
                <a:lnTo>
                  <a:pt x="32060" y="66120"/>
                </a:lnTo>
                <a:lnTo>
                  <a:pt x="32100" y="66120"/>
                </a:lnTo>
                <a:lnTo>
                  <a:pt x="32100" y="66110"/>
                </a:lnTo>
                <a:lnTo>
                  <a:pt x="32120" y="66110"/>
                </a:lnTo>
                <a:lnTo>
                  <a:pt x="32120" y="66070"/>
                </a:lnTo>
                <a:lnTo>
                  <a:pt x="32130" y="66070"/>
                </a:lnTo>
                <a:lnTo>
                  <a:pt x="32130" y="66050"/>
                </a:lnTo>
                <a:lnTo>
                  <a:pt x="32170" y="66050"/>
                </a:lnTo>
                <a:lnTo>
                  <a:pt x="32170" y="66040"/>
                </a:lnTo>
                <a:lnTo>
                  <a:pt x="32190" y="66040"/>
                </a:lnTo>
                <a:lnTo>
                  <a:pt x="32190" y="66020"/>
                </a:lnTo>
                <a:lnTo>
                  <a:pt x="32220" y="66020"/>
                </a:lnTo>
                <a:lnTo>
                  <a:pt x="32220" y="66000"/>
                </a:lnTo>
                <a:lnTo>
                  <a:pt x="32240" y="66000"/>
                </a:lnTo>
                <a:lnTo>
                  <a:pt x="32240" y="65890"/>
                </a:lnTo>
                <a:lnTo>
                  <a:pt x="32220" y="65890"/>
                </a:lnTo>
                <a:lnTo>
                  <a:pt x="32220" y="65870"/>
                </a:lnTo>
                <a:lnTo>
                  <a:pt x="32200" y="65870"/>
                </a:lnTo>
                <a:lnTo>
                  <a:pt x="32200" y="65840"/>
                </a:lnTo>
                <a:lnTo>
                  <a:pt x="32190" y="65840"/>
                </a:lnTo>
                <a:lnTo>
                  <a:pt x="32190" y="65790"/>
                </a:lnTo>
                <a:lnTo>
                  <a:pt x="32170" y="65790"/>
                </a:lnTo>
                <a:lnTo>
                  <a:pt x="32170" y="65800"/>
                </a:lnTo>
                <a:lnTo>
                  <a:pt x="32100" y="65800"/>
                </a:lnTo>
                <a:lnTo>
                  <a:pt x="32100" y="65790"/>
                </a:lnTo>
                <a:lnTo>
                  <a:pt x="32040" y="65790"/>
                </a:lnTo>
                <a:lnTo>
                  <a:pt x="32040" y="65800"/>
                </a:lnTo>
                <a:lnTo>
                  <a:pt x="32030" y="65800"/>
                </a:lnTo>
                <a:lnTo>
                  <a:pt x="32030" y="65680"/>
                </a:lnTo>
                <a:lnTo>
                  <a:pt x="32040" y="65680"/>
                </a:lnTo>
                <a:lnTo>
                  <a:pt x="32040" y="65620"/>
                </a:lnTo>
                <a:lnTo>
                  <a:pt x="32010" y="65620"/>
                </a:lnTo>
                <a:lnTo>
                  <a:pt x="32010" y="65610"/>
                </a:lnTo>
                <a:lnTo>
                  <a:pt x="32040" y="65610"/>
                </a:lnTo>
                <a:lnTo>
                  <a:pt x="32040" y="65590"/>
                </a:lnTo>
                <a:lnTo>
                  <a:pt x="32060" y="65590"/>
                </a:lnTo>
                <a:lnTo>
                  <a:pt x="32060" y="65550"/>
                </a:lnTo>
                <a:lnTo>
                  <a:pt x="32080" y="65550"/>
                </a:lnTo>
                <a:lnTo>
                  <a:pt x="32080" y="65540"/>
                </a:lnTo>
                <a:lnTo>
                  <a:pt x="32100" y="65540"/>
                </a:lnTo>
                <a:lnTo>
                  <a:pt x="32100" y="65500"/>
                </a:lnTo>
                <a:lnTo>
                  <a:pt x="32120" y="65500"/>
                </a:lnTo>
                <a:lnTo>
                  <a:pt x="32120" y="65480"/>
                </a:lnTo>
                <a:lnTo>
                  <a:pt x="32130" y="65480"/>
                </a:lnTo>
                <a:lnTo>
                  <a:pt x="32130" y="65460"/>
                </a:lnTo>
                <a:lnTo>
                  <a:pt x="32140" y="65460"/>
                </a:lnTo>
                <a:lnTo>
                  <a:pt x="32150" y="65460"/>
                </a:lnTo>
                <a:lnTo>
                  <a:pt x="32150" y="65430"/>
                </a:lnTo>
                <a:lnTo>
                  <a:pt x="32170" y="65430"/>
                </a:lnTo>
                <a:lnTo>
                  <a:pt x="32170" y="65410"/>
                </a:lnTo>
                <a:lnTo>
                  <a:pt x="32220" y="65410"/>
                </a:lnTo>
                <a:lnTo>
                  <a:pt x="32220" y="65390"/>
                </a:lnTo>
                <a:lnTo>
                  <a:pt x="32240" y="65390"/>
                </a:lnTo>
                <a:lnTo>
                  <a:pt x="32240" y="65370"/>
                </a:lnTo>
                <a:lnTo>
                  <a:pt x="32290" y="65370"/>
                </a:lnTo>
                <a:lnTo>
                  <a:pt x="32290" y="65320"/>
                </a:lnTo>
                <a:lnTo>
                  <a:pt x="32310" y="65320"/>
                </a:lnTo>
                <a:lnTo>
                  <a:pt x="32310" y="65270"/>
                </a:lnTo>
                <a:lnTo>
                  <a:pt x="32290" y="65270"/>
                </a:lnTo>
                <a:lnTo>
                  <a:pt x="32290" y="65250"/>
                </a:lnTo>
                <a:lnTo>
                  <a:pt x="32270" y="65250"/>
                </a:lnTo>
                <a:lnTo>
                  <a:pt x="32270" y="65210"/>
                </a:lnTo>
                <a:lnTo>
                  <a:pt x="32290" y="65210"/>
                </a:lnTo>
                <a:lnTo>
                  <a:pt x="32290" y="65180"/>
                </a:lnTo>
                <a:lnTo>
                  <a:pt x="32310" y="65180"/>
                </a:lnTo>
                <a:lnTo>
                  <a:pt x="32310" y="65120"/>
                </a:lnTo>
                <a:lnTo>
                  <a:pt x="32330" y="65120"/>
                </a:lnTo>
                <a:lnTo>
                  <a:pt x="32330" y="65110"/>
                </a:lnTo>
                <a:lnTo>
                  <a:pt x="32340" y="65110"/>
                </a:lnTo>
                <a:lnTo>
                  <a:pt x="32340" y="65050"/>
                </a:lnTo>
                <a:lnTo>
                  <a:pt x="32360" y="65050"/>
                </a:lnTo>
                <a:lnTo>
                  <a:pt x="32360" y="65020"/>
                </a:lnTo>
                <a:lnTo>
                  <a:pt x="32380" y="65020"/>
                </a:lnTo>
                <a:lnTo>
                  <a:pt x="32380" y="64840"/>
                </a:lnTo>
                <a:lnTo>
                  <a:pt x="32380" y="64750"/>
                </a:lnTo>
                <a:lnTo>
                  <a:pt x="32360" y="64750"/>
                </a:lnTo>
                <a:lnTo>
                  <a:pt x="32360" y="64710"/>
                </a:lnTo>
                <a:lnTo>
                  <a:pt x="32340" y="64710"/>
                </a:lnTo>
                <a:lnTo>
                  <a:pt x="32340" y="64700"/>
                </a:lnTo>
                <a:lnTo>
                  <a:pt x="32310" y="64700"/>
                </a:lnTo>
                <a:lnTo>
                  <a:pt x="32310" y="64680"/>
                </a:lnTo>
                <a:lnTo>
                  <a:pt x="32170" y="64680"/>
                </a:lnTo>
                <a:lnTo>
                  <a:pt x="32170" y="64660"/>
                </a:lnTo>
                <a:lnTo>
                  <a:pt x="32150" y="64660"/>
                </a:lnTo>
                <a:lnTo>
                  <a:pt x="32150" y="64680"/>
                </a:lnTo>
                <a:lnTo>
                  <a:pt x="32130" y="64680"/>
                </a:lnTo>
                <a:lnTo>
                  <a:pt x="32130" y="64700"/>
                </a:lnTo>
                <a:lnTo>
                  <a:pt x="32100" y="64700"/>
                </a:lnTo>
                <a:lnTo>
                  <a:pt x="32100" y="64710"/>
                </a:lnTo>
                <a:lnTo>
                  <a:pt x="32060" y="64710"/>
                </a:lnTo>
                <a:lnTo>
                  <a:pt x="32060" y="64730"/>
                </a:lnTo>
                <a:lnTo>
                  <a:pt x="32050" y="64730"/>
                </a:lnTo>
                <a:lnTo>
                  <a:pt x="31990" y="64730"/>
                </a:lnTo>
                <a:lnTo>
                  <a:pt x="31990" y="64750"/>
                </a:lnTo>
                <a:lnTo>
                  <a:pt x="31900" y="64750"/>
                </a:lnTo>
                <a:lnTo>
                  <a:pt x="31900" y="64770"/>
                </a:lnTo>
                <a:lnTo>
                  <a:pt x="31850" y="64770"/>
                </a:lnTo>
                <a:lnTo>
                  <a:pt x="31850" y="64790"/>
                </a:lnTo>
                <a:lnTo>
                  <a:pt x="31800" y="64790"/>
                </a:lnTo>
                <a:lnTo>
                  <a:pt x="31800" y="64770"/>
                </a:lnTo>
                <a:lnTo>
                  <a:pt x="31780" y="64770"/>
                </a:lnTo>
                <a:lnTo>
                  <a:pt x="31780" y="64750"/>
                </a:lnTo>
                <a:lnTo>
                  <a:pt x="31760" y="64750"/>
                </a:lnTo>
                <a:lnTo>
                  <a:pt x="31760" y="64710"/>
                </a:lnTo>
                <a:lnTo>
                  <a:pt x="31750" y="64710"/>
                </a:lnTo>
                <a:lnTo>
                  <a:pt x="31750" y="64700"/>
                </a:lnTo>
                <a:lnTo>
                  <a:pt x="31760" y="64700"/>
                </a:lnTo>
                <a:lnTo>
                  <a:pt x="31760" y="64680"/>
                </a:lnTo>
                <a:lnTo>
                  <a:pt x="31800" y="64680"/>
                </a:lnTo>
                <a:lnTo>
                  <a:pt x="31800" y="64660"/>
                </a:lnTo>
                <a:lnTo>
                  <a:pt x="31830" y="64660"/>
                </a:lnTo>
                <a:lnTo>
                  <a:pt x="31830" y="64650"/>
                </a:lnTo>
                <a:lnTo>
                  <a:pt x="31830" y="64640"/>
                </a:lnTo>
                <a:lnTo>
                  <a:pt x="31850" y="64640"/>
                </a:lnTo>
                <a:lnTo>
                  <a:pt x="31850" y="64620"/>
                </a:lnTo>
                <a:lnTo>
                  <a:pt x="31870" y="64620"/>
                </a:lnTo>
                <a:lnTo>
                  <a:pt x="31870" y="64610"/>
                </a:lnTo>
                <a:lnTo>
                  <a:pt x="31900" y="64610"/>
                </a:lnTo>
                <a:lnTo>
                  <a:pt x="31900" y="64590"/>
                </a:lnTo>
                <a:lnTo>
                  <a:pt x="31940" y="64590"/>
                </a:lnTo>
                <a:lnTo>
                  <a:pt x="31940" y="64570"/>
                </a:lnTo>
                <a:lnTo>
                  <a:pt x="32010" y="64570"/>
                </a:lnTo>
                <a:lnTo>
                  <a:pt x="32010" y="64550"/>
                </a:lnTo>
                <a:lnTo>
                  <a:pt x="32030" y="64550"/>
                </a:lnTo>
                <a:lnTo>
                  <a:pt x="32030" y="64540"/>
                </a:lnTo>
                <a:lnTo>
                  <a:pt x="32040" y="64540"/>
                </a:lnTo>
                <a:lnTo>
                  <a:pt x="32040" y="64520"/>
                </a:lnTo>
                <a:lnTo>
                  <a:pt x="32060" y="64520"/>
                </a:lnTo>
                <a:lnTo>
                  <a:pt x="32060" y="64480"/>
                </a:lnTo>
                <a:lnTo>
                  <a:pt x="32080" y="64480"/>
                </a:lnTo>
                <a:lnTo>
                  <a:pt x="32080" y="64430"/>
                </a:lnTo>
                <a:lnTo>
                  <a:pt x="32100" y="64430"/>
                </a:lnTo>
                <a:lnTo>
                  <a:pt x="32100" y="64390"/>
                </a:lnTo>
                <a:lnTo>
                  <a:pt x="32120" y="64390"/>
                </a:lnTo>
                <a:lnTo>
                  <a:pt x="32120" y="64360"/>
                </a:lnTo>
                <a:lnTo>
                  <a:pt x="32130" y="64360"/>
                </a:lnTo>
                <a:lnTo>
                  <a:pt x="32130" y="64320"/>
                </a:lnTo>
                <a:lnTo>
                  <a:pt x="32120" y="64320"/>
                </a:lnTo>
                <a:lnTo>
                  <a:pt x="32120" y="64300"/>
                </a:lnTo>
                <a:lnTo>
                  <a:pt x="32130" y="64300"/>
                </a:lnTo>
                <a:lnTo>
                  <a:pt x="32130" y="64270"/>
                </a:lnTo>
                <a:lnTo>
                  <a:pt x="32150" y="64270"/>
                </a:lnTo>
                <a:lnTo>
                  <a:pt x="32150" y="64250"/>
                </a:lnTo>
                <a:lnTo>
                  <a:pt x="32170" y="64250"/>
                </a:lnTo>
                <a:lnTo>
                  <a:pt x="32170" y="64230"/>
                </a:lnTo>
                <a:lnTo>
                  <a:pt x="32190" y="64230"/>
                </a:lnTo>
                <a:lnTo>
                  <a:pt x="32190" y="64210"/>
                </a:lnTo>
                <a:lnTo>
                  <a:pt x="32200" y="64210"/>
                </a:lnTo>
                <a:lnTo>
                  <a:pt x="32200" y="64200"/>
                </a:lnTo>
                <a:lnTo>
                  <a:pt x="32260" y="64200"/>
                </a:lnTo>
                <a:lnTo>
                  <a:pt x="32260" y="64210"/>
                </a:lnTo>
                <a:lnTo>
                  <a:pt x="32290" y="64210"/>
                </a:lnTo>
                <a:lnTo>
                  <a:pt x="32290" y="64230"/>
                </a:lnTo>
                <a:lnTo>
                  <a:pt x="32330" y="64230"/>
                </a:lnTo>
                <a:lnTo>
                  <a:pt x="32330" y="64250"/>
                </a:lnTo>
                <a:lnTo>
                  <a:pt x="32400" y="64250"/>
                </a:lnTo>
                <a:lnTo>
                  <a:pt x="32400" y="64230"/>
                </a:lnTo>
                <a:lnTo>
                  <a:pt x="32410" y="64230"/>
                </a:lnTo>
                <a:lnTo>
                  <a:pt x="32410" y="64210"/>
                </a:lnTo>
                <a:lnTo>
                  <a:pt x="32400" y="64210"/>
                </a:lnTo>
                <a:lnTo>
                  <a:pt x="32400" y="64200"/>
                </a:lnTo>
                <a:lnTo>
                  <a:pt x="32340" y="64200"/>
                </a:lnTo>
                <a:lnTo>
                  <a:pt x="32340" y="64180"/>
                </a:lnTo>
                <a:lnTo>
                  <a:pt x="32270" y="64180"/>
                </a:lnTo>
                <a:lnTo>
                  <a:pt x="32270" y="64160"/>
                </a:lnTo>
                <a:lnTo>
                  <a:pt x="32260" y="64160"/>
                </a:lnTo>
                <a:lnTo>
                  <a:pt x="32260" y="64140"/>
                </a:lnTo>
                <a:lnTo>
                  <a:pt x="32240" y="64140"/>
                </a:lnTo>
                <a:lnTo>
                  <a:pt x="32240" y="64120"/>
                </a:lnTo>
                <a:lnTo>
                  <a:pt x="32220" y="64120"/>
                </a:lnTo>
                <a:lnTo>
                  <a:pt x="32220" y="64090"/>
                </a:lnTo>
                <a:lnTo>
                  <a:pt x="32240" y="64090"/>
                </a:lnTo>
                <a:lnTo>
                  <a:pt x="32240" y="63960"/>
                </a:lnTo>
                <a:lnTo>
                  <a:pt x="32260" y="63960"/>
                </a:lnTo>
                <a:lnTo>
                  <a:pt x="32260" y="63930"/>
                </a:lnTo>
                <a:lnTo>
                  <a:pt x="32290" y="63930"/>
                </a:lnTo>
                <a:lnTo>
                  <a:pt x="32290" y="63910"/>
                </a:lnTo>
                <a:lnTo>
                  <a:pt x="32310" y="63910"/>
                </a:lnTo>
                <a:lnTo>
                  <a:pt x="32310" y="63890"/>
                </a:lnTo>
                <a:lnTo>
                  <a:pt x="32330" y="63890"/>
                </a:lnTo>
                <a:lnTo>
                  <a:pt x="32330" y="63870"/>
                </a:lnTo>
                <a:lnTo>
                  <a:pt x="32340" y="63870"/>
                </a:lnTo>
                <a:lnTo>
                  <a:pt x="32340" y="63860"/>
                </a:lnTo>
                <a:lnTo>
                  <a:pt x="32360" y="63860"/>
                </a:lnTo>
                <a:lnTo>
                  <a:pt x="32360" y="63840"/>
                </a:lnTo>
                <a:lnTo>
                  <a:pt x="32380" y="63840"/>
                </a:lnTo>
                <a:lnTo>
                  <a:pt x="32380" y="63820"/>
                </a:lnTo>
                <a:lnTo>
                  <a:pt x="32400" y="63820"/>
                </a:lnTo>
                <a:lnTo>
                  <a:pt x="32400" y="63800"/>
                </a:lnTo>
                <a:lnTo>
                  <a:pt x="32430" y="63800"/>
                </a:lnTo>
                <a:lnTo>
                  <a:pt x="32430" y="63770"/>
                </a:lnTo>
                <a:lnTo>
                  <a:pt x="32450" y="63770"/>
                </a:lnTo>
                <a:lnTo>
                  <a:pt x="32450" y="63750"/>
                </a:lnTo>
                <a:lnTo>
                  <a:pt x="32470" y="63750"/>
                </a:lnTo>
                <a:lnTo>
                  <a:pt x="32470" y="63740"/>
                </a:lnTo>
                <a:lnTo>
                  <a:pt x="32470" y="63730"/>
                </a:lnTo>
                <a:lnTo>
                  <a:pt x="32480" y="63730"/>
                </a:lnTo>
                <a:lnTo>
                  <a:pt x="32480" y="63710"/>
                </a:lnTo>
                <a:lnTo>
                  <a:pt x="32500" y="63710"/>
                </a:lnTo>
                <a:lnTo>
                  <a:pt x="32500" y="63680"/>
                </a:lnTo>
                <a:lnTo>
                  <a:pt x="32500" y="63610"/>
                </a:lnTo>
                <a:lnTo>
                  <a:pt x="32540" y="63610"/>
                </a:lnTo>
                <a:lnTo>
                  <a:pt x="32540" y="63540"/>
                </a:lnTo>
                <a:lnTo>
                  <a:pt x="32550" y="63540"/>
                </a:lnTo>
                <a:lnTo>
                  <a:pt x="32550" y="63450"/>
                </a:lnTo>
                <a:lnTo>
                  <a:pt x="32540" y="63450"/>
                </a:lnTo>
                <a:lnTo>
                  <a:pt x="32540" y="63370"/>
                </a:lnTo>
                <a:lnTo>
                  <a:pt x="32550" y="63370"/>
                </a:lnTo>
                <a:lnTo>
                  <a:pt x="32550" y="63340"/>
                </a:lnTo>
                <a:lnTo>
                  <a:pt x="32570" y="63340"/>
                </a:lnTo>
                <a:lnTo>
                  <a:pt x="32570" y="63300"/>
                </a:lnTo>
                <a:lnTo>
                  <a:pt x="32590" y="63300"/>
                </a:lnTo>
                <a:lnTo>
                  <a:pt x="32590" y="63000"/>
                </a:lnTo>
                <a:lnTo>
                  <a:pt x="32570" y="63000"/>
                </a:lnTo>
                <a:lnTo>
                  <a:pt x="32570" y="62910"/>
                </a:lnTo>
                <a:lnTo>
                  <a:pt x="32550" y="62910"/>
                </a:lnTo>
                <a:lnTo>
                  <a:pt x="32550" y="62840"/>
                </a:lnTo>
                <a:lnTo>
                  <a:pt x="32570" y="62840"/>
                </a:lnTo>
                <a:lnTo>
                  <a:pt x="32570" y="62800"/>
                </a:lnTo>
                <a:lnTo>
                  <a:pt x="32580" y="62800"/>
                </a:lnTo>
                <a:lnTo>
                  <a:pt x="32590" y="62800"/>
                </a:lnTo>
                <a:lnTo>
                  <a:pt x="32590" y="62790"/>
                </a:lnTo>
                <a:lnTo>
                  <a:pt x="32620" y="62790"/>
                </a:lnTo>
                <a:lnTo>
                  <a:pt x="32620" y="62730"/>
                </a:lnTo>
                <a:lnTo>
                  <a:pt x="32640" y="62730"/>
                </a:lnTo>
                <a:lnTo>
                  <a:pt x="32640" y="62700"/>
                </a:lnTo>
                <a:lnTo>
                  <a:pt x="32660" y="62700"/>
                </a:lnTo>
                <a:lnTo>
                  <a:pt x="32660" y="62680"/>
                </a:lnTo>
                <a:lnTo>
                  <a:pt x="32680" y="62680"/>
                </a:lnTo>
                <a:lnTo>
                  <a:pt x="32680" y="62640"/>
                </a:lnTo>
                <a:lnTo>
                  <a:pt x="32690" y="62640"/>
                </a:lnTo>
                <a:lnTo>
                  <a:pt x="32690" y="62590"/>
                </a:lnTo>
                <a:lnTo>
                  <a:pt x="32710" y="62590"/>
                </a:lnTo>
                <a:lnTo>
                  <a:pt x="32710" y="62520"/>
                </a:lnTo>
                <a:lnTo>
                  <a:pt x="32710" y="62480"/>
                </a:lnTo>
                <a:lnTo>
                  <a:pt x="32730" y="62480"/>
                </a:lnTo>
                <a:lnTo>
                  <a:pt x="32730" y="62430"/>
                </a:lnTo>
                <a:lnTo>
                  <a:pt x="32750" y="62430"/>
                </a:lnTo>
                <a:lnTo>
                  <a:pt x="32750" y="62360"/>
                </a:lnTo>
                <a:lnTo>
                  <a:pt x="32760" y="62360"/>
                </a:lnTo>
                <a:lnTo>
                  <a:pt x="32760" y="62340"/>
                </a:lnTo>
                <a:lnTo>
                  <a:pt x="32780" y="62340"/>
                </a:lnTo>
                <a:lnTo>
                  <a:pt x="32780" y="62320"/>
                </a:lnTo>
                <a:lnTo>
                  <a:pt x="32800" y="62320"/>
                </a:lnTo>
                <a:lnTo>
                  <a:pt x="32800" y="62300"/>
                </a:lnTo>
                <a:lnTo>
                  <a:pt x="32820" y="62300"/>
                </a:lnTo>
                <a:lnTo>
                  <a:pt x="32820" y="62290"/>
                </a:lnTo>
                <a:lnTo>
                  <a:pt x="32830" y="62290"/>
                </a:lnTo>
                <a:lnTo>
                  <a:pt x="32830" y="62270"/>
                </a:lnTo>
                <a:lnTo>
                  <a:pt x="32850" y="62270"/>
                </a:lnTo>
                <a:lnTo>
                  <a:pt x="32850" y="62230"/>
                </a:lnTo>
                <a:lnTo>
                  <a:pt x="32870" y="62230"/>
                </a:lnTo>
                <a:lnTo>
                  <a:pt x="32870" y="62200"/>
                </a:lnTo>
                <a:lnTo>
                  <a:pt x="32890" y="62200"/>
                </a:lnTo>
                <a:lnTo>
                  <a:pt x="32890" y="62160"/>
                </a:lnTo>
                <a:lnTo>
                  <a:pt x="32910" y="62160"/>
                </a:lnTo>
                <a:lnTo>
                  <a:pt x="32910" y="62110"/>
                </a:lnTo>
                <a:lnTo>
                  <a:pt x="32920" y="62110"/>
                </a:lnTo>
                <a:lnTo>
                  <a:pt x="32920" y="62090"/>
                </a:lnTo>
                <a:lnTo>
                  <a:pt x="32940" y="62090"/>
                </a:lnTo>
                <a:lnTo>
                  <a:pt x="32940" y="62070"/>
                </a:lnTo>
                <a:lnTo>
                  <a:pt x="32960" y="62070"/>
                </a:lnTo>
                <a:lnTo>
                  <a:pt x="32960" y="61960"/>
                </a:lnTo>
                <a:lnTo>
                  <a:pt x="32980" y="61960"/>
                </a:lnTo>
                <a:lnTo>
                  <a:pt x="32980" y="61930"/>
                </a:lnTo>
                <a:lnTo>
                  <a:pt x="32990" y="61930"/>
                </a:lnTo>
                <a:lnTo>
                  <a:pt x="32990" y="61890"/>
                </a:lnTo>
                <a:lnTo>
                  <a:pt x="33010" y="61890"/>
                </a:lnTo>
                <a:lnTo>
                  <a:pt x="33010" y="61840"/>
                </a:lnTo>
                <a:lnTo>
                  <a:pt x="33030" y="61840"/>
                </a:lnTo>
                <a:lnTo>
                  <a:pt x="33030" y="61770"/>
                </a:lnTo>
                <a:lnTo>
                  <a:pt x="33050" y="61770"/>
                </a:lnTo>
                <a:lnTo>
                  <a:pt x="33050" y="61710"/>
                </a:lnTo>
                <a:lnTo>
                  <a:pt x="33060" y="61710"/>
                </a:lnTo>
                <a:lnTo>
                  <a:pt x="33060" y="61680"/>
                </a:lnTo>
                <a:lnTo>
                  <a:pt x="33080" y="61680"/>
                </a:lnTo>
                <a:lnTo>
                  <a:pt x="33080" y="61630"/>
                </a:lnTo>
                <a:lnTo>
                  <a:pt x="33060" y="61630"/>
                </a:lnTo>
                <a:lnTo>
                  <a:pt x="33060" y="61610"/>
                </a:lnTo>
                <a:lnTo>
                  <a:pt x="33060" y="61550"/>
                </a:lnTo>
                <a:lnTo>
                  <a:pt x="33080" y="61550"/>
                </a:lnTo>
                <a:lnTo>
                  <a:pt x="33080" y="61520"/>
                </a:lnTo>
                <a:lnTo>
                  <a:pt x="33100" y="61520"/>
                </a:lnTo>
                <a:lnTo>
                  <a:pt x="33100" y="61510"/>
                </a:lnTo>
                <a:lnTo>
                  <a:pt x="33100" y="61500"/>
                </a:lnTo>
                <a:lnTo>
                  <a:pt x="33120" y="61500"/>
                </a:lnTo>
                <a:lnTo>
                  <a:pt x="33120" y="61460"/>
                </a:lnTo>
                <a:lnTo>
                  <a:pt x="33120" y="61390"/>
                </a:lnTo>
                <a:lnTo>
                  <a:pt x="33130" y="61390"/>
                </a:lnTo>
                <a:lnTo>
                  <a:pt x="33130" y="61370"/>
                </a:lnTo>
                <a:lnTo>
                  <a:pt x="33150" y="61370"/>
                </a:lnTo>
                <a:lnTo>
                  <a:pt x="33150" y="61300"/>
                </a:lnTo>
                <a:lnTo>
                  <a:pt x="33170" y="61300"/>
                </a:lnTo>
                <a:lnTo>
                  <a:pt x="33170" y="61250"/>
                </a:lnTo>
                <a:lnTo>
                  <a:pt x="33190" y="61250"/>
                </a:lnTo>
                <a:lnTo>
                  <a:pt x="33190" y="61200"/>
                </a:lnTo>
                <a:lnTo>
                  <a:pt x="33200" y="61200"/>
                </a:lnTo>
                <a:lnTo>
                  <a:pt x="33200" y="61160"/>
                </a:lnTo>
                <a:lnTo>
                  <a:pt x="33220" y="61160"/>
                </a:lnTo>
                <a:lnTo>
                  <a:pt x="33220" y="61140"/>
                </a:lnTo>
                <a:lnTo>
                  <a:pt x="33270" y="61140"/>
                </a:lnTo>
                <a:lnTo>
                  <a:pt x="33270" y="61040"/>
                </a:lnTo>
                <a:lnTo>
                  <a:pt x="33290" y="61040"/>
                </a:lnTo>
                <a:lnTo>
                  <a:pt x="33290" y="61000"/>
                </a:lnTo>
                <a:lnTo>
                  <a:pt x="33310" y="61000"/>
                </a:lnTo>
                <a:lnTo>
                  <a:pt x="33310" y="60980"/>
                </a:lnTo>
                <a:lnTo>
                  <a:pt x="33330" y="60980"/>
                </a:lnTo>
                <a:lnTo>
                  <a:pt x="33330" y="60960"/>
                </a:lnTo>
                <a:lnTo>
                  <a:pt x="33340" y="60960"/>
                </a:lnTo>
                <a:lnTo>
                  <a:pt x="33340" y="60950"/>
                </a:lnTo>
                <a:lnTo>
                  <a:pt x="33360" y="60950"/>
                </a:lnTo>
                <a:lnTo>
                  <a:pt x="33360" y="60930"/>
                </a:lnTo>
                <a:lnTo>
                  <a:pt x="33380" y="60930"/>
                </a:lnTo>
                <a:lnTo>
                  <a:pt x="33380" y="60910"/>
                </a:lnTo>
                <a:lnTo>
                  <a:pt x="33400" y="60910"/>
                </a:lnTo>
                <a:lnTo>
                  <a:pt x="33400" y="60890"/>
                </a:lnTo>
                <a:lnTo>
                  <a:pt x="33380" y="60890"/>
                </a:lnTo>
                <a:lnTo>
                  <a:pt x="33380" y="60840"/>
                </a:lnTo>
                <a:lnTo>
                  <a:pt x="33360" y="60840"/>
                </a:lnTo>
                <a:lnTo>
                  <a:pt x="33360" y="60750"/>
                </a:lnTo>
                <a:lnTo>
                  <a:pt x="33380" y="60750"/>
                </a:lnTo>
                <a:lnTo>
                  <a:pt x="33380" y="60730"/>
                </a:lnTo>
                <a:lnTo>
                  <a:pt x="33400" y="60730"/>
                </a:lnTo>
                <a:lnTo>
                  <a:pt x="33400" y="60710"/>
                </a:lnTo>
                <a:lnTo>
                  <a:pt x="33410" y="60710"/>
                </a:lnTo>
                <a:lnTo>
                  <a:pt x="33410" y="60700"/>
                </a:lnTo>
                <a:lnTo>
                  <a:pt x="33450" y="60700"/>
                </a:lnTo>
                <a:lnTo>
                  <a:pt x="33450" y="60680"/>
                </a:lnTo>
                <a:lnTo>
                  <a:pt x="33470" y="60680"/>
                </a:lnTo>
                <a:lnTo>
                  <a:pt x="33470" y="60660"/>
                </a:lnTo>
                <a:lnTo>
                  <a:pt x="33500" y="60660"/>
                </a:lnTo>
                <a:lnTo>
                  <a:pt x="33500" y="60640"/>
                </a:lnTo>
                <a:lnTo>
                  <a:pt x="33520" y="60640"/>
                </a:lnTo>
                <a:lnTo>
                  <a:pt x="33520" y="60620"/>
                </a:lnTo>
                <a:lnTo>
                  <a:pt x="33540" y="60620"/>
                </a:lnTo>
                <a:lnTo>
                  <a:pt x="33540" y="60500"/>
                </a:lnTo>
                <a:lnTo>
                  <a:pt x="33550" y="60500"/>
                </a:lnTo>
                <a:lnTo>
                  <a:pt x="33550" y="60440"/>
                </a:lnTo>
                <a:lnTo>
                  <a:pt x="33550" y="60340"/>
                </a:lnTo>
                <a:lnTo>
                  <a:pt x="33570" y="60340"/>
                </a:lnTo>
                <a:lnTo>
                  <a:pt x="33570" y="60180"/>
                </a:lnTo>
                <a:lnTo>
                  <a:pt x="33550" y="60180"/>
                </a:lnTo>
                <a:lnTo>
                  <a:pt x="33550" y="60110"/>
                </a:lnTo>
                <a:lnTo>
                  <a:pt x="33570" y="60110"/>
                </a:lnTo>
                <a:lnTo>
                  <a:pt x="33570" y="60040"/>
                </a:lnTo>
                <a:lnTo>
                  <a:pt x="33540" y="60040"/>
                </a:lnTo>
                <a:lnTo>
                  <a:pt x="33540" y="60020"/>
                </a:lnTo>
                <a:lnTo>
                  <a:pt x="33570" y="60020"/>
                </a:lnTo>
                <a:lnTo>
                  <a:pt x="33570" y="59950"/>
                </a:lnTo>
                <a:lnTo>
                  <a:pt x="33590" y="59950"/>
                </a:lnTo>
                <a:lnTo>
                  <a:pt x="33590" y="59930"/>
                </a:lnTo>
                <a:lnTo>
                  <a:pt x="33570" y="59930"/>
                </a:lnTo>
                <a:lnTo>
                  <a:pt x="33570" y="59870"/>
                </a:lnTo>
                <a:lnTo>
                  <a:pt x="33550" y="59870"/>
                </a:lnTo>
                <a:lnTo>
                  <a:pt x="33550" y="59860"/>
                </a:lnTo>
                <a:lnTo>
                  <a:pt x="33540" y="59860"/>
                </a:lnTo>
                <a:lnTo>
                  <a:pt x="33540" y="59840"/>
                </a:lnTo>
                <a:lnTo>
                  <a:pt x="33500" y="59840"/>
                </a:lnTo>
                <a:lnTo>
                  <a:pt x="33500" y="59860"/>
                </a:lnTo>
                <a:lnTo>
                  <a:pt x="33480" y="59860"/>
                </a:lnTo>
                <a:lnTo>
                  <a:pt x="33480" y="59890"/>
                </a:lnTo>
                <a:lnTo>
                  <a:pt x="33430" y="59890"/>
                </a:lnTo>
                <a:lnTo>
                  <a:pt x="33430" y="59870"/>
                </a:lnTo>
                <a:lnTo>
                  <a:pt x="33410" y="59870"/>
                </a:lnTo>
                <a:lnTo>
                  <a:pt x="33410" y="59860"/>
                </a:lnTo>
                <a:lnTo>
                  <a:pt x="33400" y="59860"/>
                </a:lnTo>
                <a:lnTo>
                  <a:pt x="33400" y="59840"/>
                </a:lnTo>
                <a:lnTo>
                  <a:pt x="33380" y="59840"/>
                </a:lnTo>
                <a:lnTo>
                  <a:pt x="33380" y="59820"/>
                </a:lnTo>
                <a:lnTo>
                  <a:pt x="33360" y="59820"/>
                </a:lnTo>
                <a:lnTo>
                  <a:pt x="33360" y="59770"/>
                </a:lnTo>
                <a:lnTo>
                  <a:pt x="33340" y="59770"/>
                </a:lnTo>
                <a:lnTo>
                  <a:pt x="33340" y="59730"/>
                </a:lnTo>
                <a:lnTo>
                  <a:pt x="33330" y="59730"/>
                </a:lnTo>
                <a:lnTo>
                  <a:pt x="33330" y="59660"/>
                </a:lnTo>
                <a:lnTo>
                  <a:pt x="33310" y="59660"/>
                </a:lnTo>
                <a:lnTo>
                  <a:pt x="33310" y="59570"/>
                </a:lnTo>
                <a:lnTo>
                  <a:pt x="33330" y="59570"/>
                </a:lnTo>
                <a:lnTo>
                  <a:pt x="33330" y="59540"/>
                </a:lnTo>
                <a:lnTo>
                  <a:pt x="33340" y="59540"/>
                </a:lnTo>
                <a:lnTo>
                  <a:pt x="33340" y="59520"/>
                </a:lnTo>
                <a:lnTo>
                  <a:pt x="33360" y="59520"/>
                </a:lnTo>
                <a:lnTo>
                  <a:pt x="33360" y="59480"/>
                </a:lnTo>
                <a:lnTo>
                  <a:pt x="33380" y="59480"/>
                </a:lnTo>
                <a:lnTo>
                  <a:pt x="33380" y="59450"/>
                </a:lnTo>
                <a:lnTo>
                  <a:pt x="33400" y="59450"/>
                </a:lnTo>
                <a:lnTo>
                  <a:pt x="33400" y="59340"/>
                </a:lnTo>
                <a:lnTo>
                  <a:pt x="33410" y="59340"/>
                </a:lnTo>
                <a:lnTo>
                  <a:pt x="33410" y="59290"/>
                </a:lnTo>
                <a:lnTo>
                  <a:pt x="33430" y="59290"/>
                </a:lnTo>
                <a:lnTo>
                  <a:pt x="33430" y="59200"/>
                </a:lnTo>
                <a:lnTo>
                  <a:pt x="33410" y="59200"/>
                </a:lnTo>
                <a:lnTo>
                  <a:pt x="33410" y="58910"/>
                </a:lnTo>
                <a:lnTo>
                  <a:pt x="33400" y="58910"/>
                </a:lnTo>
                <a:lnTo>
                  <a:pt x="33400" y="58840"/>
                </a:lnTo>
                <a:lnTo>
                  <a:pt x="33380" y="58840"/>
                </a:lnTo>
                <a:lnTo>
                  <a:pt x="33380" y="58770"/>
                </a:lnTo>
                <a:lnTo>
                  <a:pt x="33360" y="58770"/>
                </a:lnTo>
                <a:lnTo>
                  <a:pt x="33360" y="58710"/>
                </a:lnTo>
                <a:lnTo>
                  <a:pt x="33340" y="58710"/>
                </a:lnTo>
                <a:lnTo>
                  <a:pt x="33340" y="58680"/>
                </a:lnTo>
                <a:lnTo>
                  <a:pt x="33330" y="58680"/>
                </a:lnTo>
                <a:lnTo>
                  <a:pt x="33330" y="58640"/>
                </a:lnTo>
                <a:lnTo>
                  <a:pt x="33340" y="58640"/>
                </a:lnTo>
                <a:lnTo>
                  <a:pt x="33340" y="58610"/>
                </a:lnTo>
                <a:lnTo>
                  <a:pt x="33360" y="58610"/>
                </a:lnTo>
                <a:lnTo>
                  <a:pt x="33360" y="58590"/>
                </a:lnTo>
                <a:lnTo>
                  <a:pt x="33380" y="58590"/>
                </a:lnTo>
                <a:lnTo>
                  <a:pt x="33380" y="58570"/>
                </a:lnTo>
                <a:lnTo>
                  <a:pt x="33400" y="58570"/>
                </a:lnTo>
                <a:lnTo>
                  <a:pt x="33400" y="58540"/>
                </a:lnTo>
                <a:lnTo>
                  <a:pt x="33410" y="58540"/>
                </a:lnTo>
                <a:lnTo>
                  <a:pt x="33410" y="58520"/>
                </a:lnTo>
                <a:lnTo>
                  <a:pt x="33430" y="58520"/>
                </a:lnTo>
                <a:lnTo>
                  <a:pt x="33430" y="58500"/>
                </a:lnTo>
                <a:lnTo>
                  <a:pt x="33450" y="58500"/>
                </a:lnTo>
                <a:lnTo>
                  <a:pt x="33450" y="58480"/>
                </a:lnTo>
                <a:lnTo>
                  <a:pt x="33470" y="58480"/>
                </a:lnTo>
                <a:lnTo>
                  <a:pt x="33470" y="58460"/>
                </a:lnTo>
                <a:lnTo>
                  <a:pt x="33480" y="58460"/>
                </a:lnTo>
                <a:lnTo>
                  <a:pt x="33480" y="58450"/>
                </a:lnTo>
                <a:lnTo>
                  <a:pt x="33500" y="58450"/>
                </a:lnTo>
                <a:lnTo>
                  <a:pt x="33500" y="58430"/>
                </a:lnTo>
                <a:lnTo>
                  <a:pt x="33540" y="58430"/>
                </a:lnTo>
                <a:lnTo>
                  <a:pt x="33540" y="58410"/>
                </a:lnTo>
                <a:lnTo>
                  <a:pt x="33550" y="58410"/>
                </a:lnTo>
                <a:lnTo>
                  <a:pt x="33570" y="58410"/>
                </a:lnTo>
                <a:lnTo>
                  <a:pt x="33570" y="58400"/>
                </a:lnTo>
                <a:lnTo>
                  <a:pt x="33570" y="58390"/>
                </a:lnTo>
                <a:lnTo>
                  <a:pt x="33580" y="58390"/>
                </a:lnTo>
                <a:lnTo>
                  <a:pt x="33590" y="58390"/>
                </a:lnTo>
                <a:lnTo>
                  <a:pt x="33590" y="58370"/>
                </a:lnTo>
                <a:lnTo>
                  <a:pt x="33610" y="58370"/>
                </a:lnTo>
                <a:lnTo>
                  <a:pt x="33610" y="58360"/>
                </a:lnTo>
                <a:lnTo>
                  <a:pt x="33630" y="58360"/>
                </a:lnTo>
                <a:lnTo>
                  <a:pt x="33630" y="58340"/>
                </a:lnTo>
                <a:lnTo>
                  <a:pt x="33640" y="58340"/>
                </a:lnTo>
                <a:lnTo>
                  <a:pt x="33640" y="58300"/>
                </a:lnTo>
                <a:lnTo>
                  <a:pt x="33660" y="58300"/>
                </a:lnTo>
                <a:lnTo>
                  <a:pt x="33660" y="58290"/>
                </a:lnTo>
                <a:lnTo>
                  <a:pt x="33680" y="58290"/>
                </a:lnTo>
                <a:lnTo>
                  <a:pt x="33680" y="58270"/>
                </a:lnTo>
                <a:lnTo>
                  <a:pt x="33700" y="58270"/>
                </a:lnTo>
                <a:lnTo>
                  <a:pt x="33700" y="58250"/>
                </a:lnTo>
                <a:lnTo>
                  <a:pt x="33710" y="58250"/>
                </a:lnTo>
                <a:lnTo>
                  <a:pt x="33710" y="58200"/>
                </a:lnTo>
                <a:lnTo>
                  <a:pt x="33730" y="58200"/>
                </a:lnTo>
                <a:lnTo>
                  <a:pt x="33730" y="58160"/>
                </a:lnTo>
                <a:lnTo>
                  <a:pt x="33710" y="58160"/>
                </a:lnTo>
                <a:lnTo>
                  <a:pt x="33710" y="58130"/>
                </a:lnTo>
                <a:lnTo>
                  <a:pt x="33710" y="58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