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Chaguanas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Trinidad and Tobago • State Map | Fully Editable Vector Shape</a:t>
            </a:r>
          </a:p>
        </p:txBody>
      </p:sp>
      <p:sp>
        <p:nvSpPr>
          <p:cNvPr id="101" name="Chaguanas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33710" y="58110"/>
                </a:moveTo>
                <a:lnTo>
                  <a:pt x="33710" y="58090"/>
                </a:lnTo>
                <a:lnTo>
                  <a:pt x="33730" y="58090"/>
                </a:lnTo>
                <a:lnTo>
                  <a:pt x="33730" y="58070"/>
                </a:lnTo>
                <a:lnTo>
                  <a:pt x="33750" y="58070"/>
                </a:lnTo>
                <a:lnTo>
                  <a:pt x="33750" y="58050"/>
                </a:lnTo>
                <a:lnTo>
                  <a:pt x="33770" y="58050"/>
                </a:lnTo>
                <a:lnTo>
                  <a:pt x="33770" y="58040"/>
                </a:lnTo>
                <a:lnTo>
                  <a:pt x="33780" y="58040"/>
                </a:lnTo>
                <a:lnTo>
                  <a:pt x="33780" y="58020"/>
                </a:lnTo>
                <a:lnTo>
                  <a:pt x="33820" y="58020"/>
                </a:lnTo>
                <a:lnTo>
                  <a:pt x="33820" y="57980"/>
                </a:lnTo>
                <a:lnTo>
                  <a:pt x="33840" y="57980"/>
                </a:lnTo>
                <a:lnTo>
                  <a:pt x="33840" y="57960"/>
                </a:lnTo>
                <a:lnTo>
                  <a:pt x="33850" y="57960"/>
                </a:lnTo>
                <a:lnTo>
                  <a:pt x="33850" y="57950"/>
                </a:lnTo>
                <a:lnTo>
                  <a:pt x="33870" y="57950"/>
                </a:lnTo>
                <a:lnTo>
                  <a:pt x="33870" y="57930"/>
                </a:lnTo>
                <a:lnTo>
                  <a:pt x="33890" y="57930"/>
                </a:lnTo>
                <a:lnTo>
                  <a:pt x="33890" y="57910"/>
                </a:lnTo>
                <a:lnTo>
                  <a:pt x="33910" y="57910"/>
                </a:lnTo>
                <a:lnTo>
                  <a:pt x="33910" y="57870"/>
                </a:lnTo>
                <a:lnTo>
                  <a:pt x="33920" y="57870"/>
                </a:lnTo>
                <a:lnTo>
                  <a:pt x="33920" y="57840"/>
                </a:lnTo>
                <a:lnTo>
                  <a:pt x="33940" y="57840"/>
                </a:lnTo>
                <a:lnTo>
                  <a:pt x="33940" y="57790"/>
                </a:lnTo>
                <a:lnTo>
                  <a:pt x="33960" y="57790"/>
                </a:lnTo>
                <a:lnTo>
                  <a:pt x="33960" y="57770"/>
                </a:lnTo>
                <a:lnTo>
                  <a:pt x="33940" y="57770"/>
                </a:lnTo>
                <a:lnTo>
                  <a:pt x="33940" y="57660"/>
                </a:lnTo>
                <a:lnTo>
                  <a:pt x="33960" y="57660"/>
                </a:lnTo>
                <a:lnTo>
                  <a:pt x="33960" y="57570"/>
                </a:lnTo>
                <a:lnTo>
                  <a:pt x="33940" y="57570"/>
                </a:lnTo>
                <a:lnTo>
                  <a:pt x="33940" y="57550"/>
                </a:lnTo>
                <a:lnTo>
                  <a:pt x="33920" y="57550"/>
                </a:lnTo>
                <a:lnTo>
                  <a:pt x="33920" y="57480"/>
                </a:lnTo>
                <a:lnTo>
                  <a:pt x="33940" y="57480"/>
                </a:lnTo>
                <a:lnTo>
                  <a:pt x="33940" y="57410"/>
                </a:lnTo>
                <a:lnTo>
                  <a:pt x="33980" y="57410"/>
                </a:lnTo>
                <a:lnTo>
                  <a:pt x="33980" y="57370"/>
                </a:lnTo>
                <a:lnTo>
                  <a:pt x="34010" y="57370"/>
                </a:lnTo>
                <a:lnTo>
                  <a:pt x="34010" y="57300"/>
                </a:lnTo>
                <a:lnTo>
                  <a:pt x="33990" y="57300"/>
                </a:lnTo>
                <a:lnTo>
                  <a:pt x="33990" y="57290"/>
                </a:lnTo>
                <a:lnTo>
                  <a:pt x="33980" y="57290"/>
                </a:lnTo>
                <a:lnTo>
                  <a:pt x="33980" y="57250"/>
                </a:lnTo>
                <a:lnTo>
                  <a:pt x="33990" y="57250"/>
                </a:lnTo>
                <a:lnTo>
                  <a:pt x="33990" y="57230"/>
                </a:lnTo>
                <a:lnTo>
                  <a:pt x="34010" y="57230"/>
                </a:lnTo>
                <a:lnTo>
                  <a:pt x="34010" y="57200"/>
                </a:lnTo>
                <a:lnTo>
                  <a:pt x="34030" y="57200"/>
                </a:lnTo>
                <a:lnTo>
                  <a:pt x="34030" y="57160"/>
                </a:lnTo>
                <a:lnTo>
                  <a:pt x="34050" y="57160"/>
                </a:lnTo>
                <a:lnTo>
                  <a:pt x="34050" y="57070"/>
                </a:lnTo>
                <a:lnTo>
                  <a:pt x="34030" y="57070"/>
                </a:lnTo>
                <a:lnTo>
                  <a:pt x="34030" y="57050"/>
                </a:lnTo>
                <a:lnTo>
                  <a:pt x="34010" y="57050"/>
                </a:lnTo>
                <a:lnTo>
                  <a:pt x="34010" y="57040"/>
                </a:lnTo>
                <a:lnTo>
                  <a:pt x="33990" y="57040"/>
                </a:lnTo>
                <a:lnTo>
                  <a:pt x="33990" y="56980"/>
                </a:lnTo>
                <a:lnTo>
                  <a:pt x="34010" y="56980"/>
                </a:lnTo>
                <a:lnTo>
                  <a:pt x="34010" y="56970"/>
                </a:lnTo>
                <a:lnTo>
                  <a:pt x="34140" y="56970"/>
                </a:lnTo>
                <a:lnTo>
                  <a:pt x="34370" y="56960"/>
                </a:lnTo>
                <a:lnTo>
                  <a:pt x="34510" y="56550"/>
                </a:lnTo>
                <a:lnTo>
                  <a:pt x="34680" y="56370"/>
                </a:lnTo>
                <a:lnTo>
                  <a:pt x="34950" y="55890"/>
                </a:lnTo>
                <a:lnTo>
                  <a:pt x="35060" y="55580"/>
                </a:lnTo>
                <a:lnTo>
                  <a:pt x="35330" y="55470"/>
                </a:lnTo>
                <a:lnTo>
                  <a:pt x="35630" y="55370"/>
                </a:lnTo>
                <a:lnTo>
                  <a:pt x="35980" y="55410"/>
                </a:lnTo>
                <a:lnTo>
                  <a:pt x="36690" y="55450"/>
                </a:lnTo>
                <a:lnTo>
                  <a:pt x="37080" y="55450"/>
                </a:lnTo>
                <a:lnTo>
                  <a:pt x="37230" y="55450"/>
                </a:lnTo>
                <a:lnTo>
                  <a:pt x="38110" y="55420"/>
                </a:lnTo>
                <a:lnTo>
                  <a:pt x="39330" y="55350"/>
                </a:lnTo>
                <a:lnTo>
                  <a:pt x="40020" y="55360"/>
                </a:lnTo>
                <a:lnTo>
                  <a:pt x="40010" y="55420"/>
                </a:lnTo>
                <a:lnTo>
                  <a:pt x="40040" y="55570"/>
                </a:lnTo>
                <a:lnTo>
                  <a:pt x="40140" y="55700"/>
                </a:lnTo>
                <a:lnTo>
                  <a:pt x="40170" y="55950"/>
                </a:lnTo>
                <a:lnTo>
                  <a:pt x="40170" y="56190"/>
                </a:lnTo>
                <a:lnTo>
                  <a:pt x="40270" y="56260"/>
                </a:lnTo>
                <a:lnTo>
                  <a:pt x="40340" y="56400"/>
                </a:lnTo>
                <a:lnTo>
                  <a:pt x="40340" y="56570"/>
                </a:lnTo>
                <a:lnTo>
                  <a:pt x="40300" y="57020"/>
                </a:lnTo>
                <a:lnTo>
                  <a:pt x="40130" y="57230"/>
                </a:lnTo>
                <a:lnTo>
                  <a:pt x="39760" y="57540"/>
                </a:lnTo>
                <a:lnTo>
                  <a:pt x="39480" y="57610"/>
                </a:lnTo>
                <a:lnTo>
                  <a:pt x="39480" y="58020"/>
                </a:lnTo>
                <a:lnTo>
                  <a:pt x="39580" y="58230"/>
                </a:lnTo>
                <a:lnTo>
                  <a:pt x="39720" y="58260"/>
                </a:lnTo>
                <a:lnTo>
                  <a:pt x="39960" y="58340"/>
                </a:lnTo>
                <a:lnTo>
                  <a:pt x="40090" y="58470"/>
                </a:lnTo>
                <a:lnTo>
                  <a:pt x="40050" y="58750"/>
                </a:lnTo>
                <a:lnTo>
                  <a:pt x="39850" y="58790"/>
                </a:lnTo>
                <a:lnTo>
                  <a:pt x="39680" y="58920"/>
                </a:lnTo>
                <a:lnTo>
                  <a:pt x="39680" y="58990"/>
                </a:lnTo>
                <a:lnTo>
                  <a:pt x="39750" y="59100"/>
                </a:lnTo>
                <a:lnTo>
                  <a:pt x="39850" y="59200"/>
                </a:lnTo>
                <a:lnTo>
                  <a:pt x="39880" y="59270"/>
                </a:lnTo>
                <a:lnTo>
                  <a:pt x="39710" y="59370"/>
                </a:lnTo>
                <a:lnTo>
                  <a:pt x="38860" y="59370"/>
                </a:lnTo>
                <a:lnTo>
                  <a:pt x="38520" y="59330"/>
                </a:lnTo>
                <a:lnTo>
                  <a:pt x="38460" y="59200"/>
                </a:lnTo>
                <a:lnTo>
                  <a:pt x="38260" y="59230"/>
                </a:lnTo>
                <a:lnTo>
                  <a:pt x="38020" y="59470"/>
                </a:lnTo>
                <a:lnTo>
                  <a:pt x="37580" y="59610"/>
                </a:lnTo>
                <a:lnTo>
                  <a:pt x="37100" y="59600"/>
                </a:lnTo>
                <a:lnTo>
                  <a:pt x="36830" y="59360"/>
                </a:lnTo>
                <a:lnTo>
                  <a:pt x="36530" y="59080"/>
                </a:lnTo>
                <a:lnTo>
                  <a:pt x="36500" y="58770"/>
                </a:lnTo>
                <a:lnTo>
                  <a:pt x="36430" y="58390"/>
                </a:lnTo>
                <a:lnTo>
                  <a:pt x="36360" y="58390"/>
                </a:lnTo>
                <a:lnTo>
                  <a:pt x="36160" y="58530"/>
                </a:lnTo>
                <a:lnTo>
                  <a:pt x="35920" y="58530"/>
                </a:lnTo>
                <a:lnTo>
                  <a:pt x="35680" y="58730"/>
                </a:lnTo>
                <a:lnTo>
                  <a:pt x="35480" y="58560"/>
                </a:lnTo>
                <a:lnTo>
                  <a:pt x="35280" y="58250"/>
                </a:lnTo>
                <a:lnTo>
                  <a:pt x="34980" y="58110"/>
                </a:lnTo>
                <a:lnTo>
                  <a:pt x="33860" y="58100"/>
                </a:lnTo>
                <a:lnTo>
                  <a:pt x="33710" y="58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