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Arima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46200" y="52750"/>
                </a:moveTo>
                <a:lnTo>
                  <a:pt x="45890" y="52820"/>
                </a:lnTo>
                <a:lnTo>
                  <a:pt x="45550" y="52750"/>
                </a:lnTo>
                <a:lnTo>
                  <a:pt x="45150" y="52640"/>
                </a:lnTo>
                <a:lnTo>
                  <a:pt x="45040" y="52590"/>
                </a:lnTo>
                <a:lnTo>
                  <a:pt x="44810" y="52470"/>
                </a:lnTo>
                <a:lnTo>
                  <a:pt x="44540" y="52220"/>
                </a:lnTo>
                <a:lnTo>
                  <a:pt x="44570" y="52050"/>
                </a:lnTo>
                <a:lnTo>
                  <a:pt x="44760" y="52030"/>
                </a:lnTo>
                <a:lnTo>
                  <a:pt x="44880" y="52020"/>
                </a:lnTo>
                <a:lnTo>
                  <a:pt x="44980" y="51670"/>
                </a:lnTo>
                <a:lnTo>
                  <a:pt x="45020" y="51460"/>
                </a:lnTo>
                <a:lnTo>
                  <a:pt x="44990" y="51410"/>
                </a:lnTo>
                <a:lnTo>
                  <a:pt x="44950" y="51320"/>
                </a:lnTo>
                <a:lnTo>
                  <a:pt x="44850" y="51080"/>
                </a:lnTo>
                <a:lnTo>
                  <a:pt x="45020" y="50810"/>
                </a:lnTo>
                <a:lnTo>
                  <a:pt x="44920" y="50490"/>
                </a:lnTo>
                <a:lnTo>
                  <a:pt x="45070" y="50380"/>
                </a:lnTo>
                <a:lnTo>
                  <a:pt x="45090" y="50360"/>
                </a:lnTo>
                <a:lnTo>
                  <a:pt x="44990" y="50180"/>
                </a:lnTo>
                <a:lnTo>
                  <a:pt x="44980" y="50050"/>
                </a:lnTo>
                <a:lnTo>
                  <a:pt x="44960" y="49940"/>
                </a:lnTo>
                <a:lnTo>
                  <a:pt x="44930" y="49830"/>
                </a:lnTo>
                <a:lnTo>
                  <a:pt x="44890" y="49730"/>
                </a:lnTo>
                <a:lnTo>
                  <a:pt x="44990" y="49640"/>
                </a:lnTo>
                <a:lnTo>
                  <a:pt x="45030" y="49590"/>
                </a:lnTo>
                <a:lnTo>
                  <a:pt x="45270" y="49600"/>
                </a:lnTo>
                <a:lnTo>
                  <a:pt x="45470" y="49730"/>
                </a:lnTo>
                <a:lnTo>
                  <a:pt x="45640" y="49840"/>
                </a:lnTo>
                <a:lnTo>
                  <a:pt x="46080" y="50080"/>
                </a:lnTo>
                <a:lnTo>
                  <a:pt x="46380" y="50290"/>
                </a:lnTo>
                <a:lnTo>
                  <a:pt x="46360" y="50630"/>
                </a:lnTo>
                <a:lnTo>
                  <a:pt x="46350" y="50740"/>
                </a:lnTo>
                <a:lnTo>
                  <a:pt x="46330" y="50830"/>
                </a:lnTo>
                <a:lnTo>
                  <a:pt x="46310" y="50950"/>
                </a:lnTo>
                <a:lnTo>
                  <a:pt x="46330" y="50990"/>
                </a:lnTo>
                <a:lnTo>
                  <a:pt x="46410" y="51160"/>
                </a:lnTo>
                <a:lnTo>
                  <a:pt x="46410" y="51400"/>
                </a:lnTo>
                <a:lnTo>
                  <a:pt x="46410" y="51810"/>
                </a:lnTo>
                <a:lnTo>
                  <a:pt x="46540" y="52130"/>
                </a:lnTo>
                <a:lnTo>
                  <a:pt x="46650" y="52220"/>
                </a:lnTo>
                <a:lnTo>
                  <a:pt x="46740" y="52300"/>
                </a:lnTo>
                <a:lnTo>
                  <a:pt x="46740" y="52470"/>
                </a:lnTo>
                <a:lnTo>
                  <a:pt x="46740" y="52490"/>
                </a:lnTo>
                <a:lnTo>
                  <a:pt x="46710" y="52610"/>
                </a:lnTo>
                <a:lnTo>
                  <a:pt x="46400" y="52650"/>
                </a:lnTo>
                <a:lnTo>
                  <a:pt x="46200" y="5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