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Vava'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810" y="44430"/>
                </a:moveTo>
                <a:lnTo>
                  <a:pt x="63000" y="44500"/>
                </a:lnTo>
                <a:lnTo>
                  <a:pt x="63090" y="44590"/>
                </a:lnTo>
                <a:lnTo>
                  <a:pt x="63170" y="44690"/>
                </a:lnTo>
                <a:lnTo>
                  <a:pt x="63330" y="44800"/>
                </a:lnTo>
                <a:lnTo>
                  <a:pt x="63350" y="44950"/>
                </a:lnTo>
                <a:lnTo>
                  <a:pt x="63330" y="45220"/>
                </a:lnTo>
                <a:lnTo>
                  <a:pt x="63240" y="45360"/>
                </a:lnTo>
                <a:lnTo>
                  <a:pt x="62990" y="45080"/>
                </a:lnTo>
                <a:lnTo>
                  <a:pt x="62860" y="45140"/>
                </a:lnTo>
                <a:lnTo>
                  <a:pt x="62780" y="45220"/>
                </a:lnTo>
                <a:lnTo>
                  <a:pt x="62800" y="45320"/>
                </a:lnTo>
                <a:lnTo>
                  <a:pt x="62910" y="45440"/>
                </a:lnTo>
                <a:lnTo>
                  <a:pt x="62800" y="45570"/>
                </a:lnTo>
                <a:lnTo>
                  <a:pt x="62730" y="45710"/>
                </a:lnTo>
                <a:lnTo>
                  <a:pt x="62560" y="45670"/>
                </a:lnTo>
                <a:lnTo>
                  <a:pt x="62440" y="45810"/>
                </a:lnTo>
                <a:lnTo>
                  <a:pt x="62380" y="46040"/>
                </a:lnTo>
                <a:lnTo>
                  <a:pt x="62380" y="46270"/>
                </a:lnTo>
                <a:lnTo>
                  <a:pt x="62220" y="46180"/>
                </a:lnTo>
                <a:lnTo>
                  <a:pt x="62130" y="46030"/>
                </a:lnTo>
                <a:lnTo>
                  <a:pt x="62040" y="45710"/>
                </a:lnTo>
                <a:lnTo>
                  <a:pt x="62240" y="45630"/>
                </a:lnTo>
                <a:lnTo>
                  <a:pt x="62250" y="45480"/>
                </a:lnTo>
                <a:lnTo>
                  <a:pt x="62180" y="45320"/>
                </a:lnTo>
                <a:lnTo>
                  <a:pt x="62120" y="45260"/>
                </a:lnTo>
                <a:lnTo>
                  <a:pt x="61980" y="45380"/>
                </a:lnTo>
                <a:lnTo>
                  <a:pt x="61930" y="45580"/>
                </a:lnTo>
                <a:lnTo>
                  <a:pt x="61880" y="45710"/>
                </a:lnTo>
                <a:lnTo>
                  <a:pt x="61690" y="45620"/>
                </a:lnTo>
                <a:lnTo>
                  <a:pt x="61670" y="45700"/>
                </a:lnTo>
                <a:lnTo>
                  <a:pt x="61640" y="45710"/>
                </a:lnTo>
                <a:lnTo>
                  <a:pt x="61580" y="45710"/>
                </a:lnTo>
                <a:lnTo>
                  <a:pt x="61510" y="45710"/>
                </a:lnTo>
                <a:lnTo>
                  <a:pt x="61340" y="45320"/>
                </a:lnTo>
                <a:lnTo>
                  <a:pt x="61580" y="45120"/>
                </a:lnTo>
                <a:lnTo>
                  <a:pt x="61940" y="44930"/>
                </a:lnTo>
                <a:lnTo>
                  <a:pt x="62120" y="44570"/>
                </a:lnTo>
                <a:lnTo>
                  <a:pt x="62210" y="44480"/>
                </a:lnTo>
                <a:lnTo>
                  <a:pt x="62410" y="44430"/>
                </a:lnTo>
                <a:lnTo>
                  <a:pt x="62640" y="44410"/>
                </a:lnTo>
                <a:lnTo>
                  <a:pt x="62810" y="44430"/>
                </a:lnTo>
                <a:close/>
                <a:moveTo>
                  <a:pt x="53970" y="47770"/>
                </a:moveTo>
                <a:lnTo>
                  <a:pt x="53840" y="47560"/>
                </a:lnTo>
                <a:lnTo>
                  <a:pt x="53880" y="47360"/>
                </a:lnTo>
                <a:lnTo>
                  <a:pt x="54030" y="47270"/>
                </a:lnTo>
                <a:lnTo>
                  <a:pt x="54230" y="47340"/>
                </a:lnTo>
                <a:lnTo>
                  <a:pt x="54310" y="47510"/>
                </a:lnTo>
                <a:lnTo>
                  <a:pt x="54270" y="47660"/>
                </a:lnTo>
                <a:lnTo>
                  <a:pt x="54140" y="47760"/>
                </a:lnTo>
                <a:lnTo>
                  <a:pt x="53970" y="4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670" y="81170"/>
                </a:moveTo>
                <a:lnTo>
                  <a:pt x="50740" y="81670"/>
                </a:lnTo>
                <a:lnTo>
                  <a:pt x="50740" y="81880"/>
                </a:lnTo>
                <a:lnTo>
                  <a:pt x="50670" y="82380"/>
                </a:lnTo>
                <a:lnTo>
                  <a:pt x="50680" y="83230"/>
                </a:lnTo>
                <a:lnTo>
                  <a:pt x="50600" y="83370"/>
                </a:lnTo>
                <a:lnTo>
                  <a:pt x="50400" y="83250"/>
                </a:lnTo>
                <a:lnTo>
                  <a:pt x="50320" y="83050"/>
                </a:lnTo>
                <a:lnTo>
                  <a:pt x="50160" y="82880"/>
                </a:lnTo>
                <a:lnTo>
                  <a:pt x="49790" y="82600"/>
                </a:lnTo>
                <a:lnTo>
                  <a:pt x="49790" y="82510"/>
                </a:lnTo>
                <a:lnTo>
                  <a:pt x="49840" y="82490"/>
                </a:lnTo>
                <a:lnTo>
                  <a:pt x="49970" y="82420"/>
                </a:lnTo>
                <a:lnTo>
                  <a:pt x="49890" y="82270"/>
                </a:lnTo>
                <a:lnTo>
                  <a:pt x="49880" y="82080"/>
                </a:lnTo>
                <a:lnTo>
                  <a:pt x="49940" y="81920"/>
                </a:lnTo>
                <a:lnTo>
                  <a:pt x="50200" y="81810"/>
                </a:lnTo>
                <a:lnTo>
                  <a:pt x="50280" y="81710"/>
                </a:lnTo>
                <a:lnTo>
                  <a:pt x="50400" y="81490"/>
                </a:lnTo>
                <a:lnTo>
                  <a:pt x="50430" y="81400"/>
                </a:lnTo>
                <a:lnTo>
                  <a:pt x="50520" y="81200"/>
                </a:lnTo>
                <a:lnTo>
                  <a:pt x="50620" y="81060"/>
                </a:lnTo>
                <a:lnTo>
                  <a:pt x="50670" y="8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Tongatap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50" y="78880"/>
                </a:moveTo>
                <a:lnTo>
                  <a:pt x="48890" y="78980"/>
                </a:lnTo>
                <a:lnTo>
                  <a:pt x="48940" y="79090"/>
                </a:lnTo>
                <a:lnTo>
                  <a:pt x="48930" y="79300"/>
                </a:lnTo>
                <a:lnTo>
                  <a:pt x="48820" y="79420"/>
                </a:lnTo>
                <a:lnTo>
                  <a:pt x="48100" y="79950"/>
                </a:lnTo>
                <a:lnTo>
                  <a:pt x="48050" y="80070"/>
                </a:lnTo>
                <a:lnTo>
                  <a:pt x="48070" y="80220"/>
                </a:lnTo>
                <a:lnTo>
                  <a:pt x="48120" y="80370"/>
                </a:lnTo>
                <a:lnTo>
                  <a:pt x="48140" y="80510"/>
                </a:lnTo>
                <a:lnTo>
                  <a:pt x="48090" y="80670"/>
                </a:lnTo>
                <a:lnTo>
                  <a:pt x="47980" y="80770"/>
                </a:lnTo>
                <a:lnTo>
                  <a:pt x="47840" y="80810"/>
                </a:lnTo>
                <a:lnTo>
                  <a:pt x="47700" y="80840"/>
                </a:lnTo>
                <a:lnTo>
                  <a:pt x="47430" y="80770"/>
                </a:lnTo>
                <a:lnTo>
                  <a:pt x="47300" y="80660"/>
                </a:lnTo>
                <a:lnTo>
                  <a:pt x="47090" y="80270"/>
                </a:lnTo>
                <a:lnTo>
                  <a:pt x="46930" y="80110"/>
                </a:lnTo>
                <a:lnTo>
                  <a:pt x="46320" y="79810"/>
                </a:lnTo>
                <a:lnTo>
                  <a:pt x="46230" y="79910"/>
                </a:lnTo>
                <a:lnTo>
                  <a:pt x="45910" y="79720"/>
                </a:lnTo>
                <a:lnTo>
                  <a:pt x="45740" y="79650"/>
                </a:lnTo>
                <a:lnTo>
                  <a:pt x="45580" y="79620"/>
                </a:lnTo>
                <a:lnTo>
                  <a:pt x="45460" y="79550"/>
                </a:lnTo>
                <a:lnTo>
                  <a:pt x="45140" y="79110"/>
                </a:lnTo>
                <a:lnTo>
                  <a:pt x="44960" y="78740"/>
                </a:lnTo>
                <a:lnTo>
                  <a:pt x="45080" y="78410"/>
                </a:lnTo>
                <a:lnTo>
                  <a:pt x="45380" y="78160"/>
                </a:lnTo>
                <a:lnTo>
                  <a:pt x="45710" y="78050"/>
                </a:lnTo>
                <a:lnTo>
                  <a:pt x="45550" y="78240"/>
                </a:lnTo>
                <a:lnTo>
                  <a:pt x="45350" y="78410"/>
                </a:lnTo>
                <a:lnTo>
                  <a:pt x="45270" y="78590"/>
                </a:lnTo>
                <a:lnTo>
                  <a:pt x="45450" y="78790"/>
                </a:lnTo>
                <a:lnTo>
                  <a:pt x="45590" y="78840"/>
                </a:lnTo>
                <a:lnTo>
                  <a:pt x="45700" y="78850"/>
                </a:lnTo>
                <a:lnTo>
                  <a:pt x="46420" y="78710"/>
                </a:lnTo>
                <a:lnTo>
                  <a:pt x="46540" y="78740"/>
                </a:lnTo>
                <a:lnTo>
                  <a:pt x="46630" y="78820"/>
                </a:lnTo>
                <a:lnTo>
                  <a:pt x="46730" y="78880"/>
                </a:lnTo>
                <a:lnTo>
                  <a:pt x="46810" y="78960"/>
                </a:lnTo>
                <a:lnTo>
                  <a:pt x="46840" y="79110"/>
                </a:lnTo>
                <a:lnTo>
                  <a:pt x="46650" y="79230"/>
                </a:lnTo>
                <a:lnTo>
                  <a:pt x="46570" y="79350"/>
                </a:lnTo>
                <a:lnTo>
                  <a:pt x="46620" y="79490"/>
                </a:lnTo>
                <a:lnTo>
                  <a:pt x="46750" y="79540"/>
                </a:lnTo>
                <a:lnTo>
                  <a:pt x="46880" y="79480"/>
                </a:lnTo>
                <a:lnTo>
                  <a:pt x="47010" y="79390"/>
                </a:lnTo>
                <a:lnTo>
                  <a:pt x="47140" y="79340"/>
                </a:lnTo>
                <a:lnTo>
                  <a:pt x="47290" y="79370"/>
                </a:lnTo>
                <a:lnTo>
                  <a:pt x="47520" y="79500"/>
                </a:lnTo>
                <a:lnTo>
                  <a:pt x="47620" y="79530"/>
                </a:lnTo>
                <a:lnTo>
                  <a:pt x="47810" y="79480"/>
                </a:lnTo>
                <a:lnTo>
                  <a:pt x="47880" y="79340"/>
                </a:lnTo>
                <a:lnTo>
                  <a:pt x="47960" y="79150"/>
                </a:lnTo>
                <a:lnTo>
                  <a:pt x="48140" y="78970"/>
                </a:lnTo>
                <a:lnTo>
                  <a:pt x="48270" y="78910"/>
                </a:lnTo>
                <a:lnTo>
                  <a:pt x="48430" y="78860"/>
                </a:lnTo>
                <a:lnTo>
                  <a:pt x="48600" y="78850"/>
                </a:lnTo>
                <a:lnTo>
                  <a:pt x="48750" y="78880"/>
                </a:lnTo>
                <a:close/>
                <a:moveTo>
                  <a:pt x="34210" y="95250"/>
                </a:moveTo>
                <a:lnTo>
                  <a:pt x="34320" y="95290"/>
                </a:lnTo>
                <a:lnTo>
                  <a:pt x="34400" y="95360"/>
                </a:lnTo>
                <a:lnTo>
                  <a:pt x="34350" y="95420"/>
                </a:lnTo>
                <a:lnTo>
                  <a:pt x="34290" y="95450"/>
                </a:lnTo>
                <a:lnTo>
                  <a:pt x="34250" y="95450"/>
                </a:lnTo>
                <a:lnTo>
                  <a:pt x="34180" y="95400"/>
                </a:lnTo>
                <a:lnTo>
                  <a:pt x="34130" y="95330"/>
                </a:lnTo>
                <a:lnTo>
                  <a:pt x="34150" y="95260"/>
                </a:lnTo>
                <a:lnTo>
                  <a:pt x="34210" y="9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'ap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680" y="60990"/>
                </a:moveTo>
                <a:lnTo>
                  <a:pt x="57850" y="60930"/>
                </a:lnTo>
                <a:lnTo>
                  <a:pt x="57990" y="60800"/>
                </a:lnTo>
                <a:lnTo>
                  <a:pt x="58080" y="60630"/>
                </a:lnTo>
                <a:lnTo>
                  <a:pt x="58130" y="60430"/>
                </a:lnTo>
                <a:lnTo>
                  <a:pt x="58190" y="60440"/>
                </a:lnTo>
                <a:lnTo>
                  <a:pt x="58330" y="60490"/>
                </a:lnTo>
                <a:lnTo>
                  <a:pt x="58380" y="60530"/>
                </a:lnTo>
                <a:lnTo>
                  <a:pt x="58280" y="60760"/>
                </a:lnTo>
                <a:lnTo>
                  <a:pt x="58270" y="61030"/>
                </a:lnTo>
                <a:lnTo>
                  <a:pt x="58200" y="61230"/>
                </a:lnTo>
                <a:lnTo>
                  <a:pt x="57960" y="61260"/>
                </a:lnTo>
                <a:lnTo>
                  <a:pt x="57860" y="61210"/>
                </a:lnTo>
                <a:lnTo>
                  <a:pt x="57780" y="61150"/>
                </a:lnTo>
                <a:lnTo>
                  <a:pt x="57720" y="61080"/>
                </a:lnTo>
                <a:lnTo>
                  <a:pt x="57680" y="60990"/>
                </a:lnTo>
                <a:close/>
                <a:moveTo>
                  <a:pt x="48710" y="59780"/>
                </a:moveTo>
                <a:lnTo>
                  <a:pt x="48910" y="59940"/>
                </a:lnTo>
                <a:lnTo>
                  <a:pt x="49000" y="60310"/>
                </a:lnTo>
                <a:lnTo>
                  <a:pt x="48980" y="60720"/>
                </a:lnTo>
                <a:lnTo>
                  <a:pt x="48830" y="60990"/>
                </a:lnTo>
                <a:lnTo>
                  <a:pt x="48830" y="60890"/>
                </a:lnTo>
                <a:lnTo>
                  <a:pt x="48750" y="60990"/>
                </a:lnTo>
                <a:lnTo>
                  <a:pt x="48690" y="60910"/>
                </a:lnTo>
                <a:lnTo>
                  <a:pt x="48630" y="60860"/>
                </a:lnTo>
                <a:lnTo>
                  <a:pt x="48480" y="60800"/>
                </a:lnTo>
                <a:lnTo>
                  <a:pt x="48490" y="60800"/>
                </a:lnTo>
                <a:lnTo>
                  <a:pt x="48470" y="60760"/>
                </a:lnTo>
                <a:lnTo>
                  <a:pt x="48480" y="60710"/>
                </a:lnTo>
                <a:lnTo>
                  <a:pt x="48320" y="60290"/>
                </a:lnTo>
                <a:lnTo>
                  <a:pt x="48310" y="60160"/>
                </a:lnTo>
                <a:lnTo>
                  <a:pt x="48360" y="59900"/>
                </a:lnTo>
                <a:lnTo>
                  <a:pt x="48440" y="59790"/>
                </a:lnTo>
                <a:lnTo>
                  <a:pt x="48550" y="59780"/>
                </a:lnTo>
                <a:lnTo>
                  <a:pt x="48710" y="59780"/>
                </a:lnTo>
                <a:close/>
                <a:moveTo>
                  <a:pt x="58380" y="60070"/>
                </a:moveTo>
                <a:lnTo>
                  <a:pt x="58610" y="59940"/>
                </a:lnTo>
                <a:lnTo>
                  <a:pt x="58730" y="59770"/>
                </a:lnTo>
                <a:lnTo>
                  <a:pt x="58840" y="59580"/>
                </a:lnTo>
                <a:lnTo>
                  <a:pt x="59000" y="59420"/>
                </a:lnTo>
                <a:lnTo>
                  <a:pt x="59060" y="59610"/>
                </a:lnTo>
                <a:lnTo>
                  <a:pt x="59020" y="59790"/>
                </a:lnTo>
                <a:lnTo>
                  <a:pt x="58950" y="59950"/>
                </a:lnTo>
                <a:lnTo>
                  <a:pt x="58910" y="60110"/>
                </a:lnTo>
                <a:lnTo>
                  <a:pt x="58820" y="60280"/>
                </a:lnTo>
                <a:lnTo>
                  <a:pt x="58610" y="60300"/>
                </a:lnTo>
                <a:lnTo>
                  <a:pt x="58430" y="60220"/>
                </a:lnTo>
                <a:lnTo>
                  <a:pt x="58380" y="60070"/>
                </a:lnTo>
                <a:close/>
                <a:moveTo>
                  <a:pt x="58950" y="58690"/>
                </a:moveTo>
                <a:lnTo>
                  <a:pt x="59120" y="58760"/>
                </a:lnTo>
                <a:lnTo>
                  <a:pt x="59170" y="58900"/>
                </a:lnTo>
                <a:lnTo>
                  <a:pt x="59100" y="59000"/>
                </a:lnTo>
                <a:lnTo>
                  <a:pt x="58910" y="58960"/>
                </a:lnTo>
                <a:lnTo>
                  <a:pt x="58770" y="58760"/>
                </a:lnTo>
                <a:lnTo>
                  <a:pt x="58600" y="58430"/>
                </a:lnTo>
                <a:lnTo>
                  <a:pt x="58550" y="58180"/>
                </a:lnTo>
                <a:lnTo>
                  <a:pt x="58740" y="58220"/>
                </a:lnTo>
                <a:lnTo>
                  <a:pt x="58800" y="58330"/>
                </a:lnTo>
                <a:lnTo>
                  <a:pt x="58870" y="58630"/>
                </a:lnTo>
                <a:lnTo>
                  <a:pt x="58950" y="5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iu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80" y="4550"/>
                </a:moveTo>
                <a:lnTo>
                  <a:pt x="41820" y="4730"/>
                </a:lnTo>
                <a:lnTo>
                  <a:pt x="41760" y="5100"/>
                </a:lnTo>
                <a:lnTo>
                  <a:pt x="41480" y="5400"/>
                </a:lnTo>
                <a:lnTo>
                  <a:pt x="41110" y="5360"/>
                </a:lnTo>
                <a:lnTo>
                  <a:pt x="40890" y="5110"/>
                </a:lnTo>
                <a:lnTo>
                  <a:pt x="40920" y="4840"/>
                </a:lnTo>
                <a:lnTo>
                  <a:pt x="41170" y="4630"/>
                </a:lnTo>
                <a:lnTo>
                  <a:pt x="41580" y="4550"/>
                </a:lnTo>
                <a:close/>
                <a:moveTo>
                  <a:pt x="65640" y="9550"/>
                </a:moveTo>
                <a:lnTo>
                  <a:pt x="65800" y="9450"/>
                </a:lnTo>
                <a:lnTo>
                  <a:pt x="65870" y="9450"/>
                </a:lnTo>
                <a:lnTo>
                  <a:pt x="65860" y="9630"/>
                </a:lnTo>
                <a:lnTo>
                  <a:pt x="65720" y="9860"/>
                </a:lnTo>
                <a:lnTo>
                  <a:pt x="65540" y="10040"/>
                </a:lnTo>
                <a:lnTo>
                  <a:pt x="65340" y="10040"/>
                </a:lnTo>
                <a:lnTo>
                  <a:pt x="65230" y="9900"/>
                </a:lnTo>
                <a:lnTo>
                  <a:pt x="65240" y="9800"/>
                </a:lnTo>
                <a:lnTo>
                  <a:pt x="65370" y="9680"/>
                </a:lnTo>
                <a:lnTo>
                  <a:pt x="65640" y="9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