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Vava'u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Tonga • State Map | Fully Editable Vector Shape</a:t>
            </a:r>
          </a:p>
        </p:txBody>
      </p:sp>
      <p:sp>
        <p:nvSpPr>
          <p:cNvPr id="101" name="Vava'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810" y="44430"/>
                </a:moveTo>
                <a:lnTo>
                  <a:pt x="63000" y="44500"/>
                </a:lnTo>
                <a:lnTo>
                  <a:pt x="63090" y="44590"/>
                </a:lnTo>
                <a:lnTo>
                  <a:pt x="63170" y="44690"/>
                </a:lnTo>
                <a:lnTo>
                  <a:pt x="63330" y="44800"/>
                </a:lnTo>
                <a:lnTo>
                  <a:pt x="63350" y="44950"/>
                </a:lnTo>
                <a:lnTo>
                  <a:pt x="63330" y="45220"/>
                </a:lnTo>
                <a:lnTo>
                  <a:pt x="63240" y="45360"/>
                </a:lnTo>
                <a:lnTo>
                  <a:pt x="62990" y="45080"/>
                </a:lnTo>
                <a:lnTo>
                  <a:pt x="62860" y="45140"/>
                </a:lnTo>
                <a:lnTo>
                  <a:pt x="62780" y="45220"/>
                </a:lnTo>
                <a:lnTo>
                  <a:pt x="62800" y="45320"/>
                </a:lnTo>
                <a:lnTo>
                  <a:pt x="62910" y="45440"/>
                </a:lnTo>
                <a:lnTo>
                  <a:pt x="62800" y="45570"/>
                </a:lnTo>
                <a:lnTo>
                  <a:pt x="62730" y="45710"/>
                </a:lnTo>
                <a:lnTo>
                  <a:pt x="62560" y="45670"/>
                </a:lnTo>
                <a:lnTo>
                  <a:pt x="62440" y="45810"/>
                </a:lnTo>
                <a:lnTo>
                  <a:pt x="62380" y="46040"/>
                </a:lnTo>
                <a:lnTo>
                  <a:pt x="62380" y="46270"/>
                </a:lnTo>
                <a:lnTo>
                  <a:pt x="62220" y="46180"/>
                </a:lnTo>
                <a:lnTo>
                  <a:pt x="62130" y="46030"/>
                </a:lnTo>
                <a:lnTo>
                  <a:pt x="62040" y="45710"/>
                </a:lnTo>
                <a:lnTo>
                  <a:pt x="62240" y="45630"/>
                </a:lnTo>
                <a:lnTo>
                  <a:pt x="62250" y="45480"/>
                </a:lnTo>
                <a:lnTo>
                  <a:pt x="62180" y="45320"/>
                </a:lnTo>
                <a:lnTo>
                  <a:pt x="62120" y="45260"/>
                </a:lnTo>
                <a:lnTo>
                  <a:pt x="61980" y="45380"/>
                </a:lnTo>
                <a:lnTo>
                  <a:pt x="61930" y="45580"/>
                </a:lnTo>
                <a:lnTo>
                  <a:pt x="61880" y="45710"/>
                </a:lnTo>
                <a:lnTo>
                  <a:pt x="61690" y="45620"/>
                </a:lnTo>
                <a:lnTo>
                  <a:pt x="61670" y="45700"/>
                </a:lnTo>
                <a:lnTo>
                  <a:pt x="61640" y="45710"/>
                </a:lnTo>
                <a:lnTo>
                  <a:pt x="61580" y="45710"/>
                </a:lnTo>
                <a:lnTo>
                  <a:pt x="61510" y="45710"/>
                </a:lnTo>
                <a:lnTo>
                  <a:pt x="61340" y="45320"/>
                </a:lnTo>
                <a:lnTo>
                  <a:pt x="61580" y="45120"/>
                </a:lnTo>
                <a:lnTo>
                  <a:pt x="61940" y="44930"/>
                </a:lnTo>
                <a:lnTo>
                  <a:pt x="62120" y="44570"/>
                </a:lnTo>
                <a:lnTo>
                  <a:pt x="62210" y="44480"/>
                </a:lnTo>
                <a:lnTo>
                  <a:pt x="62410" y="44430"/>
                </a:lnTo>
                <a:lnTo>
                  <a:pt x="62640" y="44410"/>
                </a:lnTo>
                <a:lnTo>
                  <a:pt x="62810" y="44430"/>
                </a:lnTo>
                <a:close/>
                <a:moveTo>
                  <a:pt x="53970" y="47770"/>
                </a:moveTo>
                <a:lnTo>
                  <a:pt x="53840" y="47560"/>
                </a:lnTo>
                <a:lnTo>
                  <a:pt x="53880" y="47360"/>
                </a:lnTo>
                <a:lnTo>
                  <a:pt x="54030" y="47270"/>
                </a:lnTo>
                <a:lnTo>
                  <a:pt x="54230" y="47340"/>
                </a:lnTo>
                <a:lnTo>
                  <a:pt x="54310" y="47510"/>
                </a:lnTo>
                <a:lnTo>
                  <a:pt x="54270" y="47660"/>
                </a:lnTo>
                <a:lnTo>
                  <a:pt x="54140" y="47760"/>
                </a:lnTo>
                <a:lnTo>
                  <a:pt x="53970" y="47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