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Tongatapu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Tonga • State Map | Fully Editable Vector Shape</a:t>
            </a:r>
          </a:p>
        </p:txBody>
      </p:sp>
      <p:sp>
        <p:nvSpPr>
          <p:cNvPr id="101" name="Tongatap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750" y="78880"/>
                </a:moveTo>
                <a:lnTo>
                  <a:pt x="48890" y="78980"/>
                </a:lnTo>
                <a:lnTo>
                  <a:pt x="48940" y="79090"/>
                </a:lnTo>
                <a:lnTo>
                  <a:pt x="48930" y="79300"/>
                </a:lnTo>
                <a:lnTo>
                  <a:pt x="48820" y="79420"/>
                </a:lnTo>
                <a:lnTo>
                  <a:pt x="48100" y="79950"/>
                </a:lnTo>
                <a:lnTo>
                  <a:pt x="48050" y="80070"/>
                </a:lnTo>
                <a:lnTo>
                  <a:pt x="48070" y="80220"/>
                </a:lnTo>
                <a:lnTo>
                  <a:pt x="48120" y="80370"/>
                </a:lnTo>
                <a:lnTo>
                  <a:pt x="48140" y="80510"/>
                </a:lnTo>
                <a:lnTo>
                  <a:pt x="48090" y="80670"/>
                </a:lnTo>
                <a:lnTo>
                  <a:pt x="47980" y="80770"/>
                </a:lnTo>
                <a:lnTo>
                  <a:pt x="47840" y="80810"/>
                </a:lnTo>
                <a:lnTo>
                  <a:pt x="47700" y="80840"/>
                </a:lnTo>
                <a:lnTo>
                  <a:pt x="47430" y="80770"/>
                </a:lnTo>
                <a:lnTo>
                  <a:pt x="47300" y="80660"/>
                </a:lnTo>
                <a:lnTo>
                  <a:pt x="47090" y="80270"/>
                </a:lnTo>
                <a:lnTo>
                  <a:pt x="46930" y="80110"/>
                </a:lnTo>
                <a:lnTo>
                  <a:pt x="46320" y="79810"/>
                </a:lnTo>
                <a:lnTo>
                  <a:pt x="46230" y="79910"/>
                </a:lnTo>
                <a:lnTo>
                  <a:pt x="45910" y="79720"/>
                </a:lnTo>
                <a:lnTo>
                  <a:pt x="45740" y="79650"/>
                </a:lnTo>
                <a:lnTo>
                  <a:pt x="45580" y="79620"/>
                </a:lnTo>
                <a:lnTo>
                  <a:pt x="45460" y="79550"/>
                </a:lnTo>
                <a:lnTo>
                  <a:pt x="45140" y="79110"/>
                </a:lnTo>
                <a:lnTo>
                  <a:pt x="44960" y="78740"/>
                </a:lnTo>
                <a:lnTo>
                  <a:pt x="45080" y="78410"/>
                </a:lnTo>
                <a:lnTo>
                  <a:pt x="45380" y="78160"/>
                </a:lnTo>
                <a:lnTo>
                  <a:pt x="45710" y="78050"/>
                </a:lnTo>
                <a:lnTo>
                  <a:pt x="45550" y="78240"/>
                </a:lnTo>
                <a:lnTo>
                  <a:pt x="45350" y="78410"/>
                </a:lnTo>
                <a:lnTo>
                  <a:pt x="45270" y="78590"/>
                </a:lnTo>
                <a:lnTo>
                  <a:pt x="45450" y="78790"/>
                </a:lnTo>
                <a:lnTo>
                  <a:pt x="45590" y="78840"/>
                </a:lnTo>
                <a:lnTo>
                  <a:pt x="45700" y="78850"/>
                </a:lnTo>
                <a:lnTo>
                  <a:pt x="46420" y="78710"/>
                </a:lnTo>
                <a:lnTo>
                  <a:pt x="46540" y="78740"/>
                </a:lnTo>
                <a:lnTo>
                  <a:pt x="46630" y="78820"/>
                </a:lnTo>
                <a:lnTo>
                  <a:pt x="46730" y="78880"/>
                </a:lnTo>
                <a:lnTo>
                  <a:pt x="46810" y="78960"/>
                </a:lnTo>
                <a:lnTo>
                  <a:pt x="46840" y="79110"/>
                </a:lnTo>
                <a:lnTo>
                  <a:pt x="46650" y="79230"/>
                </a:lnTo>
                <a:lnTo>
                  <a:pt x="46570" y="79350"/>
                </a:lnTo>
                <a:lnTo>
                  <a:pt x="46620" y="79490"/>
                </a:lnTo>
                <a:lnTo>
                  <a:pt x="46750" y="79540"/>
                </a:lnTo>
                <a:lnTo>
                  <a:pt x="46880" y="79480"/>
                </a:lnTo>
                <a:lnTo>
                  <a:pt x="47010" y="79390"/>
                </a:lnTo>
                <a:lnTo>
                  <a:pt x="47140" y="79340"/>
                </a:lnTo>
                <a:lnTo>
                  <a:pt x="47290" y="79370"/>
                </a:lnTo>
                <a:lnTo>
                  <a:pt x="47520" y="79500"/>
                </a:lnTo>
                <a:lnTo>
                  <a:pt x="47620" y="79530"/>
                </a:lnTo>
                <a:lnTo>
                  <a:pt x="47810" y="79480"/>
                </a:lnTo>
                <a:lnTo>
                  <a:pt x="47880" y="79340"/>
                </a:lnTo>
                <a:lnTo>
                  <a:pt x="47960" y="79150"/>
                </a:lnTo>
                <a:lnTo>
                  <a:pt x="48140" y="78970"/>
                </a:lnTo>
                <a:lnTo>
                  <a:pt x="48270" y="78910"/>
                </a:lnTo>
                <a:lnTo>
                  <a:pt x="48430" y="78860"/>
                </a:lnTo>
                <a:lnTo>
                  <a:pt x="48600" y="78850"/>
                </a:lnTo>
                <a:lnTo>
                  <a:pt x="48750" y="78880"/>
                </a:lnTo>
                <a:close/>
                <a:moveTo>
                  <a:pt x="34210" y="95250"/>
                </a:moveTo>
                <a:lnTo>
                  <a:pt x="34320" y="95290"/>
                </a:lnTo>
                <a:lnTo>
                  <a:pt x="34400" y="95360"/>
                </a:lnTo>
                <a:lnTo>
                  <a:pt x="34350" y="95420"/>
                </a:lnTo>
                <a:lnTo>
                  <a:pt x="34290" y="95450"/>
                </a:lnTo>
                <a:lnTo>
                  <a:pt x="34250" y="95450"/>
                </a:lnTo>
                <a:lnTo>
                  <a:pt x="34180" y="95400"/>
                </a:lnTo>
                <a:lnTo>
                  <a:pt x="34130" y="95330"/>
                </a:lnTo>
                <a:lnTo>
                  <a:pt x="34150" y="95260"/>
                </a:lnTo>
                <a:lnTo>
                  <a:pt x="34210" y="9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