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Niuas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Tonga • State Map | Fully Editable Vector Shape</a:t>
            </a:r>
          </a:p>
        </p:txBody>
      </p:sp>
      <p:sp>
        <p:nvSpPr>
          <p:cNvPr id="101" name="Niu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580" y="4550"/>
                </a:moveTo>
                <a:lnTo>
                  <a:pt x="41820" y="4730"/>
                </a:lnTo>
                <a:lnTo>
                  <a:pt x="41760" y="5100"/>
                </a:lnTo>
                <a:lnTo>
                  <a:pt x="41480" y="5400"/>
                </a:lnTo>
                <a:lnTo>
                  <a:pt x="41110" y="5360"/>
                </a:lnTo>
                <a:lnTo>
                  <a:pt x="40890" y="5110"/>
                </a:lnTo>
                <a:lnTo>
                  <a:pt x="40920" y="4840"/>
                </a:lnTo>
                <a:lnTo>
                  <a:pt x="41170" y="4630"/>
                </a:lnTo>
                <a:lnTo>
                  <a:pt x="41580" y="4550"/>
                </a:lnTo>
                <a:close/>
                <a:moveTo>
                  <a:pt x="65640" y="9550"/>
                </a:moveTo>
                <a:lnTo>
                  <a:pt x="65800" y="9450"/>
                </a:lnTo>
                <a:lnTo>
                  <a:pt x="65870" y="9450"/>
                </a:lnTo>
                <a:lnTo>
                  <a:pt x="65860" y="9630"/>
                </a:lnTo>
                <a:lnTo>
                  <a:pt x="65720" y="9860"/>
                </a:lnTo>
                <a:lnTo>
                  <a:pt x="65540" y="10040"/>
                </a:lnTo>
                <a:lnTo>
                  <a:pt x="65340" y="10040"/>
                </a:lnTo>
                <a:lnTo>
                  <a:pt x="65230" y="9900"/>
                </a:lnTo>
                <a:lnTo>
                  <a:pt x="65240" y="9800"/>
                </a:lnTo>
                <a:lnTo>
                  <a:pt x="65370" y="9680"/>
                </a:lnTo>
                <a:lnTo>
                  <a:pt x="65640" y="9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