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Ha'apai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Tonga • State Map | Fully Editable Vector Shape</a:t>
            </a:r>
          </a:p>
        </p:txBody>
      </p:sp>
      <p:sp>
        <p:nvSpPr>
          <p:cNvPr id="101" name="Ha'ap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680" y="60990"/>
                </a:moveTo>
                <a:lnTo>
                  <a:pt x="57850" y="60930"/>
                </a:lnTo>
                <a:lnTo>
                  <a:pt x="57990" y="60800"/>
                </a:lnTo>
                <a:lnTo>
                  <a:pt x="58080" y="60630"/>
                </a:lnTo>
                <a:lnTo>
                  <a:pt x="58130" y="60430"/>
                </a:lnTo>
                <a:lnTo>
                  <a:pt x="58190" y="60440"/>
                </a:lnTo>
                <a:lnTo>
                  <a:pt x="58330" y="60490"/>
                </a:lnTo>
                <a:lnTo>
                  <a:pt x="58380" y="60530"/>
                </a:lnTo>
                <a:lnTo>
                  <a:pt x="58280" y="60760"/>
                </a:lnTo>
                <a:lnTo>
                  <a:pt x="58270" y="61030"/>
                </a:lnTo>
                <a:lnTo>
                  <a:pt x="58200" y="61230"/>
                </a:lnTo>
                <a:lnTo>
                  <a:pt x="57960" y="61260"/>
                </a:lnTo>
                <a:lnTo>
                  <a:pt x="57860" y="61210"/>
                </a:lnTo>
                <a:lnTo>
                  <a:pt x="57780" y="61150"/>
                </a:lnTo>
                <a:lnTo>
                  <a:pt x="57720" y="61080"/>
                </a:lnTo>
                <a:lnTo>
                  <a:pt x="57680" y="60990"/>
                </a:lnTo>
                <a:close/>
                <a:moveTo>
                  <a:pt x="48710" y="59780"/>
                </a:moveTo>
                <a:lnTo>
                  <a:pt x="48910" y="59940"/>
                </a:lnTo>
                <a:lnTo>
                  <a:pt x="49000" y="60310"/>
                </a:lnTo>
                <a:lnTo>
                  <a:pt x="48980" y="60720"/>
                </a:lnTo>
                <a:lnTo>
                  <a:pt x="48830" y="60990"/>
                </a:lnTo>
                <a:lnTo>
                  <a:pt x="48830" y="60890"/>
                </a:lnTo>
                <a:lnTo>
                  <a:pt x="48750" y="60990"/>
                </a:lnTo>
                <a:lnTo>
                  <a:pt x="48690" y="60910"/>
                </a:lnTo>
                <a:lnTo>
                  <a:pt x="48630" y="60860"/>
                </a:lnTo>
                <a:lnTo>
                  <a:pt x="48480" y="60800"/>
                </a:lnTo>
                <a:lnTo>
                  <a:pt x="48490" y="60800"/>
                </a:lnTo>
                <a:lnTo>
                  <a:pt x="48470" y="60760"/>
                </a:lnTo>
                <a:lnTo>
                  <a:pt x="48480" y="60710"/>
                </a:lnTo>
                <a:lnTo>
                  <a:pt x="48320" y="60290"/>
                </a:lnTo>
                <a:lnTo>
                  <a:pt x="48310" y="60160"/>
                </a:lnTo>
                <a:lnTo>
                  <a:pt x="48360" y="59900"/>
                </a:lnTo>
                <a:lnTo>
                  <a:pt x="48440" y="59790"/>
                </a:lnTo>
                <a:lnTo>
                  <a:pt x="48550" y="59780"/>
                </a:lnTo>
                <a:lnTo>
                  <a:pt x="48710" y="59780"/>
                </a:lnTo>
                <a:close/>
                <a:moveTo>
                  <a:pt x="58380" y="60070"/>
                </a:moveTo>
                <a:lnTo>
                  <a:pt x="58610" y="59940"/>
                </a:lnTo>
                <a:lnTo>
                  <a:pt x="58730" y="59770"/>
                </a:lnTo>
                <a:lnTo>
                  <a:pt x="58840" y="59580"/>
                </a:lnTo>
                <a:lnTo>
                  <a:pt x="59000" y="59420"/>
                </a:lnTo>
                <a:lnTo>
                  <a:pt x="59060" y="59610"/>
                </a:lnTo>
                <a:lnTo>
                  <a:pt x="59020" y="59790"/>
                </a:lnTo>
                <a:lnTo>
                  <a:pt x="58950" y="59950"/>
                </a:lnTo>
                <a:lnTo>
                  <a:pt x="58910" y="60110"/>
                </a:lnTo>
                <a:lnTo>
                  <a:pt x="58820" y="60280"/>
                </a:lnTo>
                <a:lnTo>
                  <a:pt x="58610" y="60300"/>
                </a:lnTo>
                <a:lnTo>
                  <a:pt x="58430" y="60220"/>
                </a:lnTo>
                <a:lnTo>
                  <a:pt x="58380" y="60070"/>
                </a:lnTo>
                <a:close/>
                <a:moveTo>
                  <a:pt x="58950" y="58690"/>
                </a:moveTo>
                <a:lnTo>
                  <a:pt x="59120" y="58760"/>
                </a:lnTo>
                <a:lnTo>
                  <a:pt x="59170" y="58900"/>
                </a:lnTo>
                <a:lnTo>
                  <a:pt x="59100" y="59000"/>
                </a:lnTo>
                <a:lnTo>
                  <a:pt x="58910" y="58960"/>
                </a:lnTo>
                <a:lnTo>
                  <a:pt x="58770" y="58760"/>
                </a:lnTo>
                <a:lnTo>
                  <a:pt x="58600" y="58430"/>
                </a:lnTo>
                <a:lnTo>
                  <a:pt x="58550" y="58180"/>
                </a:lnTo>
                <a:lnTo>
                  <a:pt x="58740" y="58220"/>
                </a:lnTo>
                <a:lnTo>
                  <a:pt x="58800" y="58330"/>
                </a:lnTo>
                <a:lnTo>
                  <a:pt x="58870" y="58630"/>
                </a:lnTo>
                <a:lnTo>
                  <a:pt x="58950" y="58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